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32764E-7D53-FB41-BA4A-A8A8664E2360}" v="369" dt="2024-02-04T14:24:39.263"/>
    <p1510:client id="{722F1E07-F4E3-A447-A26F-434B1C9E6711}" v="2" dt="2024-02-04T19:13:59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Kroenke" userId="7674de4974ca1a72" providerId="LiveId" clId="{4D32764E-7D53-FB41-BA4A-A8A8664E2360}"/>
    <pc:docChg chg="undo custSel addSld modSld">
      <pc:chgData name="M Kroenke" userId="7674de4974ca1a72" providerId="LiveId" clId="{4D32764E-7D53-FB41-BA4A-A8A8664E2360}" dt="2024-02-04T14:30:58.736" v="740" actId="20577"/>
      <pc:docMkLst>
        <pc:docMk/>
      </pc:docMkLst>
      <pc:sldChg chg="addSp delSp modSp mod">
        <pc:chgData name="M Kroenke" userId="7674de4974ca1a72" providerId="LiveId" clId="{4D32764E-7D53-FB41-BA4A-A8A8664E2360}" dt="2024-02-04T09:25:55.704" v="626" actId="1036"/>
        <pc:sldMkLst>
          <pc:docMk/>
          <pc:sldMk cId="2501397874" sldId="256"/>
        </pc:sldMkLst>
        <pc:spChg chg="mod">
          <ac:chgData name="M Kroenke" userId="7674de4974ca1a72" providerId="LiveId" clId="{4D32764E-7D53-FB41-BA4A-A8A8664E2360}" dt="2024-02-04T09:25:55.704" v="626" actId="1036"/>
          <ac:spMkLst>
            <pc:docMk/>
            <pc:sldMk cId="2501397874" sldId="256"/>
            <ac:spMk id="4" creationId="{1593132D-9D81-BF24-36BA-B44B475C69A3}"/>
          </ac:spMkLst>
        </pc:spChg>
        <pc:spChg chg="del mod">
          <ac:chgData name="M Kroenke" userId="7674de4974ca1a72" providerId="LiveId" clId="{4D32764E-7D53-FB41-BA4A-A8A8664E2360}" dt="2024-02-04T08:33:33.411" v="22" actId="478"/>
          <ac:spMkLst>
            <pc:docMk/>
            <pc:sldMk cId="2501397874" sldId="256"/>
            <ac:spMk id="6" creationId="{4FE661EA-EC8A-84F9-4372-04EF00C873B2}"/>
          </ac:spMkLst>
        </pc:spChg>
        <pc:spChg chg="del">
          <ac:chgData name="M Kroenke" userId="7674de4974ca1a72" providerId="LiveId" clId="{4D32764E-7D53-FB41-BA4A-A8A8664E2360}" dt="2024-02-04T08:33:38.265" v="23" actId="478"/>
          <ac:spMkLst>
            <pc:docMk/>
            <pc:sldMk cId="2501397874" sldId="256"/>
            <ac:spMk id="8" creationId="{B829624E-024D-FCB2-5E79-A104BAF18465}"/>
          </ac:spMkLst>
        </pc:spChg>
        <pc:spChg chg="add mod">
          <ac:chgData name="M Kroenke" userId="7674de4974ca1a72" providerId="LiveId" clId="{4D32764E-7D53-FB41-BA4A-A8A8664E2360}" dt="2024-02-04T09:24:35.641" v="604" actId="12789"/>
          <ac:spMkLst>
            <pc:docMk/>
            <pc:sldMk cId="2501397874" sldId="256"/>
            <ac:spMk id="12" creationId="{C195BAFF-6CC3-B4CE-9885-083F45D416C9}"/>
          </ac:spMkLst>
        </pc:spChg>
        <pc:spChg chg="add mod">
          <ac:chgData name="M Kroenke" userId="7674de4974ca1a72" providerId="LiveId" clId="{4D32764E-7D53-FB41-BA4A-A8A8664E2360}" dt="2024-02-04T09:24:35.641" v="604" actId="12789"/>
          <ac:spMkLst>
            <pc:docMk/>
            <pc:sldMk cId="2501397874" sldId="256"/>
            <ac:spMk id="14" creationId="{49932ABE-19F8-DF50-6CED-993F1D722C53}"/>
          </ac:spMkLst>
        </pc:spChg>
        <pc:spChg chg="add mod">
          <ac:chgData name="M Kroenke" userId="7674de4974ca1a72" providerId="LiveId" clId="{4D32764E-7D53-FB41-BA4A-A8A8664E2360}" dt="2024-02-04T09:24:35.641" v="604" actId="12789"/>
          <ac:spMkLst>
            <pc:docMk/>
            <pc:sldMk cId="2501397874" sldId="256"/>
            <ac:spMk id="17" creationId="{8A27362A-60DB-AC8B-BA2E-28B3AB5B4230}"/>
          </ac:spMkLst>
        </pc:spChg>
        <pc:picChg chg="add mod">
          <ac:chgData name="M Kroenke" userId="7674de4974ca1a72" providerId="LiveId" clId="{4D32764E-7D53-FB41-BA4A-A8A8664E2360}" dt="2024-02-04T09:18:06.653" v="566" actId="1036"/>
          <ac:picMkLst>
            <pc:docMk/>
            <pc:sldMk cId="2501397874" sldId="256"/>
            <ac:picMk id="2" creationId="{BEF2C3E0-E1B2-7A2B-6D8C-CE088BCC40A4}"/>
          </ac:picMkLst>
        </pc:picChg>
        <pc:picChg chg="add mod">
          <ac:chgData name="M Kroenke" userId="7674de4974ca1a72" providerId="LiveId" clId="{4D32764E-7D53-FB41-BA4A-A8A8664E2360}" dt="2024-02-04T09:18:06.653" v="566" actId="1036"/>
          <ac:picMkLst>
            <pc:docMk/>
            <pc:sldMk cId="2501397874" sldId="256"/>
            <ac:picMk id="3" creationId="{DD019804-B272-9CBF-9DD2-054D4086E5AA}"/>
          </ac:picMkLst>
        </pc:picChg>
        <pc:picChg chg="add mod">
          <ac:chgData name="M Kroenke" userId="7674de4974ca1a72" providerId="LiveId" clId="{4D32764E-7D53-FB41-BA4A-A8A8664E2360}" dt="2024-02-04T09:18:06.653" v="566" actId="1036"/>
          <ac:picMkLst>
            <pc:docMk/>
            <pc:sldMk cId="2501397874" sldId="256"/>
            <ac:picMk id="5" creationId="{30D189F8-69E4-6281-1DB5-FEAD686F25E8}"/>
          </ac:picMkLst>
        </pc:picChg>
        <pc:picChg chg="add mod">
          <ac:chgData name="M Kroenke" userId="7674de4974ca1a72" providerId="LiveId" clId="{4D32764E-7D53-FB41-BA4A-A8A8664E2360}" dt="2024-02-04T09:20:08.653" v="580" actId="12789"/>
          <ac:picMkLst>
            <pc:docMk/>
            <pc:sldMk cId="2501397874" sldId="256"/>
            <ac:picMk id="7" creationId="{041C0688-B486-0CCA-80D9-2509598B97C4}"/>
          </ac:picMkLst>
        </pc:picChg>
        <pc:picChg chg="add mod">
          <ac:chgData name="M Kroenke" userId="7674de4974ca1a72" providerId="LiveId" clId="{4D32764E-7D53-FB41-BA4A-A8A8664E2360}" dt="2024-02-04T09:20:08.653" v="580" actId="12789"/>
          <ac:picMkLst>
            <pc:docMk/>
            <pc:sldMk cId="2501397874" sldId="256"/>
            <ac:picMk id="9" creationId="{326E8718-5210-6392-2507-A8B03A1FB0E0}"/>
          </ac:picMkLst>
        </pc:picChg>
        <pc:picChg chg="del">
          <ac:chgData name="M Kroenke" userId="7674de4974ca1a72" providerId="LiveId" clId="{4D32764E-7D53-FB41-BA4A-A8A8664E2360}" dt="2024-02-04T08:33:38.265" v="23" actId="478"/>
          <ac:picMkLst>
            <pc:docMk/>
            <pc:sldMk cId="2501397874" sldId="256"/>
            <ac:picMk id="10" creationId="{9BB45023-0AD5-7AB7-0291-A6FC06CED8E0}"/>
          </ac:picMkLst>
        </pc:picChg>
        <pc:picChg chg="add mod">
          <ac:chgData name="M Kroenke" userId="7674de4974ca1a72" providerId="LiveId" clId="{4D32764E-7D53-FB41-BA4A-A8A8664E2360}" dt="2024-02-04T09:24:44.631" v="617" actId="1038"/>
          <ac:picMkLst>
            <pc:docMk/>
            <pc:sldMk cId="2501397874" sldId="256"/>
            <ac:picMk id="15" creationId="{5341BBB6-C1EB-AE23-79CB-FAE15D5F4A36}"/>
          </ac:picMkLst>
        </pc:picChg>
        <pc:picChg chg="del">
          <ac:chgData name="M Kroenke" userId="7674de4974ca1a72" providerId="LiveId" clId="{4D32764E-7D53-FB41-BA4A-A8A8664E2360}" dt="2024-02-04T08:33:38.265" v="23" actId="478"/>
          <ac:picMkLst>
            <pc:docMk/>
            <pc:sldMk cId="2501397874" sldId="256"/>
            <ac:picMk id="1026" creationId="{66904BBB-A86E-96D5-861B-85412DB77151}"/>
          </ac:picMkLst>
        </pc:picChg>
        <pc:picChg chg="del">
          <ac:chgData name="M Kroenke" userId="7674de4974ca1a72" providerId="LiveId" clId="{4D32764E-7D53-FB41-BA4A-A8A8664E2360}" dt="2024-02-04T08:33:31.610" v="20" actId="478"/>
          <ac:picMkLst>
            <pc:docMk/>
            <pc:sldMk cId="2501397874" sldId="256"/>
            <ac:picMk id="1028" creationId="{C23100A2-F1AD-9BC2-B87D-63764B8734C2}"/>
          </ac:picMkLst>
        </pc:picChg>
        <pc:picChg chg="del">
          <ac:chgData name="M Kroenke" userId="7674de4974ca1a72" providerId="LiveId" clId="{4D32764E-7D53-FB41-BA4A-A8A8664E2360}" dt="2024-02-04T08:33:30.803" v="19" actId="478"/>
          <ac:picMkLst>
            <pc:docMk/>
            <pc:sldMk cId="2501397874" sldId="256"/>
            <ac:picMk id="1030" creationId="{84F4864E-83C7-F41D-8842-C0816D67BB7B}"/>
          </ac:picMkLst>
        </pc:picChg>
        <pc:picChg chg="add mod">
          <ac:chgData name="M Kroenke" userId="7674de4974ca1a72" providerId="LiveId" clId="{4D32764E-7D53-FB41-BA4A-A8A8664E2360}" dt="2024-02-04T09:18:06.653" v="566" actId="1036"/>
          <ac:picMkLst>
            <pc:docMk/>
            <pc:sldMk cId="2501397874" sldId="256"/>
            <ac:picMk id="1032" creationId="{5572421A-2E99-820A-3914-77B41EA120A4}"/>
          </ac:picMkLst>
        </pc:picChg>
        <pc:picChg chg="add mod">
          <ac:chgData name="M Kroenke" userId="7674de4974ca1a72" providerId="LiveId" clId="{4D32764E-7D53-FB41-BA4A-A8A8664E2360}" dt="2024-02-04T09:20:08.653" v="580" actId="12789"/>
          <ac:picMkLst>
            <pc:docMk/>
            <pc:sldMk cId="2501397874" sldId="256"/>
            <ac:picMk id="1034" creationId="{73BFB5CC-74B6-3495-7B82-B8553B1BCF84}"/>
          </ac:picMkLst>
        </pc:picChg>
        <pc:picChg chg="add mod">
          <ac:chgData name="M Kroenke" userId="7674de4974ca1a72" providerId="LiveId" clId="{4D32764E-7D53-FB41-BA4A-A8A8664E2360}" dt="2024-02-04T09:20:08.653" v="580" actId="12789"/>
          <ac:picMkLst>
            <pc:docMk/>
            <pc:sldMk cId="2501397874" sldId="256"/>
            <ac:picMk id="1036" creationId="{1537DCCC-718F-8A9A-2337-A309BD7F5BCE}"/>
          </ac:picMkLst>
        </pc:picChg>
        <pc:picChg chg="add mod">
          <ac:chgData name="M Kroenke" userId="7674de4974ca1a72" providerId="LiveId" clId="{4D32764E-7D53-FB41-BA4A-A8A8664E2360}" dt="2024-02-04T09:21:37.950" v="586" actId="1076"/>
          <ac:picMkLst>
            <pc:docMk/>
            <pc:sldMk cId="2501397874" sldId="256"/>
            <ac:picMk id="1038" creationId="{1EE2D2CE-494F-0AE3-2EDA-8BA5575EB7A2}"/>
          </ac:picMkLst>
        </pc:picChg>
      </pc:sldChg>
      <pc:sldChg chg="addSp delSp modSp add mod">
        <pc:chgData name="M Kroenke" userId="7674de4974ca1a72" providerId="LiveId" clId="{4D32764E-7D53-FB41-BA4A-A8A8664E2360}" dt="2024-02-04T14:30:58.736" v="740" actId="20577"/>
        <pc:sldMkLst>
          <pc:docMk/>
          <pc:sldMk cId="2043295475" sldId="257"/>
        </pc:sldMkLst>
        <pc:spChg chg="add mod">
          <ac:chgData name="M Kroenke" userId="7674de4974ca1a72" providerId="LiveId" clId="{4D32764E-7D53-FB41-BA4A-A8A8664E2360}" dt="2024-02-04T08:50:30.328" v="438" actId="20577"/>
          <ac:spMkLst>
            <pc:docMk/>
            <pc:sldMk cId="2043295475" sldId="257"/>
            <ac:spMk id="3" creationId="{BE79690C-31F5-C31E-8801-2F2BC71ED17D}"/>
          </ac:spMkLst>
        </pc:spChg>
        <pc:spChg chg="mod">
          <ac:chgData name="M Kroenke" userId="7674de4974ca1a72" providerId="LiveId" clId="{4D32764E-7D53-FB41-BA4A-A8A8664E2360}" dt="2024-02-04T09:30:00.617" v="651" actId="255"/>
          <ac:spMkLst>
            <pc:docMk/>
            <pc:sldMk cId="2043295475" sldId="257"/>
            <ac:spMk id="4" creationId="{ACB2C5E1-68BC-9F7F-ED62-31726B67E300}"/>
          </ac:spMkLst>
        </pc:spChg>
        <pc:spChg chg="add del mod">
          <ac:chgData name="M Kroenke" userId="7674de4974ca1a72" providerId="LiveId" clId="{4D32764E-7D53-FB41-BA4A-A8A8664E2360}" dt="2024-02-04T08:48:28.720" v="283"/>
          <ac:spMkLst>
            <pc:docMk/>
            <pc:sldMk cId="2043295475" sldId="257"/>
            <ac:spMk id="5" creationId="{19B272C8-77FB-0F94-A3F2-9206558A8139}"/>
          </ac:spMkLst>
        </pc:spChg>
        <pc:spChg chg="mod">
          <ac:chgData name="M Kroenke" userId="7674de4974ca1a72" providerId="LiveId" clId="{4D32764E-7D53-FB41-BA4A-A8A8664E2360}" dt="2024-02-04T08:48:33.720" v="314" actId="1037"/>
          <ac:spMkLst>
            <pc:docMk/>
            <pc:sldMk cId="2043295475" sldId="257"/>
            <ac:spMk id="6" creationId="{93062B69-A667-BE57-BB8C-4CCFC936B42C}"/>
          </ac:spMkLst>
        </pc:spChg>
        <pc:spChg chg="mod">
          <ac:chgData name="M Kroenke" userId="7674de4974ca1a72" providerId="LiveId" clId="{4D32764E-7D53-FB41-BA4A-A8A8664E2360}" dt="2024-02-04T09:29:18.144" v="644" actId="1076"/>
          <ac:spMkLst>
            <pc:docMk/>
            <pc:sldMk cId="2043295475" sldId="257"/>
            <ac:spMk id="8" creationId="{32DF333A-F91B-3330-E200-9598C9D4E1F8}"/>
          </ac:spMkLst>
        </pc:spChg>
        <pc:spChg chg="add del mod">
          <ac:chgData name="M Kroenke" userId="7674de4974ca1a72" providerId="LiveId" clId="{4D32764E-7D53-FB41-BA4A-A8A8664E2360}" dt="2024-02-04T08:52:00.783" v="450" actId="478"/>
          <ac:spMkLst>
            <pc:docMk/>
            <pc:sldMk cId="2043295475" sldId="257"/>
            <ac:spMk id="9" creationId="{4CDCDF5F-5CCD-7F5F-2804-CFFCA1E694B5}"/>
          </ac:spMkLst>
        </pc:spChg>
        <pc:spChg chg="add mod">
          <ac:chgData name="M Kroenke" userId="7674de4974ca1a72" providerId="LiveId" clId="{4D32764E-7D53-FB41-BA4A-A8A8664E2360}" dt="2024-02-04T14:30:58.736" v="740" actId="20577"/>
          <ac:spMkLst>
            <pc:docMk/>
            <pc:sldMk cId="2043295475" sldId="257"/>
            <ac:spMk id="11" creationId="{1794014A-D492-9A21-1ABC-9AF15A95075F}"/>
          </ac:spMkLst>
        </pc:spChg>
        <pc:picChg chg="del mod">
          <ac:chgData name="M Kroenke" userId="7674de4974ca1a72" providerId="LiveId" clId="{4D32764E-7D53-FB41-BA4A-A8A8664E2360}" dt="2024-02-04T08:54:51.601" v="477" actId="478"/>
          <ac:picMkLst>
            <pc:docMk/>
            <pc:sldMk cId="2043295475" sldId="257"/>
            <ac:picMk id="10" creationId="{A4FC7E6F-AA2F-1C6C-16FD-51863F321BAC}"/>
          </ac:picMkLst>
        </pc:picChg>
        <pc:picChg chg="del mod">
          <ac:chgData name="M Kroenke" userId="7674de4974ca1a72" providerId="LiveId" clId="{4D32764E-7D53-FB41-BA4A-A8A8664E2360}" dt="2024-02-04T08:54:50.427" v="476" actId="478"/>
          <ac:picMkLst>
            <pc:docMk/>
            <pc:sldMk cId="2043295475" sldId="257"/>
            <ac:picMk id="1026" creationId="{1242FB9E-01F3-66BC-ECCD-225ED67C77CC}"/>
          </ac:picMkLst>
        </pc:picChg>
        <pc:picChg chg="mod">
          <ac:chgData name="M Kroenke" userId="7674de4974ca1a72" providerId="LiveId" clId="{4D32764E-7D53-FB41-BA4A-A8A8664E2360}" dt="2024-02-04T08:48:33.720" v="314" actId="1037"/>
          <ac:picMkLst>
            <pc:docMk/>
            <pc:sldMk cId="2043295475" sldId="257"/>
            <ac:picMk id="1028" creationId="{1AF9482C-0318-AAA9-6CD5-FFECAD454A05}"/>
          </ac:picMkLst>
        </pc:picChg>
        <pc:picChg chg="mod">
          <ac:chgData name="M Kroenke" userId="7674de4974ca1a72" providerId="LiveId" clId="{4D32764E-7D53-FB41-BA4A-A8A8664E2360}" dt="2024-02-04T08:48:33.720" v="314" actId="1037"/>
          <ac:picMkLst>
            <pc:docMk/>
            <pc:sldMk cId="2043295475" sldId="257"/>
            <ac:picMk id="1030" creationId="{800179BE-8239-E374-5090-9C9743B727C1}"/>
          </ac:picMkLst>
        </pc:picChg>
        <pc:picChg chg="add mod">
          <ac:chgData name="M Kroenke" userId="7674de4974ca1a72" providerId="LiveId" clId="{4D32764E-7D53-FB41-BA4A-A8A8664E2360}" dt="2024-02-04T09:29:21.428" v="645" actId="1076"/>
          <ac:picMkLst>
            <pc:docMk/>
            <pc:sldMk cId="2043295475" sldId="257"/>
            <ac:picMk id="2050" creationId="{4FDBDB96-BEC4-695A-FDD6-C960DC15FBAA}"/>
          </ac:picMkLst>
        </pc:picChg>
      </pc:sldChg>
    </pc:docChg>
  </pc:docChgLst>
  <pc:docChgLst>
    <pc:chgData name="M Kroenke" userId="7674de4974ca1a72" providerId="LiveId" clId="{722F1E07-F4E3-A447-A26F-434B1C9E6711}"/>
    <pc:docChg chg="custSel modSld">
      <pc:chgData name="M Kroenke" userId="7674de4974ca1a72" providerId="LiveId" clId="{722F1E07-F4E3-A447-A26F-434B1C9E6711}" dt="2024-02-04T19:17:46.674" v="36" actId="20577"/>
      <pc:docMkLst>
        <pc:docMk/>
      </pc:docMkLst>
      <pc:sldChg chg="modSp mod">
        <pc:chgData name="M Kroenke" userId="7674de4974ca1a72" providerId="LiveId" clId="{722F1E07-F4E3-A447-A26F-434B1C9E6711}" dt="2024-02-04T19:17:46.674" v="36" actId="20577"/>
        <pc:sldMkLst>
          <pc:docMk/>
          <pc:sldMk cId="2501397874" sldId="256"/>
        </pc:sldMkLst>
        <pc:spChg chg="mod">
          <ac:chgData name="M Kroenke" userId="7674de4974ca1a72" providerId="LiveId" clId="{722F1E07-F4E3-A447-A26F-434B1C9E6711}" dt="2024-02-04T19:17:46.674" v="36" actId="20577"/>
          <ac:spMkLst>
            <pc:docMk/>
            <pc:sldMk cId="2501397874" sldId="256"/>
            <ac:spMk id="4" creationId="{1593132D-9D81-BF24-36BA-B44B475C69A3}"/>
          </ac:spMkLst>
        </pc:spChg>
      </pc:sldChg>
      <pc:sldChg chg="addSp modSp mod">
        <pc:chgData name="M Kroenke" userId="7674de4974ca1a72" providerId="LiveId" clId="{722F1E07-F4E3-A447-A26F-434B1C9E6711}" dt="2024-02-04T19:14:30.562" v="32" actId="1076"/>
        <pc:sldMkLst>
          <pc:docMk/>
          <pc:sldMk cId="2043295475" sldId="257"/>
        </pc:sldMkLst>
        <pc:spChg chg="mod">
          <ac:chgData name="M Kroenke" userId="7674de4974ca1a72" providerId="LiveId" clId="{722F1E07-F4E3-A447-A26F-434B1C9E6711}" dt="2024-02-04T19:14:26.597" v="29" actId="1076"/>
          <ac:spMkLst>
            <pc:docMk/>
            <pc:sldMk cId="2043295475" sldId="257"/>
            <ac:spMk id="4" creationId="{ACB2C5E1-68BC-9F7F-ED62-31726B67E300}"/>
          </ac:spMkLst>
        </pc:spChg>
        <pc:spChg chg="mod">
          <ac:chgData name="M Kroenke" userId="7674de4974ca1a72" providerId="LiveId" clId="{722F1E07-F4E3-A447-A26F-434B1C9E6711}" dt="2024-02-04T19:05:04.079" v="17" actId="1076"/>
          <ac:spMkLst>
            <pc:docMk/>
            <pc:sldMk cId="2043295475" sldId="257"/>
            <ac:spMk id="8" creationId="{32DF333A-F91B-3330-E200-9598C9D4E1F8}"/>
          </ac:spMkLst>
        </pc:spChg>
        <pc:picChg chg="add mod">
          <ac:chgData name="M Kroenke" userId="7674de4974ca1a72" providerId="LiveId" clId="{722F1E07-F4E3-A447-A26F-434B1C9E6711}" dt="2024-02-04T19:14:30.562" v="32" actId="1076"/>
          <ac:picMkLst>
            <pc:docMk/>
            <pc:sldMk cId="2043295475" sldId="257"/>
            <ac:picMk id="2" creationId="{B879C48E-8E37-3468-ED53-22787C71CEE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95994-C846-7DD0-07C4-BD237DCC3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2B46405-8FA6-3713-E1D3-8FE1AEDC8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5C27E4-C08A-D04F-5103-1E21F638A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A04085-8EBB-53BD-BD3D-E5DCA600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8EE851-778E-D4DC-2B29-6E0316AA8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02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106D4E-CF50-BEC4-6463-B8913BF4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D39075-472E-FC0B-E1DB-73B412403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5FC5EC-6B1D-CA4F-691F-8289453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BEDF54-7C3B-CD01-6061-C86A0F830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6C66CE-AB36-771D-5D25-78B5B8AF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19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78F252A-3689-5C15-AE22-9C2881603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BBE369-27F7-C3DB-F5F7-B302557F8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2FD0EE-F62D-D16A-223E-C8F2F41D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56FC11-1931-9A30-B72D-31140AAE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A9F4F7-A4BC-36B0-4ADD-DD10D342F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8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D631DB-9262-B952-6E72-A0B38CC3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6E0327-EAE4-7E21-6F52-AFEC0F826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54C979-CEBA-2930-C1CE-E96E22B9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29C654-808A-EBD8-2AC3-D4745141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C066C4-75C2-8316-7FC0-9FC24F2CD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47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63BF4-4BB7-D023-C373-F21EDD402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935B6C-2D42-CDAE-672E-C89B1F62C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577407-1974-D74C-AD8F-E25D48B3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FC9D55-86F4-8B09-3129-D203B803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02BFDF-763D-BC15-F9E7-8EB862A3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29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4D0B84-4216-97E0-2275-4B9A1419E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E4EF69-DDC7-5AA0-3FE9-A9B30A95D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26B132-ECF6-A2A4-64C7-DF6227054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774DEA-C146-E8B6-211D-B89C957A9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2D0C25-6259-489C-0DA0-BDDCC1E07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9D29E4-32C7-1298-8577-1319DFC4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94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CCDFF-5247-EDA1-3845-3594CAC43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571E2C-AEF5-3382-7AAD-0DC15EEFE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C64C1A2-725B-3AD1-5F4D-C738743FB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C143A5-4FC4-911C-BE40-650EDDF36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3CAA309-AC01-CD8F-26E7-593B688385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37AD9F-7A5E-6616-9936-943EF842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E3BB42-41CE-14A6-C236-9CDDFBBE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EC9B949-259D-D779-BC5A-E24C4B54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62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C1FF1-CBEA-5572-712C-A00F285A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579769-B8C7-36A4-1166-2D0D615A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37B1DB-1682-8688-C6AA-36DDD68E3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B5419B-D0D8-FBC5-161B-3E766F36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04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A454F27-0361-DD92-EBEA-427C99C2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89C035-2FF9-E928-C27E-64BAF705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155C84-2CB3-2B3A-42A8-1874AF153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17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405AC-13D8-9D4C-FC10-7432CF13D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89E03B-EEDF-8505-6B8A-EE075F036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073D74-CCD1-F89A-AC17-2CE71C69C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3A12FC-6120-71BF-30AB-B897CA5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1027E8-8F4E-AAB2-E86D-320F2770D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D24B63-E703-DAB4-06B2-9056F8FD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08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FA9CB-DD92-BBE8-0A3B-55E66357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B90868-30D2-E64E-4455-2FA3C37FC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A1F462-4808-F868-6538-8FDB8643C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A4BE5D-DC3F-794F-4CA5-5AB26A199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459B79-255F-197F-81D6-5D6414BD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B1A3F1-1140-5EFD-4564-9D7A4D1F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65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B198A59-2C2F-1F76-3CFE-77A6D276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704D36-53F4-63EF-2A93-2F0D7BAF9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7A52D0-5D9F-8DA8-F857-005E90021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1BE81-6C22-614D-9D49-39372686FF40}" type="datetimeFigureOut">
              <a:rPr lang="de-DE" smtClean="0"/>
              <a:t>04.02.24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E88D15-75D2-645B-3767-CD5EEE2500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B8C430-1343-0705-0AD0-F8DE04771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64B0D-672B-204A-B9F5-500CEE75F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46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https://neues-gymnasium-ruesselsheim.de/" TargetMode="External"/><Relationship Id="rId5" Type="http://schemas.openxmlformats.org/officeDocument/2006/relationships/image" Target="../media/image4.jpeg"/><Relationship Id="rId10" Type="http://schemas.openxmlformats.org/officeDocument/2006/relationships/hyperlink" Target="http://www.eintracht.de/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hyperlink" Target="https://de.wikipedia.org/wiki/UEFA_Champions_League#/media/Datei:Trofeo_UEFA_Champions_League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593132D-9D81-BF24-36BA-B44B475C69A3}"/>
              </a:ext>
            </a:extLst>
          </p:cNvPr>
          <p:cNvSpPr txBox="1"/>
          <p:nvPr/>
        </p:nvSpPr>
        <p:spPr>
          <a:xfrm>
            <a:off x="504087" y="102000"/>
            <a:ext cx="1134750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Briefing:</a:t>
            </a:r>
          </a:p>
          <a:p>
            <a:endParaRPr lang="en-US" sz="1400" dirty="0"/>
          </a:p>
          <a:p>
            <a:r>
              <a:rPr lang="en-US" sz="1400" dirty="0"/>
              <a:t>In Germany, it is a tradition to wish your children good luck for the upcoming graduation by hanging posters on the walls or fences in front of the school.</a:t>
            </a:r>
          </a:p>
          <a:p>
            <a:r>
              <a:rPr lang="en-US" sz="1400" dirty="0"/>
              <a:t>For our daughter Ami we would like a poster with a reference to her favorite football club Eintracht Frankfurt. </a:t>
            </a:r>
          </a:p>
          <a:p>
            <a:endParaRPr lang="en-US" sz="1400" dirty="0"/>
          </a:p>
          <a:p>
            <a:r>
              <a:rPr lang="en-US" sz="1400" dirty="0"/>
              <a:t>The poster should </a:t>
            </a:r>
            <a:r>
              <a:rPr lang="en-US" sz="1400"/>
              <a:t>combine 4 </a:t>
            </a:r>
            <a:r>
              <a:rPr lang="en-US" sz="1400" dirty="0"/>
              <a:t>elements in style: </a:t>
            </a:r>
          </a:p>
          <a:p>
            <a:pPr marL="342900" indent="-342900">
              <a:buAutoNum type="arabicParenR"/>
            </a:pPr>
            <a:r>
              <a:rPr lang="en-US" sz="1400" dirty="0"/>
              <a:t>The Champions League trophy, which is inscribed with the school's logo and the year 2024. </a:t>
            </a:r>
          </a:p>
          <a:p>
            <a:pPr marL="342900" indent="-342900">
              <a:buAutoNum type="arabicParenR"/>
            </a:pPr>
            <a:r>
              <a:rPr lang="en-US" sz="1400" dirty="0"/>
              <a:t>The club mascot Attila the eagle, who winks because the text is meant to be funny and not entirely serious. We ask the designer to develop a winking Eintracht eagle.</a:t>
            </a:r>
          </a:p>
          <a:p>
            <a:pPr marL="342900" indent="-342900">
              <a:buAutoNum type="arabicParenR"/>
            </a:pPr>
            <a:r>
              <a:rPr lang="en-US" sz="1400" dirty="0"/>
              <a:t>The Eintracht logo should also have a small place in the design.</a:t>
            </a:r>
          </a:p>
          <a:p>
            <a:pPr marL="342900" indent="-342900">
              <a:buFontTx/>
              <a:buAutoNum type="arabicParenR"/>
            </a:pPr>
            <a:r>
              <a:rPr lang="en-US" sz="1400" dirty="0"/>
              <a:t>The texts: “</a:t>
            </a:r>
            <a:r>
              <a:rPr lang="de-DE" sz="1400" dirty="0"/>
              <a:t>AMI schaffts ABI“,  „Wer´s nicht schafft ist Offenbacher“, „Wir haben die Schüler im Endspiel gesehen - Mit der Ami, mit der Ami“, „Wir sind stolz auf Dich! Mama &amp; Papa“ </a:t>
            </a:r>
          </a:p>
          <a:p>
            <a:endParaRPr lang="de-DE" sz="1400" dirty="0"/>
          </a:p>
        </p:txBody>
      </p:sp>
      <p:pic>
        <p:nvPicPr>
          <p:cNvPr id="2" name="Picture 2" descr="Abiturprüfungen am Gymnasium Eckental: Pünktlich ab ins Abi - Eckental">
            <a:extLst>
              <a:ext uri="{FF2B5EF4-FFF2-40B4-BE49-F238E27FC236}">
                <a16:creationId xmlns:a16="http://schemas.microsoft.com/office/drawing/2014/main" id="{BEF2C3E0-E1B2-7A2B-6D8C-CE088BCC4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73" y="5150941"/>
            <a:ext cx="2531878" cy="168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Abi-Plakate">
            <a:extLst>
              <a:ext uri="{FF2B5EF4-FFF2-40B4-BE49-F238E27FC236}">
                <a16:creationId xmlns:a16="http://schemas.microsoft.com/office/drawing/2014/main" id="{DD019804-B272-9CBF-9DD2-054D4086E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872" y="5156280"/>
            <a:ext cx="2244987" cy="1681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Nachrichten aus Friedrichsdorf | fnp.de">
            <a:extLst>
              <a:ext uri="{FF2B5EF4-FFF2-40B4-BE49-F238E27FC236}">
                <a16:creationId xmlns:a16="http://schemas.microsoft.com/office/drawing/2014/main" id="{30D189F8-69E4-6281-1DB5-FEAD686F2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136" y="5156280"/>
            <a:ext cx="2977567" cy="167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o rockt das Abi 2016">
            <a:extLst>
              <a:ext uri="{FF2B5EF4-FFF2-40B4-BE49-F238E27FC236}">
                <a16:creationId xmlns:a16="http://schemas.microsoft.com/office/drawing/2014/main" id="{5572421A-2E99-820A-3914-77B41EA12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037" y="5156283"/>
            <a:ext cx="2531878" cy="167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 descr="Ein Bild, das Symbol, Logo, Emblem, Grafiken enthält.&#10;&#10;Automatisch generierte Beschreibung">
            <a:extLst>
              <a:ext uri="{FF2B5EF4-FFF2-40B4-BE49-F238E27FC236}">
                <a16:creationId xmlns:a16="http://schemas.microsoft.com/office/drawing/2014/main" id="{041C0688-B486-0CCA-80D9-2509598B97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173" y="3389759"/>
            <a:ext cx="982436" cy="982436"/>
          </a:xfrm>
          <a:prstGeom prst="rect">
            <a:avLst/>
          </a:prstGeom>
        </p:spPr>
      </p:pic>
      <p:pic>
        <p:nvPicPr>
          <p:cNvPr id="9" name="Picture 2" descr="‘Eintracht Frankfurt Mascot “Attila (35 cm) – BigaMart">
            <a:extLst>
              <a:ext uri="{FF2B5EF4-FFF2-40B4-BE49-F238E27FC236}">
                <a16:creationId xmlns:a16="http://schemas.microsoft.com/office/drawing/2014/main" id="{326E8718-5210-6392-2507-A8B03A1FB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519" y="3389759"/>
            <a:ext cx="860769" cy="98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Qualifié Initiative Recoller eintracht frankfurt attila sottises ...">
            <a:extLst>
              <a:ext uri="{FF2B5EF4-FFF2-40B4-BE49-F238E27FC236}">
                <a16:creationId xmlns:a16="http://schemas.microsoft.com/office/drawing/2014/main" id="{73BFB5CC-74B6-3495-7B82-B8553B1BC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332" y="3389759"/>
            <a:ext cx="1473656" cy="98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n eagle sitting on top of a soccer ball with his foot in it's mouth">
            <a:extLst>
              <a:ext uri="{FF2B5EF4-FFF2-40B4-BE49-F238E27FC236}">
                <a16:creationId xmlns:a16="http://schemas.microsoft.com/office/drawing/2014/main" id="{1537DCCC-718F-8A9A-2337-A309BD7F5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818" y="3265787"/>
            <a:ext cx="951267" cy="123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C195BAFF-6CC3-B4CE-9885-083F45D416C9}"/>
              </a:ext>
            </a:extLst>
          </p:cNvPr>
          <p:cNvSpPr txBox="1"/>
          <p:nvPr/>
        </p:nvSpPr>
        <p:spPr>
          <a:xfrm>
            <a:off x="2247698" y="4566872"/>
            <a:ext cx="18620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10"/>
              </a:rPr>
              <a:t>www.eintracht.de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9932ABE-19F8-DF50-6CED-993F1D722C53}"/>
              </a:ext>
            </a:extLst>
          </p:cNvPr>
          <p:cNvSpPr txBox="1"/>
          <p:nvPr/>
        </p:nvSpPr>
        <p:spPr>
          <a:xfrm>
            <a:off x="9051399" y="4613039"/>
            <a:ext cx="28872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hlinkClick r:id="rId11"/>
              </a:rPr>
              <a:t>https://neues-gymnasium-ruesselsheim.de</a:t>
            </a:r>
            <a:endParaRPr lang="de-DE" sz="1200" dirty="0"/>
          </a:p>
        </p:txBody>
      </p:sp>
      <p:pic>
        <p:nvPicPr>
          <p:cNvPr id="1038" name="Picture 14" descr="Neues Gymnasium Rüsselsheim">
            <a:extLst>
              <a:ext uri="{FF2B5EF4-FFF2-40B4-BE49-F238E27FC236}">
                <a16:creationId xmlns:a16="http://schemas.microsoft.com/office/drawing/2014/main" id="{1EE2D2CE-494F-0AE3-2EDA-8BA5575EB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4133" y="3393797"/>
            <a:ext cx="1072696" cy="1036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UEFA Champions League – Trophy (45mm) – Am Ball Com">
            <a:extLst>
              <a:ext uri="{FF2B5EF4-FFF2-40B4-BE49-F238E27FC236}">
                <a16:creationId xmlns:a16="http://schemas.microsoft.com/office/drawing/2014/main" id="{5341BBB6-C1EB-AE23-79CB-FAE15D5F4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407" y="3348289"/>
            <a:ext cx="1230381" cy="123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8A27362A-60DB-AC8B-BA2E-28B3AB5B4230}"/>
              </a:ext>
            </a:extLst>
          </p:cNvPr>
          <p:cNvSpPr txBox="1"/>
          <p:nvPr/>
        </p:nvSpPr>
        <p:spPr>
          <a:xfrm>
            <a:off x="5928864" y="4551483"/>
            <a:ext cx="30941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00" dirty="0">
                <a:hlinkClick r:id="rId14"/>
              </a:rPr>
              <a:t>https://de.wikipedia.org/wiki/UEFA_Champions_League#/media/Datei:Trofeo_UEFA_Champions_League.jpg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50139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EDD1C-1C90-B42B-AA9A-7A3C985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Ein Bild, das Symbol, Logo, Emblem, Grafiken enthält.&#10;&#10;Automatisch generierte Beschreibung">
            <a:extLst>
              <a:ext uri="{FF2B5EF4-FFF2-40B4-BE49-F238E27FC236}">
                <a16:creationId xmlns:a16="http://schemas.microsoft.com/office/drawing/2014/main" id="{B879C48E-8E37-3468-ED53-22787C71C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98" y="115202"/>
            <a:ext cx="2386061" cy="2386061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CB2C5E1-68BC-9F7F-ED62-31726B67E300}"/>
              </a:ext>
            </a:extLst>
          </p:cNvPr>
          <p:cNvSpPr txBox="1"/>
          <p:nvPr/>
        </p:nvSpPr>
        <p:spPr>
          <a:xfrm>
            <a:off x="1851055" y="452415"/>
            <a:ext cx="66428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AMI schaffts ABI  </a:t>
            </a:r>
          </a:p>
          <a:p>
            <a:pPr algn="ctr"/>
            <a:r>
              <a:rPr lang="de-DE" sz="2000" dirty="0"/>
              <a:t>Wer´s nicht schafft ist Offenbacher </a:t>
            </a:r>
          </a:p>
        </p:txBody>
      </p:sp>
      <p:pic>
        <p:nvPicPr>
          <p:cNvPr id="1028" name="Picture 4" descr="UEFA Champions League – Trophy (45mm) – Am Ball Com">
            <a:extLst>
              <a:ext uri="{FF2B5EF4-FFF2-40B4-BE49-F238E27FC236}">
                <a16:creationId xmlns:a16="http://schemas.microsoft.com/office/drawing/2014/main" id="{1AF9482C-0318-AAA9-6CD5-FFECAD454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637" y="884985"/>
            <a:ext cx="3802434" cy="3802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eues Gymnasium Rüsselsheim">
            <a:extLst>
              <a:ext uri="{FF2B5EF4-FFF2-40B4-BE49-F238E27FC236}">
                <a16:creationId xmlns:a16="http://schemas.microsoft.com/office/drawing/2014/main" id="{800179BE-8239-E374-5090-9C9743B72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964" y="2164990"/>
            <a:ext cx="858463" cy="829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3062B69-A667-BE57-BB8C-4CCFC936B42C}"/>
              </a:ext>
            </a:extLst>
          </p:cNvPr>
          <p:cNvSpPr txBox="1"/>
          <p:nvPr/>
        </p:nvSpPr>
        <p:spPr>
          <a:xfrm>
            <a:off x="8836964" y="2994838"/>
            <a:ext cx="85846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400" dirty="0"/>
              <a:t>2024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2DF333A-F91B-3330-E200-9598C9D4E1F8}"/>
              </a:ext>
            </a:extLst>
          </p:cNvPr>
          <p:cNvSpPr txBox="1"/>
          <p:nvPr/>
        </p:nvSpPr>
        <p:spPr>
          <a:xfrm>
            <a:off x="3503450" y="3455103"/>
            <a:ext cx="14369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wink </a:t>
            </a:r>
            <a:r>
              <a:rPr lang="de-DE" dirty="0" err="1"/>
              <a:t>eyes</a:t>
            </a:r>
            <a:r>
              <a:rPr lang="de-DE" dirty="0"/>
              <a:t> Eagle </a:t>
            </a:r>
            <a:r>
              <a:rPr lang="de-DE" dirty="0" err="1"/>
              <a:t>instead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Emoji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E79690C-31F5-C31E-8801-2F2BC71ED17D}"/>
              </a:ext>
            </a:extLst>
          </p:cNvPr>
          <p:cNvSpPr txBox="1"/>
          <p:nvPr/>
        </p:nvSpPr>
        <p:spPr>
          <a:xfrm>
            <a:off x="6204857" y="4917517"/>
            <a:ext cx="559525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Wir haben die Schüler im Endspiel gesehen - Mit der Ami, mit der Ami</a:t>
            </a:r>
          </a:p>
        </p:txBody>
      </p:sp>
      <p:pic>
        <p:nvPicPr>
          <p:cNvPr id="2050" name="Picture 2" descr="&quot;Emojii blinzelnd&quot; Poster von prodesigner2 | Redbubble">
            <a:extLst>
              <a:ext uri="{FF2B5EF4-FFF2-40B4-BE49-F238E27FC236}">
                <a16:creationId xmlns:a16="http://schemas.microsoft.com/office/drawing/2014/main" id="{4FDBDB96-BEC4-695A-FDD6-C960DC15F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253" y="3054994"/>
            <a:ext cx="1872642" cy="187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1794014A-D492-9A21-1ABC-9AF15A95075F}"/>
              </a:ext>
            </a:extLst>
          </p:cNvPr>
          <p:cNvSpPr txBox="1"/>
          <p:nvPr/>
        </p:nvSpPr>
        <p:spPr>
          <a:xfrm>
            <a:off x="608816" y="5604194"/>
            <a:ext cx="24844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/>
              <a:t>Wir sind stolz auf Dich! </a:t>
            </a:r>
          </a:p>
          <a:p>
            <a:pPr algn="ctr"/>
            <a:r>
              <a:rPr lang="de-DE" dirty="0"/>
              <a:t>Mama &amp; Papa </a:t>
            </a:r>
          </a:p>
        </p:txBody>
      </p:sp>
    </p:spTree>
    <p:extLst>
      <p:ext uri="{BB962C8B-B14F-4D97-AF65-F5344CB8AC3E}">
        <p14:creationId xmlns:p14="http://schemas.microsoft.com/office/powerpoint/2010/main" val="2043295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Macintosh PowerPoint</Application>
  <PresentationFormat>Breitbild</PresentationFormat>
  <Paragraphs>20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 Kroenke</dc:creator>
  <cp:lastModifiedBy>M Kroenke</cp:lastModifiedBy>
  <cp:revision>2</cp:revision>
  <dcterms:created xsi:type="dcterms:W3CDTF">2024-02-03T21:46:29Z</dcterms:created>
  <dcterms:modified xsi:type="dcterms:W3CDTF">2024-02-04T19:17:56Z</dcterms:modified>
</cp:coreProperties>
</file>