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slideLayouts/slideLayout4.xml" ContentType="application/vnd.openxmlformats-officedocument.presentationml.slideLayout+xml"/>
  <Override PartName="/ppt/theme/theme3.xml" ContentType="application/vnd.openxmlformats-officedocument.theme+xml"/>
  <Override PartName="/ppt/slideLayouts/slideLayout5.xml" ContentType="application/vnd.openxmlformats-officedocument.presentationml.slideLayout+xml"/>
  <Override PartName="/ppt/theme/theme4.xml" ContentType="application/vnd.openxmlformats-officedocument.theme+xml"/>
  <Override PartName="/ppt/slideLayouts/slideLayout6.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slideLayouts/slideLayout7.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ink/ink1.xml" ContentType="application/inkml+xml"/>
  <Override PartName="/ppt/ink/ink2.xml" ContentType="application/inkml+xml"/>
  <Override PartName="/ppt/notesSlides/notesSlide26.xml" ContentType="application/vnd.openxmlformats-officedocument.presentationml.notesSlide+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4" r:id="rId1"/>
    <p:sldMasterId id="2147483677" r:id="rId2"/>
    <p:sldMasterId id="2147483678" r:id="rId3"/>
    <p:sldMasterId id="2147483683" r:id="rId4"/>
    <p:sldMasterId id="2147483691" r:id="rId5"/>
    <p:sldMasterId id="2147483700" r:id="rId6"/>
    <p:sldMasterId id="2147483711" r:id="rId7"/>
  </p:sldMasterIdLst>
  <p:notesMasterIdLst>
    <p:notesMasterId r:id="rId46"/>
  </p:notesMasterIdLst>
  <p:sldIdLst>
    <p:sldId id="437" r:id="rId8"/>
    <p:sldId id="386" r:id="rId9"/>
    <p:sldId id="302" r:id="rId10"/>
    <p:sldId id="443" r:id="rId11"/>
    <p:sldId id="444" r:id="rId12"/>
    <p:sldId id="440" r:id="rId13"/>
    <p:sldId id="441" r:id="rId14"/>
    <p:sldId id="424" r:id="rId15"/>
    <p:sldId id="425" r:id="rId16"/>
    <p:sldId id="442" r:id="rId17"/>
    <p:sldId id="447" r:id="rId18"/>
    <p:sldId id="445" r:id="rId19"/>
    <p:sldId id="448" r:id="rId20"/>
    <p:sldId id="449" r:id="rId21"/>
    <p:sldId id="305" r:id="rId22"/>
    <p:sldId id="438" r:id="rId23"/>
    <p:sldId id="428" r:id="rId24"/>
    <p:sldId id="426" r:id="rId25"/>
    <p:sldId id="429" r:id="rId26"/>
    <p:sldId id="430" r:id="rId27"/>
    <p:sldId id="427" r:id="rId28"/>
    <p:sldId id="431" r:id="rId29"/>
    <p:sldId id="306" r:id="rId30"/>
    <p:sldId id="434" r:id="rId31"/>
    <p:sldId id="321" r:id="rId32"/>
    <p:sldId id="322" r:id="rId33"/>
    <p:sldId id="439" r:id="rId34"/>
    <p:sldId id="328" r:id="rId35"/>
    <p:sldId id="329" r:id="rId36"/>
    <p:sldId id="377" r:id="rId37"/>
    <p:sldId id="333" r:id="rId38"/>
    <p:sldId id="392" r:id="rId39"/>
    <p:sldId id="344" r:id="rId40"/>
    <p:sldId id="346" r:id="rId41"/>
    <p:sldId id="393" r:id="rId42"/>
    <p:sldId id="378" r:id="rId43"/>
    <p:sldId id="337" r:id="rId44"/>
    <p:sldId id="420" r:id="rId45"/>
  </p:sldIdLst>
  <p:sldSz cx="9144000" cy="5143500" type="screen16x9"/>
  <p:notesSz cx="6858000" cy="9144000"/>
  <p:embeddedFontLst>
    <p:embeddedFont>
      <p:font typeface="Open Sans" panose="020B0606030504020204" pitchFamily="34" charset="0"/>
      <p:regular r:id="rId47"/>
      <p:bold r:id="rId48"/>
      <p:italic r:id="rId49"/>
      <p:boldItalic r:id="rId5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nalan-design.ch" initials="ad" lastIdx="14" clrIdx="0">
    <p:extLst>
      <p:ext uri="{19B8F6BF-5375-455C-9EA6-DF929625EA0E}">
        <p15:presenceInfo xmlns:p15="http://schemas.microsoft.com/office/powerpoint/2012/main" userId="1e237c8dfd6e08b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D50"/>
    <a:srgbClr val="F3DCD6"/>
    <a:srgbClr val="EBD0C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ittlere Formatvorlage 2 - Akz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376"/>
    <p:restoredTop sz="93317"/>
  </p:normalViewPr>
  <p:slideViewPr>
    <p:cSldViewPr snapToGrid="0">
      <p:cViewPr varScale="1">
        <p:scale>
          <a:sx n="164" d="100"/>
          <a:sy n="164" d="100"/>
        </p:scale>
        <p:origin x="176" y="880"/>
      </p:cViewPr>
      <p:guideLst/>
    </p:cSldViewPr>
  </p:slideViewPr>
  <p:notesTextViewPr>
    <p:cViewPr>
      <p:scale>
        <a:sx n="110" d="100"/>
        <a:sy n="110" d="100"/>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font" Target="fonts/font1.fntdata"/><Relationship Id="rId50" Type="http://schemas.openxmlformats.org/officeDocument/2006/relationships/font" Target="fonts/font4.fntdata"/><Relationship Id="rId55" Type="http://schemas.openxmlformats.org/officeDocument/2006/relationships/tableStyles" Target="tableStyle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viewProps" Target="viewProps.xml"/><Relationship Id="rId5" Type="http://schemas.openxmlformats.org/officeDocument/2006/relationships/slideMaster" Target="slideMasters/slideMaster5.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font" Target="fonts/font2.fntdata"/><Relationship Id="rId8" Type="http://schemas.openxmlformats.org/officeDocument/2006/relationships/slide" Target="slides/slide1.xml"/><Relationship Id="rId51" Type="http://schemas.openxmlformats.org/officeDocument/2006/relationships/commentAuthors" Target="commentAuthors.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notesMaster" Target="notesMasters/notesMaster1.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font" Target="fonts/font3.fntdata"/></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2E26192-7FF9-664E-827C-F488E11D8EF5}" type="doc">
      <dgm:prSet loTypeId="urn:microsoft.com/office/officeart/2005/8/layout/radial3" loCatId="" qsTypeId="urn:microsoft.com/office/officeart/2005/8/quickstyle/3d6" qsCatId="3D" csTypeId="urn:microsoft.com/office/officeart/2005/8/colors/accent1_2" csCatId="accent1" phldr="1"/>
      <dgm:spPr>
        <a:scene3d>
          <a:camera prst="perspectiveRelaxedModerately" fov="0" zoom="92000">
            <a:rot lat="0" lon="0" rev="0"/>
          </a:camera>
          <a:lightRig rig="balanced" dir="t">
            <a:rot lat="0" lon="0" rev="12702000"/>
          </a:lightRig>
        </a:scene3d>
      </dgm:spPr>
      <dgm:t>
        <a:bodyPr/>
        <a:lstStyle/>
        <a:p>
          <a:endParaRPr lang="de-DE"/>
        </a:p>
      </dgm:t>
    </dgm:pt>
    <dgm:pt modelId="{C4CFD9F8-B169-4643-9A8A-586541197507}">
      <dgm:prSet phldrT="[Text]" custT="1"/>
      <dgm:spPr>
        <a:solidFill>
          <a:schemeClr val="accent4">
            <a:alpha val="80000"/>
          </a:schemeClr>
        </a:solidFill>
        <a:effectLst>
          <a:reflection blurRad="6350" stA="52000" endA="300" endPos="35000" dir="5400000" sy="-100000" algn="bl" rotWithShape="0"/>
        </a:effectLst>
      </dgm:spPr>
      <dgm:t>
        <a:bodyPr/>
        <a:lstStyle/>
        <a:p>
          <a:r>
            <a:rPr lang="de-DE" sz="1800" b="1" dirty="0">
              <a:solidFill>
                <a:schemeClr val="bg1"/>
              </a:solidFill>
            </a:rPr>
            <a:t>Compliance</a:t>
          </a:r>
        </a:p>
      </dgm:t>
    </dgm:pt>
    <dgm:pt modelId="{7D19FA20-DB52-0243-81B6-AAADE2725BF3}" type="parTrans" cxnId="{389683FF-45EA-F34F-AA33-CD801B3FAC6C}">
      <dgm:prSet/>
      <dgm:spPr/>
      <dgm:t>
        <a:bodyPr/>
        <a:lstStyle/>
        <a:p>
          <a:endParaRPr lang="de-DE"/>
        </a:p>
      </dgm:t>
    </dgm:pt>
    <dgm:pt modelId="{CB8D047D-E4DA-B045-9E27-A3895464AF8E}" type="sibTrans" cxnId="{389683FF-45EA-F34F-AA33-CD801B3FAC6C}">
      <dgm:prSet/>
      <dgm:spPr/>
      <dgm:t>
        <a:bodyPr/>
        <a:lstStyle/>
        <a:p>
          <a:endParaRPr lang="de-DE"/>
        </a:p>
      </dgm:t>
    </dgm:pt>
    <dgm:pt modelId="{1D07A2D8-BE5F-604C-A2D4-8E810032EF1A}">
      <dgm:prSet phldrT="[Text]"/>
      <dgm:spPr>
        <a:solidFill>
          <a:schemeClr val="tx2">
            <a:alpha val="80000"/>
          </a:schemeClr>
        </a:solidFill>
      </dgm:spPr>
      <dgm:t>
        <a:bodyPr/>
        <a:lstStyle/>
        <a:p>
          <a:r>
            <a:rPr lang="de-CH" b="0" dirty="0">
              <a:solidFill>
                <a:schemeClr val="accent1"/>
              </a:solidFill>
            </a:rPr>
            <a:t>Aufsichtsrecht</a:t>
          </a:r>
          <a:endParaRPr lang="de-DE" b="0" dirty="0">
            <a:solidFill>
              <a:schemeClr val="accent1"/>
            </a:solidFill>
          </a:endParaRPr>
        </a:p>
      </dgm:t>
    </dgm:pt>
    <dgm:pt modelId="{67AB376D-4662-0544-A2EF-2D28C0D73920}" type="parTrans" cxnId="{F762CCD5-C6B4-EC49-AC9C-2F19DF5EF9EC}">
      <dgm:prSet/>
      <dgm:spPr/>
      <dgm:t>
        <a:bodyPr/>
        <a:lstStyle/>
        <a:p>
          <a:endParaRPr lang="de-DE"/>
        </a:p>
      </dgm:t>
    </dgm:pt>
    <dgm:pt modelId="{D0ED0FA6-9D1C-7845-9B5F-A77799C51275}" type="sibTrans" cxnId="{F762CCD5-C6B4-EC49-AC9C-2F19DF5EF9EC}">
      <dgm:prSet/>
      <dgm:spPr/>
      <dgm:t>
        <a:bodyPr/>
        <a:lstStyle/>
        <a:p>
          <a:endParaRPr lang="de-DE"/>
        </a:p>
      </dgm:t>
    </dgm:pt>
    <dgm:pt modelId="{C3BD99B2-13B7-D54D-8D6A-3088D102AD42}">
      <dgm:prSet phldrT="[Text]"/>
      <dgm:spPr>
        <a:solidFill>
          <a:schemeClr val="tx2">
            <a:alpha val="80000"/>
          </a:schemeClr>
        </a:solidFill>
      </dgm:spPr>
      <dgm:t>
        <a:bodyPr/>
        <a:lstStyle/>
        <a:p>
          <a:r>
            <a:rPr lang="de-CH" b="0" dirty="0">
              <a:solidFill>
                <a:schemeClr val="accent1"/>
              </a:solidFill>
            </a:rPr>
            <a:t>Strafrecht</a:t>
          </a:r>
          <a:endParaRPr lang="de-DE" b="0" dirty="0">
            <a:solidFill>
              <a:schemeClr val="accent1"/>
            </a:solidFill>
          </a:endParaRPr>
        </a:p>
      </dgm:t>
    </dgm:pt>
    <dgm:pt modelId="{6CE73BE1-89FF-1F41-8D1D-91D1137FDF84}" type="parTrans" cxnId="{5472A891-33E5-784F-A414-68BB3CD1C469}">
      <dgm:prSet/>
      <dgm:spPr/>
      <dgm:t>
        <a:bodyPr/>
        <a:lstStyle/>
        <a:p>
          <a:endParaRPr lang="de-DE"/>
        </a:p>
      </dgm:t>
    </dgm:pt>
    <dgm:pt modelId="{15EEAA31-6E6A-6047-B608-6C9C49C331ED}" type="sibTrans" cxnId="{5472A891-33E5-784F-A414-68BB3CD1C469}">
      <dgm:prSet/>
      <dgm:spPr/>
      <dgm:t>
        <a:bodyPr/>
        <a:lstStyle/>
        <a:p>
          <a:endParaRPr lang="de-DE"/>
        </a:p>
      </dgm:t>
    </dgm:pt>
    <dgm:pt modelId="{0F3FB3D3-C5D3-6345-94AE-8ABB47963874}">
      <dgm:prSet phldrT="[Text]"/>
      <dgm:spPr>
        <a:solidFill>
          <a:schemeClr val="tx2">
            <a:alpha val="80000"/>
          </a:schemeClr>
        </a:solidFill>
        <a:effectLst>
          <a:reflection blurRad="6350" stA="52000" endA="300" endPos="35000" dir="5400000" sy="-100000" algn="bl" rotWithShape="0"/>
        </a:effectLst>
      </dgm:spPr>
      <dgm:t>
        <a:bodyPr/>
        <a:lstStyle/>
        <a:p>
          <a:r>
            <a:rPr lang="de-CH" b="0" dirty="0">
              <a:solidFill>
                <a:schemeClr val="accent1"/>
              </a:solidFill>
            </a:rPr>
            <a:t>Spezialgesetze</a:t>
          </a:r>
          <a:endParaRPr lang="de-DE" b="0" dirty="0">
            <a:solidFill>
              <a:schemeClr val="accent1"/>
            </a:solidFill>
          </a:endParaRPr>
        </a:p>
      </dgm:t>
    </dgm:pt>
    <dgm:pt modelId="{44B459EE-0130-624C-A49C-81DA4B58E86E}" type="parTrans" cxnId="{59C11EF0-9F9D-9A48-9AD3-125DB679A9A8}">
      <dgm:prSet/>
      <dgm:spPr/>
      <dgm:t>
        <a:bodyPr/>
        <a:lstStyle/>
        <a:p>
          <a:endParaRPr lang="de-DE"/>
        </a:p>
      </dgm:t>
    </dgm:pt>
    <dgm:pt modelId="{CF71445A-BF95-0F46-B923-AFF35F7A9F47}" type="sibTrans" cxnId="{59C11EF0-9F9D-9A48-9AD3-125DB679A9A8}">
      <dgm:prSet/>
      <dgm:spPr/>
      <dgm:t>
        <a:bodyPr/>
        <a:lstStyle/>
        <a:p>
          <a:endParaRPr lang="de-DE"/>
        </a:p>
      </dgm:t>
    </dgm:pt>
    <dgm:pt modelId="{01158659-A394-1A46-8173-8CF180529117}">
      <dgm:prSet/>
      <dgm:spPr>
        <a:solidFill>
          <a:schemeClr val="tx2">
            <a:alpha val="80000"/>
          </a:schemeClr>
        </a:solidFill>
        <a:effectLst>
          <a:reflection blurRad="6350" stA="52000" endA="300" endPos="35000" dir="5400000" sy="-100000" algn="bl" rotWithShape="0"/>
        </a:effectLst>
      </dgm:spPr>
      <dgm:t>
        <a:bodyPr/>
        <a:lstStyle/>
        <a:p>
          <a:r>
            <a:rPr lang="de-CH" b="0" dirty="0">
              <a:solidFill>
                <a:schemeClr val="accent1"/>
              </a:solidFill>
            </a:rPr>
            <a:t>Policies &amp; Procedures</a:t>
          </a:r>
          <a:endParaRPr lang="de-DE" b="0" dirty="0">
            <a:solidFill>
              <a:schemeClr val="accent1"/>
            </a:solidFill>
          </a:endParaRPr>
        </a:p>
      </dgm:t>
    </dgm:pt>
    <dgm:pt modelId="{556A62A4-3EB6-FD44-8265-3430E1B5D71E}" type="parTrans" cxnId="{D54AE2B5-60D3-C146-9AF2-A4F06BA7ACD0}">
      <dgm:prSet/>
      <dgm:spPr/>
      <dgm:t>
        <a:bodyPr/>
        <a:lstStyle/>
        <a:p>
          <a:endParaRPr lang="de-DE"/>
        </a:p>
      </dgm:t>
    </dgm:pt>
    <dgm:pt modelId="{6D0A29D0-6ECF-0844-815D-FBD86B44EC2C}" type="sibTrans" cxnId="{D54AE2B5-60D3-C146-9AF2-A4F06BA7ACD0}">
      <dgm:prSet/>
      <dgm:spPr/>
      <dgm:t>
        <a:bodyPr/>
        <a:lstStyle/>
        <a:p>
          <a:endParaRPr lang="de-DE"/>
        </a:p>
      </dgm:t>
    </dgm:pt>
    <dgm:pt modelId="{0326D88E-7AA8-DF42-832D-AAC3ECB6D5FB}">
      <dgm:prSet/>
      <dgm:spPr>
        <a:solidFill>
          <a:schemeClr val="tx2">
            <a:alpha val="80000"/>
          </a:schemeClr>
        </a:solidFill>
      </dgm:spPr>
      <dgm:t>
        <a:bodyPr/>
        <a:lstStyle/>
        <a:p>
          <a:r>
            <a:rPr lang="de-DE" b="0" dirty="0">
              <a:solidFill>
                <a:schemeClr val="accent1"/>
              </a:solidFill>
            </a:rPr>
            <a:t>Ausländ. Gesetze (FCPA, GDPR)</a:t>
          </a:r>
        </a:p>
      </dgm:t>
    </dgm:pt>
    <dgm:pt modelId="{D5771AC1-78E0-A54D-9D54-FF8224EB59A4}" type="parTrans" cxnId="{F99EDE25-764A-D241-9E91-0FC33CC7EEF0}">
      <dgm:prSet/>
      <dgm:spPr/>
      <dgm:t>
        <a:bodyPr/>
        <a:lstStyle/>
        <a:p>
          <a:endParaRPr lang="de-DE"/>
        </a:p>
      </dgm:t>
    </dgm:pt>
    <dgm:pt modelId="{23EEE4DE-B11B-DA45-A3D2-A00DC880A904}" type="sibTrans" cxnId="{F99EDE25-764A-D241-9E91-0FC33CC7EEF0}">
      <dgm:prSet/>
      <dgm:spPr/>
      <dgm:t>
        <a:bodyPr/>
        <a:lstStyle/>
        <a:p>
          <a:endParaRPr lang="de-DE"/>
        </a:p>
      </dgm:t>
    </dgm:pt>
    <dgm:pt modelId="{E6D82443-0B85-0F4E-BF76-AB76982774CA}">
      <dgm:prSet/>
      <dgm:spPr>
        <a:solidFill>
          <a:schemeClr val="tx2">
            <a:alpha val="80000"/>
          </a:schemeClr>
        </a:solidFill>
        <a:effectLst>
          <a:reflection blurRad="6350" stA="52000" endA="300" endPos="35000" dir="5400000" sy="-100000" algn="bl" rotWithShape="0"/>
        </a:effectLst>
      </dgm:spPr>
      <dgm:t>
        <a:bodyPr/>
        <a:lstStyle/>
        <a:p>
          <a:r>
            <a:rPr lang="de-DE" b="0" dirty="0">
              <a:solidFill>
                <a:schemeClr val="accent1"/>
              </a:solidFill>
            </a:rPr>
            <a:t>Arbeitsrecht</a:t>
          </a:r>
        </a:p>
      </dgm:t>
    </dgm:pt>
    <dgm:pt modelId="{51E48097-593F-E143-BCBD-58BCBDEEF665}" type="sibTrans" cxnId="{DA9BCCD1-222F-9542-9E74-617AEAD00291}">
      <dgm:prSet/>
      <dgm:spPr/>
      <dgm:t>
        <a:bodyPr/>
        <a:lstStyle/>
        <a:p>
          <a:endParaRPr lang="de-DE"/>
        </a:p>
      </dgm:t>
    </dgm:pt>
    <dgm:pt modelId="{62919737-B9A5-8141-8ECC-FCE84B3CFAE3}" type="parTrans" cxnId="{DA9BCCD1-222F-9542-9E74-617AEAD00291}">
      <dgm:prSet/>
      <dgm:spPr/>
      <dgm:t>
        <a:bodyPr/>
        <a:lstStyle/>
        <a:p>
          <a:endParaRPr lang="de-DE"/>
        </a:p>
      </dgm:t>
    </dgm:pt>
    <dgm:pt modelId="{767743C2-6335-534F-A4D5-8F343EC64998}" type="pres">
      <dgm:prSet presAssocID="{02E26192-7FF9-664E-827C-F488E11D8EF5}" presName="composite" presStyleCnt="0">
        <dgm:presLayoutVars>
          <dgm:chMax val="1"/>
          <dgm:dir/>
          <dgm:resizeHandles val="exact"/>
        </dgm:presLayoutVars>
      </dgm:prSet>
      <dgm:spPr/>
    </dgm:pt>
    <dgm:pt modelId="{F59469DD-192B-9343-946A-FF00CF905755}" type="pres">
      <dgm:prSet presAssocID="{02E26192-7FF9-664E-827C-F488E11D8EF5}" presName="radial" presStyleCnt="0">
        <dgm:presLayoutVars>
          <dgm:animLvl val="ctr"/>
        </dgm:presLayoutVars>
      </dgm:prSet>
      <dgm:spPr/>
    </dgm:pt>
    <dgm:pt modelId="{7AEFDDAA-7C68-E542-A83C-8A71D63C1CFA}" type="pres">
      <dgm:prSet presAssocID="{C4CFD9F8-B169-4643-9A8A-586541197507}" presName="centerShape" presStyleLbl="vennNode1" presStyleIdx="0" presStyleCnt="7" custScaleX="116243" custScaleY="116243"/>
      <dgm:spPr/>
    </dgm:pt>
    <dgm:pt modelId="{89DB7EC0-8832-AF4B-9199-69B7D20A8F94}" type="pres">
      <dgm:prSet presAssocID="{1D07A2D8-BE5F-604C-A2D4-8E810032EF1A}" presName="node" presStyleLbl="vennNode1" presStyleIdx="1" presStyleCnt="7" custRadScaleRad="91460">
        <dgm:presLayoutVars>
          <dgm:bulletEnabled val="1"/>
        </dgm:presLayoutVars>
      </dgm:prSet>
      <dgm:spPr/>
    </dgm:pt>
    <dgm:pt modelId="{AA21E6DC-93F4-674D-883B-4DB073F26A2C}" type="pres">
      <dgm:prSet presAssocID="{C3BD99B2-13B7-D54D-8D6A-3088D102AD42}" presName="node" presStyleLbl="vennNode1" presStyleIdx="2" presStyleCnt="7" custRadScaleRad="88017" custRadScaleInc="3159">
        <dgm:presLayoutVars>
          <dgm:bulletEnabled val="1"/>
        </dgm:presLayoutVars>
      </dgm:prSet>
      <dgm:spPr/>
    </dgm:pt>
    <dgm:pt modelId="{525C808A-2EF0-E54A-A4E6-9994A2213DCE}" type="pres">
      <dgm:prSet presAssocID="{0F3FB3D3-C5D3-6345-94AE-8ABB47963874}" presName="node" presStyleLbl="vennNode1" presStyleIdx="3" presStyleCnt="7" custRadScaleRad="99206" custRadScaleInc="-1340">
        <dgm:presLayoutVars>
          <dgm:bulletEnabled val="1"/>
        </dgm:presLayoutVars>
      </dgm:prSet>
      <dgm:spPr/>
    </dgm:pt>
    <dgm:pt modelId="{FCE3A58C-6170-9342-B47E-B8212C8B2042}" type="pres">
      <dgm:prSet presAssocID="{01158659-A394-1A46-8173-8CF180529117}" presName="node" presStyleLbl="vennNode1" presStyleIdx="4" presStyleCnt="7" custRadScaleRad="87043">
        <dgm:presLayoutVars>
          <dgm:bulletEnabled val="1"/>
        </dgm:presLayoutVars>
      </dgm:prSet>
      <dgm:spPr/>
    </dgm:pt>
    <dgm:pt modelId="{5C31BBAB-BE62-6740-83B0-3251DF19959D}" type="pres">
      <dgm:prSet presAssocID="{E6D82443-0B85-0F4E-BF76-AB76982774CA}" presName="node" presStyleLbl="vennNode1" presStyleIdx="5" presStyleCnt="7" custRadScaleRad="99206" custRadScaleInc="1340">
        <dgm:presLayoutVars>
          <dgm:bulletEnabled val="1"/>
        </dgm:presLayoutVars>
      </dgm:prSet>
      <dgm:spPr/>
    </dgm:pt>
    <dgm:pt modelId="{6D7B638E-1BB5-B84F-93E5-677C98BFD60A}" type="pres">
      <dgm:prSet presAssocID="{0326D88E-7AA8-DF42-832D-AAC3ECB6D5FB}" presName="node" presStyleLbl="vennNode1" presStyleIdx="6" presStyleCnt="7" custRadScaleRad="87820" custRadScaleInc="-3568">
        <dgm:presLayoutVars>
          <dgm:bulletEnabled val="1"/>
        </dgm:presLayoutVars>
      </dgm:prSet>
      <dgm:spPr/>
    </dgm:pt>
  </dgm:ptLst>
  <dgm:cxnLst>
    <dgm:cxn modelId="{D578BB25-1F83-7344-B23C-A5B5A3B9FDFB}" type="presOf" srcId="{01158659-A394-1A46-8173-8CF180529117}" destId="{FCE3A58C-6170-9342-B47E-B8212C8B2042}" srcOrd="0" destOrd="0" presId="urn:microsoft.com/office/officeart/2005/8/layout/radial3"/>
    <dgm:cxn modelId="{F99EDE25-764A-D241-9E91-0FC33CC7EEF0}" srcId="{C4CFD9F8-B169-4643-9A8A-586541197507}" destId="{0326D88E-7AA8-DF42-832D-AAC3ECB6D5FB}" srcOrd="5" destOrd="0" parTransId="{D5771AC1-78E0-A54D-9D54-FF8224EB59A4}" sibTransId="{23EEE4DE-B11B-DA45-A3D2-A00DC880A904}"/>
    <dgm:cxn modelId="{40169C73-DBA8-8348-B3F0-0E3E1A7A638B}" type="presOf" srcId="{E6D82443-0B85-0F4E-BF76-AB76982774CA}" destId="{5C31BBAB-BE62-6740-83B0-3251DF19959D}" srcOrd="0" destOrd="0" presId="urn:microsoft.com/office/officeart/2005/8/layout/radial3"/>
    <dgm:cxn modelId="{5472A891-33E5-784F-A414-68BB3CD1C469}" srcId="{C4CFD9F8-B169-4643-9A8A-586541197507}" destId="{C3BD99B2-13B7-D54D-8D6A-3088D102AD42}" srcOrd="1" destOrd="0" parTransId="{6CE73BE1-89FF-1F41-8D1D-91D1137FDF84}" sibTransId="{15EEAA31-6E6A-6047-B608-6C9C49C331ED}"/>
    <dgm:cxn modelId="{A2F20394-BD3A-B043-AA7F-89064D8BA251}" type="presOf" srcId="{C3BD99B2-13B7-D54D-8D6A-3088D102AD42}" destId="{AA21E6DC-93F4-674D-883B-4DB073F26A2C}" srcOrd="0" destOrd="0" presId="urn:microsoft.com/office/officeart/2005/8/layout/radial3"/>
    <dgm:cxn modelId="{54FD5297-E99E-6741-BE98-BCCE90B96417}" type="presOf" srcId="{02E26192-7FF9-664E-827C-F488E11D8EF5}" destId="{767743C2-6335-534F-A4D5-8F343EC64998}" srcOrd="0" destOrd="0" presId="urn:microsoft.com/office/officeart/2005/8/layout/radial3"/>
    <dgm:cxn modelId="{E24B9B98-CE00-9444-B036-D98BF26AA224}" type="presOf" srcId="{1D07A2D8-BE5F-604C-A2D4-8E810032EF1A}" destId="{89DB7EC0-8832-AF4B-9199-69B7D20A8F94}" srcOrd="0" destOrd="0" presId="urn:microsoft.com/office/officeart/2005/8/layout/radial3"/>
    <dgm:cxn modelId="{A22DEEB4-53DB-0548-B5D9-7154F3AACBD4}" type="presOf" srcId="{0F3FB3D3-C5D3-6345-94AE-8ABB47963874}" destId="{525C808A-2EF0-E54A-A4E6-9994A2213DCE}" srcOrd="0" destOrd="0" presId="urn:microsoft.com/office/officeart/2005/8/layout/radial3"/>
    <dgm:cxn modelId="{D54AE2B5-60D3-C146-9AF2-A4F06BA7ACD0}" srcId="{C4CFD9F8-B169-4643-9A8A-586541197507}" destId="{01158659-A394-1A46-8173-8CF180529117}" srcOrd="3" destOrd="0" parTransId="{556A62A4-3EB6-FD44-8265-3430E1B5D71E}" sibTransId="{6D0A29D0-6ECF-0844-815D-FBD86B44EC2C}"/>
    <dgm:cxn modelId="{EB3A2ECC-C7CA-4140-87F5-331CD2B66683}" type="presOf" srcId="{C4CFD9F8-B169-4643-9A8A-586541197507}" destId="{7AEFDDAA-7C68-E542-A83C-8A71D63C1CFA}" srcOrd="0" destOrd="0" presId="urn:microsoft.com/office/officeart/2005/8/layout/radial3"/>
    <dgm:cxn modelId="{DA9BCCD1-222F-9542-9E74-617AEAD00291}" srcId="{C4CFD9F8-B169-4643-9A8A-586541197507}" destId="{E6D82443-0B85-0F4E-BF76-AB76982774CA}" srcOrd="4" destOrd="0" parTransId="{62919737-B9A5-8141-8ECC-FCE84B3CFAE3}" sibTransId="{51E48097-593F-E143-BCBD-58BCBDEEF665}"/>
    <dgm:cxn modelId="{F762CCD5-C6B4-EC49-AC9C-2F19DF5EF9EC}" srcId="{C4CFD9F8-B169-4643-9A8A-586541197507}" destId="{1D07A2D8-BE5F-604C-A2D4-8E810032EF1A}" srcOrd="0" destOrd="0" parTransId="{67AB376D-4662-0544-A2EF-2D28C0D73920}" sibTransId="{D0ED0FA6-9D1C-7845-9B5F-A77799C51275}"/>
    <dgm:cxn modelId="{59C11EF0-9F9D-9A48-9AD3-125DB679A9A8}" srcId="{C4CFD9F8-B169-4643-9A8A-586541197507}" destId="{0F3FB3D3-C5D3-6345-94AE-8ABB47963874}" srcOrd="2" destOrd="0" parTransId="{44B459EE-0130-624C-A49C-81DA4B58E86E}" sibTransId="{CF71445A-BF95-0F46-B923-AFF35F7A9F47}"/>
    <dgm:cxn modelId="{14142CFA-BE05-4B48-A4E5-25A2654A264B}" type="presOf" srcId="{0326D88E-7AA8-DF42-832D-AAC3ECB6D5FB}" destId="{6D7B638E-1BB5-B84F-93E5-677C98BFD60A}" srcOrd="0" destOrd="0" presId="urn:microsoft.com/office/officeart/2005/8/layout/radial3"/>
    <dgm:cxn modelId="{389683FF-45EA-F34F-AA33-CD801B3FAC6C}" srcId="{02E26192-7FF9-664E-827C-F488E11D8EF5}" destId="{C4CFD9F8-B169-4643-9A8A-586541197507}" srcOrd="0" destOrd="0" parTransId="{7D19FA20-DB52-0243-81B6-AAADE2725BF3}" sibTransId="{CB8D047D-E4DA-B045-9E27-A3895464AF8E}"/>
    <dgm:cxn modelId="{A3804DF9-B471-2D41-8AB5-0AE68128013D}" type="presParOf" srcId="{767743C2-6335-534F-A4D5-8F343EC64998}" destId="{F59469DD-192B-9343-946A-FF00CF905755}" srcOrd="0" destOrd="0" presId="urn:microsoft.com/office/officeart/2005/8/layout/radial3"/>
    <dgm:cxn modelId="{DC3AA21B-C365-8941-960A-B7D3299AD15A}" type="presParOf" srcId="{F59469DD-192B-9343-946A-FF00CF905755}" destId="{7AEFDDAA-7C68-E542-A83C-8A71D63C1CFA}" srcOrd="0" destOrd="0" presId="urn:microsoft.com/office/officeart/2005/8/layout/radial3"/>
    <dgm:cxn modelId="{3D536915-A809-8C4C-8A2A-614AC3F50EFD}" type="presParOf" srcId="{F59469DD-192B-9343-946A-FF00CF905755}" destId="{89DB7EC0-8832-AF4B-9199-69B7D20A8F94}" srcOrd="1" destOrd="0" presId="urn:microsoft.com/office/officeart/2005/8/layout/radial3"/>
    <dgm:cxn modelId="{59F55BF7-DD86-1346-810E-4CA85814D839}" type="presParOf" srcId="{F59469DD-192B-9343-946A-FF00CF905755}" destId="{AA21E6DC-93F4-674D-883B-4DB073F26A2C}" srcOrd="2" destOrd="0" presId="urn:microsoft.com/office/officeart/2005/8/layout/radial3"/>
    <dgm:cxn modelId="{C4A8A81C-6A8B-2C4B-88D7-2B4B01D6C96C}" type="presParOf" srcId="{F59469DD-192B-9343-946A-FF00CF905755}" destId="{525C808A-2EF0-E54A-A4E6-9994A2213DCE}" srcOrd="3" destOrd="0" presId="urn:microsoft.com/office/officeart/2005/8/layout/radial3"/>
    <dgm:cxn modelId="{B220D713-68DC-1C44-81BC-7DBE7F856446}" type="presParOf" srcId="{F59469DD-192B-9343-946A-FF00CF905755}" destId="{FCE3A58C-6170-9342-B47E-B8212C8B2042}" srcOrd="4" destOrd="0" presId="urn:microsoft.com/office/officeart/2005/8/layout/radial3"/>
    <dgm:cxn modelId="{D04AD865-7DF4-D24A-8E14-29B43E2711F5}" type="presParOf" srcId="{F59469DD-192B-9343-946A-FF00CF905755}" destId="{5C31BBAB-BE62-6740-83B0-3251DF19959D}" srcOrd="5" destOrd="0" presId="urn:microsoft.com/office/officeart/2005/8/layout/radial3"/>
    <dgm:cxn modelId="{C646D2F3-6669-954F-8533-D892206082F1}" type="presParOf" srcId="{F59469DD-192B-9343-946A-FF00CF905755}" destId="{6D7B638E-1BB5-B84F-93E5-677C98BFD60A}" srcOrd="6" destOrd="0" presId="urn:microsoft.com/office/officeart/2005/8/layout/radial3"/>
  </dgm:cxnLst>
  <dgm:bg/>
  <dgm:whole>
    <a:effectLst>
      <a:reflection blurRad="6350" stA="52000" endA="300" endPos="35000" dir="5400000" sy="-100000" algn="bl" rotWithShape="0"/>
    </a:effectLst>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FE164BA-B356-7643-BF89-6F00FE8EB58B}" type="doc">
      <dgm:prSet loTypeId="urn:microsoft.com/office/officeart/2009/3/layout/DescendingProcess" loCatId="" qsTypeId="urn:microsoft.com/office/officeart/2005/8/quickstyle/simple5" qsCatId="simple" csTypeId="urn:microsoft.com/office/officeart/2005/8/colors/accent1_2" csCatId="accent1" phldr="1"/>
      <dgm:spPr/>
      <dgm:t>
        <a:bodyPr/>
        <a:lstStyle/>
        <a:p>
          <a:endParaRPr lang="de-DE"/>
        </a:p>
      </dgm:t>
    </dgm:pt>
    <dgm:pt modelId="{450D8EAF-93B4-B540-91D8-B752EDDD3D69}">
      <dgm:prSet phldrT="[Text]" custT="1"/>
      <dgm:spPr/>
      <dgm:t>
        <a:bodyPr/>
        <a:lstStyle/>
        <a:p>
          <a:pPr algn="l">
            <a:lnSpc>
              <a:spcPts val="1500"/>
            </a:lnSpc>
          </a:pPr>
          <a:r>
            <a:rPr lang="de-CH" sz="1050" b="1" dirty="0">
              <a:solidFill>
                <a:schemeClr val="accent6"/>
              </a:solidFill>
            </a:rPr>
            <a:t>Reporting</a:t>
          </a:r>
          <a:r>
            <a:rPr lang="de-CH" sz="1050" dirty="0">
              <a:solidFill>
                <a:schemeClr val="accent6"/>
              </a:solidFill>
            </a:rPr>
            <a:t> an Vorgesetzter</a:t>
          </a:r>
          <a:endParaRPr lang="de-DE" sz="1050" dirty="0">
            <a:solidFill>
              <a:schemeClr val="accent6"/>
            </a:solidFill>
          </a:endParaRPr>
        </a:p>
      </dgm:t>
    </dgm:pt>
    <dgm:pt modelId="{318FEFA3-413B-DD48-9C9C-DB7D5D2B7CBA}" type="parTrans" cxnId="{A1BA2E4C-8AE0-F24D-A80A-0A53EED00B58}">
      <dgm:prSet/>
      <dgm:spPr/>
      <dgm:t>
        <a:bodyPr/>
        <a:lstStyle/>
        <a:p>
          <a:endParaRPr lang="de-DE"/>
        </a:p>
      </dgm:t>
    </dgm:pt>
    <dgm:pt modelId="{416E4233-618C-A740-8BB9-9EB07A074219}" type="sibTrans" cxnId="{A1BA2E4C-8AE0-F24D-A80A-0A53EED00B58}">
      <dgm:prSet/>
      <dgm:spPr/>
      <dgm:t>
        <a:bodyPr/>
        <a:lstStyle/>
        <a:p>
          <a:endParaRPr lang="de-DE"/>
        </a:p>
      </dgm:t>
    </dgm:pt>
    <dgm:pt modelId="{766B559C-07B2-E044-B100-DD3490483FF2}">
      <dgm:prSet phldrT="[Text]" custT="1"/>
      <dgm:spPr/>
      <dgm:t>
        <a:bodyPr/>
        <a:lstStyle/>
        <a:p>
          <a:pPr>
            <a:lnSpc>
              <a:spcPts val="1500"/>
            </a:lnSpc>
          </a:pPr>
          <a:r>
            <a:rPr lang="de-CH" sz="1050" b="1" kern="1200" dirty="0">
              <a:solidFill>
                <a:schemeClr val="accent6"/>
              </a:solidFill>
              <a:latin typeface="Arial"/>
              <a:ea typeface="+mn-ea"/>
              <a:cs typeface="+mn-cs"/>
            </a:rPr>
            <a:t>Funktion</a:t>
          </a:r>
          <a:br>
            <a:rPr lang="de-CH" sz="1050" b="1" kern="1200" dirty="0">
              <a:solidFill>
                <a:schemeClr val="accent6"/>
              </a:solidFill>
              <a:latin typeface="Arial"/>
              <a:ea typeface="+mn-ea"/>
              <a:cs typeface="+mn-cs"/>
            </a:rPr>
          </a:br>
          <a:r>
            <a:rPr lang="de-CH" sz="1050" kern="1200" dirty="0">
              <a:solidFill>
                <a:schemeClr val="accent6"/>
              </a:solidFill>
              <a:latin typeface="Arial"/>
              <a:ea typeface="+mn-ea"/>
              <a:cs typeface="+mn-cs"/>
            </a:rPr>
            <a:t>HR, Legal, Compliance – </a:t>
          </a:r>
          <a:br>
            <a:rPr lang="de-CH" sz="1050" kern="1200" dirty="0">
              <a:solidFill>
                <a:schemeClr val="accent6"/>
              </a:solidFill>
              <a:latin typeface="Arial"/>
              <a:ea typeface="+mn-ea"/>
              <a:cs typeface="+mn-cs"/>
            </a:rPr>
          </a:br>
          <a:r>
            <a:rPr lang="de-CH" sz="1050" kern="1200" dirty="0">
              <a:solidFill>
                <a:schemeClr val="accent6"/>
              </a:solidFill>
              <a:latin typeface="Arial"/>
              <a:ea typeface="+mn-ea"/>
              <a:cs typeface="+mn-cs"/>
            </a:rPr>
            <a:t>enger Kontakt und Austausch</a:t>
          </a:r>
          <a:endParaRPr lang="de-DE" sz="1050" kern="1200" dirty="0">
            <a:solidFill>
              <a:schemeClr val="accent6"/>
            </a:solidFill>
            <a:latin typeface="Arial"/>
            <a:ea typeface="+mn-ea"/>
            <a:cs typeface="+mn-cs"/>
          </a:endParaRPr>
        </a:p>
      </dgm:t>
    </dgm:pt>
    <dgm:pt modelId="{D3156F3C-1FDA-234A-94C6-63703FC07FA3}" type="parTrans" cxnId="{929ACE65-F714-5047-942C-F7953F71F71C}">
      <dgm:prSet/>
      <dgm:spPr/>
      <dgm:t>
        <a:bodyPr/>
        <a:lstStyle/>
        <a:p>
          <a:endParaRPr lang="de-DE"/>
        </a:p>
      </dgm:t>
    </dgm:pt>
    <dgm:pt modelId="{923D2515-9480-7A4D-8EED-D624D1A01E1F}" type="sibTrans" cxnId="{929ACE65-F714-5047-942C-F7953F71F71C}">
      <dgm:prSet/>
      <dgm:spPr/>
      <dgm:t>
        <a:bodyPr/>
        <a:lstStyle/>
        <a:p>
          <a:endParaRPr lang="de-DE"/>
        </a:p>
      </dgm:t>
    </dgm:pt>
    <dgm:pt modelId="{46F4D513-9B02-5B46-B2B5-142502449E85}">
      <dgm:prSet phldrT="[Text]" custT="1"/>
      <dgm:spPr/>
      <dgm:t>
        <a:bodyPr/>
        <a:lstStyle/>
        <a:p>
          <a:pPr>
            <a:lnSpc>
              <a:spcPts val="1500"/>
            </a:lnSpc>
          </a:pPr>
          <a:r>
            <a:rPr lang="de-CH" sz="1050" b="1" dirty="0">
              <a:solidFill>
                <a:schemeClr val="accent6"/>
              </a:solidFill>
              <a:latin typeface="Arial"/>
              <a:ea typeface="+mn-ea"/>
              <a:cs typeface="+mn-cs"/>
            </a:rPr>
            <a:t>Internal</a:t>
          </a:r>
          <a:r>
            <a:rPr lang="de-CH" sz="1050" dirty="0">
              <a:solidFill>
                <a:schemeClr val="accent6"/>
              </a:solidFill>
            </a:rPr>
            <a:t> </a:t>
          </a:r>
          <a:r>
            <a:rPr lang="de-CH" sz="1050" b="1" dirty="0">
              <a:solidFill>
                <a:schemeClr val="accent6"/>
              </a:solidFill>
              <a:latin typeface="Arial"/>
              <a:ea typeface="+mn-ea"/>
              <a:cs typeface="+mn-cs"/>
            </a:rPr>
            <a:t>Audit</a:t>
          </a:r>
          <a:endParaRPr lang="de-DE" sz="1050" dirty="0">
            <a:solidFill>
              <a:schemeClr val="accent6"/>
            </a:solidFill>
          </a:endParaRPr>
        </a:p>
      </dgm:t>
    </dgm:pt>
    <dgm:pt modelId="{435DBF20-7F81-794A-BFCA-2457A315F3F6}" type="parTrans" cxnId="{16EE5A48-ED7E-074E-B07F-654B074007C2}">
      <dgm:prSet/>
      <dgm:spPr/>
      <dgm:t>
        <a:bodyPr/>
        <a:lstStyle/>
        <a:p>
          <a:endParaRPr lang="de-DE"/>
        </a:p>
      </dgm:t>
    </dgm:pt>
    <dgm:pt modelId="{662DFF07-454A-3249-875B-466C8C2A9F1E}" type="sibTrans" cxnId="{16EE5A48-ED7E-074E-B07F-654B074007C2}">
      <dgm:prSet/>
      <dgm:spPr/>
      <dgm:t>
        <a:bodyPr/>
        <a:lstStyle/>
        <a:p>
          <a:endParaRPr lang="de-DE"/>
        </a:p>
      </dgm:t>
    </dgm:pt>
    <dgm:pt modelId="{592CA43F-1BF4-4A4D-AEC0-247EFED22BA5}">
      <dgm:prSet phldrT="[Text]" custT="1"/>
      <dgm:spPr/>
      <dgm:t>
        <a:bodyPr anchor="ctr" anchorCtr="0"/>
        <a:lstStyle/>
        <a:p>
          <a:r>
            <a:rPr lang="de-DE" sz="1800" dirty="0">
              <a:solidFill>
                <a:schemeClr val="accent6"/>
              </a:solidFill>
            </a:rPr>
            <a:t>INTERN</a:t>
          </a:r>
        </a:p>
      </dgm:t>
    </dgm:pt>
    <dgm:pt modelId="{8FD2CEB8-C439-B443-B951-77BB04EB6CF3}" type="parTrans" cxnId="{4B6DC56A-EBF2-BD41-9352-5522A9F918B0}">
      <dgm:prSet/>
      <dgm:spPr/>
      <dgm:t>
        <a:bodyPr/>
        <a:lstStyle/>
        <a:p>
          <a:endParaRPr lang="de-DE"/>
        </a:p>
      </dgm:t>
    </dgm:pt>
    <dgm:pt modelId="{9734B4D0-8F60-0F41-86EE-CCAAB29762E5}" type="sibTrans" cxnId="{4B6DC56A-EBF2-BD41-9352-5522A9F918B0}">
      <dgm:prSet/>
      <dgm:spPr/>
      <dgm:t>
        <a:bodyPr/>
        <a:lstStyle/>
        <a:p>
          <a:endParaRPr lang="de-DE"/>
        </a:p>
      </dgm:t>
    </dgm:pt>
    <dgm:pt modelId="{81157604-83FE-614D-9FC3-83E7648EE266}">
      <dgm:prSet phldrT="[Text]" custT="1"/>
      <dgm:spPr/>
      <dgm:t>
        <a:bodyPr/>
        <a:lstStyle/>
        <a:p>
          <a:pPr>
            <a:lnSpc>
              <a:spcPts val="1500"/>
            </a:lnSpc>
          </a:pPr>
          <a:r>
            <a:rPr lang="en-US" sz="1050" b="1" kern="1200" noProof="0" dirty="0">
              <a:solidFill>
                <a:schemeClr val="accent6"/>
              </a:solidFill>
              <a:latin typeface="Arial"/>
              <a:ea typeface="+mn-ea"/>
              <a:cs typeface="+mn-cs"/>
            </a:rPr>
            <a:t>Whistleblowing-Line</a:t>
          </a:r>
          <a:br>
            <a:rPr lang="en-US" sz="1050" b="1" kern="1200" noProof="0" dirty="0">
              <a:solidFill>
                <a:schemeClr val="accent6"/>
              </a:solidFill>
              <a:latin typeface="Arial"/>
              <a:ea typeface="+mn-ea"/>
              <a:cs typeface="+mn-cs"/>
            </a:rPr>
          </a:br>
          <a:r>
            <a:rPr lang="de-CH" sz="1050" kern="1200" dirty="0">
              <a:solidFill>
                <a:schemeClr val="accent6"/>
              </a:solidFill>
            </a:rPr>
            <a:t>gemäss Organisation des Unternehmens</a:t>
          </a:r>
          <a:endParaRPr lang="en-US" sz="1050" b="1" kern="1200" noProof="0" dirty="0">
            <a:solidFill>
              <a:schemeClr val="accent6"/>
            </a:solidFill>
            <a:latin typeface="Arial"/>
            <a:ea typeface="+mn-ea"/>
            <a:cs typeface="+mn-cs"/>
          </a:endParaRPr>
        </a:p>
      </dgm:t>
    </dgm:pt>
    <dgm:pt modelId="{E8F3D893-6D64-DF41-B83F-A1063DDAE2C9}" type="sibTrans" cxnId="{965E141F-848A-8641-A48D-B61482E42FE4}">
      <dgm:prSet/>
      <dgm:spPr/>
      <dgm:t>
        <a:bodyPr/>
        <a:lstStyle/>
        <a:p>
          <a:endParaRPr lang="de-DE"/>
        </a:p>
      </dgm:t>
    </dgm:pt>
    <dgm:pt modelId="{8EC56031-198B-3C46-9827-B1D83CBDC12B}" type="parTrans" cxnId="{965E141F-848A-8641-A48D-B61482E42FE4}">
      <dgm:prSet/>
      <dgm:spPr/>
      <dgm:t>
        <a:bodyPr/>
        <a:lstStyle/>
        <a:p>
          <a:endParaRPr lang="de-DE"/>
        </a:p>
      </dgm:t>
    </dgm:pt>
    <dgm:pt modelId="{1B3D5571-B1BC-7441-9373-4099B439868A}" type="pres">
      <dgm:prSet presAssocID="{EFE164BA-B356-7643-BF89-6F00FE8EB58B}" presName="Name0" presStyleCnt="0">
        <dgm:presLayoutVars>
          <dgm:chMax val="7"/>
          <dgm:chPref val="5"/>
        </dgm:presLayoutVars>
      </dgm:prSet>
      <dgm:spPr/>
    </dgm:pt>
    <dgm:pt modelId="{C716BD2E-A33B-4F42-BAAF-CD68A2A65168}" type="pres">
      <dgm:prSet presAssocID="{EFE164BA-B356-7643-BF89-6F00FE8EB58B}" presName="arrowNode" presStyleLbl="node1" presStyleIdx="0" presStyleCnt="1"/>
      <dgm:spPr>
        <a:solidFill>
          <a:schemeClr val="accent6"/>
        </a:solidFill>
      </dgm:spPr>
    </dgm:pt>
    <dgm:pt modelId="{4F1DB922-7300-BF4D-95E0-E4D0E58E861B}" type="pres">
      <dgm:prSet presAssocID="{450D8EAF-93B4-B540-91D8-B752EDDD3D69}" presName="txNode1" presStyleLbl="revTx" presStyleIdx="0" presStyleCnt="5" custScaleX="206655" custScaleY="43199" custLinFactNeighborX="22268" custLinFactNeighborY="18845">
        <dgm:presLayoutVars>
          <dgm:bulletEnabled val="1"/>
        </dgm:presLayoutVars>
      </dgm:prSet>
      <dgm:spPr/>
    </dgm:pt>
    <dgm:pt modelId="{55BF0EA6-D4D4-A843-AC6E-8DF465B09494}" type="pres">
      <dgm:prSet presAssocID="{766B559C-07B2-E044-B100-DD3490483FF2}" presName="txNode2" presStyleLbl="revTx" presStyleIdx="1" presStyleCnt="5" custLinFactNeighborX="13849" custLinFactNeighborY="-35256">
        <dgm:presLayoutVars>
          <dgm:bulletEnabled val="1"/>
        </dgm:presLayoutVars>
      </dgm:prSet>
      <dgm:spPr/>
    </dgm:pt>
    <dgm:pt modelId="{B513E504-BBFE-1C40-8EED-05CC3620FC67}" type="pres">
      <dgm:prSet presAssocID="{923D2515-9480-7A4D-8EED-D624D1A01E1F}" presName="dotNode2" presStyleCnt="0"/>
      <dgm:spPr/>
    </dgm:pt>
    <dgm:pt modelId="{FCE7439E-8566-DC4A-9CC6-D1FC61AA4DE5}" type="pres">
      <dgm:prSet presAssocID="{923D2515-9480-7A4D-8EED-D624D1A01E1F}" presName="dotRepeatNode" presStyleLbl="fgShp" presStyleIdx="0" presStyleCnt="3"/>
      <dgm:spPr/>
    </dgm:pt>
    <dgm:pt modelId="{AACEEA31-5BDA-6D41-AB2A-6454AA5D4D41}" type="pres">
      <dgm:prSet presAssocID="{81157604-83FE-614D-9FC3-83E7648EE266}" presName="txNode3" presStyleLbl="revTx" presStyleIdx="2" presStyleCnt="5" custScaleX="89224" custLinFactNeighborX="-21659" custLinFactNeighborY="4404">
        <dgm:presLayoutVars>
          <dgm:bulletEnabled val="1"/>
        </dgm:presLayoutVars>
      </dgm:prSet>
      <dgm:spPr/>
    </dgm:pt>
    <dgm:pt modelId="{65993755-7FE2-764F-BD46-D431BBF2EA03}" type="pres">
      <dgm:prSet presAssocID="{E8F3D893-6D64-DF41-B83F-A1063DDAE2C9}" presName="dotNode3" presStyleCnt="0"/>
      <dgm:spPr/>
    </dgm:pt>
    <dgm:pt modelId="{1F94907B-7CA8-3147-AB32-692A635D58FB}" type="pres">
      <dgm:prSet presAssocID="{E8F3D893-6D64-DF41-B83F-A1063DDAE2C9}" presName="dotRepeatNode" presStyleLbl="fgShp" presStyleIdx="1" presStyleCnt="3"/>
      <dgm:spPr/>
    </dgm:pt>
    <dgm:pt modelId="{956B66DD-3EC9-3544-8632-50813D9F0DBE}" type="pres">
      <dgm:prSet presAssocID="{46F4D513-9B02-5B46-B2B5-142502449E85}" presName="txNode4" presStyleLbl="revTx" presStyleIdx="3" presStyleCnt="5" custScaleX="95303" custLinFactNeighborX="-1195" custLinFactNeighborY="-30530">
        <dgm:presLayoutVars>
          <dgm:bulletEnabled val="1"/>
        </dgm:presLayoutVars>
      </dgm:prSet>
      <dgm:spPr/>
    </dgm:pt>
    <dgm:pt modelId="{A492ED9C-4BA9-F84B-B2DA-9430C6076D4C}" type="pres">
      <dgm:prSet presAssocID="{662DFF07-454A-3249-875B-466C8C2A9F1E}" presName="dotNode4" presStyleCnt="0"/>
      <dgm:spPr/>
    </dgm:pt>
    <dgm:pt modelId="{017D330F-E481-D54E-94A6-6EF493DE3235}" type="pres">
      <dgm:prSet presAssocID="{662DFF07-454A-3249-875B-466C8C2A9F1E}" presName="dotRepeatNode" presStyleLbl="fgShp" presStyleIdx="2" presStyleCnt="3"/>
      <dgm:spPr/>
    </dgm:pt>
    <dgm:pt modelId="{D4F0E3A0-FA74-1449-A288-77D8D393AE19}" type="pres">
      <dgm:prSet presAssocID="{592CA43F-1BF4-4A4D-AEC0-247EFED22BA5}" presName="txNode5" presStyleLbl="revTx" presStyleIdx="4" presStyleCnt="5" custScaleX="69210" custLinFactNeighborX="602" custLinFactNeighborY="39112">
        <dgm:presLayoutVars>
          <dgm:bulletEnabled val="1"/>
        </dgm:presLayoutVars>
      </dgm:prSet>
      <dgm:spPr/>
    </dgm:pt>
  </dgm:ptLst>
  <dgm:cxnLst>
    <dgm:cxn modelId="{60861B12-86CE-4146-96A2-BE2B175021C9}" type="presOf" srcId="{592CA43F-1BF4-4A4D-AEC0-247EFED22BA5}" destId="{D4F0E3A0-FA74-1449-A288-77D8D393AE19}" srcOrd="0" destOrd="0" presId="urn:microsoft.com/office/officeart/2009/3/layout/DescendingProcess"/>
    <dgm:cxn modelId="{ADB74818-B442-7247-9633-A18EA337A319}" type="presOf" srcId="{766B559C-07B2-E044-B100-DD3490483FF2}" destId="{55BF0EA6-D4D4-A843-AC6E-8DF465B09494}" srcOrd="0" destOrd="0" presId="urn:microsoft.com/office/officeart/2009/3/layout/DescendingProcess"/>
    <dgm:cxn modelId="{965E141F-848A-8641-A48D-B61482E42FE4}" srcId="{EFE164BA-B356-7643-BF89-6F00FE8EB58B}" destId="{81157604-83FE-614D-9FC3-83E7648EE266}" srcOrd="2" destOrd="0" parTransId="{8EC56031-198B-3C46-9827-B1D83CBDC12B}" sibTransId="{E8F3D893-6D64-DF41-B83F-A1063DDAE2C9}"/>
    <dgm:cxn modelId="{87F7B541-AA15-754F-A8A1-7BB5DB58C377}" type="presOf" srcId="{EFE164BA-B356-7643-BF89-6F00FE8EB58B}" destId="{1B3D5571-B1BC-7441-9373-4099B439868A}" srcOrd="0" destOrd="0" presId="urn:microsoft.com/office/officeart/2009/3/layout/DescendingProcess"/>
    <dgm:cxn modelId="{16EE5A48-ED7E-074E-B07F-654B074007C2}" srcId="{EFE164BA-B356-7643-BF89-6F00FE8EB58B}" destId="{46F4D513-9B02-5B46-B2B5-142502449E85}" srcOrd="3" destOrd="0" parTransId="{435DBF20-7F81-794A-BFCA-2457A315F3F6}" sibTransId="{662DFF07-454A-3249-875B-466C8C2A9F1E}"/>
    <dgm:cxn modelId="{A1BA2E4C-8AE0-F24D-A80A-0A53EED00B58}" srcId="{EFE164BA-B356-7643-BF89-6F00FE8EB58B}" destId="{450D8EAF-93B4-B540-91D8-B752EDDD3D69}" srcOrd="0" destOrd="0" parTransId="{318FEFA3-413B-DD48-9C9C-DB7D5D2B7CBA}" sibTransId="{416E4233-618C-A740-8BB9-9EB07A074219}"/>
    <dgm:cxn modelId="{CFAE945E-CB21-A04E-9A5E-481BD265D0B5}" type="presOf" srcId="{46F4D513-9B02-5B46-B2B5-142502449E85}" destId="{956B66DD-3EC9-3544-8632-50813D9F0DBE}" srcOrd="0" destOrd="0" presId="urn:microsoft.com/office/officeart/2009/3/layout/DescendingProcess"/>
    <dgm:cxn modelId="{AA235761-5BE4-5D48-9B5E-DE1C473297C5}" type="presOf" srcId="{662DFF07-454A-3249-875B-466C8C2A9F1E}" destId="{017D330F-E481-D54E-94A6-6EF493DE3235}" srcOrd="0" destOrd="0" presId="urn:microsoft.com/office/officeart/2009/3/layout/DescendingProcess"/>
    <dgm:cxn modelId="{CDB2D764-B8C1-7641-91E7-23C577A57148}" type="presOf" srcId="{450D8EAF-93B4-B540-91D8-B752EDDD3D69}" destId="{4F1DB922-7300-BF4D-95E0-E4D0E58E861B}" srcOrd="0" destOrd="0" presId="urn:microsoft.com/office/officeart/2009/3/layout/DescendingProcess"/>
    <dgm:cxn modelId="{929ACE65-F714-5047-942C-F7953F71F71C}" srcId="{EFE164BA-B356-7643-BF89-6F00FE8EB58B}" destId="{766B559C-07B2-E044-B100-DD3490483FF2}" srcOrd="1" destOrd="0" parTransId="{D3156F3C-1FDA-234A-94C6-63703FC07FA3}" sibTransId="{923D2515-9480-7A4D-8EED-D624D1A01E1F}"/>
    <dgm:cxn modelId="{4B6DC56A-EBF2-BD41-9352-5522A9F918B0}" srcId="{EFE164BA-B356-7643-BF89-6F00FE8EB58B}" destId="{592CA43F-1BF4-4A4D-AEC0-247EFED22BA5}" srcOrd="4" destOrd="0" parTransId="{8FD2CEB8-C439-B443-B951-77BB04EB6CF3}" sibTransId="{9734B4D0-8F60-0F41-86EE-CCAAB29762E5}"/>
    <dgm:cxn modelId="{7905116E-9873-9449-892F-CF4614D5068B}" type="presOf" srcId="{E8F3D893-6D64-DF41-B83F-A1063DDAE2C9}" destId="{1F94907B-7CA8-3147-AB32-692A635D58FB}" srcOrd="0" destOrd="0" presId="urn:microsoft.com/office/officeart/2009/3/layout/DescendingProcess"/>
    <dgm:cxn modelId="{43FF8270-3E6E-054A-B400-3FA048BED03D}" type="presOf" srcId="{81157604-83FE-614D-9FC3-83E7648EE266}" destId="{AACEEA31-5BDA-6D41-AB2A-6454AA5D4D41}" srcOrd="0" destOrd="0" presId="urn:microsoft.com/office/officeart/2009/3/layout/DescendingProcess"/>
    <dgm:cxn modelId="{E2D3E7CD-7A5B-8F4B-903C-B58822B82DDC}" type="presOf" srcId="{923D2515-9480-7A4D-8EED-D624D1A01E1F}" destId="{FCE7439E-8566-DC4A-9CC6-D1FC61AA4DE5}" srcOrd="0" destOrd="0" presId="urn:microsoft.com/office/officeart/2009/3/layout/DescendingProcess"/>
    <dgm:cxn modelId="{07D44FCD-EC4C-A24C-9747-63427E44DA6B}" type="presParOf" srcId="{1B3D5571-B1BC-7441-9373-4099B439868A}" destId="{C716BD2E-A33B-4F42-BAAF-CD68A2A65168}" srcOrd="0" destOrd="0" presId="urn:microsoft.com/office/officeart/2009/3/layout/DescendingProcess"/>
    <dgm:cxn modelId="{AB058EDF-FA25-DE46-BDD9-8BE7A74E619B}" type="presParOf" srcId="{1B3D5571-B1BC-7441-9373-4099B439868A}" destId="{4F1DB922-7300-BF4D-95E0-E4D0E58E861B}" srcOrd="1" destOrd="0" presId="urn:microsoft.com/office/officeart/2009/3/layout/DescendingProcess"/>
    <dgm:cxn modelId="{F3153C26-6697-BA43-8707-B47F4A363F8D}" type="presParOf" srcId="{1B3D5571-B1BC-7441-9373-4099B439868A}" destId="{55BF0EA6-D4D4-A843-AC6E-8DF465B09494}" srcOrd="2" destOrd="0" presId="urn:microsoft.com/office/officeart/2009/3/layout/DescendingProcess"/>
    <dgm:cxn modelId="{D5DC876B-48EF-3740-82AE-6EEB07FB8D1F}" type="presParOf" srcId="{1B3D5571-B1BC-7441-9373-4099B439868A}" destId="{B513E504-BBFE-1C40-8EED-05CC3620FC67}" srcOrd="3" destOrd="0" presId="urn:microsoft.com/office/officeart/2009/3/layout/DescendingProcess"/>
    <dgm:cxn modelId="{03D38269-248C-8447-A779-E34134FA045A}" type="presParOf" srcId="{B513E504-BBFE-1C40-8EED-05CC3620FC67}" destId="{FCE7439E-8566-DC4A-9CC6-D1FC61AA4DE5}" srcOrd="0" destOrd="0" presId="urn:microsoft.com/office/officeart/2009/3/layout/DescendingProcess"/>
    <dgm:cxn modelId="{1E2BB716-E1F9-EA42-9A37-03680A3EF5DB}" type="presParOf" srcId="{1B3D5571-B1BC-7441-9373-4099B439868A}" destId="{AACEEA31-5BDA-6D41-AB2A-6454AA5D4D41}" srcOrd="4" destOrd="0" presId="urn:microsoft.com/office/officeart/2009/3/layout/DescendingProcess"/>
    <dgm:cxn modelId="{7B81B617-60FE-3046-9BE4-DD3D2968DA78}" type="presParOf" srcId="{1B3D5571-B1BC-7441-9373-4099B439868A}" destId="{65993755-7FE2-764F-BD46-D431BBF2EA03}" srcOrd="5" destOrd="0" presId="urn:microsoft.com/office/officeart/2009/3/layout/DescendingProcess"/>
    <dgm:cxn modelId="{3EE2B33D-2B9D-8C41-AA07-71AF57D990F1}" type="presParOf" srcId="{65993755-7FE2-764F-BD46-D431BBF2EA03}" destId="{1F94907B-7CA8-3147-AB32-692A635D58FB}" srcOrd="0" destOrd="0" presId="urn:microsoft.com/office/officeart/2009/3/layout/DescendingProcess"/>
    <dgm:cxn modelId="{924C511C-14A2-A84C-891D-C89BC5300D9E}" type="presParOf" srcId="{1B3D5571-B1BC-7441-9373-4099B439868A}" destId="{956B66DD-3EC9-3544-8632-50813D9F0DBE}" srcOrd="6" destOrd="0" presId="urn:microsoft.com/office/officeart/2009/3/layout/DescendingProcess"/>
    <dgm:cxn modelId="{24DA2367-F345-324E-BE77-9F62B75D740C}" type="presParOf" srcId="{1B3D5571-B1BC-7441-9373-4099B439868A}" destId="{A492ED9C-4BA9-F84B-B2DA-9430C6076D4C}" srcOrd="7" destOrd="0" presId="urn:microsoft.com/office/officeart/2009/3/layout/DescendingProcess"/>
    <dgm:cxn modelId="{BCD6898D-6E79-1B45-8DA7-F9D18C92F336}" type="presParOf" srcId="{A492ED9C-4BA9-F84B-B2DA-9430C6076D4C}" destId="{017D330F-E481-D54E-94A6-6EF493DE3235}" srcOrd="0" destOrd="0" presId="urn:microsoft.com/office/officeart/2009/3/layout/DescendingProcess"/>
    <dgm:cxn modelId="{1334BD48-6E68-D044-9E40-80EE34B617BA}" type="presParOf" srcId="{1B3D5571-B1BC-7441-9373-4099B439868A}" destId="{D4F0E3A0-FA74-1449-A288-77D8D393AE19}" srcOrd="8" destOrd="0" presId="urn:microsoft.com/office/officeart/2009/3/layout/Descending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FE164BA-B356-7643-BF89-6F00FE8EB58B}" type="doc">
      <dgm:prSet loTypeId="urn:microsoft.com/office/officeart/2009/3/layout/DescendingProcess" loCatId="" qsTypeId="urn:microsoft.com/office/officeart/2005/8/quickstyle/simple5" qsCatId="simple" csTypeId="urn:microsoft.com/office/officeart/2005/8/colors/accent1_2" csCatId="accent1" phldr="1"/>
      <dgm:spPr/>
      <dgm:t>
        <a:bodyPr/>
        <a:lstStyle/>
        <a:p>
          <a:endParaRPr lang="de-DE"/>
        </a:p>
      </dgm:t>
    </dgm:pt>
    <dgm:pt modelId="{450D8EAF-93B4-B540-91D8-B752EDDD3D69}">
      <dgm:prSet phldrT="[Text]" custT="1"/>
      <dgm:spPr/>
      <dgm:t>
        <a:bodyPr/>
        <a:lstStyle/>
        <a:p>
          <a:pPr algn="r">
            <a:lnSpc>
              <a:spcPts val="1500"/>
            </a:lnSpc>
          </a:pPr>
          <a:r>
            <a:rPr lang="de-CH" sz="1050" b="1" kern="1200" dirty="0">
              <a:solidFill>
                <a:schemeClr val="bg2"/>
              </a:solidFill>
              <a:latin typeface="Arial"/>
              <a:ea typeface="+mn-ea"/>
              <a:cs typeface="+mn-cs"/>
            </a:rPr>
            <a:t>Medien</a:t>
          </a:r>
          <a:endParaRPr lang="de-DE" sz="1050" b="1" kern="1200" dirty="0">
            <a:solidFill>
              <a:schemeClr val="bg2"/>
            </a:solidFill>
            <a:latin typeface="Arial"/>
            <a:ea typeface="+mn-ea"/>
            <a:cs typeface="+mn-cs"/>
          </a:endParaRPr>
        </a:p>
      </dgm:t>
    </dgm:pt>
    <dgm:pt modelId="{318FEFA3-413B-DD48-9C9C-DB7D5D2B7CBA}" type="parTrans" cxnId="{A1BA2E4C-8AE0-F24D-A80A-0A53EED00B58}">
      <dgm:prSet/>
      <dgm:spPr/>
      <dgm:t>
        <a:bodyPr/>
        <a:lstStyle/>
        <a:p>
          <a:endParaRPr lang="de-DE"/>
        </a:p>
      </dgm:t>
    </dgm:pt>
    <dgm:pt modelId="{416E4233-618C-A740-8BB9-9EB07A074219}" type="sibTrans" cxnId="{A1BA2E4C-8AE0-F24D-A80A-0A53EED00B58}">
      <dgm:prSet/>
      <dgm:spPr/>
      <dgm:t>
        <a:bodyPr/>
        <a:lstStyle/>
        <a:p>
          <a:endParaRPr lang="de-DE"/>
        </a:p>
      </dgm:t>
    </dgm:pt>
    <dgm:pt modelId="{766B559C-07B2-E044-B100-DD3490483FF2}">
      <dgm:prSet phldrT="[Text]" custT="1"/>
      <dgm:spPr/>
      <dgm:t>
        <a:bodyPr/>
        <a:lstStyle/>
        <a:p>
          <a:pPr>
            <a:lnSpc>
              <a:spcPts val="1500"/>
            </a:lnSpc>
          </a:pPr>
          <a:r>
            <a:rPr lang="de-CH" sz="1050" b="1" kern="1200" dirty="0">
              <a:solidFill>
                <a:schemeClr val="bg2"/>
              </a:solidFill>
              <a:latin typeface="Arial"/>
              <a:ea typeface="+mn-ea"/>
              <a:cs typeface="+mn-cs"/>
            </a:rPr>
            <a:t>Regulierungsbehörde</a:t>
          </a:r>
          <a:endParaRPr lang="de-DE" sz="1050" b="1" kern="1200" dirty="0">
            <a:solidFill>
              <a:schemeClr val="bg2"/>
            </a:solidFill>
            <a:latin typeface="Arial"/>
            <a:ea typeface="+mn-ea"/>
            <a:cs typeface="+mn-cs"/>
          </a:endParaRPr>
        </a:p>
      </dgm:t>
    </dgm:pt>
    <dgm:pt modelId="{D3156F3C-1FDA-234A-94C6-63703FC07FA3}" type="parTrans" cxnId="{929ACE65-F714-5047-942C-F7953F71F71C}">
      <dgm:prSet/>
      <dgm:spPr/>
      <dgm:t>
        <a:bodyPr/>
        <a:lstStyle/>
        <a:p>
          <a:endParaRPr lang="de-DE"/>
        </a:p>
      </dgm:t>
    </dgm:pt>
    <dgm:pt modelId="{923D2515-9480-7A4D-8EED-D624D1A01E1F}" type="sibTrans" cxnId="{929ACE65-F714-5047-942C-F7953F71F71C}">
      <dgm:prSet/>
      <dgm:spPr/>
      <dgm:t>
        <a:bodyPr/>
        <a:lstStyle/>
        <a:p>
          <a:endParaRPr lang="de-DE"/>
        </a:p>
      </dgm:t>
    </dgm:pt>
    <dgm:pt modelId="{46F4D513-9B02-5B46-B2B5-142502449E85}">
      <dgm:prSet phldrT="[Text]" custT="1"/>
      <dgm:spPr/>
      <dgm:t>
        <a:bodyPr/>
        <a:lstStyle/>
        <a:p>
          <a:pPr>
            <a:lnSpc>
              <a:spcPts val="1500"/>
            </a:lnSpc>
          </a:pPr>
          <a:r>
            <a:rPr lang="de-CH" sz="1050" b="1" kern="1200" dirty="0">
              <a:solidFill>
                <a:schemeClr val="bg2"/>
              </a:solidFill>
              <a:latin typeface="Arial"/>
              <a:ea typeface="+mn-ea"/>
              <a:cs typeface="+mn-cs"/>
            </a:rPr>
            <a:t>Auditors</a:t>
          </a:r>
          <a:endParaRPr lang="de-DE" sz="1050" kern="1200" dirty="0">
            <a:solidFill>
              <a:schemeClr val="bg2"/>
            </a:solidFill>
          </a:endParaRPr>
        </a:p>
      </dgm:t>
    </dgm:pt>
    <dgm:pt modelId="{435DBF20-7F81-794A-BFCA-2457A315F3F6}" type="parTrans" cxnId="{16EE5A48-ED7E-074E-B07F-654B074007C2}">
      <dgm:prSet/>
      <dgm:spPr/>
      <dgm:t>
        <a:bodyPr/>
        <a:lstStyle/>
        <a:p>
          <a:endParaRPr lang="de-DE"/>
        </a:p>
      </dgm:t>
    </dgm:pt>
    <dgm:pt modelId="{662DFF07-454A-3249-875B-466C8C2A9F1E}" type="sibTrans" cxnId="{16EE5A48-ED7E-074E-B07F-654B074007C2}">
      <dgm:prSet/>
      <dgm:spPr/>
      <dgm:t>
        <a:bodyPr/>
        <a:lstStyle/>
        <a:p>
          <a:endParaRPr lang="de-DE"/>
        </a:p>
      </dgm:t>
    </dgm:pt>
    <dgm:pt modelId="{592CA43F-1BF4-4A4D-AEC0-247EFED22BA5}">
      <dgm:prSet phldrT="[Text]" custT="1"/>
      <dgm:spPr/>
      <dgm:t>
        <a:bodyPr anchor="ctr" anchorCtr="0"/>
        <a:lstStyle/>
        <a:p>
          <a:r>
            <a:rPr lang="de-DE" sz="1800" dirty="0">
              <a:solidFill>
                <a:schemeClr val="bg2"/>
              </a:solidFill>
            </a:rPr>
            <a:t>EXTERN</a:t>
          </a:r>
        </a:p>
      </dgm:t>
    </dgm:pt>
    <dgm:pt modelId="{8FD2CEB8-C439-B443-B951-77BB04EB6CF3}" type="parTrans" cxnId="{4B6DC56A-EBF2-BD41-9352-5522A9F918B0}">
      <dgm:prSet/>
      <dgm:spPr/>
      <dgm:t>
        <a:bodyPr/>
        <a:lstStyle/>
        <a:p>
          <a:endParaRPr lang="de-DE"/>
        </a:p>
      </dgm:t>
    </dgm:pt>
    <dgm:pt modelId="{9734B4D0-8F60-0F41-86EE-CCAAB29762E5}" type="sibTrans" cxnId="{4B6DC56A-EBF2-BD41-9352-5522A9F918B0}">
      <dgm:prSet/>
      <dgm:spPr/>
      <dgm:t>
        <a:bodyPr/>
        <a:lstStyle/>
        <a:p>
          <a:endParaRPr lang="de-DE"/>
        </a:p>
      </dgm:t>
    </dgm:pt>
    <dgm:pt modelId="{81157604-83FE-614D-9FC3-83E7648EE266}">
      <dgm:prSet phldrT="[Text]" custT="1"/>
      <dgm:spPr/>
      <dgm:t>
        <a:bodyPr/>
        <a:lstStyle/>
        <a:p>
          <a:pPr>
            <a:lnSpc>
              <a:spcPts val="1500"/>
            </a:lnSpc>
          </a:pPr>
          <a:r>
            <a:rPr lang="de-CH" sz="1050" b="1" kern="1200" dirty="0">
              <a:solidFill>
                <a:schemeClr val="bg2"/>
              </a:solidFill>
              <a:latin typeface="Arial"/>
              <a:ea typeface="+mn-ea"/>
              <a:cs typeface="+mn-cs"/>
            </a:rPr>
            <a:t>Konkurrenz</a:t>
          </a:r>
          <a:endParaRPr lang="en-US" sz="1050" b="1" kern="1200" noProof="0" dirty="0">
            <a:solidFill>
              <a:schemeClr val="bg2"/>
            </a:solidFill>
            <a:latin typeface="Arial"/>
            <a:ea typeface="+mn-ea"/>
            <a:cs typeface="+mn-cs"/>
          </a:endParaRPr>
        </a:p>
      </dgm:t>
    </dgm:pt>
    <dgm:pt modelId="{E8F3D893-6D64-DF41-B83F-A1063DDAE2C9}" type="sibTrans" cxnId="{965E141F-848A-8641-A48D-B61482E42FE4}">
      <dgm:prSet/>
      <dgm:spPr/>
      <dgm:t>
        <a:bodyPr/>
        <a:lstStyle/>
        <a:p>
          <a:endParaRPr lang="de-DE"/>
        </a:p>
      </dgm:t>
    </dgm:pt>
    <dgm:pt modelId="{8EC56031-198B-3C46-9827-B1D83CBDC12B}" type="parTrans" cxnId="{965E141F-848A-8641-A48D-B61482E42FE4}">
      <dgm:prSet/>
      <dgm:spPr/>
      <dgm:t>
        <a:bodyPr/>
        <a:lstStyle/>
        <a:p>
          <a:endParaRPr lang="de-DE"/>
        </a:p>
      </dgm:t>
    </dgm:pt>
    <dgm:pt modelId="{1B3D5571-B1BC-7441-9373-4099B439868A}" type="pres">
      <dgm:prSet presAssocID="{EFE164BA-B356-7643-BF89-6F00FE8EB58B}" presName="Name0" presStyleCnt="0">
        <dgm:presLayoutVars>
          <dgm:chMax val="7"/>
          <dgm:chPref val="5"/>
        </dgm:presLayoutVars>
      </dgm:prSet>
      <dgm:spPr/>
    </dgm:pt>
    <dgm:pt modelId="{C716BD2E-A33B-4F42-BAAF-CD68A2A65168}" type="pres">
      <dgm:prSet presAssocID="{EFE164BA-B356-7643-BF89-6F00FE8EB58B}" presName="arrowNode" presStyleLbl="node1" presStyleIdx="0" presStyleCnt="1" custFlipHor="1"/>
      <dgm:spPr>
        <a:solidFill>
          <a:schemeClr val="bg2"/>
        </a:solidFill>
      </dgm:spPr>
    </dgm:pt>
    <dgm:pt modelId="{4F1DB922-7300-BF4D-95E0-E4D0E58E861B}" type="pres">
      <dgm:prSet presAssocID="{450D8EAF-93B4-B540-91D8-B752EDDD3D69}" presName="txNode1" presStyleLbl="revTx" presStyleIdx="0" presStyleCnt="5" custScaleX="156770" custLinFactNeighborX="-1104" custLinFactNeighborY="62652">
        <dgm:presLayoutVars>
          <dgm:bulletEnabled val="1"/>
        </dgm:presLayoutVars>
      </dgm:prSet>
      <dgm:spPr/>
    </dgm:pt>
    <dgm:pt modelId="{55BF0EA6-D4D4-A843-AC6E-8DF465B09494}" type="pres">
      <dgm:prSet presAssocID="{766B559C-07B2-E044-B100-DD3490483FF2}" presName="txNode2" presStyleLbl="revTx" presStyleIdx="1" presStyleCnt="5" custLinFactY="2766" custLinFactNeighborX="2662" custLinFactNeighborY="100000">
        <dgm:presLayoutVars>
          <dgm:bulletEnabled val="1"/>
        </dgm:presLayoutVars>
      </dgm:prSet>
      <dgm:spPr/>
    </dgm:pt>
    <dgm:pt modelId="{B513E504-BBFE-1C40-8EED-05CC3620FC67}" type="pres">
      <dgm:prSet presAssocID="{923D2515-9480-7A4D-8EED-D624D1A01E1F}" presName="dotNode2" presStyleCnt="0"/>
      <dgm:spPr/>
    </dgm:pt>
    <dgm:pt modelId="{FCE7439E-8566-DC4A-9CC6-D1FC61AA4DE5}" type="pres">
      <dgm:prSet presAssocID="{923D2515-9480-7A4D-8EED-D624D1A01E1F}" presName="dotRepeatNode" presStyleLbl="fgShp" presStyleIdx="0" presStyleCnt="3" custLinFactX="400000" custLinFactNeighborX="418684" custLinFactNeighborY="58015"/>
      <dgm:spPr/>
    </dgm:pt>
    <dgm:pt modelId="{AACEEA31-5BDA-6D41-AB2A-6454AA5D4D41}" type="pres">
      <dgm:prSet presAssocID="{81157604-83FE-614D-9FC3-83E7648EE266}" presName="txNode3" presStyleLbl="revTx" presStyleIdx="2" presStyleCnt="5" custScaleX="89224" custLinFactNeighborX="-14365" custLinFactNeighborY="-45031">
        <dgm:presLayoutVars>
          <dgm:bulletEnabled val="1"/>
        </dgm:presLayoutVars>
      </dgm:prSet>
      <dgm:spPr/>
    </dgm:pt>
    <dgm:pt modelId="{65993755-7FE2-764F-BD46-D431BBF2EA03}" type="pres">
      <dgm:prSet presAssocID="{E8F3D893-6D64-DF41-B83F-A1063DDAE2C9}" presName="dotNode3" presStyleCnt="0"/>
      <dgm:spPr/>
    </dgm:pt>
    <dgm:pt modelId="{1F94907B-7CA8-3147-AB32-692A635D58FB}" type="pres">
      <dgm:prSet presAssocID="{E8F3D893-6D64-DF41-B83F-A1063DDAE2C9}" presName="dotRepeatNode" presStyleLbl="fgShp" presStyleIdx="1" presStyleCnt="3" custLinFactX="-137084" custLinFactY="-15212" custLinFactNeighborX="-200000" custLinFactNeighborY="-100000"/>
      <dgm:spPr/>
    </dgm:pt>
    <dgm:pt modelId="{956B66DD-3EC9-3544-8632-50813D9F0DBE}" type="pres">
      <dgm:prSet presAssocID="{46F4D513-9B02-5B46-B2B5-142502449E85}" presName="txNode4" presStyleLbl="revTx" presStyleIdx="3" presStyleCnt="5" custScaleX="95303" custLinFactNeighborX="-94945" custLinFactNeighborY="38869">
        <dgm:presLayoutVars>
          <dgm:bulletEnabled val="1"/>
        </dgm:presLayoutVars>
      </dgm:prSet>
      <dgm:spPr/>
    </dgm:pt>
    <dgm:pt modelId="{A492ED9C-4BA9-F84B-B2DA-9430C6076D4C}" type="pres">
      <dgm:prSet presAssocID="{662DFF07-454A-3249-875B-466C8C2A9F1E}" presName="dotNode4" presStyleCnt="0"/>
      <dgm:spPr/>
    </dgm:pt>
    <dgm:pt modelId="{017D330F-E481-D54E-94A6-6EF493DE3235}" type="pres">
      <dgm:prSet presAssocID="{662DFF07-454A-3249-875B-466C8C2A9F1E}" presName="dotRepeatNode" presStyleLbl="fgShp" presStyleIdx="2" presStyleCnt="3" custLinFactX="-686895" custLinFactY="-50383" custLinFactNeighborX="-700000" custLinFactNeighborY="-100000"/>
      <dgm:spPr/>
    </dgm:pt>
    <dgm:pt modelId="{D4F0E3A0-FA74-1449-A288-77D8D393AE19}" type="pres">
      <dgm:prSet presAssocID="{592CA43F-1BF4-4A4D-AEC0-247EFED22BA5}" presName="txNode5" presStyleLbl="revTx" presStyleIdx="4" presStyleCnt="5" custScaleX="69210" custLinFactX="-18641" custLinFactNeighborX="-100000" custLinFactNeighborY="1932">
        <dgm:presLayoutVars>
          <dgm:bulletEnabled val="1"/>
        </dgm:presLayoutVars>
      </dgm:prSet>
      <dgm:spPr/>
    </dgm:pt>
  </dgm:ptLst>
  <dgm:cxnLst>
    <dgm:cxn modelId="{60861B12-86CE-4146-96A2-BE2B175021C9}" type="presOf" srcId="{592CA43F-1BF4-4A4D-AEC0-247EFED22BA5}" destId="{D4F0E3A0-FA74-1449-A288-77D8D393AE19}" srcOrd="0" destOrd="0" presId="urn:microsoft.com/office/officeart/2009/3/layout/DescendingProcess"/>
    <dgm:cxn modelId="{ADB74818-B442-7247-9633-A18EA337A319}" type="presOf" srcId="{766B559C-07B2-E044-B100-DD3490483FF2}" destId="{55BF0EA6-D4D4-A843-AC6E-8DF465B09494}" srcOrd="0" destOrd="0" presId="urn:microsoft.com/office/officeart/2009/3/layout/DescendingProcess"/>
    <dgm:cxn modelId="{965E141F-848A-8641-A48D-B61482E42FE4}" srcId="{EFE164BA-B356-7643-BF89-6F00FE8EB58B}" destId="{81157604-83FE-614D-9FC3-83E7648EE266}" srcOrd="2" destOrd="0" parTransId="{8EC56031-198B-3C46-9827-B1D83CBDC12B}" sibTransId="{E8F3D893-6D64-DF41-B83F-A1063DDAE2C9}"/>
    <dgm:cxn modelId="{87F7B541-AA15-754F-A8A1-7BB5DB58C377}" type="presOf" srcId="{EFE164BA-B356-7643-BF89-6F00FE8EB58B}" destId="{1B3D5571-B1BC-7441-9373-4099B439868A}" srcOrd="0" destOrd="0" presId="urn:microsoft.com/office/officeart/2009/3/layout/DescendingProcess"/>
    <dgm:cxn modelId="{16EE5A48-ED7E-074E-B07F-654B074007C2}" srcId="{EFE164BA-B356-7643-BF89-6F00FE8EB58B}" destId="{46F4D513-9B02-5B46-B2B5-142502449E85}" srcOrd="3" destOrd="0" parTransId="{435DBF20-7F81-794A-BFCA-2457A315F3F6}" sibTransId="{662DFF07-454A-3249-875B-466C8C2A9F1E}"/>
    <dgm:cxn modelId="{A1BA2E4C-8AE0-F24D-A80A-0A53EED00B58}" srcId="{EFE164BA-B356-7643-BF89-6F00FE8EB58B}" destId="{450D8EAF-93B4-B540-91D8-B752EDDD3D69}" srcOrd="0" destOrd="0" parTransId="{318FEFA3-413B-DD48-9C9C-DB7D5D2B7CBA}" sibTransId="{416E4233-618C-A740-8BB9-9EB07A074219}"/>
    <dgm:cxn modelId="{CFAE945E-CB21-A04E-9A5E-481BD265D0B5}" type="presOf" srcId="{46F4D513-9B02-5B46-B2B5-142502449E85}" destId="{956B66DD-3EC9-3544-8632-50813D9F0DBE}" srcOrd="0" destOrd="0" presId="urn:microsoft.com/office/officeart/2009/3/layout/DescendingProcess"/>
    <dgm:cxn modelId="{AA235761-5BE4-5D48-9B5E-DE1C473297C5}" type="presOf" srcId="{662DFF07-454A-3249-875B-466C8C2A9F1E}" destId="{017D330F-E481-D54E-94A6-6EF493DE3235}" srcOrd="0" destOrd="0" presId="urn:microsoft.com/office/officeart/2009/3/layout/DescendingProcess"/>
    <dgm:cxn modelId="{CDB2D764-B8C1-7641-91E7-23C577A57148}" type="presOf" srcId="{450D8EAF-93B4-B540-91D8-B752EDDD3D69}" destId="{4F1DB922-7300-BF4D-95E0-E4D0E58E861B}" srcOrd="0" destOrd="0" presId="urn:microsoft.com/office/officeart/2009/3/layout/DescendingProcess"/>
    <dgm:cxn modelId="{929ACE65-F714-5047-942C-F7953F71F71C}" srcId="{EFE164BA-B356-7643-BF89-6F00FE8EB58B}" destId="{766B559C-07B2-E044-B100-DD3490483FF2}" srcOrd="1" destOrd="0" parTransId="{D3156F3C-1FDA-234A-94C6-63703FC07FA3}" sibTransId="{923D2515-9480-7A4D-8EED-D624D1A01E1F}"/>
    <dgm:cxn modelId="{4B6DC56A-EBF2-BD41-9352-5522A9F918B0}" srcId="{EFE164BA-B356-7643-BF89-6F00FE8EB58B}" destId="{592CA43F-1BF4-4A4D-AEC0-247EFED22BA5}" srcOrd="4" destOrd="0" parTransId="{8FD2CEB8-C439-B443-B951-77BB04EB6CF3}" sibTransId="{9734B4D0-8F60-0F41-86EE-CCAAB29762E5}"/>
    <dgm:cxn modelId="{7905116E-9873-9449-892F-CF4614D5068B}" type="presOf" srcId="{E8F3D893-6D64-DF41-B83F-A1063DDAE2C9}" destId="{1F94907B-7CA8-3147-AB32-692A635D58FB}" srcOrd="0" destOrd="0" presId="urn:microsoft.com/office/officeart/2009/3/layout/DescendingProcess"/>
    <dgm:cxn modelId="{43FF8270-3E6E-054A-B400-3FA048BED03D}" type="presOf" srcId="{81157604-83FE-614D-9FC3-83E7648EE266}" destId="{AACEEA31-5BDA-6D41-AB2A-6454AA5D4D41}" srcOrd="0" destOrd="0" presId="urn:microsoft.com/office/officeart/2009/3/layout/DescendingProcess"/>
    <dgm:cxn modelId="{E2D3E7CD-7A5B-8F4B-903C-B58822B82DDC}" type="presOf" srcId="{923D2515-9480-7A4D-8EED-D624D1A01E1F}" destId="{FCE7439E-8566-DC4A-9CC6-D1FC61AA4DE5}" srcOrd="0" destOrd="0" presId="urn:microsoft.com/office/officeart/2009/3/layout/DescendingProcess"/>
    <dgm:cxn modelId="{07D44FCD-EC4C-A24C-9747-63427E44DA6B}" type="presParOf" srcId="{1B3D5571-B1BC-7441-9373-4099B439868A}" destId="{C716BD2E-A33B-4F42-BAAF-CD68A2A65168}" srcOrd="0" destOrd="0" presId="urn:microsoft.com/office/officeart/2009/3/layout/DescendingProcess"/>
    <dgm:cxn modelId="{AB058EDF-FA25-DE46-BDD9-8BE7A74E619B}" type="presParOf" srcId="{1B3D5571-B1BC-7441-9373-4099B439868A}" destId="{4F1DB922-7300-BF4D-95E0-E4D0E58E861B}" srcOrd="1" destOrd="0" presId="urn:microsoft.com/office/officeart/2009/3/layout/DescendingProcess"/>
    <dgm:cxn modelId="{F3153C26-6697-BA43-8707-B47F4A363F8D}" type="presParOf" srcId="{1B3D5571-B1BC-7441-9373-4099B439868A}" destId="{55BF0EA6-D4D4-A843-AC6E-8DF465B09494}" srcOrd="2" destOrd="0" presId="urn:microsoft.com/office/officeart/2009/3/layout/DescendingProcess"/>
    <dgm:cxn modelId="{D5DC876B-48EF-3740-82AE-6EEB07FB8D1F}" type="presParOf" srcId="{1B3D5571-B1BC-7441-9373-4099B439868A}" destId="{B513E504-BBFE-1C40-8EED-05CC3620FC67}" srcOrd="3" destOrd="0" presId="urn:microsoft.com/office/officeart/2009/3/layout/DescendingProcess"/>
    <dgm:cxn modelId="{03D38269-248C-8447-A779-E34134FA045A}" type="presParOf" srcId="{B513E504-BBFE-1C40-8EED-05CC3620FC67}" destId="{FCE7439E-8566-DC4A-9CC6-D1FC61AA4DE5}" srcOrd="0" destOrd="0" presId="urn:microsoft.com/office/officeart/2009/3/layout/DescendingProcess"/>
    <dgm:cxn modelId="{1E2BB716-E1F9-EA42-9A37-03680A3EF5DB}" type="presParOf" srcId="{1B3D5571-B1BC-7441-9373-4099B439868A}" destId="{AACEEA31-5BDA-6D41-AB2A-6454AA5D4D41}" srcOrd="4" destOrd="0" presId="urn:microsoft.com/office/officeart/2009/3/layout/DescendingProcess"/>
    <dgm:cxn modelId="{7B81B617-60FE-3046-9BE4-DD3D2968DA78}" type="presParOf" srcId="{1B3D5571-B1BC-7441-9373-4099B439868A}" destId="{65993755-7FE2-764F-BD46-D431BBF2EA03}" srcOrd="5" destOrd="0" presId="urn:microsoft.com/office/officeart/2009/3/layout/DescendingProcess"/>
    <dgm:cxn modelId="{3EE2B33D-2B9D-8C41-AA07-71AF57D990F1}" type="presParOf" srcId="{65993755-7FE2-764F-BD46-D431BBF2EA03}" destId="{1F94907B-7CA8-3147-AB32-692A635D58FB}" srcOrd="0" destOrd="0" presId="urn:microsoft.com/office/officeart/2009/3/layout/DescendingProcess"/>
    <dgm:cxn modelId="{924C511C-14A2-A84C-891D-C89BC5300D9E}" type="presParOf" srcId="{1B3D5571-B1BC-7441-9373-4099B439868A}" destId="{956B66DD-3EC9-3544-8632-50813D9F0DBE}" srcOrd="6" destOrd="0" presId="urn:microsoft.com/office/officeart/2009/3/layout/DescendingProcess"/>
    <dgm:cxn modelId="{24DA2367-F345-324E-BE77-9F62B75D740C}" type="presParOf" srcId="{1B3D5571-B1BC-7441-9373-4099B439868A}" destId="{A492ED9C-4BA9-F84B-B2DA-9430C6076D4C}" srcOrd="7" destOrd="0" presId="urn:microsoft.com/office/officeart/2009/3/layout/DescendingProcess"/>
    <dgm:cxn modelId="{BCD6898D-6E79-1B45-8DA7-F9D18C92F336}" type="presParOf" srcId="{A492ED9C-4BA9-F84B-B2DA-9430C6076D4C}" destId="{017D330F-E481-D54E-94A6-6EF493DE3235}" srcOrd="0" destOrd="0" presId="urn:microsoft.com/office/officeart/2009/3/layout/DescendingProcess"/>
    <dgm:cxn modelId="{1334BD48-6E68-D044-9E40-80EE34B617BA}" type="presParOf" srcId="{1B3D5571-B1BC-7441-9373-4099B439868A}" destId="{D4F0E3A0-FA74-1449-A288-77D8D393AE19}" srcOrd="8" destOrd="0" presId="urn:microsoft.com/office/officeart/2009/3/layout/DescendingProcess"/>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0BD37C1-9DA8-EE45-B377-F9C6257833D4}" type="doc">
      <dgm:prSet loTypeId="urn:microsoft.com/office/officeart/2008/layout/HalfCircleOrganizationChart" loCatId="" qsTypeId="urn:microsoft.com/office/officeart/2005/8/quickstyle/simple1" qsCatId="simple" csTypeId="urn:microsoft.com/office/officeart/2005/8/colors/accent1_2" csCatId="accent1" phldr="1"/>
      <dgm:spPr/>
      <dgm:t>
        <a:bodyPr/>
        <a:lstStyle/>
        <a:p>
          <a:endParaRPr lang="de-DE"/>
        </a:p>
      </dgm:t>
    </dgm:pt>
    <dgm:pt modelId="{2B31E372-449B-0F4E-BD34-B3E26C2DCE4E}">
      <dgm:prSet phldrT="[Text]" custT="1"/>
      <dgm:spPr/>
      <dgm:t>
        <a:bodyPr/>
        <a:lstStyle/>
        <a:p>
          <a:r>
            <a:rPr lang="de-CH" sz="1050" b="1" dirty="0">
              <a:solidFill>
                <a:schemeClr val="accent1"/>
              </a:solidFill>
            </a:rPr>
            <a:t>Konsequenzen/</a:t>
          </a:r>
          <a:br>
            <a:rPr lang="de-CH" sz="1050" b="1" dirty="0">
              <a:solidFill>
                <a:schemeClr val="accent1"/>
              </a:solidFill>
            </a:rPr>
          </a:br>
          <a:r>
            <a:rPr lang="de-CH" sz="1050" b="1" dirty="0">
              <a:solidFill>
                <a:schemeClr val="accent1"/>
              </a:solidFill>
            </a:rPr>
            <a:t>Sanktionen auf</a:t>
          </a:r>
          <a:endParaRPr lang="de-DE" sz="1050" b="1" dirty="0">
            <a:solidFill>
              <a:schemeClr val="accent1"/>
            </a:solidFill>
          </a:endParaRPr>
        </a:p>
      </dgm:t>
    </dgm:pt>
    <dgm:pt modelId="{C96A732B-9D24-7B48-94AD-7E3B6223545D}" type="parTrans" cxnId="{007D8DF6-D8FB-9640-B80A-6B66DFDF4C00}">
      <dgm:prSet/>
      <dgm:spPr/>
      <dgm:t>
        <a:bodyPr/>
        <a:lstStyle/>
        <a:p>
          <a:endParaRPr lang="de-DE"/>
        </a:p>
      </dgm:t>
    </dgm:pt>
    <dgm:pt modelId="{CE748D00-7467-DA4E-8185-92BC7BC26099}" type="sibTrans" cxnId="{007D8DF6-D8FB-9640-B80A-6B66DFDF4C00}">
      <dgm:prSet/>
      <dgm:spPr/>
      <dgm:t>
        <a:bodyPr/>
        <a:lstStyle/>
        <a:p>
          <a:endParaRPr lang="de-DE"/>
        </a:p>
      </dgm:t>
    </dgm:pt>
    <dgm:pt modelId="{E8F12894-7ABC-5748-803A-35C01FE5BA41}">
      <dgm:prSet phldrT="[Text]" custT="1"/>
      <dgm:spPr/>
      <dgm:t>
        <a:bodyPr/>
        <a:lstStyle/>
        <a:p>
          <a:r>
            <a:rPr lang="de-CH" sz="1050" b="1" dirty="0">
              <a:solidFill>
                <a:schemeClr val="accent1"/>
              </a:solidFill>
            </a:rPr>
            <a:t>«Täter» </a:t>
          </a:r>
          <a:endParaRPr lang="de-DE" sz="1050" b="1" dirty="0">
            <a:solidFill>
              <a:schemeClr val="accent1"/>
            </a:solidFill>
          </a:endParaRPr>
        </a:p>
      </dgm:t>
    </dgm:pt>
    <dgm:pt modelId="{6EDA7517-10F0-0E40-9D90-5C89FDAFE203}" type="parTrans" cxnId="{37DF063B-B92A-5B47-9127-E9869DE844B1}">
      <dgm:prSet/>
      <dgm:spPr>
        <a:ln>
          <a:solidFill>
            <a:schemeClr val="accent1"/>
          </a:solidFill>
        </a:ln>
      </dgm:spPr>
      <dgm:t>
        <a:bodyPr/>
        <a:lstStyle/>
        <a:p>
          <a:endParaRPr lang="de-DE"/>
        </a:p>
      </dgm:t>
    </dgm:pt>
    <dgm:pt modelId="{EF0645A6-BB83-D748-9554-0C101A30D0CC}" type="sibTrans" cxnId="{37DF063B-B92A-5B47-9127-E9869DE844B1}">
      <dgm:prSet/>
      <dgm:spPr/>
      <dgm:t>
        <a:bodyPr/>
        <a:lstStyle/>
        <a:p>
          <a:endParaRPr lang="de-DE"/>
        </a:p>
      </dgm:t>
    </dgm:pt>
    <dgm:pt modelId="{9C9DB0F4-E75C-FA4C-B1BD-1D54C6CCE96F}">
      <dgm:prSet phldrT="[Text]" custT="1"/>
      <dgm:spPr/>
      <dgm:t>
        <a:bodyPr/>
        <a:lstStyle/>
        <a:p>
          <a:r>
            <a:rPr lang="de-CH" sz="1050" b="1" dirty="0">
              <a:solidFill>
                <a:schemeClr val="accent1"/>
              </a:solidFill>
            </a:rPr>
            <a:t>Organisation</a:t>
          </a:r>
          <a:endParaRPr lang="de-DE" sz="1050" b="1" dirty="0">
            <a:solidFill>
              <a:schemeClr val="accent1"/>
            </a:solidFill>
          </a:endParaRPr>
        </a:p>
      </dgm:t>
    </dgm:pt>
    <dgm:pt modelId="{40E7760C-F09D-D149-9F70-9A6513F9598C}" type="parTrans" cxnId="{3B89B0E3-F105-234B-A78F-5603C9FC84FA}">
      <dgm:prSet/>
      <dgm:spPr>
        <a:ln>
          <a:solidFill>
            <a:schemeClr val="accent1"/>
          </a:solidFill>
        </a:ln>
      </dgm:spPr>
      <dgm:t>
        <a:bodyPr/>
        <a:lstStyle/>
        <a:p>
          <a:endParaRPr lang="de-DE"/>
        </a:p>
      </dgm:t>
    </dgm:pt>
    <dgm:pt modelId="{F3872324-81D2-6A42-9D13-5A191EC080D7}" type="sibTrans" cxnId="{3B89B0E3-F105-234B-A78F-5603C9FC84FA}">
      <dgm:prSet/>
      <dgm:spPr/>
      <dgm:t>
        <a:bodyPr/>
        <a:lstStyle/>
        <a:p>
          <a:endParaRPr lang="de-DE"/>
        </a:p>
      </dgm:t>
    </dgm:pt>
    <dgm:pt modelId="{F59603F9-EDBC-A24B-A6A5-AB2BAF17DF04}">
      <dgm:prSet phldrT="[Text]" custT="1"/>
      <dgm:spPr/>
      <dgm:t>
        <a:bodyPr/>
        <a:lstStyle/>
        <a:p>
          <a:r>
            <a:rPr lang="de-CH" sz="1050" b="1" dirty="0">
              <a:solidFill>
                <a:schemeClr val="accent1"/>
              </a:solidFill>
            </a:rPr>
            <a:t>Prozesse</a:t>
          </a:r>
          <a:endParaRPr lang="de-DE" sz="1050" b="1" dirty="0">
            <a:solidFill>
              <a:schemeClr val="accent1"/>
            </a:solidFill>
          </a:endParaRPr>
        </a:p>
      </dgm:t>
    </dgm:pt>
    <dgm:pt modelId="{4F61F52E-329F-594B-9838-7A31A5EBE13C}" type="parTrans" cxnId="{2C4EFDBF-9136-3D4D-B7CD-09AF8B04632B}">
      <dgm:prSet/>
      <dgm:spPr>
        <a:ln>
          <a:solidFill>
            <a:schemeClr val="accent1"/>
          </a:solidFill>
        </a:ln>
      </dgm:spPr>
      <dgm:t>
        <a:bodyPr/>
        <a:lstStyle/>
        <a:p>
          <a:endParaRPr lang="de-DE"/>
        </a:p>
      </dgm:t>
    </dgm:pt>
    <dgm:pt modelId="{F227C916-7547-B94E-9EEE-63889954AE46}" type="sibTrans" cxnId="{2C4EFDBF-9136-3D4D-B7CD-09AF8B04632B}">
      <dgm:prSet/>
      <dgm:spPr/>
      <dgm:t>
        <a:bodyPr/>
        <a:lstStyle/>
        <a:p>
          <a:endParaRPr lang="de-DE"/>
        </a:p>
      </dgm:t>
    </dgm:pt>
    <dgm:pt modelId="{7EBBD0D9-50B2-CF44-B5A9-C082A4CD182D}">
      <dgm:prSet custT="1"/>
      <dgm:spPr/>
      <dgm:t>
        <a:bodyPr/>
        <a:lstStyle/>
        <a:p>
          <a:r>
            <a:rPr lang="de-CH" sz="1050" b="1" dirty="0">
              <a:solidFill>
                <a:schemeClr val="accent1"/>
              </a:solidFill>
            </a:rPr>
            <a:t>Reglemente</a:t>
          </a:r>
          <a:endParaRPr lang="de-DE" sz="1050" b="1" dirty="0">
            <a:solidFill>
              <a:schemeClr val="accent1"/>
            </a:solidFill>
          </a:endParaRPr>
        </a:p>
      </dgm:t>
    </dgm:pt>
    <dgm:pt modelId="{D5A08500-0EC3-4F4C-A714-71E02283C2A5}" type="parTrans" cxnId="{D595DBCA-02A3-D648-BF6C-649D73333F47}">
      <dgm:prSet/>
      <dgm:spPr>
        <a:ln>
          <a:solidFill>
            <a:schemeClr val="accent1"/>
          </a:solidFill>
        </a:ln>
      </dgm:spPr>
      <dgm:t>
        <a:bodyPr/>
        <a:lstStyle/>
        <a:p>
          <a:endParaRPr lang="de-DE"/>
        </a:p>
      </dgm:t>
    </dgm:pt>
    <dgm:pt modelId="{5FBE1F57-DC63-A144-AFF8-1D0DCE8953B4}" type="sibTrans" cxnId="{D595DBCA-02A3-D648-BF6C-649D73333F47}">
      <dgm:prSet/>
      <dgm:spPr/>
      <dgm:t>
        <a:bodyPr/>
        <a:lstStyle/>
        <a:p>
          <a:endParaRPr lang="de-DE"/>
        </a:p>
      </dgm:t>
    </dgm:pt>
    <dgm:pt modelId="{E59FC6DB-F56C-0549-AC5F-4BB4928C92D2}">
      <dgm:prSet custT="1"/>
      <dgm:spPr/>
      <dgm:t>
        <a:bodyPr/>
        <a:lstStyle/>
        <a:p>
          <a:r>
            <a:rPr lang="de-CH" sz="1050" b="1" dirty="0">
              <a:solidFill>
                <a:schemeClr val="accent1"/>
              </a:solidFill>
            </a:rPr>
            <a:t>Schulung</a:t>
          </a:r>
          <a:endParaRPr lang="de-DE" sz="1050" b="1" dirty="0">
            <a:solidFill>
              <a:schemeClr val="accent1"/>
            </a:solidFill>
          </a:endParaRPr>
        </a:p>
      </dgm:t>
    </dgm:pt>
    <dgm:pt modelId="{4E54FAC4-7F82-3840-92A9-C71119532B71}" type="parTrans" cxnId="{225D3423-78B8-9446-8946-E14B080944D0}">
      <dgm:prSet/>
      <dgm:spPr>
        <a:ln>
          <a:solidFill>
            <a:schemeClr val="accent1"/>
          </a:solidFill>
        </a:ln>
      </dgm:spPr>
      <dgm:t>
        <a:bodyPr/>
        <a:lstStyle/>
        <a:p>
          <a:endParaRPr lang="de-DE"/>
        </a:p>
      </dgm:t>
    </dgm:pt>
    <dgm:pt modelId="{0AD285E5-3240-7949-BE2B-E7E3DCD3EDD2}" type="sibTrans" cxnId="{225D3423-78B8-9446-8946-E14B080944D0}">
      <dgm:prSet/>
      <dgm:spPr/>
      <dgm:t>
        <a:bodyPr/>
        <a:lstStyle/>
        <a:p>
          <a:endParaRPr lang="de-DE"/>
        </a:p>
      </dgm:t>
    </dgm:pt>
    <dgm:pt modelId="{08EFC28B-C772-0C4D-A096-D9E5B1A4B0D4}">
      <dgm:prSet custT="1"/>
      <dgm:spPr/>
      <dgm:t>
        <a:bodyPr/>
        <a:lstStyle/>
        <a:p>
          <a:r>
            <a:rPr lang="de-CH" sz="1050" b="1" dirty="0">
              <a:solidFill>
                <a:schemeClr val="accent1"/>
              </a:solidFill>
            </a:rPr>
            <a:t>Kommunikation</a:t>
          </a:r>
          <a:endParaRPr lang="de-DE" sz="1050" b="1" dirty="0">
            <a:solidFill>
              <a:schemeClr val="accent1"/>
            </a:solidFill>
          </a:endParaRPr>
        </a:p>
      </dgm:t>
    </dgm:pt>
    <dgm:pt modelId="{FD2146D3-9744-514E-9517-A5E9CE925B3E}" type="parTrans" cxnId="{1F05F2DF-BF44-E74E-982B-4FBDAD985938}">
      <dgm:prSet/>
      <dgm:spPr>
        <a:ln>
          <a:solidFill>
            <a:schemeClr val="accent1"/>
          </a:solidFill>
        </a:ln>
      </dgm:spPr>
      <dgm:t>
        <a:bodyPr/>
        <a:lstStyle/>
        <a:p>
          <a:endParaRPr lang="de-DE"/>
        </a:p>
      </dgm:t>
    </dgm:pt>
    <dgm:pt modelId="{AD9A8302-7513-394E-8A06-2F79397666D3}" type="sibTrans" cxnId="{1F05F2DF-BF44-E74E-982B-4FBDAD985938}">
      <dgm:prSet/>
      <dgm:spPr/>
      <dgm:t>
        <a:bodyPr/>
        <a:lstStyle/>
        <a:p>
          <a:endParaRPr lang="de-DE"/>
        </a:p>
      </dgm:t>
    </dgm:pt>
    <dgm:pt modelId="{C6255401-FDA0-8D41-9B38-9EBBD48996F0}">
      <dgm:prSet custT="1"/>
      <dgm:spPr/>
      <dgm:t>
        <a:bodyPr/>
        <a:lstStyle/>
        <a:p>
          <a:r>
            <a:rPr lang="de-CH" sz="1050" b="1" dirty="0">
              <a:solidFill>
                <a:schemeClr val="accent1"/>
              </a:solidFill>
            </a:rPr>
            <a:t>Dritte</a:t>
          </a:r>
          <a:endParaRPr lang="de-DE" sz="1050" b="1" dirty="0">
            <a:solidFill>
              <a:schemeClr val="accent1"/>
            </a:solidFill>
          </a:endParaRPr>
        </a:p>
      </dgm:t>
    </dgm:pt>
    <dgm:pt modelId="{0F84BB20-CE77-9342-ACE6-80A0F15866D1}" type="parTrans" cxnId="{4D8F1808-AB52-A448-A751-894FD18E1CED}">
      <dgm:prSet/>
      <dgm:spPr>
        <a:ln>
          <a:solidFill>
            <a:schemeClr val="accent1"/>
          </a:solidFill>
        </a:ln>
      </dgm:spPr>
      <dgm:t>
        <a:bodyPr/>
        <a:lstStyle/>
        <a:p>
          <a:endParaRPr lang="de-DE"/>
        </a:p>
      </dgm:t>
    </dgm:pt>
    <dgm:pt modelId="{05B9CDB5-98D5-2047-81F7-9B5907EDBA65}" type="sibTrans" cxnId="{4D8F1808-AB52-A448-A751-894FD18E1CED}">
      <dgm:prSet/>
      <dgm:spPr/>
      <dgm:t>
        <a:bodyPr/>
        <a:lstStyle/>
        <a:p>
          <a:endParaRPr lang="de-DE"/>
        </a:p>
      </dgm:t>
    </dgm:pt>
    <dgm:pt modelId="{0F6875BD-5BC0-7D43-80EE-BBFB6D46BEA8}" type="pres">
      <dgm:prSet presAssocID="{00BD37C1-9DA8-EE45-B377-F9C6257833D4}" presName="Name0" presStyleCnt="0">
        <dgm:presLayoutVars>
          <dgm:orgChart val="1"/>
          <dgm:chPref val="1"/>
          <dgm:dir/>
          <dgm:animOne val="branch"/>
          <dgm:animLvl val="lvl"/>
          <dgm:resizeHandles/>
        </dgm:presLayoutVars>
      </dgm:prSet>
      <dgm:spPr/>
    </dgm:pt>
    <dgm:pt modelId="{41039DFD-B09F-EB4D-AEDC-6914B07D12DB}" type="pres">
      <dgm:prSet presAssocID="{2B31E372-449B-0F4E-BD34-B3E26C2DCE4E}" presName="hierRoot1" presStyleCnt="0">
        <dgm:presLayoutVars>
          <dgm:hierBranch val="init"/>
        </dgm:presLayoutVars>
      </dgm:prSet>
      <dgm:spPr/>
    </dgm:pt>
    <dgm:pt modelId="{3EFA07B9-01D5-2A4A-A740-E9EBC451F11D}" type="pres">
      <dgm:prSet presAssocID="{2B31E372-449B-0F4E-BD34-B3E26C2DCE4E}" presName="rootComposite1" presStyleCnt="0"/>
      <dgm:spPr/>
    </dgm:pt>
    <dgm:pt modelId="{4FAE5CED-ED8C-844F-BB7C-ED9769445536}" type="pres">
      <dgm:prSet presAssocID="{2B31E372-449B-0F4E-BD34-B3E26C2DCE4E}" presName="rootText1" presStyleLbl="alignAcc1" presStyleIdx="0" presStyleCnt="0" custScaleX="178181" custScaleY="178181">
        <dgm:presLayoutVars>
          <dgm:chPref val="3"/>
        </dgm:presLayoutVars>
      </dgm:prSet>
      <dgm:spPr/>
    </dgm:pt>
    <dgm:pt modelId="{2F7CF12C-DFE4-8E4D-804F-F52019CE4C52}" type="pres">
      <dgm:prSet presAssocID="{2B31E372-449B-0F4E-BD34-B3E26C2DCE4E}" presName="topArc1" presStyleLbl="parChTrans1D1" presStyleIdx="0" presStyleCnt="16"/>
      <dgm:spPr>
        <a:ln>
          <a:solidFill>
            <a:schemeClr val="accent4"/>
          </a:solidFill>
        </a:ln>
      </dgm:spPr>
    </dgm:pt>
    <dgm:pt modelId="{7D1B2D4E-2F6C-C444-AAE1-7E111FE45428}" type="pres">
      <dgm:prSet presAssocID="{2B31E372-449B-0F4E-BD34-B3E26C2DCE4E}" presName="bottomArc1" presStyleLbl="parChTrans1D1" presStyleIdx="1" presStyleCnt="16"/>
      <dgm:spPr>
        <a:ln>
          <a:solidFill>
            <a:schemeClr val="accent1"/>
          </a:solidFill>
        </a:ln>
      </dgm:spPr>
    </dgm:pt>
    <dgm:pt modelId="{46912A13-FB90-2143-B971-5C484767237D}" type="pres">
      <dgm:prSet presAssocID="{2B31E372-449B-0F4E-BD34-B3E26C2DCE4E}" presName="topConnNode1" presStyleLbl="node1" presStyleIdx="0" presStyleCnt="0"/>
      <dgm:spPr/>
    </dgm:pt>
    <dgm:pt modelId="{D24599FD-97FB-EA45-B379-8B973954C89A}" type="pres">
      <dgm:prSet presAssocID="{2B31E372-449B-0F4E-BD34-B3E26C2DCE4E}" presName="hierChild2" presStyleCnt="0"/>
      <dgm:spPr/>
    </dgm:pt>
    <dgm:pt modelId="{260DFD14-4118-F34A-AA5F-DEF42B82ABE5}" type="pres">
      <dgm:prSet presAssocID="{6EDA7517-10F0-0E40-9D90-5C89FDAFE203}" presName="Name28" presStyleLbl="parChTrans1D2" presStyleIdx="0" presStyleCnt="7"/>
      <dgm:spPr/>
    </dgm:pt>
    <dgm:pt modelId="{DD372100-3557-EB40-953F-5F1A2672096D}" type="pres">
      <dgm:prSet presAssocID="{E8F12894-7ABC-5748-803A-35C01FE5BA41}" presName="hierRoot2" presStyleCnt="0">
        <dgm:presLayoutVars>
          <dgm:hierBranch val="init"/>
        </dgm:presLayoutVars>
      </dgm:prSet>
      <dgm:spPr/>
    </dgm:pt>
    <dgm:pt modelId="{DFA4D956-4B6D-2342-A9FF-A8F701004BF9}" type="pres">
      <dgm:prSet presAssocID="{E8F12894-7ABC-5748-803A-35C01FE5BA41}" presName="rootComposite2" presStyleCnt="0"/>
      <dgm:spPr/>
    </dgm:pt>
    <dgm:pt modelId="{643C4C3F-CB73-0C4E-9511-4BEB68A05BB2}" type="pres">
      <dgm:prSet presAssocID="{E8F12894-7ABC-5748-803A-35C01FE5BA41}" presName="rootText2" presStyleLbl="alignAcc1" presStyleIdx="0" presStyleCnt="0">
        <dgm:presLayoutVars>
          <dgm:chPref val="3"/>
        </dgm:presLayoutVars>
      </dgm:prSet>
      <dgm:spPr/>
    </dgm:pt>
    <dgm:pt modelId="{7CE8D0F1-FA07-7743-A516-0F472E4C6E5C}" type="pres">
      <dgm:prSet presAssocID="{E8F12894-7ABC-5748-803A-35C01FE5BA41}" presName="topArc2" presStyleLbl="parChTrans1D1" presStyleIdx="2" presStyleCnt="16"/>
      <dgm:spPr>
        <a:ln>
          <a:solidFill>
            <a:schemeClr val="accent1"/>
          </a:solidFill>
        </a:ln>
      </dgm:spPr>
    </dgm:pt>
    <dgm:pt modelId="{29C814C8-CD72-CF4B-A67E-CC7056025695}" type="pres">
      <dgm:prSet presAssocID="{E8F12894-7ABC-5748-803A-35C01FE5BA41}" presName="bottomArc2" presStyleLbl="parChTrans1D1" presStyleIdx="3" presStyleCnt="16"/>
      <dgm:spPr>
        <a:ln>
          <a:solidFill>
            <a:schemeClr val="accent4"/>
          </a:solidFill>
        </a:ln>
      </dgm:spPr>
    </dgm:pt>
    <dgm:pt modelId="{CB451B0C-D3CB-6F48-A85F-819625B6F151}" type="pres">
      <dgm:prSet presAssocID="{E8F12894-7ABC-5748-803A-35C01FE5BA41}" presName="topConnNode2" presStyleLbl="node2" presStyleIdx="0" presStyleCnt="0"/>
      <dgm:spPr/>
    </dgm:pt>
    <dgm:pt modelId="{E4A4DA59-D58C-2A40-94BB-821D05EFBECB}" type="pres">
      <dgm:prSet presAssocID="{E8F12894-7ABC-5748-803A-35C01FE5BA41}" presName="hierChild4" presStyleCnt="0"/>
      <dgm:spPr/>
    </dgm:pt>
    <dgm:pt modelId="{E525B95E-C1C6-FE48-BB8A-089BF9A85FF4}" type="pres">
      <dgm:prSet presAssocID="{E8F12894-7ABC-5748-803A-35C01FE5BA41}" presName="hierChild5" presStyleCnt="0"/>
      <dgm:spPr/>
    </dgm:pt>
    <dgm:pt modelId="{B82A9B39-6E73-6249-BABD-2F24029D0C49}" type="pres">
      <dgm:prSet presAssocID="{40E7760C-F09D-D149-9F70-9A6513F9598C}" presName="Name28" presStyleLbl="parChTrans1D2" presStyleIdx="1" presStyleCnt="7"/>
      <dgm:spPr/>
    </dgm:pt>
    <dgm:pt modelId="{FDC1A9FA-DA78-F94A-A845-1FE0CA99B14F}" type="pres">
      <dgm:prSet presAssocID="{9C9DB0F4-E75C-FA4C-B1BD-1D54C6CCE96F}" presName="hierRoot2" presStyleCnt="0">
        <dgm:presLayoutVars>
          <dgm:hierBranch val="init"/>
        </dgm:presLayoutVars>
      </dgm:prSet>
      <dgm:spPr/>
    </dgm:pt>
    <dgm:pt modelId="{811CF39A-2A54-0147-A634-164AAB26A740}" type="pres">
      <dgm:prSet presAssocID="{9C9DB0F4-E75C-FA4C-B1BD-1D54C6CCE96F}" presName="rootComposite2" presStyleCnt="0"/>
      <dgm:spPr/>
    </dgm:pt>
    <dgm:pt modelId="{813EC814-9ADA-9743-BDD7-794F92E0175C}" type="pres">
      <dgm:prSet presAssocID="{9C9DB0F4-E75C-FA4C-B1BD-1D54C6CCE96F}" presName="rootText2" presStyleLbl="alignAcc1" presStyleIdx="0" presStyleCnt="0">
        <dgm:presLayoutVars>
          <dgm:chPref val="3"/>
        </dgm:presLayoutVars>
      </dgm:prSet>
      <dgm:spPr/>
    </dgm:pt>
    <dgm:pt modelId="{4CC5AD43-8B8D-1541-B8B1-EC9BC413C9F2}" type="pres">
      <dgm:prSet presAssocID="{9C9DB0F4-E75C-FA4C-B1BD-1D54C6CCE96F}" presName="topArc2" presStyleLbl="parChTrans1D1" presStyleIdx="4" presStyleCnt="16"/>
      <dgm:spPr>
        <a:ln>
          <a:solidFill>
            <a:schemeClr val="accent1"/>
          </a:solidFill>
        </a:ln>
      </dgm:spPr>
    </dgm:pt>
    <dgm:pt modelId="{63BD9FC0-FB8E-7E45-9D0D-032ECF245AB4}" type="pres">
      <dgm:prSet presAssocID="{9C9DB0F4-E75C-FA4C-B1BD-1D54C6CCE96F}" presName="bottomArc2" presStyleLbl="parChTrans1D1" presStyleIdx="5" presStyleCnt="16"/>
      <dgm:spPr>
        <a:ln>
          <a:solidFill>
            <a:schemeClr val="accent4"/>
          </a:solidFill>
        </a:ln>
      </dgm:spPr>
    </dgm:pt>
    <dgm:pt modelId="{2DAF9A63-7061-D645-8464-3E0A3ADD4C2E}" type="pres">
      <dgm:prSet presAssocID="{9C9DB0F4-E75C-FA4C-B1BD-1D54C6CCE96F}" presName="topConnNode2" presStyleLbl="node2" presStyleIdx="0" presStyleCnt="0"/>
      <dgm:spPr/>
    </dgm:pt>
    <dgm:pt modelId="{81D05F08-7274-624B-A32D-BBD389FE2761}" type="pres">
      <dgm:prSet presAssocID="{9C9DB0F4-E75C-FA4C-B1BD-1D54C6CCE96F}" presName="hierChild4" presStyleCnt="0"/>
      <dgm:spPr/>
    </dgm:pt>
    <dgm:pt modelId="{C760304F-84AB-5D4D-A7AD-BBA28EDC7D24}" type="pres">
      <dgm:prSet presAssocID="{9C9DB0F4-E75C-FA4C-B1BD-1D54C6CCE96F}" presName="hierChild5" presStyleCnt="0"/>
      <dgm:spPr/>
    </dgm:pt>
    <dgm:pt modelId="{A1A4F0D4-59E0-8140-8903-23664BD6167F}" type="pres">
      <dgm:prSet presAssocID="{4F61F52E-329F-594B-9838-7A31A5EBE13C}" presName="Name28" presStyleLbl="parChTrans1D2" presStyleIdx="2" presStyleCnt="7"/>
      <dgm:spPr/>
    </dgm:pt>
    <dgm:pt modelId="{6CAB016F-EF7C-CD41-9B65-E09471B374CD}" type="pres">
      <dgm:prSet presAssocID="{F59603F9-EDBC-A24B-A6A5-AB2BAF17DF04}" presName="hierRoot2" presStyleCnt="0">
        <dgm:presLayoutVars>
          <dgm:hierBranch val="init"/>
        </dgm:presLayoutVars>
      </dgm:prSet>
      <dgm:spPr/>
    </dgm:pt>
    <dgm:pt modelId="{B9E70C29-56C1-8D42-8796-6D30419308BC}" type="pres">
      <dgm:prSet presAssocID="{F59603F9-EDBC-A24B-A6A5-AB2BAF17DF04}" presName="rootComposite2" presStyleCnt="0"/>
      <dgm:spPr/>
    </dgm:pt>
    <dgm:pt modelId="{625F766F-BCB3-5944-BBEA-0840214B9CC1}" type="pres">
      <dgm:prSet presAssocID="{F59603F9-EDBC-A24B-A6A5-AB2BAF17DF04}" presName="rootText2" presStyleLbl="alignAcc1" presStyleIdx="0" presStyleCnt="0">
        <dgm:presLayoutVars>
          <dgm:chPref val="3"/>
        </dgm:presLayoutVars>
      </dgm:prSet>
      <dgm:spPr/>
    </dgm:pt>
    <dgm:pt modelId="{0E2A7C05-C2BF-D84B-B38D-5767888B441F}" type="pres">
      <dgm:prSet presAssocID="{F59603F9-EDBC-A24B-A6A5-AB2BAF17DF04}" presName="topArc2" presStyleLbl="parChTrans1D1" presStyleIdx="6" presStyleCnt="16"/>
      <dgm:spPr>
        <a:ln>
          <a:solidFill>
            <a:schemeClr val="accent1"/>
          </a:solidFill>
        </a:ln>
      </dgm:spPr>
    </dgm:pt>
    <dgm:pt modelId="{9E61CF9A-E310-0F41-85D4-2A52060833C3}" type="pres">
      <dgm:prSet presAssocID="{F59603F9-EDBC-A24B-A6A5-AB2BAF17DF04}" presName="bottomArc2" presStyleLbl="parChTrans1D1" presStyleIdx="7" presStyleCnt="16"/>
      <dgm:spPr>
        <a:ln>
          <a:solidFill>
            <a:schemeClr val="accent4"/>
          </a:solidFill>
        </a:ln>
      </dgm:spPr>
    </dgm:pt>
    <dgm:pt modelId="{1BAAD5CF-024F-9346-8A2C-C170B7F7E5C9}" type="pres">
      <dgm:prSet presAssocID="{F59603F9-EDBC-A24B-A6A5-AB2BAF17DF04}" presName="topConnNode2" presStyleLbl="node2" presStyleIdx="0" presStyleCnt="0"/>
      <dgm:spPr/>
    </dgm:pt>
    <dgm:pt modelId="{78810AA8-6CE9-A245-B5D1-21BF866336D2}" type="pres">
      <dgm:prSet presAssocID="{F59603F9-EDBC-A24B-A6A5-AB2BAF17DF04}" presName="hierChild4" presStyleCnt="0"/>
      <dgm:spPr/>
    </dgm:pt>
    <dgm:pt modelId="{2387093B-4703-9140-81BA-708738A70389}" type="pres">
      <dgm:prSet presAssocID="{F59603F9-EDBC-A24B-A6A5-AB2BAF17DF04}" presName="hierChild5" presStyleCnt="0"/>
      <dgm:spPr/>
    </dgm:pt>
    <dgm:pt modelId="{71990639-5997-094F-AEFA-38E896588413}" type="pres">
      <dgm:prSet presAssocID="{D5A08500-0EC3-4F4C-A714-71E02283C2A5}" presName="Name28" presStyleLbl="parChTrans1D2" presStyleIdx="3" presStyleCnt="7"/>
      <dgm:spPr/>
    </dgm:pt>
    <dgm:pt modelId="{3673DEF3-0EB1-5743-80F5-8A11D2EC68C1}" type="pres">
      <dgm:prSet presAssocID="{7EBBD0D9-50B2-CF44-B5A9-C082A4CD182D}" presName="hierRoot2" presStyleCnt="0">
        <dgm:presLayoutVars>
          <dgm:hierBranch val="init"/>
        </dgm:presLayoutVars>
      </dgm:prSet>
      <dgm:spPr/>
    </dgm:pt>
    <dgm:pt modelId="{58284E2A-2500-8246-AC9E-4D8E761A89EE}" type="pres">
      <dgm:prSet presAssocID="{7EBBD0D9-50B2-CF44-B5A9-C082A4CD182D}" presName="rootComposite2" presStyleCnt="0"/>
      <dgm:spPr/>
    </dgm:pt>
    <dgm:pt modelId="{5F339636-5A1B-BA4B-998A-7FB351F1168F}" type="pres">
      <dgm:prSet presAssocID="{7EBBD0D9-50B2-CF44-B5A9-C082A4CD182D}" presName="rootText2" presStyleLbl="alignAcc1" presStyleIdx="0" presStyleCnt="0">
        <dgm:presLayoutVars>
          <dgm:chPref val="3"/>
        </dgm:presLayoutVars>
      </dgm:prSet>
      <dgm:spPr/>
    </dgm:pt>
    <dgm:pt modelId="{873A1056-E8D3-6A4D-9E13-7CA3D8F97E2C}" type="pres">
      <dgm:prSet presAssocID="{7EBBD0D9-50B2-CF44-B5A9-C082A4CD182D}" presName="topArc2" presStyleLbl="parChTrans1D1" presStyleIdx="8" presStyleCnt="16"/>
      <dgm:spPr>
        <a:ln>
          <a:solidFill>
            <a:schemeClr val="accent1"/>
          </a:solidFill>
        </a:ln>
      </dgm:spPr>
    </dgm:pt>
    <dgm:pt modelId="{B517DA51-FAC5-744A-98FE-2EADF6EC4AA0}" type="pres">
      <dgm:prSet presAssocID="{7EBBD0D9-50B2-CF44-B5A9-C082A4CD182D}" presName="bottomArc2" presStyleLbl="parChTrans1D1" presStyleIdx="9" presStyleCnt="16"/>
      <dgm:spPr>
        <a:ln>
          <a:solidFill>
            <a:schemeClr val="accent4"/>
          </a:solidFill>
        </a:ln>
      </dgm:spPr>
    </dgm:pt>
    <dgm:pt modelId="{7E917A04-B939-684C-8A10-1B1DBF708865}" type="pres">
      <dgm:prSet presAssocID="{7EBBD0D9-50B2-CF44-B5A9-C082A4CD182D}" presName="topConnNode2" presStyleLbl="node2" presStyleIdx="0" presStyleCnt="0"/>
      <dgm:spPr/>
    </dgm:pt>
    <dgm:pt modelId="{6FD94608-CBA5-1844-81D5-E8C8827AFB4B}" type="pres">
      <dgm:prSet presAssocID="{7EBBD0D9-50B2-CF44-B5A9-C082A4CD182D}" presName="hierChild4" presStyleCnt="0"/>
      <dgm:spPr/>
    </dgm:pt>
    <dgm:pt modelId="{0A44F265-4329-B44D-B532-F5065100BFAA}" type="pres">
      <dgm:prSet presAssocID="{7EBBD0D9-50B2-CF44-B5A9-C082A4CD182D}" presName="hierChild5" presStyleCnt="0"/>
      <dgm:spPr/>
    </dgm:pt>
    <dgm:pt modelId="{9DEEC8BC-DBA6-6047-882B-13B80E36D536}" type="pres">
      <dgm:prSet presAssocID="{4E54FAC4-7F82-3840-92A9-C71119532B71}" presName="Name28" presStyleLbl="parChTrans1D2" presStyleIdx="4" presStyleCnt="7"/>
      <dgm:spPr/>
    </dgm:pt>
    <dgm:pt modelId="{D18AB3C0-6751-E849-AC4A-0111890B7392}" type="pres">
      <dgm:prSet presAssocID="{E59FC6DB-F56C-0549-AC5F-4BB4928C92D2}" presName="hierRoot2" presStyleCnt="0">
        <dgm:presLayoutVars>
          <dgm:hierBranch val="init"/>
        </dgm:presLayoutVars>
      </dgm:prSet>
      <dgm:spPr/>
    </dgm:pt>
    <dgm:pt modelId="{95499C52-4769-DB43-94DA-FF614654102A}" type="pres">
      <dgm:prSet presAssocID="{E59FC6DB-F56C-0549-AC5F-4BB4928C92D2}" presName="rootComposite2" presStyleCnt="0"/>
      <dgm:spPr/>
    </dgm:pt>
    <dgm:pt modelId="{676A09B9-ED48-BE4F-81B2-2B313A2457C9}" type="pres">
      <dgm:prSet presAssocID="{E59FC6DB-F56C-0549-AC5F-4BB4928C92D2}" presName="rootText2" presStyleLbl="alignAcc1" presStyleIdx="0" presStyleCnt="0">
        <dgm:presLayoutVars>
          <dgm:chPref val="3"/>
        </dgm:presLayoutVars>
      </dgm:prSet>
      <dgm:spPr/>
    </dgm:pt>
    <dgm:pt modelId="{8E420524-19E7-D94E-97AE-15C86F9A4E5B}" type="pres">
      <dgm:prSet presAssocID="{E59FC6DB-F56C-0549-AC5F-4BB4928C92D2}" presName="topArc2" presStyleLbl="parChTrans1D1" presStyleIdx="10" presStyleCnt="16"/>
      <dgm:spPr>
        <a:ln>
          <a:solidFill>
            <a:schemeClr val="accent1"/>
          </a:solidFill>
        </a:ln>
      </dgm:spPr>
    </dgm:pt>
    <dgm:pt modelId="{1CA8AD98-280E-6B4E-A840-E379F8F48765}" type="pres">
      <dgm:prSet presAssocID="{E59FC6DB-F56C-0549-AC5F-4BB4928C92D2}" presName="bottomArc2" presStyleLbl="parChTrans1D1" presStyleIdx="11" presStyleCnt="16"/>
      <dgm:spPr>
        <a:ln>
          <a:solidFill>
            <a:schemeClr val="accent4"/>
          </a:solidFill>
        </a:ln>
      </dgm:spPr>
    </dgm:pt>
    <dgm:pt modelId="{93FF31EC-FD1B-7D43-A8F9-D24F8BD58CB9}" type="pres">
      <dgm:prSet presAssocID="{E59FC6DB-F56C-0549-AC5F-4BB4928C92D2}" presName="topConnNode2" presStyleLbl="node2" presStyleIdx="0" presStyleCnt="0"/>
      <dgm:spPr/>
    </dgm:pt>
    <dgm:pt modelId="{5E5EF138-18C8-904E-BAB9-03EE4ABB5043}" type="pres">
      <dgm:prSet presAssocID="{E59FC6DB-F56C-0549-AC5F-4BB4928C92D2}" presName="hierChild4" presStyleCnt="0"/>
      <dgm:spPr/>
    </dgm:pt>
    <dgm:pt modelId="{E919095C-7E9F-4044-83A9-BCFF1739A2F6}" type="pres">
      <dgm:prSet presAssocID="{E59FC6DB-F56C-0549-AC5F-4BB4928C92D2}" presName="hierChild5" presStyleCnt="0"/>
      <dgm:spPr/>
    </dgm:pt>
    <dgm:pt modelId="{E642DC21-3D02-3E46-BDEF-AD60AC195B2E}" type="pres">
      <dgm:prSet presAssocID="{FD2146D3-9744-514E-9517-A5E9CE925B3E}" presName="Name28" presStyleLbl="parChTrans1D2" presStyleIdx="5" presStyleCnt="7"/>
      <dgm:spPr/>
    </dgm:pt>
    <dgm:pt modelId="{1C1A3AB3-44CF-584F-A5B9-C99CE5DB8E0B}" type="pres">
      <dgm:prSet presAssocID="{08EFC28B-C772-0C4D-A096-D9E5B1A4B0D4}" presName="hierRoot2" presStyleCnt="0">
        <dgm:presLayoutVars>
          <dgm:hierBranch val="init"/>
        </dgm:presLayoutVars>
      </dgm:prSet>
      <dgm:spPr/>
    </dgm:pt>
    <dgm:pt modelId="{E73B3B96-3035-5D40-A6D3-05F985869477}" type="pres">
      <dgm:prSet presAssocID="{08EFC28B-C772-0C4D-A096-D9E5B1A4B0D4}" presName="rootComposite2" presStyleCnt="0"/>
      <dgm:spPr/>
    </dgm:pt>
    <dgm:pt modelId="{F29D5193-0036-624E-AC26-E202FD042D01}" type="pres">
      <dgm:prSet presAssocID="{08EFC28B-C772-0C4D-A096-D9E5B1A4B0D4}" presName="rootText2" presStyleLbl="alignAcc1" presStyleIdx="0" presStyleCnt="0">
        <dgm:presLayoutVars>
          <dgm:chPref val="3"/>
        </dgm:presLayoutVars>
      </dgm:prSet>
      <dgm:spPr/>
    </dgm:pt>
    <dgm:pt modelId="{3BBD0192-416B-6D4B-8D38-45829B21B4C6}" type="pres">
      <dgm:prSet presAssocID="{08EFC28B-C772-0C4D-A096-D9E5B1A4B0D4}" presName="topArc2" presStyleLbl="parChTrans1D1" presStyleIdx="12" presStyleCnt="16"/>
      <dgm:spPr>
        <a:ln>
          <a:solidFill>
            <a:schemeClr val="accent1"/>
          </a:solidFill>
        </a:ln>
      </dgm:spPr>
    </dgm:pt>
    <dgm:pt modelId="{1FB596D6-5301-F64E-99CC-04B0FCC6AFBF}" type="pres">
      <dgm:prSet presAssocID="{08EFC28B-C772-0C4D-A096-D9E5B1A4B0D4}" presName="bottomArc2" presStyleLbl="parChTrans1D1" presStyleIdx="13" presStyleCnt="16"/>
      <dgm:spPr>
        <a:ln>
          <a:solidFill>
            <a:schemeClr val="accent4"/>
          </a:solidFill>
        </a:ln>
      </dgm:spPr>
    </dgm:pt>
    <dgm:pt modelId="{37314AD6-DF39-184E-943E-9C24CF4DB8BE}" type="pres">
      <dgm:prSet presAssocID="{08EFC28B-C772-0C4D-A096-D9E5B1A4B0D4}" presName="topConnNode2" presStyleLbl="node2" presStyleIdx="0" presStyleCnt="0"/>
      <dgm:spPr/>
    </dgm:pt>
    <dgm:pt modelId="{70B5E00B-0BA8-9042-9947-FAC55A3BD101}" type="pres">
      <dgm:prSet presAssocID="{08EFC28B-C772-0C4D-A096-D9E5B1A4B0D4}" presName="hierChild4" presStyleCnt="0"/>
      <dgm:spPr/>
    </dgm:pt>
    <dgm:pt modelId="{8DD25A90-7A4D-304D-9F94-883B82A027BF}" type="pres">
      <dgm:prSet presAssocID="{08EFC28B-C772-0C4D-A096-D9E5B1A4B0D4}" presName="hierChild5" presStyleCnt="0"/>
      <dgm:spPr/>
    </dgm:pt>
    <dgm:pt modelId="{870204AC-5570-FA42-96F6-51D119012A0A}" type="pres">
      <dgm:prSet presAssocID="{0F84BB20-CE77-9342-ACE6-80A0F15866D1}" presName="Name28" presStyleLbl="parChTrans1D2" presStyleIdx="6" presStyleCnt="7"/>
      <dgm:spPr/>
    </dgm:pt>
    <dgm:pt modelId="{3CE0E45B-BF0D-1F46-BE4D-FC8E055270A7}" type="pres">
      <dgm:prSet presAssocID="{C6255401-FDA0-8D41-9B38-9EBBD48996F0}" presName="hierRoot2" presStyleCnt="0">
        <dgm:presLayoutVars>
          <dgm:hierBranch val="init"/>
        </dgm:presLayoutVars>
      </dgm:prSet>
      <dgm:spPr/>
    </dgm:pt>
    <dgm:pt modelId="{CA48AD9E-DB1E-1143-81DB-88CD15D95A3A}" type="pres">
      <dgm:prSet presAssocID="{C6255401-FDA0-8D41-9B38-9EBBD48996F0}" presName="rootComposite2" presStyleCnt="0"/>
      <dgm:spPr/>
    </dgm:pt>
    <dgm:pt modelId="{57E222F9-34C0-9244-8D4F-9CF41E8B2189}" type="pres">
      <dgm:prSet presAssocID="{C6255401-FDA0-8D41-9B38-9EBBD48996F0}" presName="rootText2" presStyleLbl="alignAcc1" presStyleIdx="0" presStyleCnt="0">
        <dgm:presLayoutVars>
          <dgm:chPref val="3"/>
        </dgm:presLayoutVars>
      </dgm:prSet>
      <dgm:spPr/>
    </dgm:pt>
    <dgm:pt modelId="{468C2A18-A2B5-FB42-83D0-699C8F419D0B}" type="pres">
      <dgm:prSet presAssocID="{C6255401-FDA0-8D41-9B38-9EBBD48996F0}" presName="topArc2" presStyleLbl="parChTrans1D1" presStyleIdx="14" presStyleCnt="16"/>
      <dgm:spPr>
        <a:ln>
          <a:solidFill>
            <a:schemeClr val="accent1"/>
          </a:solidFill>
        </a:ln>
      </dgm:spPr>
    </dgm:pt>
    <dgm:pt modelId="{9E1C3EA9-4551-E04D-B184-A3C3B8E436E3}" type="pres">
      <dgm:prSet presAssocID="{C6255401-FDA0-8D41-9B38-9EBBD48996F0}" presName="bottomArc2" presStyleLbl="parChTrans1D1" presStyleIdx="15" presStyleCnt="16"/>
      <dgm:spPr>
        <a:ln>
          <a:solidFill>
            <a:schemeClr val="accent4"/>
          </a:solidFill>
        </a:ln>
      </dgm:spPr>
    </dgm:pt>
    <dgm:pt modelId="{F9BF9149-6CD4-164E-8A54-0CA44415FF8C}" type="pres">
      <dgm:prSet presAssocID="{C6255401-FDA0-8D41-9B38-9EBBD48996F0}" presName="topConnNode2" presStyleLbl="node2" presStyleIdx="0" presStyleCnt="0"/>
      <dgm:spPr/>
    </dgm:pt>
    <dgm:pt modelId="{C6D95A37-1DC1-5A43-A0A3-C245699F509B}" type="pres">
      <dgm:prSet presAssocID="{C6255401-FDA0-8D41-9B38-9EBBD48996F0}" presName="hierChild4" presStyleCnt="0"/>
      <dgm:spPr/>
    </dgm:pt>
    <dgm:pt modelId="{057EEF3A-8657-F94D-BD38-80F9ADDFDBD2}" type="pres">
      <dgm:prSet presAssocID="{C6255401-FDA0-8D41-9B38-9EBBD48996F0}" presName="hierChild5" presStyleCnt="0"/>
      <dgm:spPr/>
    </dgm:pt>
    <dgm:pt modelId="{A36B0120-2710-1542-AA00-C34050ACDB55}" type="pres">
      <dgm:prSet presAssocID="{2B31E372-449B-0F4E-BD34-B3E26C2DCE4E}" presName="hierChild3" presStyleCnt="0"/>
      <dgm:spPr/>
    </dgm:pt>
  </dgm:ptLst>
  <dgm:cxnLst>
    <dgm:cxn modelId="{4D8F1808-AB52-A448-A751-894FD18E1CED}" srcId="{2B31E372-449B-0F4E-BD34-B3E26C2DCE4E}" destId="{C6255401-FDA0-8D41-9B38-9EBBD48996F0}" srcOrd="6" destOrd="0" parTransId="{0F84BB20-CE77-9342-ACE6-80A0F15866D1}" sibTransId="{05B9CDB5-98D5-2047-81F7-9B5907EDBA65}"/>
    <dgm:cxn modelId="{F6B18521-C77F-2340-9894-57C84ECCC738}" type="presOf" srcId="{F59603F9-EDBC-A24B-A6A5-AB2BAF17DF04}" destId="{1BAAD5CF-024F-9346-8A2C-C170B7F7E5C9}" srcOrd="1" destOrd="0" presId="urn:microsoft.com/office/officeart/2008/layout/HalfCircleOrganizationChart"/>
    <dgm:cxn modelId="{2ECA0523-C20B-9241-971D-E65F8424E837}" type="presOf" srcId="{2B31E372-449B-0F4E-BD34-B3E26C2DCE4E}" destId="{4FAE5CED-ED8C-844F-BB7C-ED9769445536}" srcOrd="0" destOrd="0" presId="urn:microsoft.com/office/officeart/2008/layout/HalfCircleOrganizationChart"/>
    <dgm:cxn modelId="{225D3423-78B8-9446-8946-E14B080944D0}" srcId="{2B31E372-449B-0F4E-BD34-B3E26C2DCE4E}" destId="{E59FC6DB-F56C-0549-AC5F-4BB4928C92D2}" srcOrd="4" destOrd="0" parTransId="{4E54FAC4-7F82-3840-92A9-C71119532B71}" sibTransId="{0AD285E5-3240-7949-BE2B-E7E3DCD3EDD2}"/>
    <dgm:cxn modelId="{37DF063B-B92A-5B47-9127-E9869DE844B1}" srcId="{2B31E372-449B-0F4E-BD34-B3E26C2DCE4E}" destId="{E8F12894-7ABC-5748-803A-35C01FE5BA41}" srcOrd="0" destOrd="0" parTransId="{6EDA7517-10F0-0E40-9D90-5C89FDAFE203}" sibTransId="{EF0645A6-BB83-D748-9554-0C101A30D0CC}"/>
    <dgm:cxn modelId="{89DA923E-7E9D-6B41-83A0-60F859DA60C9}" type="presOf" srcId="{E59FC6DB-F56C-0549-AC5F-4BB4928C92D2}" destId="{676A09B9-ED48-BE4F-81B2-2B313A2457C9}" srcOrd="0" destOrd="0" presId="urn:microsoft.com/office/officeart/2008/layout/HalfCircleOrganizationChart"/>
    <dgm:cxn modelId="{316EFC4A-BE71-5A4E-9150-A66EF6A200F0}" type="presOf" srcId="{7EBBD0D9-50B2-CF44-B5A9-C082A4CD182D}" destId="{5F339636-5A1B-BA4B-998A-7FB351F1168F}" srcOrd="0" destOrd="0" presId="urn:microsoft.com/office/officeart/2008/layout/HalfCircleOrganizationChart"/>
    <dgm:cxn modelId="{5C32D85B-A2F3-2B4A-87C1-29EE67087DC4}" type="presOf" srcId="{E59FC6DB-F56C-0549-AC5F-4BB4928C92D2}" destId="{93FF31EC-FD1B-7D43-A8F9-D24F8BD58CB9}" srcOrd="1" destOrd="0" presId="urn:microsoft.com/office/officeart/2008/layout/HalfCircleOrganizationChart"/>
    <dgm:cxn modelId="{9A9D2A60-061F-6D49-908A-11655609586E}" type="presOf" srcId="{FD2146D3-9744-514E-9517-A5E9CE925B3E}" destId="{E642DC21-3D02-3E46-BDEF-AD60AC195B2E}" srcOrd="0" destOrd="0" presId="urn:microsoft.com/office/officeart/2008/layout/HalfCircleOrganizationChart"/>
    <dgm:cxn modelId="{76FE4060-3921-654C-8102-8524B19F0372}" type="presOf" srcId="{E8F12894-7ABC-5748-803A-35C01FE5BA41}" destId="{CB451B0C-D3CB-6F48-A85F-819625B6F151}" srcOrd="1" destOrd="0" presId="urn:microsoft.com/office/officeart/2008/layout/HalfCircleOrganizationChart"/>
    <dgm:cxn modelId="{3EF35179-F88D-9B46-9D9F-70AE24E098A5}" type="presOf" srcId="{F59603F9-EDBC-A24B-A6A5-AB2BAF17DF04}" destId="{625F766F-BCB3-5944-BBEA-0840214B9CC1}" srcOrd="0" destOrd="0" presId="urn:microsoft.com/office/officeart/2008/layout/HalfCircleOrganizationChart"/>
    <dgm:cxn modelId="{03A93582-9DB2-9F48-A516-57BCE7C8C9E4}" type="presOf" srcId="{E8F12894-7ABC-5748-803A-35C01FE5BA41}" destId="{643C4C3F-CB73-0C4E-9511-4BEB68A05BB2}" srcOrd="0" destOrd="0" presId="urn:microsoft.com/office/officeart/2008/layout/HalfCircleOrganizationChart"/>
    <dgm:cxn modelId="{FFED6286-755E-914D-9FF0-0C6C1372A608}" type="presOf" srcId="{9C9DB0F4-E75C-FA4C-B1BD-1D54C6CCE96F}" destId="{813EC814-9ADA-9743-BDD7-794F92E0175C}" srcOrd="0" destOrd="0" presId="urn:microsoft.com/office/officeart/2008/layout/HalfCircleOrganizationChart"/>
    <dgm:cxn modelId="{B3D4788C-32C5-C44F-B51B-3F2A66CB59D2}" type="presOf" srcId="{0F84BB20-CE77-9342-ACE6-80A0F15866D1}" destId="{870204AC-5570-FA42-96F6-51D119012A0A}" srcOrd="0" destOrd="0" presId="urn:microsoft.com/office/officeart/2008/layout/HalfCircleOrganizationChart"/>
    <dgm:cxn modelId="{92EBCD99-3C72-E146-8F95-A3656CE00ADE}" type="presOf" srcId="{C6255401-FDA0-8D41-9B38-9EBBD48996F0}" destId="{F9BF9149-6CD4-164E-8A54-0CA44415FF8C}" srcOrd="1" destOrd="0" presId="urn:microsoft.com/office/officeart/2008/layout/HalfCircleOrganizationChart"/>
    <dgm:cxn modelId="{F161CAA8-83C7-474F-9399-D2DD3990DF8B}" type="presOf" srcId="{4F61F52E-329F-594B-9838-7A31A5EBE13C}" destId="{A1A4F0D4-59E0-8140-8903-23664BD6167F}" srcOrd="0" destOrd="0" presId="urn:microsoft.com/office/officeart/2008/layout/HalfCircleOrganizationChart"/>
    <dgm:cxn modelId="{CA5EBFAF-D8F9-524F-A598-82FF89DD352E}" type="presOf" srcId="{08EFC28B-C772-0C4D-A096-D9E5B1A4B0D4}" destId="{F29D5193-0036-624E-AC26-E202FD042D01}" srcOrd="0" destOrd="0" presId="urn:microsoft.com/office/officeart/2008/layout/HalfCircleOrganizationChart"/>
    <dgm:cxn modelId="{BF28E7B2-A890-1140-8188-F4F2086A6F2B}" type="presOf" srcId="{00BD37C1-9DA8-EE45-B377-F9C6257833D4}" destId="{0F6875BD-5BC0-7D43-80EE-BBFB6D46BEA8}" srcOrd="0" destOrd="0" presId="urn:microsoft.com/office/officeart/2008/layout/HalfCircleOrganizationChart"/>
    <dgm:cxn modelId="{8C186FB4-5A27-9448-99B9-F668A7B95783}" type="presOf" srcId="{2B31E372-449B-0F4E-BD34-B3E26C2DCE4E}" destId="{46912A13-FB90-2143-B971-5C484767237D}" srcOrd="1" destOrd="0" presId="urn:microsoft.com/office/officeart/2008/layout/HalfCircleOrganizationChart"/>
    <dgm:cxn modelId="{A0A1F0BC-2AEE-114D-97CD-ED212BE28B3C}" type="presOf" srcId="{C6255401-FDA0-8D41-9B38-9EBBD48996F0}" destId="{57E222F9-34C0-9244-8D4F-9CF41E8B2189}" srcOrd="0" destOrd="0" presId="urn:microsoft.com/office/officeart/2008/layout/HalfCircleOrganizationChart"/>
    <dgm:cxn modelId="{2C4EFDBF-9136-3D4D-B7CD-09AF8B04632B}" srcId="{2B31E372-449B-0F4E-BD34-B3E26C2DCE4E}" destId="{F59603F9-EDBC-A24B-A6A5-AB2BAF17DF04}" srcOrd="2" destOrd="0" parTransId="{4F61F52E-329F-594B-9838-7A31A5EBE13C}" sibTransId="{F227C916-7547-B94E-9EEE-63889954AE46}"/>
    <dgm:cxn modelId="{5E59A6C0-CA22-C840-A753-63105495FF8A}" type="presOf" srcId="{4E54FAC4-7F82-3840-92A9-C71119532B71}" destId="{9DEEC8BC-DBA6-6047-882B-13B80E36D536}" srcOrd="0" destOrd="0" presId="urn:microsoft.com/office/officeart/2008/layout/HalfCircleOrganizationChart"/>
    <dgm:cxn modelId="{58D7C3C5-0F5D-3143-B41E-FB1CFF066748}" type="presOf" srcId="{7EBBD0D9-50B2-CF44-B5A9-C082A4CD182D}" destId="{7E917A04-B939-684C-8A10-1B1DBF708865}" srcOrd="1" destOrd="0" presId="urn:microsoft.com/office/officeart/2008/layout/HalfCircleOrganizationChart"/>
    <dgm:cxn modelId="{D595DBCA-02A3-D648-BF6C-649D73333F47}" srcId="{2B31E372-449B-0F4E-BD34-B3E26C2DCE4E}" destId="{7EBBD0D9-50B2-CF44-B5A9-C082A4CD182D}" srcOrd="3" destOrd="0" parTransId="{D5A08500-0EC3-4F4C-A714-71E02283C2A5}" sibTransId="{5FBE1F57-DC63-A144-AFF8-1D0DCE8953B4}"/>
    <dgm:cxn modelId="{815600DD-8324-6043-9F33-B8751D04A4E0}" type="presOf" srcId="{6EDA7517-10F0-0E40-9D90-5C89FDAFE203}" destId="{260DFD14-4118-F34A-AA5F-DEF42B82ABE5}" srcOrd="0" destOrd="0" presId="urn:microsoft.com/office/officeart/2008/layout/HalfCircleOrganizationChart"/>
    <dgm:cxn modelId="{71C86CDD-CFC4-EB49-9D7A-F233270532B8}" type="presOf" srcId="{40E7760C-F09D-D149-9F70-9A6513F9598C}" destId="{B82A9B39-6E73-6249-BABD-2F24029D0C49}" srcOrd="0" destOrd="0" presId="urn:microsoft.com/office/officeart/2008/layout/HalfCircleOrganizationChart"/>
    <dgm:cxn modelId="{1F05F2DF-BF44-E74E-982B-4FBDAD985938}" srcId="{2B31E372-449B-0F4E-BD34-B3E26C2DCE4E}" destId="{08EFC28B-C772-0C4D-A096-D9E5B1A4B0D4}" srcOrd="5" destOrd="0" parTransId="{FD2146D3-9744-514E-9517-A5E9CE925B3E}" sibTransId="{AD9A8302-7513-394E-8A06-2F79397666D3}"/>
    <dgm:cxn modelId="{3B89B0E3-F105-234B-A78F-5603C9FC84FA}" srcId="{2B31E372-449B-0F4E-BD34-B3E26C2DCE4E}" destId="{9C9DB0F4-E75C-FA4C-B1BD-1D54C6CCE96F}" srcOrd="1" destOrd="0" parTransId="{40E7760C-F09D-D149-9F70-9A6513F9598C}" sibTransId="{F3872324-81D2-6A42-9D13-5A191EC080D7}"/>
    <dgm:cxn modelId="{0BCD77EF-A006-2549-93C1-B0239D31CFE3}" type="presOf" srcId="{9C9DB0F4-E75C-FA4C-B1BD-1D54C6CCE96F}" destId="{2DAF9A63-7061-D645-8464-3E0A3ADD4C2E}" srcOrd="1" destOrd="0" presId="urn:microsoft.com/office/officeart/2008/layout/HalfCircleOrganizationChart"/>
    <dgm:cxn modelId="{A8032FF2-4704-D542-AE26-A8B2C9051475}" type="presOf" srcId="{08EFC28B-C772-0C4D-A096-D9E5B1A4B0D4}" destId="{37314AD6-DF39-184E-943E-9C24CF4DB8BE}" srcOrd="1" destOrd="0" presId="urn:microsoft.com/office/officeart/2008/layout/HalfCircleOrganizationChart"/>
    <dgm:cxn modelId="{007D8DF6-D8FB-9640-B80A-6B66DFDF4C00}" srcId="{00BD37C1-9DA8-EE45-B377-F9C6257833D4}" destId="{2B31E372-449B-0F4E-BD34-B3E26C2DCE4E}" srcOrd="0" destOrd="0" parTransId="{C96A732B-9D24-7B48-94AD-7E3B6223545D}" sibTransId="{CE748D00-7467-DA4E-8185-92BC7BC26099}"/>
    <dgm:cxn modelId="{3AFA1CFB-90D8-D848-8859-27429AD810B1}" type="presOf" srcId="{D5A08500-0EC3-4F4C-A714-71E02283C2A5}" destId="{71990639-5997-094F-AEFA-38E896588413}" srcOrd="0" destOrd="0" presId="urn:microsoft.com/office/officeart/2008/layout/HalfCircleOrganizationChart"/>
    <dgm:cxn modelId="{F5576D5F-2049-2240-AC04-A0D9A88740E0}" type="presParOf" srcId="{0F6875BD-5BC0-7D43-80EE-BBFB6D46BEA8}" destId="{41039DFD-B09F-EB4D-AEDC-6914B07D12DB}" srcOrd="0" destOrd="0" presId="urn:microsoft.com/office/officeart/2008/layout/HalfCircleOrganizationChart"/>
    <dgm:cxn modelId="{E79030E6-0AA0-2E43-9105-7FD30C7E304F}" type="presParOf" srcId="{41039DFD-B09F-EB4D-AEDC-6914B07D12DB}" destId="{3EFA07B9-01D5-2A4A-A740-E9EBC451F11D}" srcOrd="0" destOrd="0" presId="urn:microsoft.com/office/officeart/2008/layout/HalfCircleOrganizationChart"/>
    <dgm:cxn modelId="{1646BB98-1828-0F48-A6C9-A8A736BEAF02}" type="presParOf" srcId="{3EFA07B9-01D5-2A4A-A740-E9EBC451F11D}" destId="{4FAE5CED-ED8C-844F-BB7C-ED9769445536}" srcOrd="0" destOrd="0" presId="urn:microsoft.com/office/officeart/2008/layout/HalfCircleOrganizationChart"/>
    <dgm:cxn modelId="{E6EF605D-F221-DC4F-95E4-6C29D4AC3C72}" type="presParOf" srcId="{3EFA07B9-01D5-2A4A-A740-E9EBC451F11D}" destId="{2F7CF12C-DFE4-8E4D-804F-F52019CE4C52}" srcOrd="1" destOrd="0" presId="urn:microsoft.com/office/officeart/2008/layout/HalfCircleOrganizationChart"/>
    <dgm:cxn modelId="{F5B64394-C380-2C4C-BC04-71C55BD370EE}" type="presParOf" srcId="{3EFA07B9-01D5-2A4A-A740-E9EBC451F11D}" destId="{7D1B2D4E-2F6C-C444-AAE1-7E111FE45428}" srcOrd="2" destOrd="0" presId="urn:microsoft.com/office/officeart/2008/layout/HalfCircleOrganizationChart"/>
    <dgm:cxn modelId="{A71F2F38-2DC7-8040-BA25-D7435EE01EF5}" type="presParOf" srcId="{3EFA07B9-01D5-2A4A-A740-E9EBC451F11D}" destId="{46912A13-FB90-2143-B971-5C484767237D}" srcOrd="3" destOrd="0" presId="urn:microsoft.com/office/officeart/2008/layout/HalfCircleOrganizationChart"/>
    <dgm:cxn modelId="{F7E58574-9C6B-FE4C-8C48-464AC999469A}" type="presParOf" srcId="{41039DFD-B09F-EB4D-AEDC-6914B07D12DB}" destId="{D24599FD-97FB-EA45-B379-8B973954C89A}" srcOrd="1" destOrd="0" presId="urn:microsoft.com/office/officeart/2008/layout/HalfCircleOrganizationChart"/>
    <dgm:cxn modelId="{7BA641DB-DFB2-B14F-96F7-8E18B80DFFD4}" type="presParOf" srcId="{D24599FD-97FB-EA45-B379-8B973954C89A}" destId="{260DFD14-4118-F34A-AA5F-DEF42B82ABE5}" srcOrd="0" destOrd="0" presId="urn:microsoft.com/office/officeart/2008/layout/HalfCircleOrganizationChart"/>
    <dgm:cxn modelId="{2F5D158F-74BD-9D43-BA92-75F85AEC78F1}" type="presParOf" srcId="{D24599FD-97FB-EA45-B379-8B973954C89A}" destId="{DD372100-3557-EB40-953F-5F1A2672096D}" srcOrd="1" destOrd="0" presId="urn:microsoft.com/office/officeart/2008/layout/HalfCircleOrganizationChart"/>
    <dgm:cxn modelId="{D80FB73C-15E6-5442-94E7-48F92153CF25}" type="presParOf" srcId="{DD372100-3557-EB40-953F-5F1A2672096D}" destId="{DFA4D956-4B6D-2342-A9FF-A8F701004BF9}" srcOrd="0" destOrd="0" presId="urn:microsoft.com/office/officeart/2008/layout/HalfCircleOrganizationChart"/>
    <dgm:cxn modelId="{086CE4CE-4B55-2348-9FF4-A9A5AEF65EBB}" type="presParOf" srcId="{DFA4D956-4B6D-2342-A9FF-A8F701004BF9}" destId="{643C4C3F-CB73-0C4E-9511-4BEB68A05BB2}" srcOrd="0" destOrd="0" presId="urn:microsoft.com/office/officeart/2008/layout/HalfCircleOrganizationChart"/>
    <dgm:cxn modelId="{63E8F113-57F9-D947-A825-73AC65B37586}" type="presParOf" srcId="{DFA4D956-4B6D-2342-A9FF-A8F701004BF9}" destId="{7CE8D0F1-FA07-7743-A516-0F472E4C6E5C}" srcOrd="1" destOrd="0" presId="urn:microsoft.com/office/officeart/2008/layout/HalfCircleOrganizationChart"/>
    <dgm:cxn modelId="{9ECA8700-7F7B-6C4B-9DC7-76C0F42A7430}" type="presParOf" srcId="{DFA4D956-4B6D-2342-A9FF-A8F701004BF9}" destId="{29C814C8-CD72-CF4B-A67E-CC7056025695}" srcOrd="2" destOrd="0" presId="urn:microsoft.com/office/officeart/2008/layout/HalfCircleOrganizationChart"/>
    <dgm:cxn modelId="{42B23B03-9B96-6A42-B066-3E09585CED1C}" type="presParOf" srcId="{DFA4D956-4B6D-2342-A9FF-A8F701004BF9}" destId="{CB451B0C-D3CB-6F48-A85F-819625B6F151}" srcOrd="3" destOrd="0" presId="urn:microsoft.com/office/officeart/2008/layout/HalfCircleOrganizationChart"/>
    <dgm:cxn modelId="{4A14C904-36F2-F840-8800-7C803CE040A5}" type="presParOf" srcId="{DD372100-3557-EB40-953F-5F1A2672096D}" destId="{E4A4DA59-D58C-2A40-94BB-821D05EFBECB}" srcOrd="1" destOrd="0" presId="urn:microsoft.com/office/officeart/2008/layout/HalfCircleOrganizationChart"/>
    <dgm:cxn modelId="{CA3E2171-86B6-5247-BDBF-E66D9DE14712}" type="presParOf" srcId="{DD372100-3557-EB40-953F-5F1A2672096D}" destId="{E525B95E-C1C6-FE48-BB8A-089BF9A85FF4}" srcOrd="2" destOrd="0" presId="urn:microsoft.com/office/officeart/2008/layout/HalfCircleOrganizationChart"/>
    <dgm:cxn modelId="{208E57D8-93A6-0C4B-852A-4804470090CE}" type="presParOf" srcId="{D24599FD-97FB-EA45-B379-8B973954C89A}" destId="{B82A9B39-6E73-6249-BABD-2F24029D0C49}" srcOrd="2" destOrd="0" presId="urn:microsoft.com/office/officeart/2008/layout/HalfCircleOrganizationChart"/>
    <dgm:cxn modelId="{CD9491DF-008D-A34B-BB6C-64ABDCBC145F}" type="presParOf" srcId="{D24599FD-97FB-EA45-B379-8B973954C89A}" destId="{FDC1A9FA-DA78-F94A-A845-1FE0CA99B14F}" srcOrd="3" destOrd="0" presId="urn:microsoft.com/office/officeart/2008/layout/HalfCircleOrganizationChart"/>
    <dgm:cxn modelId="{49652AFF-A72C-6944-AD84-8AEC967DEC8B}" type="presParOf" srcId="{FDC1A9FA-DA78-F94A-A845-1FE0CA99B14F}" destId="{811CF39A-2A54-0147-A634-164AAB26A740}" srcOrd="0" destOrd="0" presId="urn:microsoft.com/office/officeart/2008/layout/HalfCircleOrganizationChart"/>
    <dgm:cxn modelId="{333B437B-84E2-C044-B656-C011E46951E7}" type="presParOf" srcId="{811CF39A-2A54-0147-A634-164AAB26A740}" destId="{813EC814-9ADA-9743-BDD7-794F92E0175C}" srcOrd="0" destOrd="0" presId="urn:microsoft.com/office/officeart/2008/layout/HalfCircleOrganizationChart"/>
    <dgm:cxn modelId="{15F103CD-EED5-D34A-A7BE-DA1DC9F3C548}" type="presParOf" srcId="{811CF39A-2A54-0147-A634-164AAB26A740}" destId="{4CC5AD43-8B8D-1541-B8B1-EC9BC413C9F2}" srcOrd="1" destOrd="0" presId="urn:microsoft.com/office/officeart/2008/layout/HalfCircleOrganizationChart"/>
    <dgm:cxn modelId="{8EB3D526-D82D-ED40-8C9E-9BA1D461616A}" type="presParOf" srcId="{811CF39A-2A54-0147-A634-164AAB26A740}" destId="{63BD9FC0-FB8E-7E45-9D0D-032ECF245AB4}" srcOrd="2" destOrd="0" presId="urn:microsoft.com/office/officeart/2008/layout/HalfCircleOrganizationChart"/>
    <dgm:cxn modelId="{24E4621D-4B82-4D46-ADE7-AE3AA61DF8F0}" type="presParOf" srcId="{811CF39A-2A54-0147-A634-164AAB26A740}" destId="{2DAF9A63-7061-D645-8464-3E0A3ADD4C2E}" srcOrd="3" destOrd="0" presId="urn:microsoft.com/office/officeart/2008/layout/HalfCircleOrganizationChart"/>
    <dgm:cxn modelId="{2D3FCDB6-71F2-8B4A-A54B-A451AAA5236B}" type="presParOf" srcId="{FDC1A9FA-DA78-F94A-A845-1FE0CA99B14F}" destId="{81D05F08-7274-624B-A32D-BBD389FE2761}" srcOrd="1" destOrd="0" presId="urn:microsoft.com/office/officeart/2008/layout/HalfCircleOrganizationChart"/>
    <dgm:cxn modelId="{08B762B7-4E0F-5D46-B1F0-5FE604ECCCC0}" type="presParOf" srcId="{FDC1A9FA-DA78-F94A-A845-1FE0CA99B14F}" destId="{C760304F-84AB-5D4D-A7AD-BBA28EDC7D24}" srcOrd="2" destOrd="0" presId="urn:microsoft.com/office/officeart/2008/layout/HalfCircleOrganizationChart"/>
    <dgm:cxn modelId="{EF3430D6-016F-3046-8ABB-8DB34661363F}" type="presParOf" srcId="{D24599FD-97FB-EA45-B379-8B973954C89A}" destId="{A1A4F0D4-59E0-8140-8903-23664BD6167F}" srcOrd="4" destOrd="0" presId="urn:microsoft.com/office/officeart/2008/layout/HalfCircleOrganizationChart"/>
    <dgm:cxn modelId="{995359F8-280E-5543-B3C6-E60F97617982}" type="presParOf" srcId="{D24599FD-97FB-EA45-B379-8B973954C89A}" destId="{6CAB016F-EF7C-CD41-9B65-E09471B374CD}" srcOrd="5" destOrd="0" presId="urn:microsoft.com/office/officeart/2008/layout/HalfCircleOrganizationChart"/>
    <dgm:cxn modelId="{983C99B8-BBF0-C44A-8B24-8B9E22C1F7F7}" type="presParOf" srcId="{6CAB016F-EF7C-CD41-9B65-E09471B374CD}" destId="{B9E70C29-56C1-8D42-8796-6D30419308BC}" srcOrd="0" destOrd="0" presId="urn:microsoft.com/office/officeart/2008/layout/HalfCircleOrganizationChart"/>
    <dgm:cxn modelId="{DF11A6DF-F29D-B74A-A245-C4A1C1430177}" type="presParOf" srcId="{B9E70C29-56C1-8D42-8796-6D30419308BC}" destId="{625F766F-BCB3-5944-BBEA-0840214B9CC1}" srcOrd="0" destOrd="0" presId="urn:microsoft.com/office/officeart/2008/layout/HalfCircleOrganizationChart"/>
    <dgm:cxn modelId="{15CE4C91-7EC1-F34E-8796-B226C847B66D}" type="presParOf" srcId="{B9E70C29-56C1-8D42-8796-6D30419308BC}" destId="{0E2A7C05-C2BF-D84B-B38D-5767888B441F}" srcOrd="1" destOrd="0" presId="urn:microsoft.com/office/officeart/2008/layout/HalfCircleOrganizationChart"/>
    <dgm:cxn modelId="{2B792AC1-2077-4444-9FDD-A7514884C812}" type="presParOf" srcId="{B9E70C29-56C1-8D42-8796-6D30419308BC}" destId="{9E61CF9A-E310-0F41-85D4-2A52060833C3}" srcOrd="2" destOrd="0" presId="urn:microsoft.com/office/officeart/2008/layout/HalfCircleOrganizationChart"/>
    <dgm:cxn modelId="{889D382C-C57B-674B-B130-5D2BB1E25771}" type="presParOf" srcId="{B9E70C29-56C1-8D42-8796-6D30419308BC}" destId="{1BAAD5CF-024F-9346-8A2C-C170B7F7E5C9}" srcOrd="3" destOrd="0" presId="urn:microsoft.com/office/officeart/2008/layout/HalfCircleOrganizationChart"/>
    <dgm:cxn modelId="{7C06927D-502E-9343-AA88-C637D753025D}" type="presParOf" srcId="{6CAB016F-EF7C-CD41-9B65-E09471B374CD}" destId="{78810AA8-6CE9-A245-B5D1-21BF866336D2}" srcOrd="1" destOrd="0" presId="urn:microsoft.com/office/officeart/2008/layout/HalfCircleOrganizationChart"/>
    <dgm:cxn modelId="{9B3A0839-007A-B543-8F72-D34BAE821BB3}" type="presParOf" srcId="{6CAB016F-EF7C-CD41-9B65-E09471B374CD}" destId="{2387093B-4703-9140-81BA-708738A70389}" srcOrd="2" destOrd="0" presId="urn:microsoft.com/office/officeart/2008/layout/HalfCircleOrganizationChart"/>
    <dgm:cxn modelId="{F6E78F70-168E-964B-BEED-AE0968025FEF}" type="presParOf" srcId="{D24599FD-97FB-EA45-B379-8B973954C89A}" destId="{71990639-5997-094F-AEFA-38E896588413}" srcOrd="6" destOrd="0" presId="urn:microsoft.com/office/officeart/2008/layout/HalfCircleOrganizationChart"/>
    <dgm:cxn modelId="{B46E6A80-A1F1-B148-B169-694BB603EC8F}" type="presParOf" srcId="{D24599FD-97FB-EA45-B379-8B973954C89A}" destId="{3673DEF3-0EB1-5743-80F5-8A11D2EC68C1}" srcOrd="7" destOrd="0" presId="urn:microsoft.com/office/officeart/2008/layout/HalfCircleOrganizationChart"/>
    <dgm:cxn modelId="{23E0BAC3-BD30-6F4A-8C35-BDF69EB67C4C}" type="presParOf" srcId="{3673DEF3-0EB1-5743-80F5-8A11D2EC68C1}" destId="{58284E2A-2500-8246-AC9E-4D8E761A89EE}" srcOrd="0" destOrd="0" presId="urn:microsoft.com/office/officeart/2008/layout/HalfCircleOrganizationChart"/>
    <dgm:cxn modelId="{0B846590-01B0-A748-91B2-0D9C26F3A4AA}" type="presParOf" srcId="{58284E2A-2500-8246-AC9E-4D8E761A89EE}" destId="{5F339636-5A1B-BA4B-998A-7FB351F1168F}" srcOrd="0" destOrd="0" presId="urn:microsoft.com/office/officeart/2008/layout/HalfCircleOrganizationChart"/>
    <dgm:cxn modelId="{5CE11C3C-F994-764D-9C1C-2EE0CF90552A}" type="presParOf" srcId="{58284E2A-2500-8246-AC9E-4D8E761A89EE}" destId="{873A1056-E8D3-6A4D-9E13-7CA3D8F97E2C}" srcOrd="1" destOrd="0" presId="urn:microsoft.com/office/officeart/2008/layout/HalfCircleOrganizationChart"/>
    <dgm:cxn modelId="{C6B3C329-4DA0-6A4E-9958-8D1E2F9489AC}" type="presParOf" srcId="{58284E2A-2500-8246-AC9E-4D8E761A89EE}" destId="{B517DA51-FAC5-744A-98FE-2EADF6EC4AA0}" srcOrd="2" destOrd="0" presId="urn:microsoft.com/office/officeart/2008/layout/HalfCircleOrganizationChart"/>
    <dgm:cxn modelId="{770E429C-39B8-4D4D-99CC-1D976ED1FE28}" type="presParOf" srcId="{58284E2A-2500-8246-AC9E-4D8E761A89EE}" destId="{7E917A04-B939-684C-8A10-1B1DBF708865}" srcOrd="3" destOrd="0" presId="urn:microsoft.com/office/officeart/2008/layout/HalfCircleOrganizationChart"/>
    <dgm:cxn modelId="{2B9F3AE6-1368-2D45-8D17-C1A65B4BCFD5}" type="presParOf" srcId="{3673DEF3-0EB1-5743-80F5-8A11D2EC68C1}" destId="{6FD94608-CBA5-1844-81D5-E8C8827AFB4B}" srcOrd="1" destOrd="0" presId="urn:microsoft.com/office/officeart/2008/layout/HalfCircleOrganizationChart"/>
    <dgm:cxn modelId="{A18E1C28-2C63-8E43-98D5-9F6CE979A6CE}" type="presParOf" srcId="{3673DEF3-0EB1-5743-80F5-8A11D2EC68C1}" destId="{0A44F265-4329-B44D-B532-F5065100BFAA}" srcOrd="2" destOrd="0" presId="urn:microsoft.com/office/officeart/2008/layout/HalfCircleOrganizationChart"/>
    <dgm:cxn modelId="{013B0B14-D1F8-E24D-BE5F-4804C408AE62}" type="presParOf" srcId="{D24599FD-97FB-EA45-B379-8B973954C89A}" destId="{9DEEC8BC-DBA6-6047-882B-13B80E36D536}" srcOrd="8" destOrd="0" presId="urn:microsoft.com/office/officeart/2008/layout/HalfCircleOrganizationChart"/>
    <dgm:cxn modelId="{9A1A9871-0526-784F-B06B-5FCFE6CC507E}" type="presParOf" srcId="{D24599FD-97FB-EA45-B379-8B973954C89A}" destId="{D18AB3C0-6751-E849-AC4A-0111890B7392}" srcOrd="9" destOrd="0" presId="urn:microsoft.com/office/officeart/2008/layout/HalfCircleOrganizationChart"/>
    <dgm:cxn modelId="{77E4AD6E-6E6D-8043-89F1-9F03E3834058}" type="presParOf" srcId="{D18AB3C0-6751-E849-AC4A-0111890B7392}" destId="{95499C52-4769-DB43-94DA-FF614654102A}" srcOrd="0" destOrd="0" presId="urn:microsoft.com/office/officeart/2008/layout/HalfCircleOrganizationChart"/>
    <dgm:cxn modelId="{82490A19-2535-0D45-A673-D171F72D6018}" type="presParOf" srcId="{95499C52-4769-DB43-94DA-FF614654102A}" destId="{676A09B9-ED48-BE4F-81B2-2B313A2457C9}" srcOrd="0" destOrd="0" presId="urn:microsoft.com/office/officeart/2008/layout/HalfCircleOrganizationChart"/>
    <dgm:cxn modelId="{1600FE0F-1286-7C45-AF1E-9DECF1C8C674}" type="presParOf" srcId="{95499C52-4769-DB43-94DA-FF614654102A}" destId="{8E420524-19E7-D94E-97AE-15C86F9A4E5B}" srcOrd="1" destOrd="0" presId="urn:microsoft.com/office/officeart/2008/layout/HalfCircleOrganizationChart"/>
    <dgm:cxn modelId="{0E7EB594-6E0C-1644-B587-6492EE00E9FF}" type="presParOf" srcId="{95499C52-4769-DB43-94DA-FF614654102A}" destId="{1CA8AD98-280E-6B4E-A840-E379F8F48765}" srcOrd="2" destOrd="0" presId="urn:microsoft.com/office/officeart/2008/layout/HalfCircleOrganizationChart"/>
    <dgm:cxn modelId="{C530C855-D82A-0144-ACE6-FA0B77D06BBF}" type="presParOf" srcId="{95499C52-4769-DB43-94DA-FF614654102A}" destId="{93FF31EC-FD1B-7D43-A8F9-D24F8BD58CB9}" srcOrd="3" destOrd="0" presId="urn:microsoft.com/office/officeart/2008/layout/HalfCircleOrganizationChart"/>
    <dgm:cxn modelId="{46FCA5B9-B72D-324D-97A9-85F802BD35DB}" type="presParOf" srcId="{D18AB3C0-6751-E849-AC4A-0111890B7392}" destId="{5E5EF138-18C8-904E-BAB9-03EE4ABB5043}" srcOrd="1" destOrd="0" presId="urn:microsoft.com/office/officeart/2008/layout/HalfCircleOrganizationChart"/>
    <dgm:cxn modelId="{7ECD2307-8D20-F54E-AADE-F69635D46ABB}" type="presParOf" srcId="{D18AB3C0-6751-E849-AC4A-0111890B7392}" destId="{E919095C-7E9F-4044-83A9-BCFF1739A2F6}" srcOrd="2" destOrd="0" presId="urn:microsoft.com/office/officeart/2008/layout/HalfCircleOrganizationChart"/>
    <dgm:cxn modelId="{32FDEAC5-A5BB-8D44-845A-40EFEE35890C}" type="presParOf" srcId="{D24599FD-97FB-EA45-B379-8B973954C89A}" destId="{E642DC21-3D02-3E46-BDEF-AD60AC195B2E}" srcOrd="10" destOrd="0" presId="urn:microsoft.com/office/officeart/2008/layout/HalfCircleOrganizationChart"/>
    <dgm:cxn modelId="{61B74BC7-8114-434A-8860-1180E8116C69}" type="presParOf" srcId="{D24599FD-97FB-EA45-B379-8B973954C89A}" destId="{1C1A3AB3-44CF-584F-A5B9-C99CE5DB8E0B}" srcOrd="11" destOrd="0" presId="urn:microsoft.com/office/officeart/2008/layout/HalfCircleOrganizationChart"/>
    <dgm:cxn modelId="{4626E135-2BB0-5646-8C77-60526328D04C}" type="presParOf" srcId="{1C1A3AB3-44CF-584F-A5B9-C99CE5DB8E0B}" destId="{E73B3B96-3035-5D40-A6D3-05F985869477}" srcOrd="0" destOrd="0" presId="urn:microsoft.com/office/officeart/2008/layout/HalfCircleOrganizationChart"/>
    <dgm:cxn modelId="{3BCB1510-6C0D-5849-BD11-1A5CD340341D}" type="presParOf" srcId="{E73B3B96-3035-5D40-A6D3-05F985869477}" destId="{F29D5193-0036-624E-AC26-E202FD042D01}" srcOrd="0" destOrd="0" presId="urn:microsoft.com/office/officeart/2008/layout/HalfCircleOrganizationChart"/>
    <dgm:cxn modelId="{4DE85E21-1404-7148-A448-048074C71581}" type="presParOf" srcId="{E73B3B96-3035-5D40-A6D3-05F985869477}" destId="{3BBD0192-416B-6D4B-8D38-45829B21B4C6}" srcOrd="1" destOrd="0" presId="urn:microsoft.com/office/officeart/2008/layout/HalfCircleOrganizationChart"/>
    <dgm:cxn modelId="{EC614445-C2FC-A14B-87E7-453101C85EC8}" type="presParOf" srcId="{E73B3B96-3035-5D40-A6D3-05F985869477}" destId="{1FB596D6-5301-F64E-99CC-04B0FCC6AFBF}" srcOrd="2" destOrd="0" presId="urn:microsoft.com/office/officeart/2008/layout/HalfCircleOrganizationChart"/>
    <dgm:cxn modelId="{3243F5B7-072E-F54C-99D2-B9D75AAB6398}" type="presParOf" srcId="{E73B3B96-3035-5D40-A6D3-05F985869477}" destId="{37314AD6-DF39-184E-943E-9C24CF4DB8BE}" srcOrd="3" destOrd="0" presId="urn:microsoft.com/office/officeart/2008/layout/HalfCircleOrganizationChart"/>
    <dgm:cxn modelId="{8EE35F8F-F498-4248-ACC4-99025EE61D20}" type="presParOf" srcId="{1C1A3AB3-44CF-584F-A5B9-C99CE5DB8E0B}" destId="{70B5E00B-0BA8-9042-9947-FAC55A3BD101}" srcOrd="1" destOrd="0" presId="urn:microsoft.com/office/officeart/2008/layout/HalfCircleOrganizationChart"/>
    <dgm:cxn modelId="{B10321D5-93DA-1F47-AEB2-1BAEFD46E8DA}" type="presParOf" srcId="{1C1A3AB3-44CF-584F-A5B9-C99CE5DB8E0B}" destId="{8DD25A90-7A4D-304D-9F94-883B82A027BF}" srcOrd="2" destOrd="0" presId="urn:microsoft.com/office/officeart/2008/layout/HalfCircleOrganizationChart"/>
    <dgm:cxn modelId="{D697FDE1-0EBE-7C4C-8060-606458255CA7}" type="presParOf" srcId="{D24599FD-97FB-EA45-B379-8B973954C89A}" destId="{870204AC-5570-FA42-96F6-51D119012A0A}" srcOrd="12" destOrd="0" presId="urn:microsoft.com/office/officeart/2008/layout/HalfCircleOrganizationChart"/>
    <dgm:cxn modelId="{1B61609C-58E9-AD45-856E-8ED05FDDD9DB}" type="presParOf" srcId="{D24599FD-97FB-EA45-B379-8B973954C89A}" destId="{3CE0E45B-BF0D-1F46-BE4D-FC8E055270A7}" srcOrd="13" destOrd="0" presId="urn:microsoft.com/office/officeart/2008/layout/HalfCircleOrganizationChart"/>
    <dgm:cxn modelId="{2E767133-2EA5-CC4A-8F9E-2C754018D65C}" type="presParOf" srcId="{3CE0E45B-BF0D-1F46-BE4D-FC8E055270A7}" destId="{CA48AD9E-DB1E-1143-81DB-88CD15D95A3A}" srcOrd="0" destOrd="0" presId="urn:microsoft.com/office/officeart/2008/layout/HalfCircleOrganizationChart"/>
    <dgm:cxn modelId="{C00D8520-E296-F84B-9459-62D107AA7FB4}" type="presParOf" srcId="{CA48AD9E-DB1E-1143-81DB-88CD15D95A3A}" destId="{57E222F9-34C0-9244-8D4F-9CF41E8B2189}" srcOrd="0" destOrd="0" presId="urn:microsoft.com/office/officeart/2008/layout/HalfCircleOrganizationChart"/>
    <dgm:cxn modelId="{C691371D-6B81-9841-8E5A-D786C07C7029}" type="presParOf" srcId="{CA48AD9E-DB1E-1143-81DB-88CD15D95A3A}" destId="{468C2A18-A2B5-FB42-83D0-699C8F419D0B}" srcOrd="1" destOrd="0" presId="urn:microsoft.com/office/officeart/2008/layout/HalfCircleOrganizationChart"/>
    <dgm:cxn modelId="{243BBA13-129D-5844-8AEF-1C0D4CAD279B}" type="presParOf" srcId="{CA48AD9E-DB1E-1143-81DB-88CD15D95A3A}" destId="{9E1C3EA9-4551-E04D-B184-A3C3B8E436E3}" srcOrd="2" destOrd="0" presId="urn:microsoft.com/office/officeart/2008/layout/HalfCircleOrganizationChart"/>
    <dgm:cxn modelId="{8827989E-5FC6-814D-B51F-3F16CD55B4D4}" type="presParOf" srcId="{CA48AD9E-DB1E-1143-81DB-88CD15D95A3A}" destId="{F9BF9149-6CD4-164E-8A54-0CA44415FF8C}" srcOrd="3" destOrd="0" presId="urn:microsoft.com/office/officeart/2008/layout/HalfCircleOrganizationChart"/>
    <dgm:cxn modelId="{A2ACD574-10E4-E54B-8002-6DAC6A6561B2}" type="presParOf" srcId="{3CE0E45B-BF0D-1F46-BE4D-FC8E055270A7}" destId="{C6D95A37-1DC1-5A43-A0A3-C245699F509B}" srcOrd="1" destOrd="0" presId="urn:microsoft.com/office/officeart/2008/layout/HalfCircleOrganizationChart"/>
    <dgm:cxn modelId="{F44E9777-6875-944C-8C9E-C2552FE420E0}" type="presParOf" srcId="{3CE0E45B-BF0D-1F46-BE4D-FC8E055270A7}" destId="{057EEF3A-8657-F94D-BD38-80F9ADDFDBD2}" srcOrd="2" destOrd="0" presId="urn:microsoft.com/office/officeart/2008/layout/HalfCircleOrganizationChart"/>
    <dgm:cxn modelId="{90C3005F-C35B-5A44-81E5-E93A815869DD}" type="presParOf" srcId="{41039DFD-B09F-EB4D-AEDC-6914B07D12DB}" destId="{A36B0120-2710-1542-AA00-C34050ACDB55}" srcOrd="2" destOrd="0" presId="urn:microsoft.com/office/officeart/2008/layout/HalfCircleOrganizationChar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870B3DD-E3F7-F142-AD7B-86F21B7A9ACF}" type="doc">
      <dgm:prSet loTypeId="urn:microsoft.com/office/officeart/2005/8/layout/arrow5" loCatId="" qsTypeId="urn:microsoft.com/office/officeart/2005/8/quickstyle/simple1" qsCatId="simple" csTypeId="urn:microsoft.com/office/officeart/2005/8/colors/accent1_2" csCatId="accent1" phldr="1"/>
      <dgm:spPr/>
      <dgm:t>
        <a:bodyPr/>
        <a:lstStyle/>
        <a:p>
          <a:endParaRPr lang="de-DE"/>
        </a:p>
      </dgm:t>
    </dgm:pt>
    <dgm:pt modelId="{A2127937-BA81-924E-BCD7-4360BE66173E}">
      <dgm:prSet phldrT="[Text]" custT="1"/>
      <dgm:spPr>
        <a:solidFill>
          <a:schemeClr val="tx2"/>
        </a:solidFill>
        <a:ln>
          <a:noFill/>
        </a:ln>
      </dgm:spPr>
      <dgm:t>
        <a:bodyPr/>
        <a:lstStyle/>
        <a:p>
          <a:r>
            <a:rPr lang="de-CH" sz="1050" b="1" dirty="0">
              <a:solidFill>
                <a:schemeClr val="accent1"/>
              </a:solidFill>
            </a:rPr>
            <a:t>Schutz</a:t>
          </a:r>
          <a:endParaRPr lang="de-DE" sz="1050" b="1" dirty="0">
            <a:solidFill>
              <a:schemeClr val="accent1"/>
            </a:solidFill>
          </a:endParaRPr>
        </a:p>
      </dgm:t>
    </dgm:pt>
    <dgm:pt modelId="{4D096B1B-A0BC-A547-BFD6-848852C2FADA}" type="parTrans" cxnId="{F5D548A7-0C47-A144-A3F0-90BD6918410B}">
      <dgm:prSet/>
      <dgm:spPr/>
      <dgm:t>
        <a:bodyPr/>
        <a:lstStyle/>
        <a:p>
          <a:endParaRPr lang="de-DE"/>
        </a:p>
      </dgm:t>
    </dgm:pt>
    <dgm:pt modelId="{E4C7819E-AE31-184D-B9E4-5C0DF13343A5}" type="sibTrans" cxnId="{F5D548A7-0C47-A144-A3F0-90BD6918410B}">
      <dgm:prSet/>
      <dgm:spPr/>
      <dgm:t>
        <a:bodyPr/>
        <a:lstStyle/>
        <a:p>
          <a:endParaRPr lang="de-DE"/>
        </a:p>
      </dgm:t>
    </dgm:pt>
    <dgm:pt modelId="{683B8B43-C1FD-504E-8759-039953C3FF61}">
      <dgm:prSet phldrT="[Text]" custT="1"/>
      <dgm:spPr>
        <a:solidFill>
          <a:schemeClr val="tx2"/>
        </a:solidFill>
        <a:ln>
          <a:noFill/>
        </a:ln>
      </dgm:spPr>
      <dgm:t>
        <a:bodyPr/>
        <a:lstStyle/>
        <a:p>
          <a:r>
            <a:rPr lang="de-CH" sz="1050" b="1" dirty="0">
              <a:solidFill>
                <a:schemeClr val="accent1"/>
              </a:solidFill>
            </a:rPr>
            <a:t>Signalfunktion</a:t>
          </a:r>
          <a:endParaRPr lang="de-DE" sz="1050" b="1" dirty="0">
            <a:solidFill>
              <a:schemeClr val="accent1"/>
            </a:solidFill>
          </a:endParaRPr>
        </a:p>
      </dgm:t>
    </dgm:pt>
    <dgm:pt modelId="{1D3CEAAA-1AFD-8E47-BE9A-8F7CDC1D48E6}" type="parTrans" cxnId="{22CF70BB-E8F4-8649-9507-F34DCB42E3B3}">
      <dgm:prSet/>
      <dgm:spPr/>
      <dgm:t>
        <a:bodyPr/>
        <a:lstStyle/>
        <a:p>
          <a:endParaRPr lang="de-DE"/>
        </a:p>
      </dgm:t>
    </dgm:pt>
    <dgm:pt modelId="{EF574E4A-C73A-F241-8D4B-9E7F63723856}" type="sibTrans" cxnId="{22CF70BB-E8F4-8649-9507-F34DCB42E3B3}">
      <dgm:prSet/>
      <dgm:spPr/>
      <dgm:t>
        <a:bodyPr/>
        <a:lstStyle/>
        <a:p>
          <a:endParaRPr lang="de-DE"/>
        </a:p>
      </dgm:t>
    </dgm:pt>
    <dgm:pt modelId="{FF57D96D-3C71-224F-88B2-53091223E1EF}" type="pres">
      <dgm:prSet presAssocID="{D870B3DD-E3F7-F142-AD7B-86F21B7A9ACF}" presName="diagram" presStyleCnt="0">
        <dgm:presLayoutVars>
          <dgm:dir/>
          <dgm:resizeHandles val="exact"/>
        </dgm:presLayoutVars>
      </dgm:prSet>
      <dgm:spPr/>
    </dgm:pt>
    <dgm:pt modelId="{F2A79DDE-3F99-E04D-9735-8D219054EAE4}" type="pres">
      <dgm:prSet presAssocID="{A2127937-BA81-924E-BCD7-4360BE66173E}" presName="arrow" presStyleLbl="node1" presStyleIdx="0" presStyleCnt="2" custScaleX="19746" custScaleY="48257" custRadScaleRad="110778">
        <dgm:presLayoutVars>
          <dgm:bulletEnabled val="1"/>
        </dgm:presLayoutVars>
      </dgm:prSet>
      <dgm:spPr/>
    </dgm:pt>
    <dgm:pt modelId="{9DC257B2-56D4-7B41-BBB0-9C3FDF49463C}" type="pres">
      <dgm:prSet presAssocID="{683B8B43-C1FD-504E-8759-039953C3FF61}" presName="arrow" presStyleLbl="node1" presStyleIdx="1" presStyleCnt="2" custScaleX="19746" custScaleY="48257" custRadScaleRad="111411">
        <dgm:presLayoutVars>
          <dgm:bulletEnabled val="1"/>
        </dgm:presLayoutVars>
      </dgm:prSet>
      <dgm:spPr/>
    </dgm:pt>
  </dgm:ptLst>
  <dgm:cxnLst>
    <dgm:cxn modelId="{1FB90826-DD48-8B47-BC5D-B5F6E50E1249}" type="presOf" srcId="{683B8B43-C1FD-504E-8759-039953C3FF61}" destId="{9DC257B2-56D4-7B41-BBB0-9C3FDF49463C}" srcOrd="0" destOrd="0" presId="urn:microsoft.com/office/officeart/2005/8/layout/arrow5"/>
    <dgm:cxn modelId="{49BF1234-EC28-7044-AA6B-68F3D4CC2CC4}" type="presOf" srcId="{A2127937-BA81-924E-BCD7-4360BE66173E}" destId="{F2A79DDE-3F99-E04D-9735-8D219054EAE4}" srcOrd="0" destOrd="0" presId="urn:microsoft.com/office/officeart/2005/8/layout/arrow5"/>
    <dgm:cxn modelId="{46FB6569-5614-A54D-BD53-B908C4626856}" type="presOf" srcId="{D870B3DD-E3F7-F142-AD7B-86F21B7A9ACF}" destId="{FF57D96D-3C71-224F-88B2-53091223E1EF}" srcOrd="0" destOrd="0" presId="urn:microsoft.com/office/officeart/2005/8/layout/arrow5"/>
    <dgm:cxn modelId="{F5D548A7-0C47-A144-A3F0-90BD6918410B}" srcId="{D870B3DD-E3F7-F142-AD7B-86F21B7A9ACF}" destId="{A2127937-BA81-924E-BCD7-4360BE66173E}" srcOrd="0" destOrd="0" parTransId="{4D096B1B-A0BC-A547-BFD6-848852C2FADA}" sibTransId="{E4C7819E-AE31-184D-B9E4-5C0DF13343A5}"/>
    <dgm:cxn modelId="{22CF70BB-E8F4-8649-9507-F34DCB42E3B3}" srcId="{D870B3DD-E3F7-F142-AD7B-86F21B7A9ACF}" destId="{683B8B43-C1FD-504E-8759-039953C3FF61}" srcOrd="1" destOrd="0" parTransId="{1D3CEAAA-1AFD-8E47-BE9A-8F7CDC1D48E6}" sibTransId="{EF574E4A-C73A-F241-8D4B-9E7F63723856}"/>
    <dgm:cxn modelId="{0EDE0FE2-FA4E-6840-9DBB-B5C8BED35708}" type="presParOf" srcId="{FF57D96D-3C71-224F-88B2-53091223E1EF}" destId="{F2A79DDE-3F99-E04D-9735-8D219054EAE4}" srcOrd="0" destOrd="0" presId="urn:microsoft.com/office/officeart/2005/8/layout/arrow5"/>
    <dgm:cxn modelId="{2632860F-2E05-0B4C-BCB6-2C97331A5414}" type="presParOf" srcId="{FF57D96D-3C71-224F-88B2-53091223E1EF}" destId="{9DC257B2-56D4-7B41-BBB0-9C3FDF49463C}" srcOrd="1" destOrd="0" presId="urn:microsoft.com/office/officeart/2005/8/layout/arrow5"/>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EFDDAA-7C68-E542-A83C-8A71D63C1CFA}">
      <dsp:nvSpPr>
        <dsp:cNvPr id="0" name=""/>
        <dsp:cNvSpPr/>
      </dsp:nvSpPr>
      <dsp:spPr>
        <a:xfrm>
          <a:off x="1818095" y="823051"/>
          <a:ext cx="2988003" cy="2988003"/>
        </a:xfrm>
        <a:prstGeom prst="ellipse">
          <a:avLst/>
        </a:prstGeom>
        <a:solidFill>
          <a:schemeClr val="accent4">
            <a:alpha val="80000"/>
          </a:schemeClr>
        </a:solidFill>
        <a:ln>
          <a:noFill/>
        </a:ln>
        <a:effectLst>
          <a:reflection blurRad="6350" stA="52000" endA="300" endPos="35000" dir="5400000" sy="-100000" algn="bl" rotWithShape="0"/>
        </a:effectLst>
        <a:scene3d>
          <a:camera prst="perspectiveRelaxedModerately" fov="0" zoom="92000">
            <a:rot lat="0" lon="0" rev="0"/>
          </a:camera>
          <a:lightRig rig="balanced" dir="t">
            <a:rot lat="0" lon="0" rev="12702000"/>
          </a:lightRig>
        </a:scene3d>
        <a:sp3d prstMaterial="plastic">
          <a:bevelT w="50800" h="50800"/>
          <a:bevelB w="50800" h="50800"/>
        </a:sp3d>
      </dsp:spPr>
      <dsp:style>
        <a:lnRef idx="0">
          <a:scrgbClr r="0" g="0" b="0"/>
        </a:lnRef>
        <a:fillRef idx="1">
          <a:scrgbClr r="0" g="0" b="0"/>
        </a:fillRef>
        <a:effectRef idx="2">
          <a:scrgbClr r="0" g="0" b="0"/>
        </a:effectRef>
        <a:fontRef idx="minor">
          <a:schemeClr val="tx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de-DE" sz="1800" b="1" kern="1200" dirty="0">
              <a:solidFill>
                <a:schemeClr val="bg1"/>
              </a:solidFill>
            </a:rPr>
            <a:t>Compliance</a:t>
          </a:r>
        </a:p>
      </dsp:txBody>
      <dsp:txXfrm>
        <a:off x="2255678" y="1260634"/>
        <a:ext cx="2112837" cy="2112837"/>
      </dsp:txXfrm>
    </dsp:sp>
    <dsp:sp modelId="{89DB7EC0-8832-AF4B-9199-69B7D20A8F94}">
      <dsp:nvSpPr>
        <dsp:cNvPr id="0" name=""/>
        <dsp:cNvSpPr/>
      </dsp:nvSpPr>
      <dsp:spPr>
        <a:xfrm>
          <a:off x="2669477" y="143416"/>
          <a:ext cx="1285240" cy="1285240"/>
        </a:xfrm>
        <a:prstGeom prst="ellipse">
          <a:avLst/>
        </a:prstGeom>
        <a:solidFill>
          <a:schemeClr val="tx2">
            <a:alpha val="80000"/>
          </a:schemeClr>
        </a:solidFill>
        <a:ln>
          <a:noFill/>
        </a:ln>
        <a:effectLst>
          <a:outerShdw blurRad="40000" dist="23000" dir="5400000" rotWithShape="0">
            <a:srgbClr val="000000">
              <a:alpha val="35000"/>
            </a:srgbClr>
          </a:outerShdw>
        </a:effectLst>
        <a:scene3d>
          <a:camera prst="perspectiveRelaxedModerately" fov="0" zoom="92000">
            <a:rot lat="0" lon="0" rev="0"/>
          </a:camera>
          <a:lightRig rig="balanced" dir="t">
            <a:rot lat="0" lon="0" rev="12702000"/>
          </a:lightRig>
        </a:scene3d>
        <a:sp3d prstMaterial="plastic">
          <a:bevelT w="50800" h="50800"/>
          <a:bevelB w="50800" h="50800"/>
        </a:sp3d>
      </dsp:spPr>
      <dsp:style>
        <a:lnRef idx="0">
          <a:scrgbClr r="0" g="0" b="0"/>
        </a:lnRef>
        <a:fillRef idx="1">
          <a:scrgbClr r="0" g="0" b="0"/>
        </a:fillRef>
        <a:effectRef idx="2">
          <a:scrgbClr r="0" g="0" b="0"/>
        </a:effectRef>
        <a:fontRef idx="minor">
          <a:schemeClr val="tx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de-CH" sz="1000" b="0" kern="1200" dirty="0">
              <a:solidFill>
                <a:schemeClr val="accent1"/>
              </a:solidFill>
            </a:rPr>
            <a:t>Aufsichtsrecht</a:t>
          </a:r>
          <a:endParaRPr lang="de-DE" sz="1000" b="0" kern="1200" dirty="0">
            <a:solidFill>
              <a:schemeClr val="accent1"/>
            </a:solidFill>
          </a:endParaRPr>
        </a:p>
      </dsp:txBody>
      <dsp:txXfrm>
        <a:off x="2857696" y="331635"/>
        <a:ext cx="908802" cy="908802"/>
      </dsp:txXfrm>
    </dsp:sp>
    <dsp:sp modelId="{AA21E6DC-93F4-674D-883B-4DB073F26A2C}">
      <dsp:nvSpPr>
        <dsp:cNvPr id="0" name=""/>
        <dsp:cNvSpPr/>
      </dsp:nvSpPr>
      <dsp:spPr>
        <a:xfrm>
          <a:off x="3969131" y="980348"/>
          <a:ext cx="1285240" cy="1285240"/>
        </a:xfrm>
        <a:prstGeom prst="ellipse">
          <a:avLst/>
        </a:prstGeom>
        <a:solidFill>
          <a:schemeClr val="tx2">
            <a:alpha val="80000"/>
          </a:schemeClr>
        </a:solidFill>
        <a:ln>
          <a:noFill/>
        </a:ln>
        <a:effectLst>
          <a:outerShdw blurRad="40000" dist="23000" dir="5400000" rotWithShape="0">
            <a:srgbClr val="000000">
              <a:alpha val="35000"/>
            </a:srgbClr>
          </a:outerShdw>
        </a:effectLst>
        <a:scene3d>
          <a:camera prst="perspectiveRelaxedModerately" fov="0" zoom="92000">
            <a:rot lat="0" lon="0" rev="0"/>
          </a:camera>
          <a:lightRig rig="balanced" dir="t">
            <a:rot lat="0" lon="0" rev="12702000"/>
          </a:lightRig>
        </a:scene3d>
        <a:sp3d prstMaterial="plastic">
          <a:bevelT w="50800" h="50800"/>
          <a:bevelB w="50800" h="50800"/>
        </a:sp3d>
      </dsp:spPr>
      <dsp:style>
        <a:lnRef idx="0">
          <a:scrgbClr r="0" g="0" b="0"/>
        </a:lnRef>
        <a:fillRef idx="1">
          <a:scrgbClr r="0" g="0" b="0"/>
        </a:fillRef>
        <a:effectRef idx="2">
          <a:scrgbClr r="0" g="0" b="0"/>
        </a:effectRef>
        <a:fontRef idx="minor">
          <a:schemeClr val="tx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de-CH" sz="1000" b="0" kern="1200" dirty="0">
              <a:solidFill>
                <a:schemeClr val="accent1"/>
              </a:solidFill>
            </a:rPr>
            <a:t>Strafrecht</a:t>
          </a:r>
          <a:endParaRPr lang="de-DE" sz="1000" b="0" kern="1200" dirty="0">
            <a:solidFill>
              <a:schemeClr val="accent1"/>
            </a:solidFill>
          </a:endParaRPr>
        </a:p>
      </dsp:txBody>
      <dsp:txXfrm>
        <a:off x="4157350" y="1168567"/>
        <a:ext cx="908802" cy="908802"/>
      </dsp:txXfrm>
    </dsp:sp>
    <dsp:sp modelId="{525C808A-2EF0-E54A-A4E6-9994A2213DCE}">
      <dsp:nvSpPr>
        <dsp:cNvPr id="0" name=""/>
        <dsp:cNvSpPr/>
      </dsp:nvSpPr>
      <dsp:spPr>
        <a:xfrm>
          <a:off x="4119180" y="2484511"/>
          <a:ext cx="1285240" cy="1285240"/>
        </a:xfrm>
        <a:prstGeom prst="ellipse">
          <a:avLst/>
        </a:prstGeom>
        <a:solidFill>
          <a:schemeClr val="tx2">
            <a:alpha val="80000"/>
          </a:schemeClr>
        </a:solidFill>
        <a:ln>
          <a:noFill/>
        </a:ln>
        <a:effectLst>
          <a:reflection blurRad="6350" stA="52000" endA="300" endPos="35000" dir="5400000" sy="-100000" algn="bl" rotWithShape="0"/>
        </a:effectLst>
        <a:scene3d>
          <a:camera prst="perspectiveRelaxedModerately" fov="0" zoom="92000">
            <a:rot lat="0" lon="0" rev="0"/>
          </a:camera>
          <a:lightRig rig="balanced" dir="t">
            <a:rot lat="0" lon="0" rev="12702000"/>
          </a:lightRig>
        </a:scene3d>
        <a:sp3d prstMaterial="plastic">
          <a:bevelT w="50800" h="50800"/>
          <a:bevelB w="50800" h="50800"/>
        </a:sp3d>
      </dsp:spPr>
      <dsp:style>
        <a:lnRef idx="0">
          <a:scrgbClr r="0" g="0" b="0"/>
        </a:lnRef>
        <a:fillRef idx="1">
          <a:scrgbClr r="0" g="0" b="0"/>
        </a:fillRef>
        <a:effectRef idx="2">
          <a:scrgbClr r="0" g="0" b="0"/>
        </a:effectRef>
        <a:fontRef idx="minor">
          <a:schemeClr val="tx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de-CH" sz="1000" b="0" kern="1200" dirty="0">
              <a:solidFill>
                <a:schemeClr val="accent1"/>
              </a:solidFill>
            </a:rPr>
            <a:t>Spezialgesetze</a:t>
          </a:r>
          <a:endParaRPr lang="de-DE" sz="1000" b="0" kern="1200" dirty="0">
            <a:solidFill>
              <a:schemeClr val="accent1"/>
            </a:solidFill>
          </a:endParaRPr>
        </a:p>
      </dsp:txBody>
      <dsp:txXfrm>
        <a:off x="4307399" y="2672730"/>
        <a:ext cx="908802" cy="908802"/>
      </dsp:txXfrm>
    </dsp:sp>
    <dsp:sp modelId="{FCE3A58C-6170-9342-B47E-B8212C8B2042}">
      <dsp:nvSpPr>
        <dsp:cNvPr id="0" name=""/>
        <dsp:cNvSpPr/>
      </dsp:nvSpPr>
      <dsp:spPr>
        <a:xfrm>
          <a:off x="2669477" y="3131510"/>
          <a:ext cx="1285240" cy="1285240"/>
        </a:xfrm>
        <a:prstGeom prst="ellipse">
          <a:avLst/>
        </a:prstGeom>
        <a:solidFill>
          <a:schemeClr val="tx2">
            <a:alpha val="80000"/>
          </a:schemeClr>
        </a:solidFill>
        <a:ln>
          <a:noFill/>
        </a:ln>
        <a:effectLst>
          <a:reflection blurRad="6350" stA="52000" endA="300" endPos="35000" dir="5400000" sy="-100000" algn="bl" rotWithShape="0"/>
        </a:effectLst>
        <a:scene3d>
          <a:camera prst="perspectiveRelaxedModerately" fov="0" zoom="92000">
            <a:rot lat="0" lon="0" rev="0"/>
          </a:camera>
          <a:lightRig rig="balanced" dir="t">
            <a:rot lat="0" lon="0" rev="12702000"/>
          </a:lightRig>
        </a:scene3d>
        <a:sp3d prstMaterial="plastic">
          <a:bevelT w="50800" h="50800"/>
          <a:bevelB w="50800" h="50800"/>
        </a:sp3d>
      </dsp:spPr>
      <dsp:style>
        <a:lnRef idx="0">
          <a:scrgbClr r="0" g="0" b="0"/>
        </a:lnRef>
        <a:fillRef idx="1">
          <a:scrgbClr r="0" g="0" b="0"/>
        </a:fillRef>
        <a:effectRef idx="2">
          <a:scrgbClr r="0" g="0" b="0"/>
        </a:effectRef>
        <a:fontRef idx="minor">
          <a:schemeClr val="tx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de-CH" sz="1000" b="0" kern="1200" dirty="0">
              <a:solidFill>
                <a:schemeClr val="accent1"/>
              </a:solidFill>
            </a:rPr>
            <a:t>Policies &amp; Procedures</a:t>
          </a:r>
          <a:endParaRPr lang="de-DE" sz="1000" b="0" kern="1200" dirty="0">
            <a:solidFill>
              <a:schemeClr val="accent1"/>
            </a:solidFill>
          </a:endParaRPr>
        </a:p>
      </dsp:txBody>
      <dsp:txXfrm>
        <a:off x="2857696" y="3319729"/>
        <a:ext cx="908802" cy="908802"/>
      </dsp:txXfrm>
    </dsp:sp>
    <dsp:sp modelId="{5C31BBAB-BE62-6740-83B0-3251DF19959D}">
      <dsp:nvSpPr>
        <dsp:cNvPr id="0" name=""/>
        <dsp:cNvSpPr/>
      </dsp:nvSpPr>
      <dsp:spPr>
        <a:xfrm>
          <a:off x="1219774" y="2484511"/>
          <a:ext cx="1285240" cy="1285240"/>
        </a:xfrm>
        <a:prstGeom prst="ellipse">
          <a:avLst/>
        </a:prstGeom>
        <a:solidFill>
          <a:schemeClr val="tx2">
            <a:alpha val="80000"/>
          </a:schemeClr>
        </a:solidFill>
        <a:ln>
          <a:noFill/>
        </a:ln>
        <a:effectLst>
          <a:reflection blurRad="6350" stA="52000" endA="300" endPos="35000" dir="5400000" sy="-100000" algn="bl" rotWithShape="0"/>
        </a:effectLst>
        <a:scene3d>
          <a:camera prst="perspectiveRelaxedModerately" fov="0" zoom="92000">
            <a:rot lat="0" lon="0" rev="0"/>
          </a:camera>
          <a:lightRig rig="balanced" dir="t">
            <a:rot lat="0" lon="0" rev="12702000"/>
          </a:lightRig>
        </a:scene3d>
        <a:sp3d prstMaterial="plastic">
          <a:bevelT w="50800" h="50800"/>
          <a:bevelB w="50800" h="50800"/>
        </a:sp3d>
      </dsp:spPr>
      <dsp:style>
        <a:lnRef idx="0">
          <a:scrgbClr r="0" g="0" b="0"/>
        </a:lnRef>
        <a:fillRef idx="1">
          <a:scrgbClr r="0" g="0" b="0"/>
        </a:fillRef>
        <a:effectRef idx="2">
          <a:scrgbClr r="0" g="0" b="0"/>
        </a:effectRef>
        <a:fontRef idx="minor">
          <a:schemeClr val="tx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de-DE" sz="1000" b="0" kern="1200" dirty="0">
              <a:solidFill>
                <a:schemeClr val="accent1"/>
              </a:solidFill>
            </a:rPr>
            <a:t>Arbeitsrecht</a:t>
          </a:r>
        </a:p>
      </dsp:txBody>
      <dsp:txXfrm>
        <a:off x="1407993" y="2672730"/>
        <a:ext cx="908802" cy="908802"/>
      </dsp:txXfrm>
    </dsp:sp>
    <dsp:sp modelId="{6D7B638E-1BB5-B84F-93E5-677C98BFD60A}">
      <dsp:nvSpPr>
        <dsp:cNvPr id="0" name=""/>
        <dsp:cNvSpPr/>
      </dsp:nvSpPr>
      <dsp:spPr>
        <a:xfrm>
          <a:off x="1369778" y="987462"/>
          <a:ext cx="1285240" cy="1285240"/>
        </a:xfrm>
        <a:prstGeom prst="ellipse">
          <a:avLst/>
        </a:prstGeom>
        <a:solidFill>
          <a:schemeClr val="tx2">
            <a:alpha val="80000"/>
          </a:schemeClr>
        </a:solidFill>
        <a:ln>
          <a:noFill/>
        </a:ln>
        <a:effectLst>
          <a:outerShdw blurRad="40000" dist="23000" dir="5400000" rotWithShape="0">
            <a:srgbClr val="000000">
              <a:alpha val="35000"/>
            </a:srgbClr>
          </a:outerShdw>
        </a:effectLst>
        <a:scene3d>
          <a:camera prst="perspectiveRelaxedModerately" fov="0" zoom="92000">
            <a:rot lat="0" lon="0" rev="0"/>
          </a:camera>
          <a:lightRig rig="balanced" dir="t">
            <a:rot lat="0" lon="0" rev="12702000"/>
          </a:lightRig>
        </a:scene3d>
        <a:sp3d prstMaterial="plastic">
          <a:bevelT w="50800" h="50800"/>
          <a:bevelB w="50800" h="50800"/>
        </a:sp3d>
      </dsp:spPr>
      <dsp:style>
        <a:lnRef idx="0">
          <a:scrgbClr r="0" g="0" b="0"/>
        </a:lnRef>
        <a:fillRef idx="1">
          <a:scrgbClr r="0" g="0" b="0"/>
        </a:fillRef>
        <a:effectRef idx="2">
          <a:scrgbClr r="0" g="0" b="0"/>
        </a:effectRef>
        <a:fontRef idx="minor">
          <a:schemeClr val="tx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de-DE" sz="1000" b="0" kern="1200" dirty="0">
              <a:solidFill>
                <a:schemeClr val="accent1"/>
              </a:solidFill>
            </a:rPr>
            <a:t>Ausländ. Gesetze (FCPA, GDPR)</a:t>
          </a:r>
        </a:p>
      </dsp:txBody>
      <dsp:txXfrm>
        <a:off x="1557997" y="1175681"/>
        <a:ext cx="908802" cy="90880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16BD2E-A33B-4F42-BAAF-CD68A2A65168}">
      <dsp:nvSpPr>
        <dsp:cNvPr id="0" name=""/>
        <dsp:cNvSpPr/>
      </dsp:nvSpPr>
      <dsp:spPr>
        <a:xfrm rot="4396374">
          <a:off x="944405" y="630575"/>
          <a:ext cx="2735534" cy="1907693"/>
        </a:xfrm>
        <a:prstGeom prst="swooshArrow">
          <a:avLst>
            <a:gd name="adj1" fmla="val 16310"/>
            <a:gd name="adj2" fmla="val 31370"/>
          </a:avLst>
        </a:prstGeom>
        <a:solidFill>
          <a:schemeClr val="accent6"/>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FCE7439E-8566-DC4A-9CC6-D1FC61AA4DE5}">
      <dsp:nvSpPr>
        <dsp:cNvPr id="0" name=""/>
        <dsp:cNvSpPr/>
      </dsp:nvSpPr>
      <dsp:spPr>
        <a:xfrm>
          <a:off x="1969145" y="879671"/>
          <a:ext cx="69080" cy="69080"/>
        </a:xfrm>
        <a:prstGeom prst="ellipse">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dsp:style>
    </dsp:sp>
    <dsp:sp modelId="{1F94907B-7CA8-3147-AB32-692A635D58FB}">
      <dsp:nvSpPr>
        <dsp:cNvPr id="0" name=""/>
        <dsp:cNvSpPr/>
      </dsp:nvSpPr>
      <dsp:spPr>
        <a:xfrm>
          <a:off x="2442158" y="1261199"/>
          <a:ext cx="69080" cy="69080"/>
        </a:xfrm>
        <a:prstGeom prst="ellipse">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dsp:style>
    </dsp:sp>
    <dsp:sp modelId="{017D330F-E481-D54E-94A6-6EF493DE3235}">
      <dsp:nvSpPr>
        <dsp:cNvPr id="0" name=""/>
        <dsp:cNvSpPr/>
      </dsp:nvSpPr>
      <dsp:spPr>
        <a:xfrm>
          <a:off x="2796657" y="1707373"/>
          <a:ext cx="69080" cy="69080"/>
        </a:xfrm>
        <a:prstGeom prst="ellipse">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dsp:style>
    </dsp:sp>
    <dsp:sp modelId="{4F1DB922-7300-BF4D-95E0-E4D0E58E861B}">
      <dsp:nvSpPr>
        <dsp:cNvPr id="0" name=""/>
        <dsp:cNvSpPr/>
      </dsp:nvSpPr>
      <dsp:spPr>
        <a:xfrm>
          <a:off x="360442" y="239541"/>
          <a:ext cx="2665269" cy="2190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970" tIns="13970" rIns="13970" bIns="13970" numCol="1" spcCol="1270" anchor="b" anchorCtr="0">
          <a:noAutofit/>
        </a:bodyPr>
        <a:lstStyle/>
        <a:p>
          <a:pPr marL="0" lvl="0" indent="0" algn="l" defTabSz="466725">
            <a:lnSpc>
              <a:spcPts val="1500"/>
            </a:lnSpc>
            <a:spcBef>
              <a:spcPct val="0"/>
            </a:spcBef>
            <a:spcAft>
              <a:spcPct val="35000"/>
            </a:spcAft>
            <a:buNone/>
          </a:pPr>
          <a:r>
            <a:rPr lang="de-CH" sz="1050" b="1" kern="1200" dirty="0">
              <a:solidFill>
                <a:schemeClr val="accent6"/>
              </a:solidFill>
            </a:rPr>
            <a:t>Reporting</a:t>
          </a:r>
          <a:r>
            <a:rPr lang="de-CH" sz="1050" kern="1200" dirty="0">
              <a:solidFill>
                <a:schemeClr val="accent6"/>
              </a:solidFill>
            </a:rPr>
            <a:t> an Vorgesetzter</a:t>
          </a:r>
          <a:endParaRPr lang="de-DE" sz="1050" kern="1200" dirty="0">
            <a:solidFill>
              <a:schemeClr val="accent6"/>
            </a:solidFill>
          </a:endParaRPr>
        </a:p>
      </dsp:txBody>
      <dsp:txXfrm>
        <a:off x="360442" y="239541"/>
        <a:ext cx="2665269" cy="219025"/>
      </dsp:txXfrm>
    </dsp:sp>
    <dsp:sp modelId="{55BF0EA6-D4D4-A843-AC6E-8DF465B09494}">
      <dsp:nvSpPr>
        <dsp:cNvPr id="0" name=""/>
        <dsp:cNvSpPr/>
      </dsp:nvSpPr>
      <dsp:spPr>
        <a:xfrm>
          <a:off x="2437706" y="481950"/>
          <a:ext cx="1882293" cy="5070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970" tIns="13970" rIns="13970" bIns="13970" numCol="1" spcCol="1270" anchor="ctr" anchorCtr="0">
          <a:noAutofit/>
        </a:bodyPr>
        <a:lstStyle/>
        <a:p>
          <a:pPr marL="0" lvl="0" indent="0" algn="l" defTabSz="466725">
            <a:lnSpc>
              <a:spcPts val="1500"/>
            </a:lnSpc>
            <a:spcBef>
              <a:spcPct val="0"/>
            </a:spcBef>
            <a:spcAft>
              <a:spcPct val="35000"/>
            </a:spcAft>
            <a:buNone/>
          </a:pPr>
          <a:r>
            <a:rPr lang="de-CH" sz="1050" b="1" kern="1200" dirty="0">
              <a:solidFill>
                <a:schemeClr val="accent6"/>
              </a:solidFill>
              <a:latin typeface="Arial"/>
              <a:ea typeface="+mn-ea"/>
              <a:cs typeface="+mn-cs"/>
            </a:rPr>
            <a:t>Funktion</a:t>
          </a:r>
          <a:br>
            <a:rPr lang="de-CH" sz="1050" b="1" kern="1200" dirty="0">
              <a:solidFill>
                <a:schemeClr val="accent6"/>
              </a:solidFill>
              <a:latin typeface="Arial"/>
              <a:ea typeface="+mn-ea"/>
              <a:cs typeface="+mn-cs"/>
            </a:rPr>
          </a:br>
          <a:r>
            <a:rPr lang="de-CH" sz="1050" kern="1200" dirty="0">
              <a:solidFill>
                <a:schemeClr val="accent6"/>
              </a:solidFill>
              <a:latin typeface="Arial"/>
              <a:ea typeface="+mn-ea"/>
              <a:cs typeface="+mn-cs"/>
            </a:rPr>
            <a:t>HR, Legal, Compliance – </a:t>
          </a:r>
          <a:br>
            <a:rPr lang="de-CH" sz="1050" kern="1200" dirty="0">
              <a:solidFill>
                <a:schemeClr val="accent6"/>
              </a:solidFill>
              <a:latin typeface="Arial"/>
              <a:ea typeface="+mn-ea"/>
              <a:cs typeface="+mn-cs"/>
            </a:rPr>
          </a:br>
          <a:r>
            <a:rPr lang="de-CH" sz="1050" kern="1200" dirty="0">
              <a:solidFill>
                <a:schemeClr val="accent6"/>
              </a:solidFill>
              <a:latin typeface="Arial"/>
              <a:ea typeface="+mn-ea"/>
              <a:cs typeface="+mn-cs"/>
            </a:rPr>
            <a:t>enger Kontakt und Austausch</a:t>
          </a:r>
          <a:endParaRPr lang="de-DE" sz="1050" kern="1200" dirty="0">
            <a:solidFill>
              <a:schemeClr val="accent6"/>
            </a:solidFill>
            <a:latin typeface="Arial"/>
            <a:ea typeface="+mn-ea"/>
            <a:cs typeface="+mn-cs"/>
          </a:endParaRPr>
        </a:p>
      </dsp:txBody>
      <dsp:txXfrm>
        <a:off x="2437706" y="481950"/>
        <a:ext cx="1882293" cy="507015"/>
      </dsp:txXfrm>
    </dsp:sp>
    <dsp:sp modelId="{AACEEA31-5BDA-6D41-AB2A-6454AA5D4D41}">
      <dsp:nvSpPr>
        <dsp:cNvPr id="0" name=""/>
        <dsp:cNvSpPr/>
      </dsp:nvSpPr>
      <dsp:spPr>
        <a:xfrm>
          <a:off x="517143" y="1064561"/>
          <a:ext cx="1337345" cy="5070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970" tIns="13970" rIns="13970" bIns="13970" numCol="1" spcCol="1270" anchor="ctr" anchorCtr="0">
          <a:noAutofit/>
        </a:bodyPr>
        <a:lstStyle/>
        <a:p>
          <a:pPr marL="0" lvl="0" indent="0" algn="r" defTabSz="466725">
            <a:lnSpc>
              <a:spcPts val="1500"/>
            </a:lnSpc>
            <a:spcBef>
              <a:spcPct val="0"/>
            </a:spcBef>
            <a:spcAft>
              <a:spcPct val="35000"/>
            </a:spcAft>
            <a:buNone/>
          </a:pPr>
          <a:r>
            <a:rPr lang="en-US" sz="1050" b="1" kern="1200" noProof="0" dirty="0">
              <a:solidFill>
                <a:schemeClr val="accent6"/>
              </a:solidFill>
              <a:latin typeface="Arial"/>
              <a:ea typeface="+mn-ea"/>
              <a:cs typeface="+mn-cs"/>
            </a:rPr>
            <a:t>Whistleblowing-Line</a:t>
          </a:r>
          <a:br>
            <a:rPr lang="en-US" sz="1050" b="1" kern="1200" noProof="0" dirty="0">
              <a:solidFill>
                <a:schemeClr val="accent6"/>
              </a:solidFill>
              <a:latin typeface="Arial"/>
              <a:ea typeface="+mn-ea"/>
              <a:cs typeface="+mn-cs"/>
            </a:rPr>
          </a:br>
          <a:r>
            <a:rPr lang="de-CH" sz="1050" kern="1200" dirty="0">
              <a:solidFill>
                <a:schemeClr val="accent6"/>
              </a:solidFill>
            </a:rPr>
            <a:t>gemäss Organisation des Unternehmens</a:t>
          </a:r>
          <a:endParaRPr lang="en-US" sz="1050" b="1" kern="1200" noProof="0" dirty="0">
            <a:solidFill>
              <a:schemeClr val="accent6"/>
            </a:solidFill>
            <a:latin typeface="Arial"/>
            <a:ea typeface="+mn-ea"/>
            <a:cs typeface="+mn-cs"/>
          </a:endParaRPr>
        </a:p>
      </dsp:txBody>
      <dsp:txXfrm>
        <a:off x="517143" y="1064561"/>
        <a:ext cx="1337345" cy="507015"/>
      </dsp:txXfrm>
    </dsp:sp>
    <dsp:sp modelId="{956B66DD-3EC9-3544-8632-50813D9F0DBE}">
      <dsp:nvSpPr>
        <dsp:cNvPr id="0" name=""/>
        <dsp:cNvSpPr/>
      </dsp:nvSpPr>
      <dsp:spPr>
        <a:xfrm>
          <a:off x="3109730" y="1333614"/>
          <a:ext cx="1096261" cy="5070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970" tIns="13970" rIns="13970" bIns="13970" numCol="1" spcCol="1270" anchor="ctr" anchorCtr="0">
          <a:noAutofit/>
        </a:bodyPr>
        <a:lstStyle/>
        <a:p>
          <a:pPr marL="0" lvl="0" indent="0" algn="l" defTabSz="466725">
            <a:lnSpc>
              <a:spcPts val="1500"/>
            </a:lnSpc>
            <a:spcBef>
              <a:spcPct val="0"/>
            </a:spcBef>
            <a:spcAft>
              <a:spcPct val="35000"/>
            </a:spcAft>
            <a:buNone/>
          </a:pPr>
          <a:r>
            <a:rPr lang="de-CH" sz="1050" b="1" kern="1200" dirty="0">
              <a:solidFill>
                <a:schemeClr val="accent6"/>
              </a:solidFill>
              <a:latin typeface="Arial"/>
              <a:ea typeface="+mn-ea"/>
              <a:cs typeface="+mn-cs"/>
            </a:rPr>
            <a:t>Internal</a:t>
          </a:r>
          <a:r>
            <a:rPr lang="de-CH" sz="1050" kern="1200" dirty="0">
              <a:solidFill>
                <a:schemeClr val="accent6"/>
              </a:solidFill>
            </a:rPr>
            <a:t> </a:t>
          </a:r>
          <a:r>
            <a:rPr lang="de-CH" sz="1050" b="1" kern="1200" dirty="0">
              <a:solidFill>
                <a:schemeClr val="accent6"/>
              </a:solidFill>
              <a:latin typeface="Arial"/>
              <a:ea typeface="+mn-ea"/>
              <a:cs typeface="+mn-cs"/>
            </a:rPr>
            <a:t>Audit</a:t>
          </a:r>
          <a:endParaRPr lang="de-DE" sz="1050" kern="1200" dirty="0">
            <a:solidFill>
              <a:schemeClr val="accent6"/>
            </a:solidFill>
          </a:endParaRPr>
        </a:p>
      </dsp:txBody>
      <dsp:txXfrm>
        <a:off x="3109730" y="1333614"/>
        <a:ext cx="1096261" cy="507015"/>
      </dsp:txXfrm>
    </dsp:sp>
    <dsp:sp modelId="{D4F0E3A0-FA74-1449-A288-77D8D393AE19}">
      <dsp:nvSpPr>
        <dsp:cNvPr id="0" name=""/>
        <dsp:cNvSpPr/>
      </dsp:nvSpPr>
      <dsp:spPr>
        <a:xfrm>
          <a:off x="2782693" y="2661828"/>
          <a:ext cx="1206236" cy="5070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de-DE" sz="1800" kern="1200" dirty="0">
              <a:solidFill>
                <a:schemeClr val="accent6"/>
              </a:solidFill>
            </a:rPr>
            <a:t>INTERN</a:t>
          </a:r>
        </a:p>
      </dsp:txBody>
      <dsp:txXfrm>
        <a:off x="2782693" y="2661828"/>
        <a:ext cx="1206236" cy="50701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16BD2E-A33B-4F42-BAAF-CD68A2A65168}">
      <dsp:nvSpPr>
        <dsp:cNvPr id="0" name=""/>
        <dsp:cNvSpPr/>
      </dsp:nvSpPr>
      <dsp:spPr>
        <a:xfrm rot="17203626" flipH="1">
          <a:off x="783561" y="630575"/>
          <a:ext cx="2735534" cy="1907693"/>
        </a:xfrm>
        <a:prstGeom prst="swooshArrow">
          <a:avLst>
            <a:gd name="adj1" fmla="val 16310"/>
            <a:gd name="adj2" fmla="val 31370"/>
          </a:avLst>
        </a:prstGeom>
        <a:solidFill>
          <a:schemeClr val="bg2"/>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FCE7439E-8566-DC4A-9CC6-D1FC61AA4DE5}">
      <dsp:nvSpPr>
        <dsp:cNvPr id="0" name=""/>
        <dsp:cNvSpPr/>
      </dsp:nvSpPr>
      <dsp:spPr>
        <a:xfrm>
          <a:off x="2373854" y="919748"/>
          <a:ext cx="69080" cy="69080"/>
        </a:xfrm>
        <a:prstGeom prst="ellipse">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dsp:style>
    </dsp:sp>
    <dsp:sp modelId="{1F94907B-7CA8-3147-AB32-692A635D58FB}">
      <dsp:nvSpPr>
        <dsp:cNvPr id="0" name=""/>
        <dsp:cNvSpPr/>
      </dsp:nvSpPr>
      <dsp:spPr>
        <a:xfrm>
          <a:off x="2048454" y="1181610"/>
          <a:ext cx="69080" cy="69080"/>
        </a:xfrm>
        <a:prstGeom prst="ellipse">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dsp:style>
    </dsp:sp>
    <dsp:sp modelId="{017D330F-E481-D54E-94A6-6EF493DE3235}">
      <dsp:nvSpPr>
        <dsp:cNvPr id="0" name=""/>
        <dsp:cNvSpPr/>
      </dsp:nvSpPr>
      <dsp:spPr>
        <a:xfrm>
          <a:off x="1677734" y="1603487"/>
          <a:ext cx="69080" cy="69080"/>
        </a:xfrm>
        <a:prstGeom prst="ellipse">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dsp:style>
    </dsp:sp>
    <dsp:sp modelId="{4F1DB922-7300-BF4D-95E0-E4D0E58E861B}">
      <dsp:nvSpPr>
        <dsp:cNvPr id="0" name=""/>
        <dsp:cNvSpPr/>
      </dsp:nvSpPr>
      <dsp:spPr>
        <a:xfrm>
          <a:off x="219853" y="317655"/>
          <a:ext cx="2021893" cy="5070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970" tIns="13970" rIns="13970" bIns="13970" numCol="1" spcCol="1270" anchor="b" anchorCtr="0">
          <a:noAutofit/>
        </a:bodyPr>
        <a:lstStyle/>
        <a:p>
          <a:pPr marL="0" lvl="0" indent="0" algn="r" defTabSz="466725">
            <a:lnSpc>
              <a:spcPts val="1500"/>
            </a:lnSpc>
            <a:spcBef>
              <a:spcPct val="0"/>
            </a:spcBef>
            <a:spcAft>
              <a:spcPct val="35000"/>
            </a:spcAft>
            <a:buNone/>
          </a:pPr>
          <a:r>
            <a:rPr lang="de-CH" sz="1050" b="1" kern="1200" dirty="0">
              <a:solidFill>
                <a:schemeClr val="bg2"/>
              </a:solidFill>
              <a:latin typeface="Arial"/>
              <a:ea typeface="+mn-ea"/>
              <a:cs typeface="+mn-cs"/>
            </a:rPr>
            <a:t>Medien</a:t>
          </a:r>
          <a:endParaRPr lang="de-DE" sz="1050" b="1" kern="1200" dirty="0">
            <a:solidFill>
              <a:schemeClr val="bg2"/>
            </a:solidFill>
            <a:latin typeface="Arial"/>
            <a:ea typeface="+mn-ea"/>
            <a:cs typeface="+mn-cs"/>
          </a:endParaRPr>
        </a:p>
      </dsp:txBody>
      <dsp:txXfrm>
        <a:off x="219853" y="317655"/>
        <a:ext cx="2021893" cy="507015"/>
      </dsp:txXfrm>
    </dsp:sp>
    <dsp:sp modelId="{55BF0EA6-D4D4-A843-AC6E-8DF465B09494}">
      <dsp:nvSpPr>
        <dsp:cNvPr id="0" name=""/>
        <dsp:cNvSpPr/>
      </dsp:nvSpPr>
      <dsp:spPr>
        <a:xfrm>
          <a:off x="2253720" y="1181743"/>
          <a:ext cx="1882293" cy="5070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970" tIns="13970" rIns="13970" bIns="13970" numCol="1" spcCol="1270" anchor="ctr" anchorCtr="0">
          <a:noAutofit/>
        </a:bodyPr>
        <a:lstStyle/>
        <a:p>
          <a:pPr marL="0" lvl="0" indent="0" algn="l" defTabSz="466725">
            <a:lnSpc>
              <a:spcPts val="1500"/>
            </a:lnSpc>
            <a:spcBef>
              <a:spcPct val="0"/>
            </a:spcBef>
            <a:spcAft>
              <a:spcPct val="35000"/>
            </a:spcAft>
            <a:buNone/>
          </a:pPr>
          <a:r>
            <a:rPr lang="de-CH" sz="1050" b="1" kern="1200" dirty="0">
              <a:solidFill>
                <a:schemeClr val="bg2"/>
              </a:solidFill>
              <a:latin typeface="Arial"/>
              <a:ea typeface="+mn-ea"/>
              <a:cs typeface="+mn-cs"/>
            </a:rPr>
            <a:t>Regulierungsbehörde</a:t>
          </a:r>
          <a:endParaRPr lang="de-DE" sz="1050" b="1" kern="1200" dirty="0">
            <a:solidFill>
              <a:schemeClr val="bg2"/>
            </a:solidFill>
            <a:latin typeface="Arial"/>
            <a:ea typeface="+mn-ea"/>
            <a:cs typeface="+mn-cs"/>
          </a:endParaRPr>
        </a:p>
      </dsp:txBody>
      <dsp:txXfrm>
        <a:off x="2253720" y="1181743"/>
        <a:ext cx="1882293" cy="507015"/>
      </dsp:txXfrm>
    </dsp:sp>
    <dsp:sp modelId="{AACEEA31-5BDA-6D41-AB2A-6454AA5D4D41}">
      <dsp:nvSpPr>
        <dsp:cNvPr id="0" name=""/>
        <dsp:cNvSpPr/>
      </dsp:nvSpPr>
      <dsp:spPr>
        <a:xfrm>
          <a:off x="465626" y="813918"/>
          <a:ext cx="1337345" cy="5070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970" tIns="13970" rIns="13970" bIns="13970" numCol="1" spcCol="1270" anchor="ctr" anchorCtr="0">
          <a:noAutofit/>
        </a:bodyPr>
        <a:lstStyle/>
        <a:p>
          <a:pPr marL="0" lvl="0" indent="0" algn="r" defTabSz="466725">
            <a:lnSpc>
              <a:spcPts val="1500"/>
            </a:lnSpc>
            <a:spcBef>
              <a:spcPct val="0"/>
            </a:spcBef>
            <a:spcAft>
              <a:spcPct val="35000"/>
            </a:spcAft>
            <a:buNone/>
          </a:pPr>
          <a:r>
            <a:rPr lang="de-CH" sz="1050" b="1" kern="1200" dirty="0">
              <a:solidFill>
                <a:schemeClr val="bg2"/>
              </a:solidFill>
              <a:latin typeface="Arial"/>
              <a:ea typeface="+mn-ea"/>
              <a:cs typeface="+mn-cs"/>
            </a:rPr>
            <a:t>Konkurrenz</a:t>
          </a:r>
          <a:endParaRPr lang="en-US" sz="1050" b="1" kern="1200" noProof="0" dirty="0">
            <a:solidFill>
              <a:schemeClr val="bg2"/>
            </a:solidFill>
            <a:latin typeface="Arial"/>
            <a:ea typeface="+mn-ea"/>
            <a:cs typeface="+mn-cs"/>
          </a:endParaRPr>
        </a:p>
      </dsp:txBody>
      <dsp:txXfrm>
        <a:off x="465626" y="813918"/>
        <a:ext cx="1337345" cy="507015"/>
      </dsp:txXfrm>
    </dsp:sp>
    <dsp:sp modelId="{956B66DD-3EC9-3544-8632-50813D9F0DBE}">
      <dsp:nvSpPr>
        <dsp:cNvPr id="0" name=""/>
        <dsp:cNvSpPr/>
      </dsp:nvSpPr>
      <dsp:spPr>
        <a:xfrm>
          <a:off x="1870488" y="1685477"/>
          <a:ext cx="1096261" cy="5070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970" tIns="13970" rIns="13970" bIns="13970" numCol="1" spcCol="1270" anchor="ctr" anchorCtr="0">
          <a:noAutofit/>
        </a:bodyPr>
        <a:lstStyle/>
        <a:p>
          <a:pPr marL="0" lvl="0" indent="0" algn="l" defTabSz="466725">
            <a:lnSpc>
              <a:spcPts val="1500"/>
            </a:lnSpc>
            <a:spcBef>
              <a:spcPct val="0"/>
            </a:spcBef>
            <a:spcAft>
              <a:spcPct val="35000"/>
            </a:spcAft>
            <a:buNone/>
          </a:pPr>
          <a:r>
            <a:rPr lang="de-CH" sz="1050" b="1" kern="1200" dirty="0">
              <a:solidFill>
                <a:schemeClr val="bg2"/>
              </a:solidFill>
              <a:latin typeface="Arial"/>
              <a:ea typeface="+mn-ea"/>
              <a:cs typeface="+mn-cs"/>
            </a:rPr>
            <a:t>Auditors</a:t>
          </a:r>
          <a:endParaRPr lang="de-DE" sz="1050" kern="1200" dirty="0">
            <a:solidFill>
              <a:schemeClr val="bg2"/>
            </a:solidFill>
          </a:endParaRPr>
        </a:p>
      </dsp:txBody>
      <dsp:txXfrm>
        <a:off x="1870488" y="1685477"/>
        <a:ext cx="1096261" cy="507015"/>
      </dsp:txXfrm>
    </dsp:sp>
    <dsp:sp modelId="{D4F0E3A0-FA74-1449-A288-77D8D393AE19}">
      <dsp:nvSpPr>
        <dsp:cNvPr id="0" name=""/>
        <dsp:cNvSpPr/>
      </dsp:nvSpPr>
      <dsp:spPr>
        <a:xfrm>
          <a:off x="543605" y="2661828"/>
          <a:ext cx="1206236" cy="5070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de-DE" sz="1800" kern="1200" dirty="0">
              <a:solidFill>
                <a:schemeClr val="bg2"/>
              </a:solidFill>
            </a:rPr>
            <a:t>EXTERN</a:t>
          </a:r>
        </a:p>
      </dsp:txBody>
      <dsp:txXfrm>
        <a:off x="543605" y="2661828"/>
        <a:ext cx="1206236" cy="50701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0204AC-5570-FA42-96F6-51D119012A0A}">
      <dsp:nvSpPr>
        <dsp:cNvPr id="0" name=""/>
        <dsp:cNvSpPr/>
      </dsp:nvSpPr>
      <dsp:spPr>
        <a:xfrm>
          <a:off x="4572000" y="3050803"/>
          <a:ext cx="4016392" cy="232353"/>
        </a:xfrm>
        <a:custGeom>
          <a:avLst/>
          <a:gdLst/>
          <a:ahLst/>
          <a:cxnLst/>
          <a:rect l="0" t="0" r="0" b="0"/>
          <a:pathLst>
            <a:path>
              <a:moveTo>
                <a:pt x="0" y="0"/>
              </a:moveTo>
              <a:lnTo>
                <a:pt x="0" y="116176"/>
              </a:lnTo>
              <a:lnTo>
                <a:pt x="4016392" y="116176"/>
              </a:lnTo>
              <a:lnTo>
                <a:pt x="4016392" y="232353"/>
              </a:lnTo>
            </a:path>
          </a:pathLst>
        </a:custGeom>
        <a:noFill/>
        <a:ln w="25400" cap="flat" cmpd="sng" algn="ctr">
          <a:solidFill>
            <a:schemeClr val="accent1"/>
          </a:solidFill>
          <a:prstDash val="solid"/>
        </a:ln>
        <a:effectLst/>
      </dsp:spPr>
      <dsp:style>
        <a:lnRef idx="2">
          <a:scrgbClr r="0" g="0" b="0"/>
        </a:lnRef>
        <a:fillRef idx="0">
          <a:scrgbClr r="0" g="0" b="0"/>
        </a:fillRef>
        <a:effectRef idx="0">
          <a:scrgbClr r="0" g="0" b="0"/>
        </a:effectRef>
        <a:fontRef idx="minor"/>
      </dsp:style>
    </dsp:sp>
    <dsp:sp modelId="{E642DC21-3D02-3E46-BDEF-AD60AC195B2E}">
      <dsp:nvSpPr>
        <dsp:cNvPr id="0" name=""/>
        <dsp:cNvSpPr/>
      </dsp:nvSpPr>
      <dsp:spPr>
        <a:xfrm>
          <a:off x="4572000" y="3050803"/>
          <a:ext cx="2677594" cy="232353"/>
        </a:xfrm>
        <a:custGeom>
          <a:avLst/>
          <a:gdLst/>
          <a:ahLst/>
          <a:cxnLst/>
          <a:rect l="0" t="0" r="0" b="0"/>
          <a:pathLst>
            <a:path>
              <a:moveTo>
                <a:pt x="0" y="0"/>
              </a:moveTo>
              <a:lnTo>
                <a:pt x="0" y="116176"/>
              </a:lnTo>
              <a:lnTo>
                <a:pt x="2677594" y="116176"/>
              </a:lnTo>
              <a:lnTo>
                <a:pt x="2677594" y="232353"/>
              </a:lnTo>
            </a:path>
          </a:pathLst>
        </a:custGeom>
        <a:noFill/>
        <a:ln w="25400" cap="flat" cmpd="sng" algn="ctr">
          <a:solidFill>
            <a:schemeClr val="accent1"/>
          </a:solidFill>
          <a:prstDash val="solid"/>
        </a:ln>
        <a:effectLst/>
      </dsp:spPr>
      <dsp:style>
        <a:lnRef idx="2">
          <a:scrgbClr r="0" g="0" b="0"/>
        </a:lnRef>
        <a:fillRef idx="0">
          <a:scrgbClr r="0" g="0" b="0"/>
        </a:fillRef>
        <a:effectRef idx="0">
          <a:scrgbClr r="0" g="0" b="0"/>
        </a:effectRef>
        <a:fontRef idx="minor"/>
      </dsp:style>
    </dsp:sp>
    <dsp:sp modelId="{9DEEC8BC-DBA6-6047-882B-13B80E36D536}">
      <dsp:nvSpPr>
        <dsp:cNvPr id="0" name=""/>
        <dsp:cNvSpPr/>
      </dsp:nvSpPr>
      <dsp:spPr>
        <a:xfrm>
          <a:off x="4572000" y="3050803"/>
          <a:ext cx="1338797" cy="232353"/>
        </a:xfrm>
        <a:custGeom>
          <a:avLst/>
          <a:gdLst/>
          <a:ahLst/>
          <a:cxnLst/>
          <a:rect l="0" t="0" r="0" b="0"/>
          <a:pathLst>
            <a:path>
              <a:moveTo>
                <a:pt x="0" y="0"/>
              </a:moveTo>
              <a:lnTo>
                <a:pt x="0" y="116176"/>
              </a:lnTo>
              <a:lnTo>
                <a:pt x="1338797" y="116176"/>
              </a:lnTo>
              <a:lnTo>
                <a:pt x="1338797" y="232353"/>
              </a:lnTo>
            </a:path>
          </a:pathLst>
        </a:custGeom>
        <a:noFill/>
        <a:ln w="25400" cap="flat" cmpd="sng" algn="ctr">
          <a:solidFill>
            <a:schemeClr val="accent1"/>
          </a:solidFill>
          <a:prstDash val="solid"/>
        </a:ln>
        <a:effectLst/>
      </dsp:spPr>
      <dsp:style>
        <a:lnRef idx="2">
          <a:scrgbClr r="0" g="0" b="0"/>
        </a:lnRef>
        <a:fillRef idx="0">
          <a:scrgbClr r="0" g="0" b="0"/>
        </a:fillRef>
        <a:effectRef idx="0">
          <a:scrgbClr r="0" g="0" b="0"/>
        </a:effectRef>
        <a:fontRef idx="minor"/>
      </dsp:style>
    </dsp:sp>
    <dsp:sp modelId="{71990639-5997-094F-AEFA-38E896588413}">
      <dsp:nvSpPr>
        <dsp:cNvPr id="0" name=""/>
        <dsp:cNvSpPr/>
      </dsp:nvSpPr>
      <dsp:spPr>
        <a:xfrm>
          <a:off x="4526280" y="3050803"/>
          <a:ext cx="91440" cy="232353"/>
        </a:xfrm>
        <a:custGeom>
          <a:avLst/>
          <a:gdLst/>
          <a:ahLst/>
          <a:cxnLst/>
          <a:rect l="0" t="0" r="0" b="0"/>
          <a:pathLst>
            <a:path>
              <a:moveTo>
                <a:pt x="45720" y="0"/>
              </a:moveTo>
              <a:lnTo>
                <a:pt x="45720" y="232353"/>
              </a:lnTo>
            </a:path>
          </a:pathLst>
        </a:custGeom>
        <a:noFill/>
        <a:ln w="25400" cap="flat" cmpd="sng" algn="ctr">
          <a:solidFill>
            <a:schemeClr val="accent1"/>
          </a:solidFill>
          <a:prstDash val="solid"/>
        </a:ln>
        <a:effectLst/>
      </dsp:spPr>
      <dsp:style>
        <a:lnRef idx="2">
          <a:scrgbClr r="0" g="0" b="0"/>
        </a:lnRef>
        <a:fillRef idx="0">
          <a:scrgbClr r="0" g="0" b="0"/>
        </a:fillRef>
        <a:effectRef idx="0">
          <a:scrgbClr r="0" g="0" b="0"/>
        </a:effectRef>
        <a:fontRef idx="minor"/>
      </dsp:style>
    </dsp:sp>
    <dsp:sp modelId="{A1A4F0D4-59E0-8140-8903-23664BD6167F}">
      <dsp:nvSpPr>
        <dsp:cNvPr id="0" name=""/>
        <dsp:cNvSpPr/>
      </dsp:nvSpPr>
      <dsp:spPr>
        <a:xfrm>
          <a:off x="3233202" y="3050803"/>
          <a:ext cx="1338797" cy="232353"/>
        </a:xfrm>
        <a:custGeom>
          <a:avLst/>
          <a:gdLst/>
          <a:ahLst/>
          <a:cxnLst/>
          <a:rect l="0" t="0" r="0" b="0"/>
          <a:pathLst>
            <a:path>
              <a:moveTo>
                <a:pt x="1338797" y="0"/>
              </a:moveTo>
              <a:lnTo>
                <a:pt x="1338797" y="116176"/>
              </a:lnTo>
              <a:lnTo>
                <a:pt x="0" y="116176"/>
              </a:lnTo>
              <a:lnTo>
                <a:pt x="0" y="232353"/>
              </a:lnTo>
            </a:path>
          </a:pathLst>
        </a:custGeom>
        <a:noFill/>
        <a:ln w="25400" cap="flat" cmpd="sng" algn="ctr">
          <a:solidFill>
            <a:schemeClr val="accent1"/>
          </a:solidFill>
          <a:prstDash val="solid"/>
        </a:ln>
        <a:effectLst/>
      </dsp:spPr>
      <dsp:style>
        <a:lnRef idx="2">
          <a:scrgbClr r="0" g="0" b="0"/>
        </a:lnRef>
        <a:fillRef idx="0">
          <a:scrgbClr r="0" g="0" b="0"/>
        </a:fillRef>
        <a:effectRef idx="0">
          <a:scrgbClr r="0" g="0" b="0"/>
        </a:effectRef>
        <a:fontRef idx="minor"/>
      </dsp:style>
    </dsp:sp>
    <dsp:sp modelId="{B82A9B39-6E73-6249-BABD-2F24029D0C49}">
      <dsp:nvSpPr>
        <dsp:cNvPr id="0" name=""/>
        <dsp:cNvSpPr/>
      </dsp:nvSpPr>
      <dsp:spPr>
        <a:xfrm>
          <a:off x="1894405" y="3050803"/>
          <a:ext cx="2677594" cy="232353"/>
        </a:xfrm>
        <a:custGeom>
          <a:avLst/>
          <a:gdLst/>
          <a:ahLst/>
          <a:cxnLst/>
          <a:rect l="0" t="0" r="0" b="0"/>
          <a:pathLst>
            <a:path>
              <a:moveTo>
                <a:pt x="2677594" y="0"/>
              </a:moveTo>
              <a:lnTo>
                <a:pt x="2677594" y="116176"/>
              </a:lnTo>
              <a:lnTo>
                <a:pt x="0" y="116176"/>
              </a:lnTo>
              <a:lnTo>
                <a:pt x="0" y="232353"/>
              </a:lnTo>
            </a:path>
          </a:pathLst>
        </a:custGeom>
        <a:noFill/>
        <a:ln w="25400" cap="flat" cmpd="sng" algn="ctr">
          <a:solidFill>
            <a:schemeClr val="accent1"/>
          </a:solidFill>
          <a:prstDash val="solid"/>
        </a:ln>
        <a:effectLst/>
      </dsp:spPr>
      <dsp:style>
        <a:lnRef idx="2">
          <a:scrgbClr r="0" g="0" b="0"/>
        </a:lnRef>
        <a:fillRef idx="0">
          <a:scrgbClr r="0" g="0" b="0"/>
        </a:fillRef>
        <a:effectRef idx="0">
          <a:scrgbClr r="0" g="0" b="0"/>
        </a:effectRef>
        <a:fontRef idx="minor"/>
      </dsp:style>
    </dsp:sp>
    <dsp:sp modelId="{260DFD14-4118-F34A-AA5F-DEF42B82ABE5}">
      <dsp:nvSpPr>
        <dsp:cNvPr id="0" name=""/>
        <dsp:cNvSpPr/>
      </dsp:nvSpPr>
      <dsp:spPr>
        <a:xfrm>
          <a:off x="555607" y="3050803"/>
          <a:ext cx="4016392" cy="232353"/>
        </a:xfrm>
        <a:custGeom>
          <a:avLst/>
          <a:gdLst/>
          <a:ahLst/>
          <a:cxnLst/>
          <a:rect l="0" t="0" r="0" b="0"/>
          <a:pathLst>
            <a:path>
              <a:moveTo>
                <a:pt x="4016392" y="0"/>
              </a:moveTo>
              <a:lnTo>
                <a:pt x="4016392" y="116176"/>
              </a:lnTo>
              <a:lnTo>
                <a:pt x="0" y="116176"/>
              </a:lnTo>
              <a:lnTo>
                <a:pt x="0" y="232353"/>
              </a:lnTo>
            </a:path>
          </a:pathLst>
        </a:custGeom>
        <a:noFill/>
        <a:ln w="25400" cap="flat" cmpd="sng" algn="ctr">
          <a:solidFill>
            <a:schemeClr val="accent1"/>
          </a:solidFill>
          <a:prstDash val="solid"/>
        </a:ln>
        <a:effectLst/>
      </dsp:spPr>
      <dsp:style>
        <a:lnRef idx="2">
          <a:scrgbClr r="0" g="0" b="0"/>
        </a:lnRef>
        <a:fillRef idx="0">
          <a:scrgbClr r="0" g="0" b="0"/>
        </a:fillRef>
        <a:effectRef idx="0">
          <a:scrgbClr r="0" g="0" b="0"/>
        </a:effectRef>
        <a:fontRef idx="minor"/>
      </dsp:style>
    </dsp:sp>
    <dsp:sp modelId="{2F7CF12C-DFE4-8E4D-804F-F52019CE4C52}">
      <dsp:nvSpPr>
        <dsp:cNvPr id="0" name=""/>
        <dsp:cNvSpPr/>
      </dsp:nvSpPr>
      <dsp:spPr>
        <a:xfrm>
          <a:off x="4079131" y="2065067"/>
          <a:ext cx="985736" cy="985736"/>
        </a:xfrm>
        <a:prstGeom prst="arc">
          <a:avLst>
            <a:gd name="adj1" fmla="val 13200000"/>
            <a:gd name="adj2" fmla="val 19200000"/>
          </a:avLst>
        </a:prstGeom>
        <a:noFill/>
        <a:ln w="25400" cap="flat" cmpd="sng" algn="ctr">
          <a:solidFill>
            <a:schemeClr val="accent4"/>
          </a:solidFill>
          <a:prstDash val="solid"/>
        </a:ln>
        <a:effectLst/>
      </dsp:spPr>
      <dsp:style>
        <a:lnRef idx="2">
          <a:scrgbClr r="0" g="0" b="0"/>
        </a:lnRef>
        <a:fillRef idx="0">
          <a:scrgbClr r="0" g="0" b="0"/>
        </a:fillRef>
        <a:effectRef idx="0">
          <a:scrgbClr r="0" g="0" b="0"/>
        </a:effectRef>
        <a:fontRef idx="minor"/>
      </dsp:style>
    </dsp:sp>
    <dsp:sp modelId="{7D1B2D4E-2F6C-C444-AAE1-7E111FE45428}">
      <dsp:nvSpPr>
        <dsp:cNvPr id="0" name=""/>
        <dsp:cNvSpPr/>
      </dsp:nvSpPr>
      <dsp:spPr>
        <a:xfrm>
          <a:off x="4079131" y="2065067"/>
          <a:ext cx="985736" cy="985736"/>
        </a:xfrm>
        <a:prstGeom prst="arc">
          <a:avLst>
            <a:gd name="adj1" fmla="val 2400000"/>
            <a:gd name="adj2" fmla="val 8400000"/>
          </a:avLst>
        </a:prstGeom>
        <a:noFill/>
        <a:ln w="25400" cap="flat" cmpd="sng" algn="ctr">
          <a:solidFill>
            <a:schemeClr val="accent1"/>
          </a:solidFill>
          <a:prstDash val="solid"/>
        </a:ln>
        <a:effectLst/>
      </dsp:spPr>
      <dsp:style>
        <a:lnRef idx="2">
          <a:scrgbClr r="0" g="0" b="0"/>
        </a:lnRef>
        <a:fillRef idx="0">
          <a:scrgbClr r="0" g="0" b="0"/>
        </a:fillRef>
        <a:effectRef idx="0">
          <a:scrgbClr r="0" g="0" b="0"/>
        </a:effectRef>
        <a:fontRef idx="minor"/>
      </dsp:style>
    </dsp:sp>
    <dsp:sp modelId="{4FAE5CED-ED8C-844F-BB7C-ED9769445536}">
      <dsp:nvSpPr>
        <dsp:cNvPr id="0" name=""/>
        <dsp:cNvSpPr/>
      </dsp:nvSpPr>
      <dsp:spPr>
        <a:xfrm>
          <a:off x="3586263" y="2242499"/>
          <a:ext cx="1971473" cy="630871"/>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de-CH" sz="1050" b="1" kern="1200" dirty="0">
              <a:solidFill>
                <a:schemeClr val="accent1"/>
              </a:solidFill>
            </a:rPr>
            <a:t>Konsequenzen/</a:t>
          </a:r>
          <a:br>
            <a:rPr lang="de-CH" sz="1050" b="1" kern="1200" dirty="0">
              <a:solidFill>
                <a:schemeClr val="accent1"/>
              </a:solidFill>
            </a:rPr>
          </a:br>
          <a:r>
            <a:rPr lang="de-CH" sz="1050" b="1" kern="1200" dirty="0">
              <a:solidFill>
                <a:schemeClr val="accent1"/>
              </a:solidFill>
            </a:rPr>
            <a:t>Sanktionen auf</a:t>
          </a:r>
          <a:endParaRPr lang="de-DE" sz="1050" b="1" kern="1200" dirty="0">
            <a:solidFill>
              <a:schemeClr val="accent1"/>
            </a:solidFill>
          </a:endParaRPr>
        </a:p>
      </dsp:txBody>
      <dsp:txXfrm>
        <a:off x="3586263" y="2242499"/>
        <a:ext cx="1971473" cy="630871"/>
      </dsp:txXfrm>
    </dsp:sp>
    <dsp:sp modelId="{7CE8D0F1-FA07-7743-A516-0F472E4C6E5C}">
      <dsp:nvSpPr>
        <dsp:cNvPr id="0" name=""/>
        <dsp:cNvSpPr/>
      </dsp:nvSpPr>
      <dsp:spPr>
        <a:xfrm>
          <a:off x="278996" y="3283156"/>
          <a:ext cx="553222" cy="553222"/>
        </a:xfrm>
        <a:prstGeom prst="arc">
          <a:avLst>
            <a:gd name="adj1" fmla="val 13200000"/>
            <a:gd name="adj2" fmla="val 19200000"/>
          </a:avLst>
        </a:prstGeom>
        <a:noFill/>
        <a:ln w="25400" cap="flat" cmpd="sng" algn="ctr">
          <a:solidFill>
            <a:schemeClr val="accent1"/>
          </a:solidFill>
          <a:prstDash val="solid"/>
        </a:ln>
        <a:effectLst/>
      </dsp:spPr>
      <dsp:style>
        <a:lnRef idx="2">
          <a:scrgbClr r="0" g="0" b="0"/>
        </a:lnRef>
        <a:fillRef idx="0">
          <a:scrgbClr r="0" g="0" b="0"/>
        </a:fillRef>
        <a:effectRef idx="0">
          <a:scrgbClr r="0" g="0" b="0"/>
        </a:effectRef>
        <a:fontRef idx="minor"/>
      </dsp:style>
    </dsp:sp>
    <dsp:sp modelId="{29C814C8-CD72-CF4B-A67E-CC7056025695}">
      <dsp:nvSpPr>
        <dsp:cNvPr id="0" name=""/>
        <dsp:cNvSpPr/>
      </dsp:nvSpPr>
      <dsp:spPr>
        <a:xfrm>
          <a:off x="278996" y="3283156"/>
          <a:ext cx="553222" cy="553222"/>
        </a:xfrm>
        <a:prstGeom prst="arc">
          <a:avLst>
            <a:gd name="adj1" fmla="val 2400000"/>
            <a:gd name="adj2" fmla="val 8400000"/>
          </a:avLst>
        </a:prstGeom>
        <a:noFill/>
        <a:ln w="25400" cap="flat" cmpd="sng" algn="ctr">
          <a:solidFill>
            <a:schemeClr val="accent4"/>
          </a:solidFill>
          <a:prstDash val="solid"/>
        </a:ln>
        <a:effectLst/>
      </dsp:spPr>
      <dsp:style>
        <a:lnRef idx="2">
          <a:scrgbClr r="0" g="0" b="0"/>
        </a:lnRef>
        <a:fillRef idx="0">
          <a:scrgbClr r="0" g="0" b="0"/>
        </a:fillRef>
        <a:effectRef idx="0">
          <a:scrgbClr r="0" g="0" b="0"/>
        </a:effectRef>
        <a:fontRef idx="minor"/>
      </dsp:style>
    </dsp:sp>
    <dsp:sp modelId="{643C4C3F-CB73-0C4E-9511-4BEB68A05BB2}">
      <dsp:nvSpPr>
        <dsp:cNvPr id="0" name=""/>
        <dsp:cNvSpPr/>
      </dsp:nvSpPr>
      <dsp:spPr>
        <a:xfrm>
          <a:off x="2385" y="3382736"/>
          <a:ext cx="1106444" cy="354062"/>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de-CH" sz="1050" b="1" kern="1200" dirty="0">
              <a:solidFill>
                <a:schemeClr val="accent1"/>
              </a:solidFill>
            </a:rPr>
            <a:t>«Täter» </a:t>
          </a:r>
          <a:endParaRPr lang="de-DE" sz="1050" b="1" kern="1200" dirty="0">
            <a:solidFill>
              <a:schemeClr val="accent1"/>
            </a:solidFill>
          </a:endParaRPr>
        </a:p>
      </dsp:txBody>
      <dsp:txXfrm>
        <a:off x="2385" y="3382736"/>
        <a:ext cx="1106444" cy="354062"/>
      </dsp:txXfrm>
    </dsp:sp>
    <dsp:sp modelId="{4CC5AD43-8B8D-1541-B8B1-EC9BC413C9F2}">
      <dsp:nvSpPr>
        <dsp:cNvPr id="0" name=""/>
        <dsp:cNvSpPr/>
      </dsp:nvSpPr>
      <dsp:spPr>
        <a:xfrm>
          <a:off x="1617794" y="3283156"/>
          <a:ext cx="553222" cy="553222"/>
        </a:xfrm>
        <a:prstGeom prst="arc">
          <a:avLst>
            <a:gd name="adj1" fmla="val 13200000"/>
            <a:gd name="adj2" fmla="val 19200000"/>
          </a:avLst>
        </a:prstGeom>
        <a:noFill/>
        <a:ln w="25400" cap="flat" cmpd="sng" algn="ctr">
          <a:solidFill>
            <a:schemeClr val="accent1"/>
          </a:solidFill>
          <a:prstDash val="solid"/>
        </a:ln>
        <a:effectLst/>
      </dsp:spPr>
      <dsp:style>
        <a:lnRef idx="2">
          <a:scrgbClr r="0" g="0" b="0"/>
        </a:lnRef>
        <a:fillRef idx="0">
          <a:scrgbClr r="0" g="0" b="0"/>
        </a:fillRef>
        <a:effectRef idx="0">
          <a:scrgbClr r="0" g="0" b="0"/>
        </a:effectRef>
        <a:fontRef idx="minor"/>
      </dsp:style>
    </dsp:sp>
    <dsp:sp modelId="{63BD9FC0-FB8E-7E45-9D0D-032ECF245AB4}">
      <dsp:nvSpPr>
        <dsp:cNvPr id="0" name=""/>
        <dsp:cNvSpPr/>
      </dsp:nvSpPr>
      <dsp:spPr>
        <a:xfrm>
          <a:off x="1617794" y="3283156"/>
          <a:ext cx="553222" cy="553222"/>
        </a:xfrm>
        <a:prstGeom prst="arc">
          <a:avLst>
            <a:gd name="adj1" fmla="val 2400000"/>
            <a:gd name="adj2" fmla="val 8400000"/>
          </a:avLst>
        </a:prstGeom>
        <a:noFill/>
        <a:ln w="25400" cap="flat" cmpd="sng" algn="ctr">
          <a:solidFill>
            <a:schemeClr val="accent4"/>
          </a:solidFill>
          <a:prstDash val="solid"/>
        </a:ln>
        <a:effectLst/>
      </dsp:spPr>
      <dsp:style>
        <a:lnRef idx="2">
          <a:scrgbClr r="0" g="0" b="0"/>
        </a:lnRef>
        <a:fillRef idx="0">
          <a:scrgbClr r="0" g="0" b="0"/>
        </a:fillRef>
        <a:effectRef idx="0">
          <a:scrgbClr r="0" g="0" b="0"/>
        </a:effectRef>
        <a:fontRef idx="minor"/>
      </dsp:style>
    </dsp:sp>
    <dsp:sp modelId="{813EC814-9ADA-9743-BDD7-794F92E0175C}">
      <dsp:nvSpPr>
        <dsp:cNvPr id="0" name=""/>
        <dsp:cNvSpPr/>
      </dsp:nvSpPr>
      <dsp:spPr>
        <a:xfrm>
          <a:off x="1341183" y="3382736"/>
          <a:ext cx="1106444" cy="354062"/>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de-CH" sz="1050" b="1" kern="1200" dirty="0">
              <a:solidFill>
                <a:schemeClr val="accent1"/>
              </a:solidFill>
            </a:rPr>
            <a:t>Organisation</a:t>
          </a:r>
          <a:endParaRPr lang="de-DE" sz="1050" b="1" kern="1200" dirty="0">
            <a:solidFill>
              <a:schemeClr val="accent1"/>
            </a:solidFill>
          </a:endParaRPr>
        </a:p>
      </dsp:txBody>
      <dsp:txXfrm>
        <a:off x="1341183" y="3382736"/>
        <a:ext cx="1106444" cy="354062"/>
      </dsp:txXfrm>
    </dsp:sp>
    <dsp:sp modelId="{0E2A7C05-C2BF-D84B-B38D-5767888B441F}">
      <dsp:nvSpPr>
        <dsp:cNvPr id="0" name=""/>
        <dsp:cNvSpPr/>
      </dsp:nvSpPr>
      <dsp:spPr>
        <a:xfrm>
          <a:off x="2956591" y="3283156"/>
          <a:ext cx="553222" cy="553222"/>
        </a:xfrm>
        <a:prstGeom prst="arc">
          <a:avLst>
            <a:gd name="adj1" fmla="val 13200000"/>
            <a:gd name="adj2" fmla="val 19200000"/>
          </a:avLst>
        </a:prstGeom>
        <a:noFill/>
        <a:ln w="25400" cap="flat" cmpd="sng" algn="ctr">
          <a:solidFill>
            <a:schemeClr val="accent1"/>
          </a:solidFill>
          <a:prstDash val="solid"/>
        </a:ln>
        <a:effectLst/>
      </dsp:spPr>
      <dsp:style>
        <a:lnRef idx="2">
          <a:scrgbClr r="0" g="0" b="0"/>
        </a:lnRef>
        <a:fillRef idx="0">
          <a:scrgbClr r="0" g="0" b="0"/>
        </a:fillRef>
        <a:effectRef idx="0">
          <a:scrgbClr r="0" g="0" b="0"/>
        </a:effectRef>
        <a:fontRef idx="minor"/>
      </dsp:style>
    </dsp:sp>
    <dsp:sp modelId="{9E61CF9A-E310-0F41-85D4-2A52060833C3}">
      <dsp:nvSpPr>
        <dsp:cNvPr id="0" name=""/>
        <dsp:cNvSpPr/>
      </dsp:nvSpPr>
      <dsp:spPr>
        <a:xfrm>
          <a:off x="2956591" y="3283156"/>
          <a:ext cx="553222" cy="553222"/>
        </a:xfrm>
        <a:prstGeom prst="arc">
          <a:avLst>
            <a:gd name="adj1" fmla="val 2400000"/>
            <a:gd name="adj2" fmla="val 8400000"/>
          </a:avLst>
        </a:prstGeom>
        <a:noFill/>
        <a:ln w="25400" cap="flat" cmpd="sng" algn="ctr">
          <a:solidFill>
            <a:schemeClr val="accent4"/>
          </a:solidFill>
          <a:prstDash val="solid"/>
        </a:ln>
        <a:effectLst/>
      </dsp:spPr>
      <dsp:style>
        <a:lnRef idx="2">
          <a:scrgbClr r="0" g="0" b="0"/>
        </a:lnRef>
        <a:fillRef idx="0">
          <a:scrgbClr r="0" g="0" b="0"/>
        </a:fillRef>
        <a:effectRef idx="0">
          <a:scrgbClr r="0" g="0" b="0"/>
        </a:effectRef>
        <a:fontRef idx="minor"/>
      </dsp:style>
    </dsp:sp>
    <dsp:sp modelId="{625F766F-BCB3-5944-BBEA-0840214B9CC1}">
      <dsp:nvSpPr>
        <dsp:cNvPr id="0" name=""/>
        <dsp:cNvSpPr/>
      </dsp:nvSpPr>
      <dsp:spPr>
        <a:xfrm>
          <a:off x="2679980" y="3382736"/>
          <a:ext cx="1106444" cy="354062"/>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de-CH" sz="1050" b="1" kern="1200" dirty="0">
              <a:solidFill>
                <a:schemeClr val="accent1"/>
              </a:solidFill>
            </a:rPr>
            <a:t>Prozesse</a:t>
          </a:r>
          <a:endParaRPr lang="de-DE" sz="1050" b="1" kern="1200" dirty="0">
            <a:solidFill>
              <a:schemeClr val="accent1"/>
            </a:solidFill>
          </a:endParaRPr>
        </a:p>
      </dsp:txBody>
      <dsp:txXfrm>
        <a:off x="2679980" y="3382736"/>
        <a:ext cx="1106444" cy="354062"/>
      </dsp:txXfrm>
    </dsp:sp>
    <dsp:sp modelId="{873A1056-E8D3-6A4D-9E13-7CA3D8F97E2C}">
      <dsp:nvSpPr>
        <dsp:cNvPr id="0" name=""/>
        <dsp:cNvSpPr/>
      </dsp:nvSpPr>
      <dsp:spPr>
        <a:xfrm>
          <a:off x="4295388" y="3283156"/>
          <a:ext cx="553222" cy="553222"/>
        </a:xfrm>
        <a:prstGeom prst="arc">
          <a:avLst>
            <a:gd name="adj1" fmla="val 13200000"/>
            <a:gd name="adj2" fmla="val 19200000"/>
          </a:avLst>
        </a:prstGeom>
        <a:noFill/>
        <a:ln w="25400" cap="flat" cmpd="sng" algn="ctr">
          <a:solidFill>
            <a:schemeClr val="accent1"/>
          </a:solidFill>
          <a:prstDash val="solid"/>
        </a:ln>
        <a:effectLst/>
      </dsp:spPr>
      <dsp:style>
        <a:lnRef idx="2">
          <a:scrgbClr r="0" g="0" b="0"/>
        </a:lnRef>
        <a:fillRef idx="0">
          <a:scrgbClr r="0" g="0" b="0"/>
        </a:fillRef>
        <a:effectRef idx="0">
          <a:scrgbClr r="0" g="0" b="0"/>
        </a:effectRef>
        <a:fontRef idx="minor"/>
      </dsp:style>
    </dsp:sp>
    <dsp:sp modelId="{B517DA51-FAC5-744A-98FE-2EADF6EC4AA0}">
      <dsp:nvSpPr>
        <dsp:cNvPr id="0" name=""/>
        <dsp:cNvSpPr/>
      </dsp:nvSpPr>
      <dsp:spPr>
        <a:xfrm>
          <a:off x="4295388" y="3283156"/>
          <a:ext cx="553222" cy="553222"/>
        </a:xfrm>
        <a:prstGeom prst="arc">
          <a:avLst>
            <a:gd name="adj1" fmla="val 2400000"/>
            <a:gd name="adj2" fmla="val 8400000"/>
          </a:avLst>
        </a:prstGeom>
        <a:noFill/>
        <a:ln w="25400" cap="flat" cmpd="sng" algn="ctr">
          <a:solidFill>
            <a:schemeClr val="accent4"/>
          </a:solidFill>
          <a:prstDash val="solid"/>
        </a:ln>
        <a:effectLst/>
      </dsp:spPr>
      <dsp:style>
        <a:lnRef idx="2">
          <a:scrgbClr r="0" g="0" b="0"/>
        </a:lnRef>
        <a:fillRef idx="0">
          <a:scrgbClr r="0" g="0" b="0"/>
        </a:fillRef>
        <a:effectRef idx="0">
          <a:scrgbClr r="0" g="0" b="0"/>
        </a:effectRef>
        <a:fontRef idx="minor"/>
      </dsp:style>
    </dsp:sp>
    <dsp:sp modelId="{5F339636-5A1B-BA4B-998A-7FB351F1168F}">
      <dsp:nvSpPr>
        <dsp:cNvPr id="0" name=""/>
        <dsp:cNvSpPr/>
      </dsp:nvSpPr>
      <dsp:spPr>
        <a:xfrm>
          <a:off x="4018777" y="3382736"/>
          <a:ext cx="1106444" cy="354062"/>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de-CH" sz="1050" b="1" kern="1200" dirty="0">
              <a:solidFill>
                <a:schemeClr val="accent1"/>
              </a:solidFill>
            </a:rPr>
            <a:t>Reglemente</a:t>
          </a:r>
          <a:endParaRPr lang="de-DE" sz="1050" b="1" kern="1200" dirty="0">
            <a:solidFill>
              <a:schemeClr val="accent1"/>
            </a:solidFill>
          </a:endParaRPr>
        </a:p>
      </dsp:txBody>
      <dsp:txXfrm>
        <a:off x="4018777" y="3382736"/>
        <a:ext cx="1106444" cy="354062"/>
      </dsp:txXfrm>
    </dsp:sp>
    <dsp:sp modelId="{8E420524-19E7-D94E-97AE-15C86F9A4E5B}">
      <dsp:nvSpPr>
        <dsp:cNvPr id="0" name=""/>
        <dsp:cNvSpPr/>
      </dsp:nvSpPr>
      <dsp:spPr>
        <a:xfrm>
          <a:off x="5634186" y="3283156"/>
          <a:ext cx="553222" cy="553222"/>
        </a:xfrm>
        <a:prstGeom prst="arc">
          <a:avLst>
            <a:gd name="adj1" fmla="val 13200000"/>
            <a:gd name="adj2" fmla="val 19200000"/>
          </a:avLst>
        </a:prstGeom>
        <a:noFill/>
        <a:ln w="25400" cap="flat" cmpd="sng" algn="ctr">
          <a:solidFill>
            <a:schemeClr val="accent1"/>
          </a:solidFill>
          <a:prstDash val="solid"/>
        </a:ln>
        <a:effectLst/>
      </dsp:spPr>
      <dsp:style>
        <a:lnRef idx="2">
          <a:scrgbClr r="0" g="0" b="0"/>
        </a:lnRef>
        <a:fillRef idx="0">
          <a:scrgbClr r="0" g="0" b="0"/>
        </a:fillRef>
        <a:effectRef idx="0">
          <a:scrgbClr r="0" g="0" b="0"/>
        </a:effectRef>
        <a:fontRef idx="minor"/>
      </dsp:style>
    </dsp:sp>
    <dsp:sp modelId="{1CA8AD98-280E-6B4E-A840-E379F8F48765}">
      <dsp:nvSpPr>
        <dsp:cNvPr id="0" name=""/>
        <dsp:cNvSpPr/>
      </dsp:nvSpPr>
      <dsp:spPr>
        <a:xfrm>
          <a:off x="5634186" y="3283156"/>
          <a:ext cx="553222" cy="553222"/>
        </a:xfrm>
        <a:prstGeom prst="arc">
          <a:avLst>
            <a:gd name="adj1" fmla="val 2400000"/>
            <a:gd name="adj2" fmla="val 8400000"/>
          </a:avLst>
        </a:prstGeom>
        <a:noFill/>
        <a:ln w="25400" cap="flat" cmpd="sng" algn="ctr">
          <a:solidFill>
            <a:schemeClr val="accent4"/>
          </a:solidFill>
          <a:prstDash val="solid"/>
        </a:ln>
        <a:effectLst/>
      </dsp:spPr>
      <dsp:style>
        <a:lnRef idx="2">
          <a:scrgbClr r="0" g="0" b="0"/>
        </a:lnRef>
        <a:fillRef idx="0">
          <a:scrgbClr r="0" g="0" b="0"/>
        </a:fillRef>
        <a:effectRef idx="0">
          <a:scrgbClr r="0" g="0" b="0"/>
        </a:effectRef>
        <a:fontRef idx="minor"/>
      </dsp:style>
    </dsp:sp>
    <dsp:sp modelId="{676A09B9-ED48-BE4F-81B2-2B313A2457C9}">
      <dsp:nvSpPr>
        <dsp:cNvPr id="0" name=""/>
        <dsp:cNvSpPr/>
      </dsp:nvSpPr>
      <dsp:spPr>
        <a:xfrm>
          <a:off x="5357575" y="3382736"/>
          <a:ext cx="1106444" cy="354062"/>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de-CH" sz="1050" b="1" kern="1200" dirty="0">
              <a:solidFill>
                <a:schemeClr val="accent1"/>
              </a:solidFill>
            </a:rPr>
            <a:t>Schulung</a:t>
          </a:r>
          <a:endParaRPr lang="de-DE" sz="1050" b="1" kern="1200" dirty="0">
            <a:solidFill>
              <a:schemeClr val="accent1"/>
            </a:solidFill>
          </a:endParaRPr>
        </a:p>
      </dsp:txBody>
      <dsp:txXfrm>
        <a:off x="5357575" y="3382736"/>
        <a:ext cx="1106444" cy="354062"/>
      </dsp:txXfrm>
    </dsp:sp>
    <dsp:sp modelId="{3BBD0192-416B-6D4B-8D38-45829B21B4C6}">
      <dsp:nvSpPr>
        <dsp:cNvPr id="0" name=""/>
        <dsp:cNvSpPr/>
      </dsp:nvSpPr>
      <dsp:spPr>
        <a:xfrm>
          <a:off x="6972983" y="3283156"/>
          <a:ext cx="553222" cy="553222"/>
        </a:xfrm>
        <a:prstGeom prst="arc">
          <a:avLst>
            <a:gd name="adj1" fmla="val 13200000"/>
            <a:gd name="adj2" fmla="val 19200000"/>
          </a:avLst>
        </a:prstGeom>
        <a:noFill/>
        <a:ln w="25400" cap="flat" cmpd="sng" algn="ctr">
          <a:solidFill>
            <a:schemeClr val="accent1"/>
          </a:solidFill>
          <a:prstDash val="solid"/>
        </a:ln>
        <a:effectLst/>
      </dsp:spPr>
      <dsp:style>
        <a:lnRef idx="2">
          <a:scrgbClr r="0" g="0" b="0"/>
        </a:lnRef>
        <a:fillRef idx="0">
          <a:scrgbClr r="0" g="0" b="0"/>
        </a:fillRef>
        <a:effectRef idx="0">
          <a:scrgbClr r="0" g="0" b="0"/>
        </a:effectRef>
        <a:fontRef idx="minor"/>
      </dsp:style>
    </dsp:sp>
    <dsp:sp modelId="{1FB596D6-5301-F64E-99CC-04B0FCC6AFBF}">
      <dsp:nvSpPr>
        <dsp:cNvPr id="0" name=""/>
        <dsp:cNvSpPr/>
      </dsp:nvSpPr>
      <dsp:spPr>
        <a:xfrm>
          <a:off x="6972983" y="3283156"/>
          <a:ext cx="553222" cy="553222"/>
        </a:xfrm>
        <a:prstGeom prst="arc">
          <a:avLst>
            <a:gd name="adj1" fmla="val 2400000"/>
            <a:gd name="adj2" fmla="val 8400000"/>
          </a:avLst>
        </a:prstGeom>
        <a:noFill/>
        <a:ln w="25400" cap="flat" cmpd="sng" algn="ctr">
          <a:solidFill>
            <a:schemeClr val="accent4"/>
          </a:solidFill>
          <a:prstDash val="solid"/>
        </a:ln>
        <a:effectLst/>
      </dsp:spPr>
      <dsp:style>
        <a:lnRef idx="2">
          <a:scrgbClr r="0" g="0" b="0"/>
        </a:lnRef>
        <a:fillRef idx="0">
          <a:scrgbClr r="0" g="0" b="0"/>
        </a:fillRef>
        <a:effectRef idx="0">
          <a:scrgbClr r="0" g="0" b="0"/>
        </a:effectRef>
        <a:fontRef idx="minor"/>
      </dsp:style>
    </dsp:sp>
    <dsp:sp modelId="{F29D5193-0036-624E-AC26-E202FD042D01}">
      <dsp:nvSpPr>
        <dsp:cNvPr id="0" name=""/>
        <dsp:cNvSpPr/>
      </dsp:nvSpPr>
      <dsp:spPr>
        <a:xfrm>
          <a:off x="6696372" y="3382736"/>
          <a:ext cx="1106444" cy="354062"/>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de-CH" sz="1050" b="1" kern="1200" dirty="0">
              <a:solidFill>
                <a:schemeClr val="accent1"/>
              </a:solidFill>
            </a:rPr>
            <a:t>Kommunikation</a:t>
          </a:r>
          <a:endParaRPr lang="de-DE" sz="1050" b="1" kern="1200" dirty="0">
            <a:solidFill>
              <a:schemeClr val="accent1"/>
            </a:solidFill>
          </a:endParaRPr>
        </a:p>
      </dsp:txBody>
      <dsp:txXfrm>
        <a:off x="6696372" y="3382736"/>
        <a:ext cx="1106444" cy="354062"/>
      </dsp:txXfrm>
    </dsp:sp>
    <dsp:sp modelId="{468C2A18-A2B5-FB42-83D0-699C8F419D0B}">
      <dsp:nvSpPr>
        <dsp:cNvPr id="0" name=""/>
        <dsp:cNvSpPr/>
      </dsp:nvSpPr>
      <dsp:spPr>
        <a:xfrm>
          <a:off x="8311781" y="3283156"/>
          <a:ext cx="553222" cy="553222"/>
        </a:xfrm>
        <a:prstGeom prst="arc">
          <a:avLst>
            <a:gd name="adj1" fmla="val 13200000"/>
            <a:gd name="adj2" fmla="val 19200000"/>
          </a:avLst>
        </a:prstGeom>
        <a:noFill/>
        <a:ln w="25400" cap="flat" cmpd="sng" algn="ctr">
          <a:solidFill>
            <a:schemeClr val="accent1"/>
          </a:solidFill>
          <a:prstDash val="solid"/>
        </a:ln>
        <a:effectLst/>
      </dsp:spPr>
      <dsp:style>
        <a:lnRef idx="2">
          <a:scrgbClr r="0" g="0" b="0"/>
        </a:lnRef>
        <a:fillRef idx="0">
          <a:scrgbClr r="0" g="0" b="0"/>
        </a:fillRef>
        <a:effectRef idx="0">
          <a:scrgbClr r="0" g="0" b="0"/>
        </a:effectRef>
        <a:fontRef idx="minor"/>
      </dsp:style>
    </dsp:sp>
    <dsp:sp modelId="{9E1C3EA9-4551-E04D-B184-A3C3B8E436E3}">
      <dsp:nvSpPr>
        <dsp:cNvPr id="0" name=""/>
        <dsp:cNvSpPr/>
      </dsp:nvSpPr>
      <dsp:spPr>
        <a:xfrm>
          <a:off x="8311781" y="3283156"/>
          <a:ext cx="553222" cy="553222"/>
        </a:xfrm>
        <a:prstGeom prst="arc">
          <a:avLst>
            <a:gd name="adj1" fmla="val 2400000"/>
            <a:gd name="adj2" fmla="val 8400000"/>
          </a:avLst>
        </a:prstGeom>
        <a:noFill/>
        <a:ln w="25400" cap="flat" cmpd="sng" algn="ctr">
          <a:solidFill>
            <a:schemeClr val="accent4"/>
          </a:solidFill>
          <a:prstDash val="solid"/>
        </a:ln>
        <a:effectLst/>
      </dsp:spPr>
      <dsp:style>
        <a:lnRef idx="2">
          <a:scrgbClr r="0" g="0" b="0"/>
        </a:lnRef>
        <a:fillRef idx="0">
          <a:scrgbClr r="0" g="0" b="0"/>
        </a:fillRef>
        <a:effectRef idx="0">
          <a:scrgbClr r="0" g="0" b="0"/>
        </a:effectRef>
        <a:fontRef idx="minor"/>
      </dsp:style>
    </dsp:sp>
    <dsp:sp modelId="{57E222F9-34C0-9244-8D4F-9CF41E8B2189}">
      <dsp:nvSpPr>
        <dsp:cNvPr id="0" name=""/>
        <dsp:cNvSpPr/>
      </dsp:nvSpPr>
      <dsp:spPr>
        <a:xfrm>
          <a:off x="8035170" y="3382736"/>
          <a:ext cx="1106444" cy="354062"/>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de-CH" sz="1050" b="1" kern="1200" dirty="0">
              <a:solidFill>
                <a:schemeClr val="accent1"/>
              </a:solidFill>
            </a:rPr>
            <a:t>Dritte</a:t>
          </a:r>
          <a:endParaRPr lang="de-DE" sz="1050" b="1" kern="1200" dirty="0">
            <a:solidFill>
              <a:schemeClr val="accent1"/>
            </a:solidFill>
          </a:endParaRPr>
        </a:p>
      </dsp:txBody>
      <dsp:txXfrm>
        <a:off x="8035170" y="3382736"/>
        <a:ext cx="1106444" cy="35406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A79DDE-3F99-E04D-9735-8D219054EAE4}">
      <dsp:nvSpPr>
        <dsp:cNvPr id="0" name=""/>
        <dsp:cNvSpPr/>
      </dsp:nvSpPr>
      <dsp:spPr>
        <a:xfrm rot="16200000">
          <a:off x="1348965" y="1088007"/>
          <a:ext cx="772533" cy="1887985"/>
        </a:xfrm>
        <a:prstGeom prst="downArrow">
          <a:avLst>
            <a:gd name="adj1" fmla="val 50000"/>
            <a:gd name="adj2" fmla="val 35000"/>
          </a:avLst>
        </a:prstGeom>
        <a:solidFill>
          <a:schemeClr val="tx2"/>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66725">
            <a:lnSpc>
              <a:spcPct val="90000"/>
            </a:lnSpc>
            <a:spcBef>
              <a:spcPct val="0"/>
            </a:spcBef>
            <a:spcAft>
              <a:spcPct val="35000"/>
            </a:spcAft>
            <a:buNone/>
          </a:pPr>
          <a:r>
            <a:rPr lang="de-CH" sz="1050" b="1" kern="1200" dirty="0">
              <a:solidFill>
                <a:schemeClr val="accent1"/>
              </a:solidFill>
            </a:rPr>
            <a:t>Schutz</a:t>
          </a:r>
          <a:endParaRPr lang="de-DE" sz="1050" b="1" kern="1200" dirty="0">
            <a:solidFill>
              <a:schemeClr val="accent1"/>
            </a:solidFill>
          </a:endParaRPr>
        </a:p>
      </dsp:txBody>
      <dsp:txXfrm rot="5400000">
        <a:off x="791240" y="1838866"/>
        <a:ext cx="1752792" cy="386267"/>
      </dsp:txXfrm>
    </dsp:sp>
    <dsp:sp modelId="{9DC257B2-56D4-7B41-BBB0-9C3FDF49463C}">
      <dsp:nvSpPr>
        <dsp:cNvPr id="0" name=""/>
        <dsp:cNvSpPr/>
      </dsp:nvSpPr>
      <dsp:spPr>
        <a:xfrm rot="5400000">
          <a:off x="5920084" y="1088007"/>
          <a:ext cx="772533" cy="1887985"/>
        </a:xfrm>
        <a:prstGeom prst="downArrow">
          <a:avLst>
            <a:gd name="adj1" fmla="val 50000"/>
            <a:gd name="adj2" fmla="val 35000"/>
          </a:avLst>
        </a:prstGeom>
        <a:solidFill>
          <a:schemeClr val="tx2"/>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66725">
            <a:lnSpc>
              <a:spcPct val="90000"/>
            </a:lnSpc>
            <a:spcBef>
              <a:spcPct val="0"/>
            </a:spcBef>
            <a:spcAft>
              <a:spcPct val="35000"/>
            </a:spcAft>
            <a:buNone/>
          </a:pPr>
          <a:r>
            <a:rPr lang="de-CH" sz="1050" b="1" kern="1200" dirty="0">
              <a:solidFill>
                <a:schemeClr val="accent1"/>
              </a:solidFill>
            </a:rPr>
            <a:t>Signalfunktion</a:t>
          </a:r>
          <a:endParaRPr lang="de-DE" sz="1050" b="1" kern="1200" dirty="0">
            <a:solidFill>
              <a:schemeClr val="accent1"/>
            </a:solidFill>
          </a:endParaRPr>
        </a:p>
      </dsp:txBody>
      <dsp:txXfrm rot="-5400000">
        <a:off x="5497552" y="1838866"/>
        <a:ext cx="1752792" cy="386267"/>
      </dsp:txXfrm>
    </dsp:sp>
  </dsp:spTree>
</dsp:drawing>
</file>

<file path=ppt/diagrams/layout1.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9/3/layout/DescendingProcess">
  <dgm:title val=""/>
  <dgm:desc val=""/>
  <dgm:catLst>
    <dgm:cat type="process" pri="23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clrData>
  <dgm:layoutNode name="Name0">
    <dgm:varLst>
      <dgm:chMax val="7"/>
      <dgm:chPref val="5"/>
    </dgm:varLst>
    <dgm:alg type="composite">
      <dgm:param type="ar" val="1.1"/>
    </dgm:alg>
    <dgm:shape xmlns:r="http://schemas.openxmlformats.org/officeDocument/2006/relationships" r:blip="">
      <dgm:adjLst/>
    </dgm:shape>
    <dgm:choose name="Name1">
      <dgm:if name="Name2" axis="ch" ptType="node" func="cnt" op="equ" val="1">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Lst>
      </dgm:if>
      <dgm:if name="Name3" axis="ch" ptType="node" func="cnt" op="equ" val="2">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5"/>
          <dgm:constr type="b" for="ch" forName="txNode2" refType="h"/>
          <dgm:constr type="r" for="ch" forName="txNode2" refType="w"/>
          <dgm:constr type="h" for="ch" forName="txNode2" refType="h" fact="0.16"/>
        </dgm:constrLst>
      </dgm:if>
      <dgm:if name="Name4" axis="ch" ptType="node" func="cnt" op="equ" val="3">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56"/>
          <dgm:constr type="ctrY" for="ch" forName="txNode2" refType="h" fact="0.3992"/>
          <dgm:constr type="r" for="ch" forName="txNode2" refType="w"/>
          <dgm:constr type="h" for="ch" forName="txNode2" refType="h" fact="0.16"/>
          <dgm:constr type="l" for="ch" forName="txNode3" refType="w" fact="0.5"/>
          <dgm:constr type="b" for="ch" forName="txNode3" refType="h"/>
          <dgm:constr type="r" for="ch" forName="txNode3" refType="w"/>
          <dgm:constr type="h" for="ch" forName="txNode3" refType="h" fact="0.16"/>
          <dgm:constr type="ctrX" for="ch" forName="dotNode2" refType="w" fact="0.4782"/>
          <dgm:constr type="ctrY" for="ch" forName="dotNode2" refType="h" fact="0.3992"/>
          <dgm:constr type="h" for="ch" forName="dotNode2" refType="h" fact="0.0218"/>
          <dgm:constr type="w" for="ch" forName="dotNode2" refType="h" refFor="ch" refForName="dotNode2"/>
        </dgm:constrLst>
      </dgm:if>
      <dgm:if name="Name5" axis="ch" ptType="node" func="cnt" op="equ" val="4">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9"/>
          <dgm:constr type="ctrY" for="ch" forName="txNode2" refType="h" fact="0.3153"/>
          <dgm:constr type="r" for="ch" forName="txNode2" refType="w"/>
          <dgm:constr type="h" for="ch" forName="txNode2" refType="h" fact="0.16"/>
          <dgm:constr type="l" for="ch" forName="txNode3" refType="w" fact="0"/>
          <dgm:constr type="ctrY" for="ch" forName="txNode3" refType="h" fact="0.5004"/>
          <dgm:constr type="r" for="ch" forName="txNode3" refType="w" fact="0.5"/>
          <dgm:constr type="h" for="ch" forName="txNode3" refType="h" fact="0.16"/>
          <dgm:constr type="l" for="ch" forName="txNode4" refType="w" fact="0.5"/>
          <dgm:constr type="b" for="ch" forName="txNode4" refType="h"/>
          <dgm:constr type="r" for="ch" forName="txNode4" refType="w"/>
          <dgm:constr type="h" for="ch" forName="txNode4" refType="h" fact="0.16"/>
          <dgm:constr type="ctrX" for="ch" forName="dotNode2" refType="w" fact="0.39"/>
          <dgm:constr type="ctrY" for="ch" forName="dotNode2" refType="h" fact="0.3153"/>
          <dgm:constr type="h" for="ch" forName="dotNode2" refType="h" fact="0.0218"/>
          <dgm:constr type="w" for="ch" forName="dotNode2" refType="h" refFor="ch" refForName="dotNode2"/>
          <dgm:constr type="ctrX" for="ch" forName="dotNode3" refType="w" fact="0.5626"/>
          <dgm:constr type="ctrY" for="ch" forName="dotNode3" refType="h" fact="0.5004"/>
          <dgm:constr type="h" for="ch" forName="dotNode3" refType="h" fact="0.0218"/>
          <dgm:constr type="w" for="ch" forName="dotNode3" refType="h" refFor="ch" refForName="dotNode3"/>
        </dgm:constrLst>
      </dgm:if>
      <dgm:if name="Name6" axis="ch" ptType="node" func="cnt" op="equ" val="5">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6"/>
          <dgm:constr type="ctrY" for="ch" forName="txNode2" refType="h" fact="0.2885"/>
          <dgm:constr type="r" for="ch" forName="txNode2" refType="w"/>
          <dgm:constr type="h" for="ch" forName="txNode2" refType="h" fact="0.16"/>
          <dgm:constr type="l" for="ch" forName="txNode3" refType="w" fact="0"/>
          <dgm:constr type="ctrY" for="ch" forName="txNode3" refType="h" fact="0.4089"/>
          <dgm:constr type="r" for="ch" forName="txNode3" refType="w" fact="0.43"/>
          <dgm:constr type="h" for="ch" forName="txNode3" refType="h" fact="0.16"/>
          <dgm:constr type="l" for="ch" forName="txNode4" refType="w" fact="0.67"/>
          <dgm:constr type="ctrY" for="ch" forName="txNode4" refType="h" fact="0.5497"/>
          <dgm:constr type="r" for="ch" forName="txNode4" refType="w"/>
          <dgm:constr type="h" for="ch" forName="txNode4" refType="h" fact="0.16"/>
          <dgm:constr type="l" for="ch" forName="txNode5" refType="w" fact="0.5"/>
          <dgm:constr type="b" for="ch" forName="txNode5" refType="h"/>
          <dgm:constr type="r" for="ch" forName="txNode5" refType="w"/>
          <dgm:constr type="h" for="ch" forName="txNode5" refType="h" fact="0.16"/>
          <dgm:constr type="ctrX" for="ch" forName="dotNode2" refType="w" fact="0.3565"/>
          <dgm:constr type="ctrY" for="ch" forName="dotNode2" refType="h" fact="0.2885"/>
          <dgm:constr type="h" for="ch" forName="dotNode2" refType="h" fact="0.0218"/>
          <dgm:constr type="w" for="ch" forName="dotNode2" refType="h" refFor="ch" refForName="dotNode2"/>
          <dgm:constr type="ctrX" for="ch" forName="dotNode3" refType="w" fact="0.4922"/>
          <dgm:constr type="ctrY" for="ch" forName="dotNode3" refType="h" fact="0.4089"/>
          <dgm:constr type="h" for="ch" forName="dotNode3" refType="h" fact="0.0218"/>
          <dgm:constr type="w" for="ch" forName="dotNode3" refType="h" refFor="ch" refForName="dotNode3"/>
          <dgm:constr type="ctrX" for="ch" forName="dotNode4" refType="w" fact="0.5939"/>
          <dgm:constr type="ctrY" for="ch" forName="dotNode4" refType="h" fact="0.5497"/>
          <dgm:constr type="h" for="ch" forName="dotNode4" refType="h" fact="0.0218"/>
          <dgm:constr type="w" for="ch" forName="dotNode4" refType="h" refFor="ch" refForName="dotNode4"/>
        </dgm:constrLst>
      </dgm:if>
      <dgm:if name="Name7" axis="ch" ptType="node" func="cnt" op="equ" val="6">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5"/>
          <dgm:constr type="ctrY" for="ch" forName="txNode2" refType="h" fact="0.2693"/>
          <dgm:constr type="r" for="ch" forName="txNode2" refType="w"/>
          <dgm:constr type="h" for="ch" forName="txNode2" refType="h" fact="0.16"/>
          <dgm:constr type="l" for="ch" forName="txNode3" refType="w" fact="0"/>
          <dgm:constr type="ctrY" for="ch" forName="txNode3" refType="h" fact="0.3638"/>
          <dgm:constr type="r" for="ch" forName="txNode3" refType="w" fact="0.37"/>
          <dgm:constr type="h" for="ch" forName="txNode3" refType="h" fact="0.16"/>
          <dgm:constr type="l" for="ch" forName="txNode4" refType="w" fact="0.63"/>
          <dgm:constr type="ctrY" for="ch" forName="txNode4" refType="h" fact="0.4744"/>
          <dgm:constr type="r" for="ch" forName="txNode4" refType="w"/>
          <dgm:constr type="h" for="ch" forName="txNode4" refType="h" fact="0.16"/>
          <dgm:constr type="l" for="ch" forName="txNode5" refType="w" fact="0"/>
          <dgm:constr type="ctrY" for="ch" forName="txNode5" refType="h" fact="0.5961"/>
          <dgm:constr type="r" for="ch" forName="txNode5" refType="w" fact="0.55"/>
          <dgm:constr type="h" for="ch" forName="txNode5" refType="h" fact="0.16"/>
          <dgm:constr type="l" for="ch" forName="txNode6" refType="w" fact="0.5"/>
          <dgm:constr type="b" for="ch" forName="txNode6" refType="h"/>
          <dgm:constr type="r" for="ch" forName="txNode6" refType="w"/>
          <dgm:constr type="h" for="ch" forName="txNode6" refType="h" fact="0.16"/>
          <dgm:constr type="ctrX" for="ch" forName="dotNode2" refType="w" fact="0.33"/>
          <dgm:constr type="ctrY" for="ch" forName="dotNode2" refType="h" fact="0.2693"/>
          <dgm:constr type="h" for="ch" forName="dotNode2" refType="h" fact="0.0218"/>
          <dgm:constr type="w" for="ch" forName="dotNode2" refType="h" refFor="ch" refForName="dotNode2"/>
          <dgm:constr type="ctrX" for="ch" forName="dotNode3" refType="w" fact="0.4419"/>
          <dgm:constr type="ctrY" for="ch" forName="dotNode3" refType="h" fact="0.3638"/>
          <dgm:constr type="h" for="ch" forName="dotNode3" refType="h" fact="0.0218"/>
          <dgm:constr type="w" for="ch" forName="dotNode3" refType="h" refFor="ch" refForName="dotNode3"/>
          <dgm:constr type="ctrX" for="ch" forName="dotNode4" refType="w" fact="0.5425"/>
          <dgm:constr type="ctrY" for="ch" forName="dotNode4" refType="h" fact="0.4744"/>
          <dgm:constr type="h" for="ch" forName="dotNode4" refType="h" fact="0.0218"/>
          <dgm:constr type="w" for="ch" forName="dotNode4" refType="h" refFor="ch" refForName="dotNode4"/>
          <dgm:constr type="ctrX" for="ch" forName="dotNode5" refType="w" fact="0.6153"/>
          <dgm:constr type="ctrY" for="ch" forName="dotNode5" refType="h" fact="0.5961"/>
          <dgm:constr type="h" for="ch" forName="dotNode5" refType="h" fact="0.0218"/>
          <dgm:constr type="w" for="ch" forName="dotNode5" refType="h" refFor="ch" refForName="dotNode5"/>
        </dgm:constrLst>
      </dgm:if>
      <dgm:else name="Name8">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4"/>
          <dgm:constr type="ctrY" for="ch" forName="txNode2" refType="h" fact="0.2693"/>
          <dgm:constr type="r" for="ch" forName="txNode2" refType="w"/>
          <dgm:constr type="h" for="ch" forName="txNode2" refType="h" fact="0.16"/>
          <dgm:constr type="l" for="ch" forName="txNode3" refType="w" fact="0"/>
          <dgm:constr type="ctrY" for="ch" forName="txNode3" refType="h" fact="0.3424"/>
          <dgm:constr type="r" for="ch" forName="txNode3" refType="w" fact="0.33"/>
          <dgm:constr type="h" for="ch" forName="txNode3" refType="h" fact="0.16"/>
          <dgm:constr type="l" for="ch" forName="txNode4" refType="w" fact="0.61"/>
          <dgm:constr type="ctrY" for="ch" forName="txNode4" refType="h" fact="0.4276"/>
          <dgm:constr type="r" for="ch" forName="txNode4" refType="w"/>
          <dgm:constr type="h" for="ch" forName="txNode4" refType="h" fact="0.16"/>
          <dgm:constr type="l" for="ch" forName="txNode5" refType="w" fact="0"/>
          <dgm:constr type="ctrY" for="ch" forName="txNode5" refType="h" fact="0.5218"/>
          <dgm:constr type="r" for="ch" forName="txNode5" refType="w" fact="0.5"/>
          <dgm:constr type="h" for="ch" forName="txNode5" refType="h" fact="0.16"/>
          <dgm:constr type="l" for="ch" forName="txNode6" refType="w" fact="0.71"/>
          <dgm:constr type="ctrY" for="ch" forName="txNode6" refType="h" fact="0.6179"/>
          <dgm:constr type="r" for="ch" forName="txNode6" refType="w"/>
          <dgm:constr type="h" for="ch" forName="txNode6" refType="h" fact="0.16"/>
          <dgm:constr type="l" for="ch" forName="txNode7" refType="w" fact="0.5"/>
          <dgm:constr type="b" for="ch" forName="txNode7" refType="h"/>
          <dgm:constr type="r" for="ch" forName="txNode7" refType="w"/>
          <dgm:constr type="h" for="ch" forName="txNode7" refType="h" fact="0.16"/>
          <dgm:constr type="ctrX" for="ch" forName="dotNode2" refType="w" fact="0.33"/>
          <dgm:constr type="ctrY" for="ch" forName="dotNode2" refType="h" fact="0.2693"/>
          <dgm:constr type="h" for="ch" forName="dotNode2" refType="h" fact="0.0218"/>
          <dgm:constr type="w" for="ch" forName="dotNode2" refType="h" refFor="ch" refForName="dotNode2"/>
          <dgm:constr type="ctrX" for="ch" forName="dotNode3" refType="w" fact="0.425"/>
          <dgm:constr type="ctrY" for="ch" forName="dotNode3" refType="h" fact="0.3424"/>
          <dgm:constr type="h" for="ch" forName="dotNode3" refType="h" fact="0.0218"/>
          <dgm:constr type="w" for="ch" forName="dotNode3" refType="h" refFor="ch" refForName="dotNode3"/>
          <dgm:constr type="ctrX" for="ch" forName="dotNode4" refType="w" fact="0.505"/>
          <dgm:constr type="ctrY" for="ch" forName="dotNode4" refType="h" fact="0.4276"/>
          <dgm:constr type="h" for="ch" forName="dotNode4" refType="h" fact="0.0218"/>
          <dgm:constr type="w" for="ch" forName="dotNode4" refType="h" refFor="ch" refForName="dotNode4"/>
          <dgm:constr type="ctrX" for="ch" forName="dotNode5" refType="w" fact="0.5742"/>
          <dgm:constr type="ctrY" for="ch" forName="dotNode5" refType="h" fact="0.5218"/>
          <dgm:constr type="h" for="ch" forName="dotNode5" refType="h" fact="0.0218"/>
          <dgm:constr type="w" for="ch" forName="dotNode5" refType="h" refFor="ch" refForName="dotNode5"/>
          <dgm:constr type="ctrX" for="ch" forName="dotNode6" refType="w" fact="0.63"/>
          <dgm:constr type="ctrY" for="ch" forName="dotNode6" refType="h" fact="0.6179"/>
          <dgm:constr type="h" for="ch" forName="dotNode6" refType="h" fact="0.0218"/>
          <dgm:constr type="w" for="ch" forName="dotNode6" refType="h" refFor="ch" refForName="dotNode6"/>
        </dgm:constrLst>
      </dgm:else>
    </dgm:choose>
    <dgm:forEach name="Name9" axis="self" ptType="parTrans">
      <dgm:forEach name="Name10" axis="self" ptType="sibTrans" st="2">
        <dgm:forEach name="dotRepeat" axis="self">
          <dgm:layoutNode name="dotRepeatNode" styleLbl="fgShp">
            <dgm:alg type="sp"/>
            <dgm:shape xmlns:r="http://schemas.openxmlformats.org/officeDocument/2006/relationships" type="ellipse" r:blip="">
              <dgm:adjLst/>
            </dgm:shape>
            <dgm:presOf axis="self"/>
          </dgm:layoutNode>
        </dgm:forEach>
      </dgm:forEach>
    </dgm:forEach>
    <dgm:choose name="Name11">
      <dgm:if name="Name12" axis="ch" ptType="node" func="cnt" op="gte" val="1">
        <dgm:layoutNode name="arrowNode" styleLbl="node1">
          <dgm:alg type="sp"/>
          <dgm:shape xmlns:r="http://schemas.openxmlformats.org/officeDocument/2006/relationships" rot="73.2729" type="swooshArrow" r:blip="">
            <dgm:adjLst>
              <dgm:adj idx="1" val="0.1631"/>
              <dgm:adj idx="2" val="0.3137"/>
            </dgm:adjLst>
          </dgm:shape>
          <dgm:presOf/>
        </dgm:layoutNode>
      </dgm:if>
      <dgm:else name="Name13"/>
    </dgm:choose>
    <dgm:forEach name="Name14" axis="ch" ptType="node" cnt="1">
      <dgm:layoutNode name="txNode1" styleLbl="revTx">
        <dgm:varLst>
          <dgm:bulletEnabled val="1"/>
        </dgm:varLst>
        <dgm:alg type="tx">
          <dgm:param type="txAnchorVert" val="b"/>
        </dgm:alg>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15" axis="ch" ptType="node" st="2" cnt="1">
      <dgm:layoutNode name="txNode2" styleLbl="revTx">
        <dgm:varLst>
          <dgm:bulletEnabled val="1"/>
        </dgm:varLst>
        <dgm:choose name="Name16">
          <dgm:if name="Name17" axis="self" ptType="node" func="revPos" op="equ" val="1">
            <dgm:alg type="tx">
              <dgm:param type="txAnchorVert" val="t"/>
            </dgm:alg>
          </dgm:if>
          <dgm:if name="Name18" axis="self" ptType="node" func="posOdd" op="equ" val="1">
            <dgm:alg type="tx">
              <dgm:param type="parTxLTRAlign" val="r"/>
              <dgm:param type="parTxRTLAlign" val="r"/>
            </dgm:alg>
          </dgm:if>
          <dgm:else name="Name1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20">
        <dgm:if name="Name21" axis="par ch" ptType="all node" func="cnt" op="neq" val="2">
          <dgm:forEach name="Name22" axis="follow" ptType="sibTrans" cnt="1">
            <dgm:layoutNode name="dotNode2">
              <dgm:alg type="sp"/>
              <dgm:shape xmlns:r="http://schemas.openxmlformats.org/officeDocument/2006/relationships" r:blip="">
                <dgm:adjLst/>
              </dgm:shape>
              <dgm:presOf/>
              <dgm:forEach name="Name23" ref="dotRepeat"/>
            </dgm:layoutNode>
          </dgm:forEach>
        </dgm:if>
        <dgm:else name="Name24"/>
      </dgm:choose>
    </dgm:forEach>
    <dgm:forEach name="Name25" axis="ch" ptType="node" st="3" cnt="1">
      <dgm:layoutNode name="txNode3" styleLbl="revTx">
        <dgm:varLst>
          <dgm:bulletEnabled val="1"/>
        </dgm:varLst>
        <dgm:choose name="Name26">
          <dgm:if name="Name27" axis="self" ptType="node" func="revPos" op="equ" val="1">
            <dgm:alg type="tx">
              <dgm:param type="txAnchorVert" val="t"/>
            </dgm:alg>
          </dgm:if>
          <dgm:if name="Name28" axis="self" ptType="node" func="posOdd" op="equ" val="1">
            <dgm:alg type="tx">
              <dgm:param type="parTxLTRAlign" val="r"/>
              <dgm:param type="parTxRTLAlign" val="r"/>
            </dgm:alg>
          </dgm:if>
          <dgm:else name="Name2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30">
        <dgm:if name="Name31" axis="par ch" ptType="all node" func="cnt" op="neq" val="3">
          <dgm:forEach name="Name32" axis="follow" ptType="sibTrans" cnt="1">
            <dgm:layoutNode name="dotNode3">
              <dgm:alg type="sp"/>
              <dgm:shape xmlns:r="http://schemas.openxmlformats.org/officeDocument/2006/relationships" r:blip="">
                <dgm:adjLst/>
              </dgm:shape>
              <dgm:presOf/>
              <dgm:forEach name="Name33" ref="dotRepeat"/>
            </dgm:layoutNode>
          </dgm:forEach>
        </dgm:if>
        <dgm:else name="Name34"/>
      </dgm:choose>
    </dgm:forEach>
    <dgm:forEach name="Name35" axis="ch" ptType="node" st="4" cnt="1">
      <dgm:layoutNode name="txNode4" styleLbl="revTx">
        <dgm:varLst>
          <dgm:bulletEnabled val="1"/>
        </dgm:varLst>
        <dgm:choose name="Name36">
          <dgm:if name="Name37" axis="self" ptType="node" func="revPos" op="equ" val="1">
            <dgm:alg type="tx">
              <dgm:param type="txAnchorVert" val="t"/>
            </dgm:alg>
          </dgm:if>
          <dgm:if name="Name38" axis="self" ptType="node" func="posOdd" op="equ" val="1">
            <dgm:alg type="tx">
              <dgm:param type="parTxLTRAlign" val="r"/>
              <dgm:param type="parTxRTLAlign" val="r"/>
            </dgm:alg>
          </dgm:if>
          <dgm:else name="Name3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40">
        <dgm:if name="Name41" axis="par ch" ptType="all node" func="cnt" op="neq" val="4">
          <dgm:forEach name="Name42" axis="follow" ptType="sibTrans" cnt="1">
            <dgm:layoutNode name="dotNode4">
              <dgm:alg type="sp"/>
              <dgm:shape xmlns:r="http://schemas.openxmlformats.org/officeDocument/2006/relationships" r:blip="">
                <dgm:adjLst/>
              </dgm:shape>
              <dgm:presOf/>
              <dgm:forEach name="Name43" ref="dotRepeat"/>
            </dgm:layoutNode>
          </dgm:forEach>
        </dgm:if>
        <dgm:else name="Name44"/>
      </dgm:choose>
    </dgm:forEach>
    <dgm:forEach name="Name45" axis="ch" ptType="node" st="5" cnt="1">
      <dgm:layoutNode name="txNode5" styleLbl="revTx">
        <dgm:varLst>
          <dgm:bulletEnabled val="1"/>
        </dgm:varLst>
        <dgm:choose name="Name46">
          <dgm:if name="Name47" axis="self" ptType="node" func="revPos" op="equ" val="1">
            <dgm:alg type="tx">
              <dgm:param type="txAnchorVert" val="t"/>
            </dgm:alg>
          </dgm:if>
          <dgm:if name="Name48" axis="self" ptType="node" func="posOdd" op="equ" val="1">
            <dgm:alg type="tx">
              <dgm:param type="parTxLTRAlign" val="r"/>
              <dgm:param type="parTxRTLAlign" val="r"/>
            </dgm:alg>
          </dgm:if>
          <dgm:else name="Name4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50">
        <dgm:if name="Name51" axis="par ch" ptType="all node" func="cnt" op="neq" val="5">
          <dgm:forEach name="Name52" axis="follow" ptType="sibTrans" cnt="1">
            <dgm:layoutNode name="dotNode5">
              <dgm:alg type="sp"/>
              <dgm:shape xmlns:r="http://schemas.openxmlformats.org/officeDocument/2006/relationships" r:blip="">
                <dgm:adjLst/>
              </dgm:shape>
              <dgm:presOf/>
              <dgm:forEach name="Name53" ref="dotRepeat"/>
            </dgm:layoutNode>
          </dgm:forEach>
        </dgm:if>
        <dgm:else name="Name54"/>
      </dgm:choose>
    </dgm:forEach>
    <dgm:forEach name="Name55" axis="ch" ptType="node" st="6" cnt="1">
      <dgm:layoutNode name="txNode6" styleLbl="revTx">
        <dgm:varLst>
          <dgm:bulletEnabled val="1"/>
        </dgm:varLst>
        <dgm:choose name="Name56">
          <dgm:if name="Name57" axis="self" ptType="node" func="revPos" op="equ" val="1">
            <dgm:alg type="tx">
              <dgm:param type="txAnchorVert" val="t"/>
            </dgm:alg>
          </dgm:if>
          <dgm:if name="Name58" axis="self" ptType="node" func="posOdd" op="equ" val="1">
            <dgm:alg type="tx">
              <dgm:param type="parTxLTRAlign" val="r"/>
              <dgm:param type="parTxRTLAlign" val="r"/>
            </dgm:alg>
          </dgm:if>
          <dgm:else name="Name5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60">
        <dgm:if name="Name61" axis="par ch" ptType="all node" func="cnt" op="neq" val="6">
          <dgm:forEach name="Name62" axis="follow" ptType="sibTrans" cnt="1">
            <dgm:layoutNode name="dotNode6">
              <dgm:alg type="sp"/>
              <dgm:shape xmlns:r="http://schemas.openxmlformats.org/officeDocument/2006/relationships" r:blip="">
                <dgm:adjLst/>
              </dgm:shape>
              <dgm:presOf/>
              <dgm:forEach name="Name63" ref="dotRepeat"/>
            </dgm:layoutNode>
          </dgm:forEach>
        </dgm:if>
        <dgm:else name="Name64"/>
      </dgm:choose>
    </dgm:forEach>
    <dgm:forEach name="Name65" axis="ch" ptType="node" st="7" cnt="1">
      <dgm:layoutNode name="txNode7" styleLbl="revTx">
        <dgm:varLst>
          <dgm:bulletEnabled val="1"/>
        </dgm:varLst>
        <dgm:alg type="tx">
          <dgm:param type="txAnchorVert" val="t"/>
        </dgm:alg>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9/3/layout/DescendingProcess">
  <dgm:title val=""/>
  <dgm:desc val=""/>
  <dgm:catLst>
    <dgm:cat type="process" pri="23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clrData>
  <dgm:layoutNode name="Name0">
    <dgm:varLst>
      <dgm:chMax val="7"/>
      <dgm:chPref val="5"/>
    </dgm:varLst>
    <dgm:alg type="composite">
      <dgm:param type="ar" val="1.1"/>
    </dgm:alg>
    <dgm:shape xmlns:r="http://schemas.openxmlformats.org/officeDocument/2006/relationships" r:blip="">
      <dgm:adjLst/>
    </dgm:shape>
    <dgm:choose name="Name1">
      <dgm:if name="Name2" axis="ch" ptType="node" func="cnt" op="equ" val="1">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Lst>
      </dgm:if>
      <dgm:if name="Name3" axis="ch" ptType="node" func="cnt" op="equ" val="2">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5"/>
          <dgm:constr type="b" for="ch" forName="txNode2" refType="h"/>
          <dgm:constr type="r" for="ch" forName="txNode2" refType="w"/>
          <dgm:constr type="h" for="ch" forName="txNode2" refType="h" fact="0.16"/>
        </dgm:constrLst>
      </dgm:if>
      <dgm:if name="Name4" axis="ch" ptType="node" func="cnt" op="equ" val="3">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56"/>
          <dgm:constr type="ctrY" for="ch" forName="txNode2" refType="h" fact="0.3992"/>
          <dgm:constr type="r" for="ch" forName="txNode2" refType="w"/>
          <dgm:constr type="h" for="ch" forName="txNode2" refType="h" fact="0.16"/>
          <dgm:constr type="l" for="ch" forName="txNode3" refType="w" fact="0.5"/>
          <dgm:constr type="b" for="ch" forName="txNode3" refType="h"/>
          <dgm:constr type="r" for="ch" forName="txNode3" refType="w"/>
          <dgm:constr type="h" for="ch" forName="txNode3" refType="h" fact="0.16"/>
          <dgm:constr type="ctrX" for="ch" forName="dotNode2" refType="w" fact="0.4782"/>
          <dgm:constr type="ctrY" for="ch" forName="dotNode2" refType="h" fact="0.3992"/>
          <dgm:constr type="h" for="ch" forName="dotNode2" refType="h" fact="0.0218"/>
          <dgm:constr type="w" for="ch" forName="dotNode2" refType="h" refFor="ch" refForName="dotNode2"/>
        </dgm:constrLst>
      </dgm:if>
      <dgm:if name="Name5" axis="ch" ptType="node" func="cnt" op="equ" val="4">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9"/>
          <dgm:constr type="ctrY" for="ch" forName="txNode2" refType="h" fact="0.3153"/>
          <dgm:constr type="r" for="ch" forName="txNode2" refType="w"/>
          <dgm:constr type="h" for="ch" forName="txNode2" refType="h" fact="0.16"/>
          <dgm:constr type="l" for="ch" forName="txNode3" refType="w" fact="0"/>
          <dgm:constr type="ctrY" for="ch" forName="txNode3" refType="h" fact="0.5004"/>
          <dgm:constr type="r" for="ch" forName="txNode3" refType="w" fact="0.5"/>
          <dgm:constr type="h" for="ch" forName="txNode3" refType="h" fact="0.16"/>
          <dgm:constr type="l" for="ch" forName="txNode4" refType="w" fact="0.5"/>
          <dgm:constr type="b" for="ch" forName="txNode4" refType="h"/>
          <dgm:constr type="r" for="ch" forName="txNode4" refType="w"/>
          <dgm:constr type="h" for="ch" forName="txNode4" refType="h" fact="0.16"/>
          <dgm:constr type="ctrX" for="ch" forName="dotNode2" refType="w" fact="0.39"/>
          <dgm:constr type="ctrY" for="ch" forName="dotNode2" refType="h" fact="0.3153"/>
          <dgm:constr type="h" for="ch" forName="dotNode2" refType="h" fact="0.0218"/>
          <dgm:constr type="w" for="ch" forName="dotNode2" refType="h" refFor="ch" refForName="dotNode2"/>
          <dgm:constr type="ctrX" for="ch" forName="dotNode3" refType="w" fact="0.5626"/>
          <dgm:constr type="ctrY" for="ch" forName="dotNode3" refType="h" fact="0.5004"/>
          <dgm:constr type="h" for="ch" forName="dotNode3" refType="h" fact="0.0218"/>
          <dgm:constr type="w" for="ch" forName="dotNode3" refType="h" refFor="ch" refForName="dotNode3"/>
        </dgm:constrLst>
      </dgm:if>
      <dgm:if name="Name6" axis="ch" ptType="node" func="cnt" op="equ" val="5">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6"/>
          <dgm:constr type="ctrY" for="ch" forName="txNode2" refType="h" fact="0.2885"/>
          <dgm:constr type="r" for="ch" forName="txNode2" refType="w"/>
          <dgm:constr type="h" for="ch" forName="txNode2" refType="h" fact="0.16"/>
          <dgm:constr type="l" for="ch" forName="txNode3" refType="w" fact="0"/>
          <dgm:constr type="ctrY" for="ch" forName="txNode3" refType="h" fact="0.4089"/>
          <dgm:constr type="r" for="ch" forName="txNode3" refType="w" fact="0.43"/>
          <dgm:constr type="h" for="ch" forName="txNode3" refType="h" fact="0.16"/>
          <dgm:constr type="l" for="ch" forName="txNode4" refType="w" fact="0.67"/>
          <dgm:constr type="ctrY" for="ch" forName="txNode4" refType="h" fact="0.5497"/>
          <dgm:constr type="r" for="ch" forName="txNode4" refType="w"/>
          <dgm:constr type="h" for="ch" forName="txNode4" refType="h" fact="0.16"/>
          <dgm:constr type="l" for="ch" forName="txNode5" refType="w" fact="0.5"/>
          <dgm:constr type="b" for="ch" forName="txNode5" refType="h"/>
          <dgm:constr type="r" for="ch" forName="txNode5" refType="w"/>
          <dgm:constr type="h" for="ch" forName="txNode5" refType="h" fact="0.16"/>
          <dgm:constr type="ctrX" for="ch" forName="dotNode2" refType="w" fact="0.3565"/>
          <dgm:constr type="ctrY" for="ch" forName="dotNode2" refType="h" fact="0.2885"/>
          <dgm:constr type="h" for="ch" forName="dotNode2" refType="h" fact="0.0218"/>
          <dgm:constr type="w" for="ch" forName="dotNode2" refType="h" refFor="ch" refForName="dotNode2"/>
          <dgm:constr type="ctrX" for="ch" forName="dotNode3" refType="w" fact="0.4922"/>
          <dgm:constr type="ctrY" for="ch" forName="dotNode3" refType="h" fact="0.4089"/>
          <dgm:constr type="h" for="ch" forName="dotNode3" refType="h" fact="0.0218"/>
          <dgm:constr type="w" for="ch" forName="dotNode3" refType="h" refFor="ch" refForName="dotNode3"/>
          <dgm:constr type="ctrX" for="ch" forName="dotNode4" refType="w" fact="0.5939"/>
          <dgm:constr type="ctrY" for="ch" forName="dotNode4" refType="h" fact="0.5497"/>
          <dgm:constr type="h" for="ch" forName="dotNode4" refType="h" fact="0.0218"/>
          <dgm:constr type="w" for="ch" forName="dotNode4" refType="h" refFor="ch" refForName="dotNode4"/>
        </dgm:constrLst>
      </dgm:if>
      <dgm:if name="Name7" axis="ch" ptType="node" func="cnt" op="equ" val="6">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5"/>
          <dgm:constr type="ctrY" for="ch" forName="txNode2" refType="h" fact="0.2693"/>
          <dgm:constr type="r" for="ch" forName="txNode2" refType="w"/>
          <dgm:constr type="h" for="ch" forName="txNode2" refType="h" fact="0.16"/>
          <dgm:constr type="l" for="ch" forName="txNode3" refType="w" fact="0"/>
          <dgm:constr type="ctrY" for="ch" forName="txNode3" refType="h" fact="0.3638"/>
          <dgm:constr type="r" for="ch" forName="txNode3" refType="w" fact="0.37"/>
          <dgm:constr type="h" for="ch" forName="txNode3" refType="h" fact="0.16"/>
          <dgm:constr type="l" for="ch" forName="txNode4" refType="w" fact="0.63"/>
          <dgm:constr type="ctrY" for="ch" forName="txNode4" refType="h" fact="0.4744"/>
          <dgm:constr type="r" for="ch" forName="txNode4" refType="w"/>
          <dgm:constr type="h" for="ch" forName="txNode4" refType="h" fact="0.16"/>
          <dgm:constr type="l" for="ch" forName="txNode5" refType="w" fact="0"/>
          <dgm:constr type="ctrY" for="ch" forName="txNode5" refType="h" fact="0.5961"/>
          <dgm:constr type="r" for="ch" forName="txNode5" refType="w" fact="0.55"/>
          <dgm:constr type="h" for="ch" forName="txNode5" refType="h" fact="0.16"/>
          <dgm:constr type="l" for="ch" forName="txNode6" refType="w" fact="0.5"/>
          <dgm:constr type="b" for="ch" forName="txNode6" refType="h"/>
          <dgm:constr type="r" for="ch" forName="txNode6" refType="w"/>
          <dgm:constr type="h" for="ch" forName="txNode6" refType="h" fact="0.16"/>
          <dgm:constr type="ctrX" for="ch" forName="dotNode2" refType="w" fact="0.33"/>
          <dgm:constr type="ctrY" for="ch" forName="dotNode2" refType="h" fact="0.2693"/>
          <dgm:constr type="h" for="ch" forName="dotNode2" refType="h" fact="0.0218"/>
          <dgm:constr type="w" for="ch" forName="dotNode2" refType="h" refFor="ch" refForName="dotNode2"/>
          <dgm:constr type="ctrX" for="ch" forName="dotNode3" refType="w" fact="0.4419"/>
          <dgm:constr type="ctrY" for="ch" forName="dotNode3" refType="h" fact="0.3638"/>
          <dgm:constr type="h" for="ch" forName="dotNode3" refType="h" fact="0.0218"/>
          <dgm:constr type="w" for="ch" forName="dotNode3" refType="h" refFor="ch" refForName="dotNode3"/>
          <dgm:constr type="ctrX" for="ch" forName="dotNode4" refType="w" fact="0.5425"/>
          <dgm:constr type="ctrY" for="ch" forName="dotNode4" refType="h" fact="0.4744"/>
          <dgm:constr type="h" for="ch" forName="dotNode4" refType="h" fact="0.0218"/>
          <dgm:constr type="w" for="ch" forName="dotNode4" refType="h" refFor="ch" refForName="dotNode4"/>
          <dgm:constr type="ctrX" for="ch" forName="dotNode5" refType="w" fact="0.6153"/>
          <dgm:constr type="ctrY" for="ch" forName="dotNode5" refType="h" fact="0.5961"/>
          <dgm:constr type="h" for="ch" forName="dotNode5" refType="h" fact="0.0218"/>
          <dgm:constr type="w" for="ch" forName="dotNode5" refType="h" refFor="ch" refForName="dotNode5"/>
        </dgm:constrLst>
      </dgm:if>
      <dgm:else name="Name8">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4"/>
          <dgm:constr type="ctrY" for="ch" forName="txNode2" refType="h" fact="0.2693"/>
          <dgm:constr type="r" for="ch" forName="txNode2" refType="w"/>
          <dgm:constr type="h" for="ch" forName="txNode2" refType="h" fact="0.16"/>
          <dgm:constr type="l" for="ch" forName="txNode3" refType="w" fact="0"/>
          <dgm:constr type="ctrY" for="ch" forName="txNode3" refType="h" fact="0.3424"/>
          <dgm:constr type="r" for="ch" forName="txNode3" refType="w" fact="0.33"/>
          <dgm:constr type="h" for="ch" forName="txNode3" refType="h" fact="0.16"/>
          <dgm:constr type="l" for="ch" forName="txNode4" refType="w" fact="0.61"/>
          <dgm:constr type="ctrY" for="ch" forName="txNode4" refType="h" fact="0.4276"/>
          <dgm:constr type="r" for="ch" forName="txNode4" refType="w"/>
          <dgm:constr type="h" for="ch" forName="txNode4" refType="h" fact="0.16"/>
          <dgm:constr type="l" for="ch" forName="txNode5" refType="w" fact="0"/>
          <dgm:constr type="ctrY" for="ch" forName="txNode5" refType="h" fact="0.5218"/>
          <dgm:constr type="r" for="ch" forName="txNode5" refType="w" fact="0.5"/>
          <dgm:constr type="h" for="ch" forName="txNode5" refType="h" fact="0.16"/>
          <dgm:constr type="l" for="ch" forName="txNode6" refType="w" fact="0.71"/>
          <dgm:constr type="ctrY" for="ch" forName="txNode6" refType="h" fact="0.6179"/>
          <dgm:constr type="r" for="ch" forName="txNode6" refType="w"/>
          <dgm:constr type="h" for="ch" forName="txNode6" refType="h" fact="0.16"/>
          <dgm:constr type="l" for="ch" forName="txNode7" refType="w" fact="0.5"/>
          <dgm:constr type="b" for="ch" forName="txNode7" refType="h"/>
          <dgm:constr type="r" for="ch" forName="txNode7" refType="w"/>
          <dgm:constr type="h" for="ch" forName="txNode7" refType="h" fact="0.16"/>
          <dgm:constr type="ctrX" for="ch" forName="dotNode2" refType="w" fact="0.33"/>
          <dgm:constr type="ctrY" for="ch" forName="dotNode2" refType="h" fact="0.2693"/>
          <dgm:constr type="h" for="ch" forName="dotNode2" refType="h" fact="0.0218"/>
          <dgm:constr type="w" for="ch" forName="dotNode2" refType="h" refFor="ch" refForName="dotNode2"/>
          <dgm:constr type="ctrX" for="ch" forName="dotNode3" refType="w" fact="0.425"/>
          <dgm:constr type="ctrY" for="ch" forName="dotNode3" refType="h" fact="0.3424"/>
          <dgm:constr type="h" for="ch" forName="dotNode3" refType="h" fact="0.0218"/>
          <dgm:constr type="w" for="ch" forName="dotNode3" refType="h" refFor="ch" refForName="dotNode3"/>
          <dgm:constr type="ctrX" for="ch" forName="dotNode4" refType="w" fact="0.505"/>
          <dgm:constr type="ctrY" for="ch" forName="dotNode4" refType="h" fact="0.4276"/>
          <dgm:constr type="h" for="ch" forName="dotNode4" refType="h" fact="0.0218"/>
          <dgm:constr type="w" for="ch" forName="dotNode4" refType="h" refFor="ch" refForName="dotNode4"/>
          <dgm:constr type="ctrX" for="ch" forName="dotNode5" refType="w" fact="0.5742"/>
          <dgm:constr type="ctrY" for="ch" forName="dotNode5" refType="h" fact="0.5218"/>
          <dgm:constr type="h" for="ch" forName="dotNode5" refType="h" fact="0.0218"/>
          <dgm:constr type="w" for="ch" forName="dotNode5" refType="h" refFor="ch" refForName="dotNode5"/>
          <dgm:constr type="ctrX" for="ch" forName="dotNode6" refType="w" fact="0.63"/>
          <dgm:constr type="ctrY" for="ch" forName="dotNode6" refType="h" fact="0.6179"/>
          <dgm:constr type="h" for="ch" forName="dotNode6" refType="h" fact="0.0218"/>
          <dgm:constr type="w" for="ch" forName="dotNode6" refType="h" refFor="ch" refForName="dotNode6"/>
        </dgm:constrLst>
      </dgm:else>
    </dgm:choose>
    <dgm:forEach name="Name9" axis="self" ptType="parTrans">
      <dgm:forEach name="Name10" axis="self" ptType="sibTrans" st="2">
        <dgm:forEach name="dotRepeat" axis="self">
          <dgm:layoutNode name="dotRepeatNode" styleLbl="fgShp">
            <dgm:alg type="sp"/>
            <dgm:shape xmlns:r="http://schemas.openxmlformats.org/officeDocument/2006/relationships" type="ellipse" r:blip="">
              <dgm:adjLst/>
            </dgm:shape>
            <dgm:presOf axis="self"/>
          </dgm:layoutNode>
        </dgm:forEach>
      </dgm:forEach>
    </dgm:forEach>
    <dgm:choose name="Name11">
      <dgm:if name="Name12" axis="ch" ptType="node" func="cnt" op="gte" val="1">
        <dgm:layoutNode name="arrowNode" styleLbl="node1">
          <dgm:alg type="sp"/>
          <dgm:shape xmlns:r="http://schemas.openxmlformats.org/officeDocument/2006/relationships" rot="73.2729" type="swooshArrow" r:blip="">
            <dgm:adjLst>
              <dgm:adj idx="1" val="0.1631"/>
              <dgm:adj idx="2" val="0.3137"/>
            </dgm:adjLst>
          </dgm:shape>
          <dgm:presOf/>
        </dgm:layoutNode>
      </dgm:if>
      <dgm:else name="Name13"/>
    </dgm:choose>
    <dgm:forEach name="Name14" axis="ch" ptType="node" cnt="1">
      <dgm:layoutNode name="txNode1" styleLbl="revTx">
        <dgm:varLst>
          <dgm:bulletEnabled val="1"/>
        </dgm:varLst>
        <dgm:alg type="tx">
          <dgm:param type="txAnchorVert" val="b"/>
        </dgm:alg>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15" axis="ch" ptType="node" st="2" cnt="1">
      <dgm:layoutNode name="txNode2" styleLbl="revTx">
        <dgm:varLst>
          <dgm:bulletEnabled val="1"/>
        </dgm:varLst>
        <dgm:choose name="Name16">
          <dgm:if name="Name17" axis="self" ptType="node" func="revPos" op="equ" val="1">
            <dgm:alg type="tx">
              <dgm:param type="txAnchorVert" val="t"/>
            </dgm:alg>
          </dgm:if>
          <dgm:if name="Name18" axis="self" ptType="node" func="posOdd" op="equ" val="1">
            <dgm:alg type="tx">
              <dgm:param type="parTxLTRAlign" val="r"/>
              <dgm:param type="parTxRTLAlign" val="r"/>
            </dgm:alg>
          </dgm:if>
          <dgm:else name="Name1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20">
        <dgm:if name="Name21" axis="par ch" ptType="all node" func="cnt" op="neq" val="2">
          <dgm:forEach name="Name22" axis="follow" ptType="sibTrans" cnt="1">
            <dgm:layoutNode name="dotNode2">
              <dgm:alg type="sp"/>
              <dgm:shape xmlns:r="http://schemas.openxmlformats.org/officeDocument/2006/relationships" r:blip="">
                <dgm:adjLst/>
              </dgm:shape>
              <dgm:presOf/>
              <dgm:forEach name="Name23" ref="dotRepeat"/>
            </dgm:layoutNode>
          </dgm:forEach>
        </dgm:if>
        <dgm:else name="Name24"/>
      </dgm:choose>
    </dgm:forEach>
    <dgm:forEach name="Name25" axis="ch" ptType="node" st="3" cnt="1">
      <dgm:layoutNode name="txNode3" styleLbl="revTx">
        <dgm:varLst>
          <dgm:bulletEnabled val="1"/>
        </dgm:varLst>
        <dgm:choose name="Name26">
          <dgm:if name="Name27" axis="self" ptType="node" func="revPos" op="equ" val="1">
            <dgm:alg type="tx">
              <dgm:param type="txAnchorVert" val="t"/>
            </dgm:alg>
          </dgm:if>
          <dgm:if name="Name28" axis="self" ptType="node" func="posOdd" op="equ" val="1">
            <dgm:alg type="tx">
              <dgm:param type="parTxLTRAlign" val="r"/>
              <dgm:param type="parTxRTLAlign" val="r"/>
            </dgm:alg>
          </dgm:if>
          <dgm:else name="Name2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30">
        <dgm:if name="Name31" axis="par ch" ptType="all node" func="cnt" op="neq" val="3">
          <dgm:forEach name="Name32" axis="follow" ptType="sibTrans" cnt="1">
            <dgm:layoutNode name="dotNode3">
              <dgm:alg type="sp"/>
              <dgm:shape xmlns:r="http://schemas.openxmlformats.org/officeDocument/2006/relationships" r:blip="">
                <dgm:adjLst/>
              </dgm:shape>
              <dgm:presOf/>
              <dgm:forEach name="Name33" ref="dotRepeat"/>
            </dgm:layoutNode>
          </dgm:forEach>
        </dgm:if>
        <dgm:else name="Name34"/>
      </dgm:choose>
    </dgm:forEach>
    <dgm:forEach name="Name35" axis="ch" ptType="node" st="4" cnt="1">
      <dgm:layoutNode name="txNode4" styleLbl="revTx">
        <dgm:varLst>
          <dgm:bulletEnabled val="1"/>
        </dgm:varLst>
        <dgm:choose name="Name36">
          <dgm:if name="Name37" axis="self" ptType="node" func="revPos" op="equ" val="1">
            <dgm:alg type="tx">
              <dgm:param type="txAnchorVert" val="t"/>
            </dgm:alg>
          </dgm:if>
          <dgm:if name="Name38" axis="self" ptType="node" func="posOdd" op="equ" val="1">
            <dgm:alg type="tx">
              <dgm:param type="parTxLTRAlign" val="r"/>
              <dgm:param type="parTxRTLAlign" val="r"/>
            </dgm:alg>
          </dgm:if>
          <dgm:else name="Name3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40">
        <dgm:if name="Name41" axis="par ch" ptType="all node" func="cnt" op="neq" val="4">
          <dgm:forEach name="Name42" axis="follow" ptType="sibTrans" cnt="1">
            <dgm:layoutNode name="dotNode4">
              <dgm:alg type="sp"/>
              <dgm:shape xmlns:r="http://schemas.openxmlformats.org/officeDocument/2006/relationships" r:blip="">
                <dgm:adjLst/>
              </dgm:shape>
              <dgm:presOf/>
              <dgm:forEach name="Name43" ref="dotRepeat"/>
            </dgm:layoutNode>
          </dgm:forEach>
        </dgm:if>
        <dgm:else name="Name44"/>
      </dgm:choose>
    </dgm:forEach>
    <dgm:forEach name="Name45" axis="ch" ptType="node" st="5" cnt="1">
      <dgm:layoutNode name="txNode5" styleLbl="revTx">
        <dgm:varLst>
          <dgm:bulletEnabled val="1"/>
        </dgm:varLst>
        <dgm:choose name="Name46">
          <dgm:if name="Name47" axis="self" ptType="node" func="revPos" op="equ" val="1">
            <dgm:alg type="tx">
              <dgm:param type="txAnchorVert" val="t"/>
            </dgm:alg>
          </dgm:if>
          <dgm:if name="Name48" axis="self" ptType="node" func="posOdd" op="equ" val="1">
            <dgm:alg type="tx">
              <dgm:param type="parTxLTRAlign" val="r"/>
              <dgm:param type="parTxRTLAlign" val="r"/>
            </dgm:alg>
          </dgm:if>
          <dgm:else name="Name4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50">
        <dgm:if name="Name51" axis="par ch" ptType="all node" func="cnt" op="neq" val="5">
          <dgm:forEach name="Name52" axis="follow" ptType="sibTrans" cnt="1">
            <dgm:layoutNode name="dotNode5">
              <dgm:alg type="sp"/>
              <dgm:shape xmlns:r="http://schemas.openxmlformats.org/officeDocument/2006/relationships" r:blip="">
                <dgm:adjLst/>
              </dgm:shape>
              <dgm:presOf/>
              <dgm:forEach name="Name53" ref="dotRepeat"/>
            </dgm:layoutNode>
          </dgm:forEach>
        </dgm:if>
        <dgm:else name="Name54"/>
      </dgm:choose>
    </dgm:forEach>
    <dgm:forEach name="Name55" axis="ch" ptType="node" st="6" cnt="1">
      <dgm:layoutNode name="txNode6" styleLbl="revTx">
        <dgm:varLst>
          <dgm:bulletEnabled val="1"/>
        </dgm:varLst>
        <dgm:choose name="Name56">
          <dgm:if name="Name57" axis="self" ptType="node" func="revPos" op="equ" val="1">
            <dgm:alg type="tx">
              <dgm:param type="txAnchorVert" val="t"/>
            </dgm:alg>
          </dgm:if>
          <dgm:if name="Name58" axis="self" ptType="node" func="posOdd" op="equ" val="1">
            <dgm:alg type="tx">
              <dgm:param type="parTxLTRAlign" val="r"/>
              <dgm:param type="parTxRTLAlign" val="r"/>
            </dgm:alg>
          </dgm:if>
          <dgm:else name="Name5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60">
        <dgm:if name="Name61" axis="par ch" ptType="all node" func="cnt" op="neq" val="6">
          <dgm:forEach name="Name62" axis="follow" ptType="sibTrans" cnt="1">
            <dgm:layoutNode name="dotNode6">
              <dgm:alg type="sp"/>
              <dgm:shape xmlns:r="http://schemas.openxmlformats.org/officeDocument/2006/relationships" r:blip="">
                <dgm:adjLst/>
              </dgm:shape>
              <dgm:presOf/>
              <dgm:forEach name="Name63" ref="dotRepeat"/>
            </dgm:layoutNode>
          </dgm:forEach>
        </dgm:if>
        <dgm:else name="Name64"/>
      </dgm:choose>
    </dgm:forEach>
    <dgm:forEach name="Name65" axis="ch" ptType="node" st="7" cnt="1">
      <dgm:layoutNode name="txNode7" styleLbl="revTx">
        <dgm:varLst>
          <dgm:bulletEnabled val="1"/>
        </dgm:varLst>
        <dgm:alg type="tx">
          <dgm:param type="txAnchorVert" val="t"/>
        </dgm:alg>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8/layout/HalfCircleOrganizationChart">
  <dgm:title val=""/>
  <dgm:desc val=""/>
  <dgm:catLst>
    <dgm:cat type="hierarchy" pri="1500"/>
  </dgm:catLst>
  <dgm:sampData>
    <dgm:dataModel>
      <dgm:ptLst>
        <dgm:pt modelId="0" type="doc"/>
        <dgm:pt modelId="1">
          <dgm:prSet phldr="1"/>
        </dgm:pt>
        <dgm:pt modelId="11" type="asst">
          <dgm:prSet phldr="1"/>
        </dgm:pt>
        <dgm:pt modelId="12">
          <dgm:prSet phldr="1"/>
        </dgm:pt>
        <dgm:pt modelId="13">
          <dgm:prSet phldr="1"/>
        </dgm:pt>
        <dgm:pt modelId="14">
          <dgm:prSet phldr="1"/>
        </dgm:pt>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type="asst">
          <dgm:prSet phldr="1"/>
        </dgm:pt>
        <dgm:pt modelId="12">
          <dgm:prSet phldr="1"/>
        </dgm:pt>
        <dgm:pt modelId="13">
          <dgm:prSet phldr="1"/>
        </dgm:pt>
        <dgm:pt modelId="14">
          <dgm:prSet phldr="1"/>
        </dgm:pt>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Name0">
    <dgm:varLst>
      <dgm:orgChart val="1"/>
      <dgm:chPref val="1"/>
      <dgm:dir/>
      <dgm:animOne val="branch"/>
      <dgm:animLvl val="lvl"/>
      <dgm:resizeHandles/>
    </dgm:varLst>
    <dgm:choose name="Name1">
      <dgm:if name="Name2" func="var" arg="dir" op="equ" val="norm">
        <dgm:alg type="hierChild">
          <dgm:param type="linDir" val="fromL"/>
        </dgm:alg>
      </dgm:if>
      <dgm:else name="Name3">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2" refType="w" fact="10"/>
      <dgm:constr type="h" for="des" forName="rootComposite2"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forEach name="Name4" axis="ch">
      <dgm:forEach name="Name5" axis="self" ptType="node">
        <dgm:layoutNode name="hierRoot1">
          <dgm:varLst>
            <dgm:hierBranch val="init"/>
          </dgm:varLst>
          <dgm:choose name="Name6">
            <dgm:if name="Name7" func="var" arg="hierBranch" op="equ" val="l">
              <dgm:alg type="hierRoot">
                <dgm:param type="hierAlign" val="tR"/>
              </dgm:alg>
              <dgm:constrLst>
                <dgm:constr type="alignOff" val="0.65"/>
              </dgm:constrLst>
            </dgm:if>
            <dgm:if name="Name8" func="var" arg="hierBranch" op="equ" val="r">
              <dgm:alg type="hierRoot">
                <dgm:param type="hierAlign" val="tL"/>
              </dgm:alg>
              <dgm:constrLst>
                <dgm:constr type="alignOff" val="0.65"/>
              </dgm:constrLst>
            </dgm:if>
            <dgm:if name="Name9" func="var" arg="hierBranch" op="equ" val="hang">
              <dgm:alg type="hierRoot"/>
              <dgm:constrLst>
                <dgm:constr type="alignOff" val="0.65"/>
              </dgm:constrLst>
            </dgm:if>
            <dgm:else name="Name10">
              <dgm:alg type="hierRoot"/>
              <dgm:constrLst>
                <dgm:constr type="alignOff"/>
                <dgm:constr type="bendDist" for="des" ptType="parTrans" refType="sp" fact="0.5"/>
              </dgm:constrLst>
            </dgm:else>
          </dgm:choose>
          <dgm:shape xmlns:r="http://schemas.openxmlformats.org/officeDocument/2006/relationships" r:blip="">
            <dgm:adjLst/>
          </dgm:shape>
          <dgm:presOf/>
          <dgm:layoutNode name="rootComposite1">
            <dgm:alg type="composite"/>
            <dgm:shape xmlns:r="http://schemas.openxmlformats.org/officeDocument/2006/relationships" r:blip="">
              <dgm:adjLst/>
            </dgm:shape>
            <dgm:presOf axis="self" ptType="node" cnt="1"/>
            <dgm:choose name="Name11">
              <dgm:if name="Name12" func="var" arg="hierBranch" op="equ" val="init">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if name="Name13" func="var" arg="hierBranch" op="equ" val="l">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if name="Name14" func="var" arg="hierBranch" op="equ" val="r">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else name="Name15">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else>
            </dgm:choose>
            <dgm:layoutNode name="rootText1"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1" styleLbl="parChTrans1D1" moveWith="rootText1">
              <dgm:alg type="sp"/>
              <dgm:shape xmlns:r="http://schemas.openxmlformats.org/officeDocument/2006/relationships" type="arc" r:blip="" zOrderOff="-2">
                <dgm:adjLst>
                  <dgm:adj idx="1" val="-140"/>
                  <dgm:adj idx="2" val="-40"/>
                </dgm:adjLst>
              </dgm:shape>
              <dgm:presOf/>
            </dgm:layoutNode>
            <dgm:layoutNode name="bottomArc1" styleLbl="parChTrans1D1" moveWith="rootText1">
              <dgm:alg type="sp"/>
              <dgm:shape xmlns:r="http://schemas.openxmlformats.org/officeDocument/2006/relationships" type="arc" r:blip="" zOrderOff="-2">
                <dgm:adjLst>
                  <dgm:adj idx="1" val="40"/>
                  <dgm:adj idx="2" val="140"/>
                </dgm:adjLst>
              </dgm:shape>
              <dgm:presOf/>
            </dgm:layoutNode>
            <dgm:layoutNode name="topConnNode1" moveWith="rootText1">
              <dgm:alg type="sp"/>
              <dgm:shape xmlns:r="http://schemas.openxmlformats.org/officeDocument/2006/relationships" type="rect" r:blip="" hideGeom="1">
                <dgm:adjLst/>
              </dgm:shape>
              <dgm:presOf axis="self" ptType="node" cnt="1"/>
            </dgm:layoutNode>
          </dgm:layoutNode>
          <dgm:layoutNode name="hierChild2">
            <dgm:choose name="Name16">
              <dgm:if name="Name17" func="var" arg="hierBranch" op="equ" val="l">
                <dgm:alg type="hierChild">
                  <dgm:param type="chAlign" val="r"/>
                  <dgm:param type="linDir" val="fromT"/>
                </dgm:alg>
              </dgm:if>
              <dgm:if name="Name18" func="var" arg="hierBranch" op="equ" val="r">
                <dgm:alg type="hierChild">
                  <dgm:param type="chAlign" val="l"/>
                  <dgm:param type="linDir" val="fromT"/>
                </dgm:alg>
              </dgm:if>
              <dgm:if name="Name19" func="var" arg="hierBranch" op="equ" val="hang">
                <dgm:choose name="Name20">
                  <dgm:if name="Name21" func="var" arg="dir" op="equ" val="norm">
                    <dgm:alg type="hierChild">
                      <dgm:param type="chAlign" val="l"/>
                      <dgm:param type="linDir" val="fromL"/>
                      <dgm:param type="secChAlign" val="t"/>
                      <dgm:param type="secLinDir" val="fromT"/>
                    </dgm:alg>
                  </dgm:if>
                  <dgm:else name="Name22">
                    <dgm:alg type="hierChild">
                      <dgm:param type="chAlign" val="l"/>
                      <dgm:param type="linDir" val="fromR"/>
                      <dgm:param type="secChAlign" val="t"/>
                      <dgm:param type="secLinDir" val="fromT"/>
                    </dgm:alg>
                  </dgm:else>
                </dgm:choose>
              </dgm:if>
              <dgm:else name="Name23">
                <dgm:choose name="Name24">
                  <dgm:if name="Name25" func="var" arg="dir" op="equ" val="norm">
                    <dgm:alg type="hierChild"/>
                  </dgm:if>
                  <dgm:else name="Name26">
                    <dgm:alg type="hierChild">
                      <dgm:param type="linDir" val="fromR"/>
                    </dgm:alg>
                  </dgm:else>
                </dgm:choose>
              </dgm:else>
            </dgm:choose>
            <dgm:shape xmlns:r="http://schemas.openxmlformats.org/officeDocument/2006/relationships" r:blip="">
              <dgm:adjLst/>
            </dgm:shape>
            <dgm:presOf/>
            <dgm:forEach name="rep2a" axis="ch" ptType="nonAsst">
              <dgm:forEach name="Name27" axis="precedSib" ptType="parTrans" st="-1" cnt="1">
                <dgm:layoutNode name="Name28">
                  <dgm:choose name="Name29">
                    <dgm:if name="Name30" func="var" arg="hierBranch" op="equ" val="std">
                      <dgm:choose name="Name31">
                        <dgm:if name="Name32"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33"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34">
                          <dgm:alg type="conn">
                            <dgm:param type="connRout" val="bend"/>
                            <dgm:param type="dim" val="1D"/>
                            <dgm:param type="endSty" val="noArr"/>
                            <dgm:param type="begPts" val="bCtr"/>
                            <dgm:param type="endPts" val="tCtr"/>
                            <dgm:param type="bendPt" val="end"/>
                            <dgm:param type="srcNode" val="bottomArc2"/>
                            <dgm:param type="dstNode" val="topArc2"/>
                          </dgm:alg>
                        </dgm:else>
                      </dgm:choose>
                    </dgm:if>
                    <dgm:if name="Name35" func="var" arg="hierBranch" op="equ" val="init">
                      <dgm:choose name="Name36">
                        <dgm:if name="Name37" axis="self" func="depth" op="lte" val="2">
                          <dgm:choose name="Name38">
                            <dgm:if name="Name39"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40"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41">
                              <dgm:alg type="conn">
                                <dgm:param type="connRout" val="bend"/>
                                <dgm:param type="dim" val="1D"/>
                                <dgm:param type="endSty" val="noArr"/>
                                <dgm:param type="begPts" val="bCtr"/>
                                <dgm:param type="endPts" val="tCtr"/>
                                <dgm:param type="bendPt" val="end"/>
                                <dgm:param type="srcNode" val="bottomArc2"/>
                                <dgm:param type="dstNode" val="topArc2"/>
                              </dgm:alg>
                            </dgm:else>
                          </dgm:choose>
                        </dgm:if>
                        <dgm:else name="Name42">
                          <dgm:choose name="Name43">
                            <dgm:if name="Name44" axis="par des" func="maxDepth" op="lte" val="1">
                              <dgm:choose name="Name45">
                                <dgm:if name="Name46" axis="self" func="depth" op="lte" val="2">
                                  <dgm:alg type="conn">
                                    <dgm:param type="connRout" val="bend"/>
                                    <dgm:param type="dim" val="1D"/>
                                    <dgm:param type="endSty" val="noArr"/>
                                    <dgm:param type="begPts" val="bCtr"/>
                                    <dgm:param type="endPts" val="bL bR"/>
                                    <dgm:param type="srcNode" val="bottomArc1"/>
                                    <dgm:param type="dstNode" val="topConnNode2"/>
                                  </dgm:alg>
                                </dgm:if>
                                <dgm:if name="Name47" axis="par" ptType="asst" func="cnt" op="equ" val="1">
                                  <dgm:alg type="conn">
                                    <dgm:param type="connRout" val="bend"/>
                                    <dgm:param type="dim" val="1D"/>
                                    <dgm:param type="endSty" val="noArr"/>
                                    <dgm:param type="begPts" val="bCtr"/>
                                    <dgm:param type="endPts" val="bL bR"/>
                                    <dgm:param type="srcNode" val="bottomArc3"/>
                                    <dgm:param type="dstNode" val="topConnNode2"/>
                                  </dgm:alg>
                                </dgm:if>
                                <dgm:else name="Name48">
                                  <dgm:alg type="conn">
                                    <dgm:param type="connRout" val="bend"/>
                                    <dgm:param type="dim" val="1D"/>
                                    <dgm:param type="endSty" val="noArr"/>
                                    <dgm:param type="begPts" val="bCtr"/>
                                    <dgm:param type="endPts" val="bL bR"/>
                                    <dgm:param type="srcNode" val="bottomArc2"/>
                                    <dgm:param type="dstNode" val="topConnNode2"/>
                                  </dgm:alg>
                                </dgm:else>
                              </dgm:choose>
                            </dgm:if>
                            <dgm:else name="Name49">
                              <dgm:choose name="Name50">
                                <dgm:if name="Name51"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52"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53">
                                  <dgm:alg type="conn">
                                    <dgm:param type="connRout" val="bend"/>
                                    <dgm:param type="dim" val="1D"/>
                                    <dgm:param type="endSty" val="noArr"/>
                                    <dgm:param type="begPts" val="bCtr"/>
                                    <dgm:param type="endPts" val="tCtr"/>
                                    <dgm:param type="bendPt" val="end"/>
                                    <dgm:param type="srcNode" val="bottomArc2"/>
                                    <dgm:param type="dstNode" val="topArc2"/>
                                  </dgm:alg>
                                </dgm:else>
                              </dgm:choose>
                            </dgm:else>
                          </dgm:choose>
                        </dgm:else>
                      </dgm:choose>
                    </dgm:if>
                    <dgm:else name="Name54">
                      <dgm:choose name="Name55">
                        <dgm:if name="Name56" axis="self" func="depth" op="lte" val="2">
                          <dgm:alg type="conn">
                            <dgm:param type="connRout" val="bend"/>
                            <dgm:param type="dim" val="1D"/>
                            <dgm:param type="endSty" val="noArr"/>
                            <dgm:param type="begPts" val="bCtr"/>
                            <dgm:param type="endPts" val="bL bR"/>
                            <dgm:param type="srcNode" val="bottomArc1"/>
                            <dgm:param type="dstNode" val="topConnNode2"/>
                          </dgm:alg>
                        </dgm:if>
                        <dgm:if name="Name57" axis="par" ptType="asst" func="cnt" op="equ" val="1">
                          <dgm:alg type="conn">
                            <dgm:param type="connRout" val="bend"/>
                            <dgm:param type="dim" val="1D"/>
                            <dgm:param type="endSty" val="noArr"/>
                            <dgm:param type="begPts" val="bCtr"/>
                            <dgm:param type="endPts" val="bL bR"/>
                            <dgm:param type="srcNode" val="bottomArc3"/>
                            <dgm:param type="dstNode" val="topConnNode2"/>
                          </dgm:alg>
                        </dgm:if>
                        <dgm:else name="Name58">
                          <dgm:alg type="conn">
                            <dgm:param type="connRout" val="bend"/>
                            <dgm:param type="dim" val="1D"/>
                            <dgm:param type="endSty" val="noArr"/>
                            <dgm:param type="begPts" val="bCtr"/>
                            <dgm:param type="endPts" val="bL bR"/>
                            <dgm:param type="srcNode" val="bottomArc2"/>
                            <dgm:param type="dstNode" val="topConnNode2"/>
                          </dgm:alg>
                        </dgm:else>
                      </dgm:choose>
                    </dgm:else>
                  </dgm:choose>
                  <dgm:shape xmlns:r="http://schemas.openxmlformats.org/officeDocument/2006/relationships" type="conn" r:blip="" zOrderOff="-99999">
                    <dgm:adjLst/>
                  </dgm:shape>
                  <dgm:presOf axis="self"/>
                  <dgm:constrLst>
                    <dgm:constr type="begPad"/>
                    <dgm:constr type="endPad"/>
                  </dgm:constrLst>
                </dgm:layoutNode>
              </dgm:forEach>
              <dgm:layoutNode name="hierRoot2">
                <dgm:varLst>
                  <dgm:hierBranch val="init"/>
                </dgm:varLst>
                <dgm:choose name="Name59">
                  <dgm:if name="Name60" func="var" arg="hierBranch" op="equ" val="l">
                    <dgm:alg type="hierRoot">
                      <dgm:param type="hierAlign" val="tR"/>
                    </dgm:alg>
                    <dgm:shape xmlns:r="http://schemas.openxmlformats.org/officeDocument/2006/relationships" r:blip="">
                      <dgm:adjLst/>
                    </dgm:shape>
                    <dgm:presOf/>
                    <dgm:constrLst>
                      <dgm:constr type="alignOff" val="0.65"/>
                    </dgm:constrLst>
                  </dgm:if>
                  <dgm:if name="Name61" func="var" arg="hierBranch" op="equ" val="r">
                    <dgm:alg type="hierRoot">
                      <dgm:param type="hierAlign" val="tL"/>
                    </dgm:alg>
                    <dgm:shape xmlns:r="http://schemas.openxmlformats.org/officeDocument/2006/relationships" r:blip="">
                      <dgm:adjLst/>
                    </dgm:shape>
                    <dgm:presOf/>
                    <dgm:constrLst>
                      <dgm:constr type="alignOff" val="0.65"/>
                    </dgm:constrLst>
                  </dgm:if>
                  <dgm:if name="Name62"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3" func="var" arg="hierBranch" op="equ" val="init">
                    <dgm:choose name="Name64">
                      <dgm:if name="Name65" axis="des" func="maxDepth" op="lte" val="1">
                        <dgm:alg type="hierRoot">
                          <dgm:param type="hierAlign" val="tL"/>
                        </dgm:alg>
                        <dgm:shape xmlns:r="http://schemas.openxmlformats.org/officeDocument/2006/relationships" r:blip="">
                          <dgm:adjLst/>
                        </dgm:shape>
                        <dgm:presOf/>
                        <dgm:constrLst>
                          <dgm:constr type="alignOff" val="0.65"/>
                        </dgm:constrLst>
                      </dgm:if>
                      <dgm:else name="Name6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67">
                    <dgm:alg type="hierRoot"/>
                    <dgm:shape xmlns:r="http://schemas.openxmlformats.org/officeDocument/2006/relationships" r:blip="">
                      <dgm:adjLst/>
                    </dgm:shape>
                    <dgm:presOf/>
                    <dgm:constrLst>
                      <dgm:constr type="alignOff" val="0.65"/>
                    </dgm:constrLst>
                  </dgm:else>
                </dgm:choose>
                <dgm:layoutNode name="rootComposite2">
                  <dgm:alg type="composite"/>
                  <dgm:shape xmlns:r="http://schemas.openxmlformats.org/officeDocument/2006/relationships" r:blip="">
                    <dgm:adjLst/>
                  </dgm:shape>
                  <dgm:presOf axis="self" ptType="node" cnt="1"/>
                  <dgm:choose name="Name68">
                    <dgm:if name="Name69" func="var" arg="hierBranch" op="equ" val="init">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if name="Name70" func="var" arg="hierBranch" op="equ" val="l">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if name="Name71" func="var" arg="hierBranch" op="equ" val="r">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else name="Name72">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else>
                  </dgm:choose>
                  <dgm:layoutNode name="rootText2"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2" styleLbl="parChTrans1D1" moveWith="rootText2">
                    <dgm:alg type="sp"/>
                    <dgm:shape xmlns:r="http://schemas.openxmlformats.org/officeDocument/2006/relationships" type="arc" r:blip="" zOrderOff="-2">
                      <dgm:adjLst>
                        <dgm:adj idx="1" val="-140"/>
                        <dgm:adj idx="2" val="-40"/>
                      </dgm:adjLst>
                    </dgm:shape>
                    <dgm:presOf/>
                  </dgm:layoutNode>
                  <dgm:layoutNode name="bottomArc2" styleLbl="parChTrans1D1" moveWith="rootText2">
                    <dgm:alg type="sp"/>
                    <dgm:shape xmlns:r="http://schemas.openxmlformats.org/officeDocument/2006/relationships" type="arc" r:blip="" zOrderOff="-2">
                      <dgm:adjLst>
                        <dgm:adj idx="1" val="40"/>
                        <dgm:adj idx="2" val="140"/>
                      </dgm:adjLst>
                    </dgm:shape>
                    <dgm:presOf/>
                  </dgm:layoutNode>
                  <dgm:layoutNode name="topConnNode2" moveWith="rootText2">
                    <dgm:alg type="sp"/>
                    <dgm:shape xmlns:r="http://schemas.openxmlformats.org/officeDocument/2006/relationships" type="rect" r:blip="" hideGeom="1">
                      <dgm:adjLst/>
                    </dgm:shape>
                    <dgm:presOf axis="self" ptType="node" cnt="1"/>
                  </dgm:layoutNode>
                </dgm:layoutNode>
                <dgm:layoutNode name="hierChild4">
                  <dgm:choose name="Name73">
                    <dgm:if name="Name74" func="var" arg="hierBranch" op="equ" val="l">
                      <dgm:alg type="hierChild">
                        <dgm:param type="chAlign" val="r"/>
                        <dgm:param type="linDir" val="fromT"/>
                      </dgm:alg>
                    </dgm:if>
                    <dgm:if name="Name75" func="var" arg="hierBranch" op="equ" val="r">
                      <dgm:alg type="hierChild">
                        <dgm:param type="chAlign" val="l"/>
                        <dgm:param type="linDir" val="fromT"/>
                      </dgm:alg>
                    </dgm:if>
                    <dgm:if name="Name76" func="var" arg="hierBranch" op="equ" val="hang">
                      <dgm:choose name="Name77">
                        <dgm:if name="Name78" func="var" arg="dir" op="equ" val="norm">
                          <dgm:alg type="hierChild">
                            <dgm:param type="chAlign" val="l"/>
                            <dgm:param type="linDir" val="fromL"/>
                            <dgm:param type="secChAlign" val="t"/>
                            <dgm:param type="secLinDir" val="fromT"/>
                          </dgm:alg>
                        </dgm:if>
                        <dgm:else name="Name79">
                          <dgm:alg type="hierChild">
                            <dgm:param type="chAlign" val="l"/>
                            <dgm:param type="linDir" val="fromR"/>
                            <dgm:param type="secChAlign" val="t"/>
                            <dgm:param type="secLinDir" val="fromT"/>
                          </dgm:alg>
                        </dgm:else>
                      </dgm:choose>
                    </dgm:if>
                    <dgm:if name="Name80" func="var" arg="hierBranch" op="equ" val="std">
                      <dgm:choose name="Name81">
                        <dgm:if name="Name82" func="var" arg="dir" op="equ" val="norm">
                          <dgm:alg type="hierChild"/>
                        </dgm:if>
                        <dgm:else name="Name83">
                          <dgm:alg type="hierChild">
                            <dgm:param type="linDir" val="fromR"/>
                          </dgm:alg>
                        </dgm:else>
                      </dgm:choose>
                    </dgm:if>
                    <dgm:if name="Name84" func="var" arg="hierBranch" op="equ" val="init">
                      <dgm:choose name="Name85">
                        <dgm:if name="Name86" axis="des" func="maxDepth" op="lte" val="1">
                          <dgm:alg type="hierChild">
                            <dgm:param type="chAlign" val="l"/>
                            <dgm:param type="linDir" val="fromT"/>
                          </dgm:alg>
                        </dgm:if>
                        <dgm:else name="Name87">
                          <dgm:choose name="Name88">
                            <dgm:if name="Name89" func="var" arg="dir" op="equ" val="norm">
                              <dgm:alg type="hierChild"/>
                            </dgm:if>
                            <dgm:else name="Name90">
                              <dgm:alg type="hierChild">
                                <dgm:param type="linDir" val="fromR"/>
                              </dgm:alg>
                            </dgm:else>
                          </dgm:choose>
                        </dgm:else>
                      </dgm:choose>
                    </dgm:if>
                    <dgm:else name="Name91"/>
                  </dgm:choose>
                  <dgm:shape xmlns:r="http://schemas.openxmlformats.org/officeDocument/2006/relationships" r:blip="">
                    <dgm:adjLst/>
                  </dgm:shape>
                  <dgm:presOf/>
                  <dgm:forEach name="Name92" ref="rep2a"/>
                </dgm:layoutNode>
                <dgm:layoutNode name="hierChild5">
                  <dgm:choose name="Name93">
                    <dgm:if name="Name94" func="var" arg="dir" op="equ" val="norm">
                      <dgm:alg type="hierChild">
                        <dgm:param type="chAlign" val="l"/>
                        <dgm:param type="linDir" val="fromL"/>
                        <dgm:param type="secChAlign" val="t"/>
                        <dgm:param type="secLinDir" val="fromT"/>
                      </dgm:alg>
                    </dgm:if>
                    <dgm:else name="Name95">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Name96" ref="rep2b"/>
                </dgm:layoutNode>
              </dgm:layoutNode>
            </dgm:forEach>
          </dgm:layoutNode>
          <dgm:layoutNode name="hierChild3">
            <dgm:choose name="Name97">
              <dgm:if name="Name98" func="var" arg="dir" op="equ" val="norm">
                <dgm:alg type="hierChild">
                  <dgm:param type="chAlign" val="l"/>
                  <dgm:param type="linDir" val="fromL"/>
                  <dgm:param type="secChAlign" val="t"/>
                  <dgm:param type="secLinDir" val="fromT"/>
                </dgm:alg>
              </dgm:if>
              <dgm:else name="Name99">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rep2b" axis="ch" ptType="asst">
              <dgm:forEach name="Name100" axis="precedSib" ptType="parTrans" st="-1" cnt="1">
                <dgm:layoutNode name="Name101">
                  <dgm:choose name="Name102">
                    <dgm:if name="Name103" axis="self" func="depth" op="lte" val="2">
                      <dgm:alg type="conn">
                        <dgm:param type="connRout" val="bend"/>
                        <dgm:param type="dim" val="1D"/>
                        <dgm:param type="endSty" val="noArr"/>
                        <dgm:param type="begPts" val="bCtr"/>
                        <dgm:param type="endPts" val="bL bR"/>
                        <dgm:param type="srcNode" val="bottomArc1"/>
                        <dgm:param type="dstNode" val="topConnNode3"/>
                      </dgm:alg>
                    </dgm:if>
                    <dgm:if name="Name104" axis="par" ptType="asst" func="cnt" op="equ" val="1">
                      <dgm:alg type="conn">
                        <dgm:param type="connRout" val="bend"/>
                        <dgm:param type="dim" val="1D"/>
                        <dgm:param type="endSty" val="noArr"/>
                        <dgm:param type="begPts" val="bCtr"/>
                        <dgm:param type="endPts" val="bL bR"/>
                        <dgm:param type="srcNode" val="bottomArc3"/>
                        <dgm:param type="dstNode" val="topConnNode3"/>
                      </dgm:alg>
                    </dgm:if>
                    <dgm:else name="Name105">
                      <dgm:alg type="conn">
                        <dgm:param type="connRout" val="bend"/>
                        <dgm:param type="dim" val="1D"/>
                        <dgm:param type="endSty" val="noArr"/>
                        <dgm:param type="begPts" val="bCtr"/>
                        <dgm:param type="endPts" val="bL bR"/>
                        <dgm:param type="srcNode" val="bottomArc2"/>
                        <dgm:param type="dstNode" val="topConnNode3"/>
                      </dgm:alg>
                    </dgm:else>
                  </dgm:choose>
                  <dgm:shape xmlns:r="http://schemas.openxmlformats.org/officeDocument/2006/relationships" type="conn" r:blip="" zOrderOff="-99999">
                    <dgm:adjLst/>
                  </dgm:shape>
                  <dgm:presOf axis="self"/>
                  <dgm:constrLst>
                    <dgm:constr type="begPad"/>
                    <dgm:constr type="endPad"/>
                  </dgm:constrLst>
                </dgm:layoutNode>
              </dgm:forEach>
              <dgm:layoutNode name="hierRoot3">
                <dgm:varLst>
                  <dgm:hierBranch val="init"/>
                </dgm:varLst>
                <dgm:choose name="Name106">
                  <dgm:if name="Name107" func="var" arg="hierBranch" op="equ" val="l">
                    <dgm:alg type="hierRoot">
                      <dgm:param type="hierAlign" val="tR"/>
                    </dgm:alg>
                    <dgm:shape xmlns:r="http://schemas.openxmlformats.org/officeDocument/2006/relationships" r:blip="">
                      <dgm:adjLst/>
                    </dgm:shape>
                    <dgm:presOf/>
                    <dgm:constrLst>
                      <dgm:constr type="alignOff" val="0.65"/>
                    </dgm:constrLst>
                  </dgm:if>
                  <dgm:if name="Name108" func="var" arg="hierBranch" op="equ" val="r">
                    <dgm:alg type="hierRoot">
                      <dgm:param type="hierAlign" val="tL"/>
                    </dgm:alg>
                    <dgm:shape xmlns:r="http://schemas.openxmlformats.org/officeDocument/2006/relationships" r:blip="">
                      <dgm:adjLst/>
                    </dgm:shape>
                    <dgm:presOf/>
                    <dgm:constrLst>
                      <dgm:constr type="alignOff" val="0.65"/>
                    </dgm:constrLst>
                  </dgm:if>
                  <dgm:if name="Name109" func="var" arg="hierBranch" op="equ" val="hang">
                    <dgm:alg type="hierRoot"/>
                    <dgm:shape xmlns:r="http://schemas.openxmlformats.org/officeDocument/2006/relationships" r:blip="">
                      <dgm:adjLst/>
                    </dgm:shape>
                    <dgm:presOf/>
                    <dgm:constrLst>
                      <dgm:constr type="alignOff" val="0.65"/>
                    </dgm:constrLst>
                  </dgm:if>
                  <dgm:if name="Name110"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1" func="var" arg="hierBranch" op="equ" val="init">
                    <dgm:choose name="Name112">
                      <dgm:if name="Name113" axis="des" func="maxDepth" op="lte" val="1">
                        <dgm:alg type="hierRoot">
                          <dgm:param type="hierAlign" val="tL"/>
                        </dgm:alg>
                        <dgm:shape xmlns:r="http://schemas.openxmlformats.org/officeDocument/2006/relationships" r:blip="">
                          <dgm:adjLst/>
                        </dgm:shape>
                        <dgm:presOf/>
                        <dgm:constrLst>
                          <dgm:constr type="alignOff" val="0.65"/>
                        </dgm:constrLst>
                      </dgm:if>
                      <dgm:else name="Name114">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15"/>
                </dgm:choose>
                <dgm:layoutNode name="rootComposite3">
                  <dgm:alg type="composite"/>
                  <dgm:shape xmlns:r="http://schemas.openxmlformats.org/officeDocument/2006/relationships" r:blip="">
                    <dgm:adjLst/>
                  </dgm:shape>
                  <dgm:presOf axis="self" ptType="node" cnt="1"/>
                  <dgm:choose name="Name116">
                    <dgm:if name="Name117" func="var" arg="hierBranch" op="equ" val="init">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if name="Name118" func="var" arg="hierBranch" op="equ" val="l">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if name="Name119" func="var" arg="hierBranch" op="equ" val="r">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else name="Name120">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else>
                  </dgm:choose>
                  <dgm:layoutNode name="rootText3"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3" styleLbl="parChTrans1D1" moveWith="rootText3">
                    <dgm:alg type="sp"/>
                    <dgm:shape xmlns:r="http://schemas.openxmlformats.org/officeDocument/2006/relationships" type="arc" r:blip="" zOrderOff="-2">
                      <dgm:adjLst>
                        <dgm:adj idx="1" val="-140"/>
                        <dgm:adj idx="2" val="-40"/>
                      </dgm:adjLst>
                    </dgm:shape>
                    <dgm:presOf/>
                  </dgm:layoutNode>
                  <dgm:layoutNode name="bottomArc3" styleLbl="parChTrans1D1" moveWith="rootText3">
                    <dgm:alg type="sp"/>
                    <dgm:shape xmlns:r="http://schemas.openxmlformats.org/officeDocument/2006/relationships" type="arc" r:blip="" zOrderOff="-2">
                      <dgm:adjLst>
                        <dgm:adj idx="1" val="40"/>
                        <dgm:adj idx="2" val="140"/>
                      </dgm:adjLst>
                    </dgm:shape>
                    <dgm:presOf/>
                  </dgm:layoutNode>
                  <dgm:layoutNode name="topConnNode3" moveWith="rootText3">
                    <dgm:alg type="sp"/>
                    <dgm:shape xmlns:r="http://schemas.openxmlformats.org/officeDocument/2006/relationships" type="rect" r:blip="" hideGeom="1">
                      <dgm:adjLst/>
                    </dgm:shape>
                    <dgm:presOf axis="self" ptType="node" cnt="1"/>
                  </dgm:layoutNode>
                </dgm:layoutNode>
                <dgm:layoutNode name="hierChild6">
                  <dgm:choose name="Name121">
                    <dgm:if name="Name122" func="var" arg="hierBranch" op="equ" val="l">
                      <dgm:alg type="hierChild">
                        <dgm:param type="chAlign" val="r"/>
                        <dgm:param type="linDir" val="fromT"/>
                      </dgm:alg>
                    </dgm:if>
                    <dgm:if name="Name123" func="var" arg="hierBranch" op="equ" val="r">
                      <dgm:alg type="hierChild">
                        <dgm:param type="chAlign" val="l"/>
                        <dgm:param type="linDir" val="fromT"/>
                      </dgm:alg>
                    </dgm:if>
                    <dgm:if name="Name124" func="var" arg="hierBranch" op="equ" val="hang">
                      <dgm:choose name="Name125">
                        <dgm:if name="Name126" func="var" arg="dir" op="equ" val="norm">
                          <dgm:alg type="hierChild">
                            <dgm:param type="chAlign" val="l"/>
                            <dgm:param type="linDir" val="fromL"/>
                            <dgm:param type="secChAlign" val="t"/>
                            <dgm:param type="secLinDir" val="fromT"/>
                          </dgm:alg>
                        </dgm:if>
                        <dgm:else name="Name127">
                          <dgm:alg type="hierChild">
                            <dgm:param type="chAlign" val="l"/>
                            <dgm:param type="linDir" val="fromR"/>
                            <dgm:param type="secChAlign" val="t"/>
                            <dgm:param type="secLinDir" val="fromT"/>
                          </dgm:alg>
                        </dgm:else>
                      </dgm:choose>
                    </dgm:if>
                    <dgm:if name="Name128" func="var" arg="hierBranch" op="equ" val="std">
                      <dgm:choose name="Name129">
                        <dgm:if name="Name130" func="var" arg="dir" op="equ" val="norm">
                          <dgm:alg type="hierChild"/>
                        </dgm:if>
                        <dgm:else name="Name131">
                          <dgm:alg type="hierChild">
                            <dgm:param type="linDir" val="fromR"/>
                          </dgm:alg>
                        </dgm:else>
                      </dgm:choose>
                    </dgm:if>
                    <dgm:if name="Name132" func="var" arg="hierBranch" op="equ" val="init">
                      <dgm:choose name="Name133">
                        <dgm:if name="Name134" axis="des" func="maxDepth" op="lte" val="1">
                          <dgm:alg type="hierChild">
                            <dgm:param type="chAlign" val="l"/>
                            <dgm:param type="linDir" val="fromT"/>
                          </dgm:alg>
                        </dgm:if>
                        <dgm:else name="Name135">
                          <dgm:alg type="hierChild"/>
                        </dgm:else>
                      </dgm:choose>
                    </dgm:if>
                    <dgm:else name="Name136"/>
                  </dgm:choose>
                  <dgm:shape xmlns:r="http://schemas.openxmlformats.org/officeDocument/2006/relationships" r:blip="">
                    <dgm:adjLst/>
                  </dgm:shape>
                  <dgm:presOf/>
                  <dgm:forEach name="Name137" ref="rep2a"/>
                </dgm:layoutNode>
                <dgm:layoutNode name="hierChild7">
                  <dgm:choose name="Name138">
                    <dgm:if name="Name139" func="var" arg="dir" op="equ" val="norm">
                      <dgm:alg type="hierChild">
                        <dgm:param type="chAlign" val="l"/>
                        <dgm:param type="linDir" val="fromL"/>
                        <dgm:param type="secChAlign" val="t"/>
                        <dgm:param type="secLinDir" val="fromT"/>
                      </dgm:alg>
                    </dgm:if>
                    <dgm:else name="Name140">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Name141" ref="rep2b"/>
                </dgm:layoutNode>
              </dgm:layoutNode>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arrow5">
  <dgm:title val=""/>
  <dgm:desc val=""/>
  <dgm:catLst>
    <dgm:cat type="relationship" pri="6000"/>
    <dgm:cat type="process" pri="31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lte" val="2">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 type="diam" refType="w" refFor="ch" refPtType="node" op="equ" fact="1.1"/>
        </dgm:constrLst>
      </dgm:if>
      <dgm:if name="Name11" axis="ch" ptType="node" func="cnt" op="equ" val="5">
        <dgm:constrLst>
          <dgm:constr type="primFontSz" for="ch" ptType="node" op="equ" val="65"/>
          <dgm:constr type="w" for="ch" ptType="node" refType="w"/>
          <dgm:constr type="h" for="ch" ptType="node" refType="w" refFor="ch" refPtType="node" op="equ"/>
          <dgm:constr type="sibSp" refType="w" refFor="ch" refPtType="node" fact="-0.2"/>
          <dgm:constr type="sibSp" refType="h" op="lte" fact="0.1"/>
        </dgm:constrLst>
      </dgm:if>
      <dgm:if name="Name12" axis="ch" ptType="node" func="cnt" op="equ" val="6">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3" axis="ch" ptType="node" func="cnt" op="equ" val="7">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4" axis="ch" ptType="node" func="cnt" op="equ" val="8">
        <dgm:constrLst>
          <dgm:constr type="primFontSz" for="ch" ptType="node" op="equ" val="65"/>
          <dgm:constr type="w" for="ch" ptType="node" refType="w"/>
          <dgm:constr type="h" for="ch" ptType="node" refType="w" refFor="ch" refPtType="node" op="equ"/>
          <dgm:constr type="sibSp"/>
          <dgm:constr type="sibSp" refType="h" op="lte" fact="0.1"/>
        </dgm:constrLst>
      </dgm:if>
      <dgm:if name="Name15" axis="ch" ptType="node" func="cnt" op="gte" val="9">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else name="Name16">
        <dgm:constrLst>
          <dgm:constr type="primFontSz" for="ch" ptType="node" op="equ" val="65"/>
          <dgm:constr type="w" for="ch" ptType="node" refType="w"/>
          <dgm:constr type="h" for="ch" ptType="node" refType="w" refFor="ch" refPtType="node" op="equ"/>
          <dgm:constr type="sibSp" refType="w" refFor="ch" refPtType="node" fact="-0.35"/>
        </dgm:constrLst>
      </dgm:else>
    </dgm:choose>
    <dgm:ruleLst/>
    <dgm:forEach name="Name17" axis="ch" ptType="node">
      <dgm:layoutNode name="arrow">
        <dgm:varLst>
          <dgm:bulletEnabled val="1"/>
        </dgm:varLst>
        <dgm:alg type="tx"/>
        <dgm:shape xmlns:r="http://schemas.openxmlformats.org/officeDocument/2006/relationships" type="downArrow" r:blip="">
          <dgm:adjLst>
            <dgm:adj idx="2" val="0.35"/>
          </dgm:adjLst>
        </dgm:shape>
        <dgm:presOf axis="desOrSelf" ptType="node"/>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8-28T10:13:43.814"/>
    </inkml:context>
    <inkml:brush xml:id="br0">
      <inkml:brushProperty name="width" value="0.05" units="cm"/>
      <inkml:brushProperty name="height" value="0.05" units="cm"/>
    </inkml:brush>
  </inkml:definitions>
  <inkml:trace contextRef="#ctx0" brushRef="#br0">32 68 24575,'89'6'0,"-55"-5"0,63 6 0,-73-5 0,-2 0 0,-2-1 0,-4-1 0,-4 0 0,1 2 0,2 0 0,4 1 0,2 0 0,0-2 0,-1 1 0,-4-1 0,2 1 0,5 1 0,4 0 0,4-1 0,-1 0 0,-5-2 0,-2 0 0,-2 0 0,-1 0 0,4 0 0,-2 0 0,-4 0 0,-1 0 0,0 0 0,4 0 0,4 0 0,1 0 0,1 0 0,-3 0 0,0 0 0,0 0 0,3 0 0,3-1 0,0-1 0,-3 0 0,-3 1 0,-3 1 0,-3 0 0,2 0 0,0 0 0,2 0 0,-1 0 0,-3 0 0,-2 0 0,-2 0 0,0 0 0,1 0 0,3 0 0,2 0 0,-1-2 0,-2 1 0,-1-1 0,-2 1 0,2 1 0,0 0 0,-1 0 0,-3 0 0,-3-1 0,0 0 0,-1-1 0,0 0 0,0 2 0,-1 0 0,0 0 0,0 0 0,0 0 0,-1 0 0,-2 0 0,0 0 0,-2-3 0,0-1 0,-4-2 0,-3 0 0,-3-1 0,-6-2 0,-4-3 0,-4 0 0,-1 0 0,1 3 0,3 2 0,3 3 0,4 2 0,-2 0 0,-3 2 0,-3 0 0,-2 0 0,-2 0 0,1 0 0,1 2 0,1 0 0,3 1 0,0 0 0,2 0 0,3 0 0,0 0 0,3 0 0,-1 0 0,-3 0 0,-1 0 0,0 1 0,1-1 0,-1 0 0,-1 1 0,-1 0 0,-1 1 0,3-1 0,-1-2 0,1 1 0,-1-1 0,-2 2 0,-1-1 0,-2-1 0,-1-1 0,-4-1 0,-1 0 0,-2 0 0,0 0 0,3 0 0,0 0 0,1 0 0,1 1 0,2 0 0,2 1 0,1 0 0,-2 1 0,-3-1 0,-2-1 0,0 0 0,3-1 0,4 1 0,0 1 0,-1 2 0,-4-1 0,-4 1 0,-2-1 0,2-1 0,1 0 0,5-2 0,5 0 0,1 0 0,5 0 0,0 0 0,2 0 0,1 0 0,0 0 0,3 0 0,1 0 0,0 0 0,1 0 0,-1 0 0,0 0 0,-3 0 0,-5 0 0,-6-1 0,-5 0 0,1-3 0,3 0 0,4 0 0,5-1 0,2 1 0,3 0 0,3 0 0,1-1 0,1 0 0,0 0 0,0 0 0,0 2 0,1 0 0,4 1 0,6-1 0,8 2 0,4-1 0,4 2 0,2 0 0,5 0 0,4 0 0,-1 0 0,-4 0 0,-9 0 0,-5 0 0,-3 0 0,0 0 0,4 0 0,1 0 0,-3 0 0,-3 0 0,-2 0 0,-1 0 0,4 0 0,6 0 0,6 0 0,5 0 0,1 0 0,3 0 0,3 0 0,6 0 0,6 0 0,-1 0 0,-5 0 0,-8 0 0,-5 0 0,-1 0 0,3 0 0,5 0 0,0 0 0,0 0 0,-2 0 0,0 0 0,2 0 0,-1 0 0,-4 0 0,-5 0 0,-6 0 0,-3 0 0,-5 0 0,-2 0 0,-2 0 0,-1 0 0,0 1 0,0 0 0,0 2 0,2 0 0,-1 1 0,0-1 0,-3-1 0,-2-1 0,-3-1 0,0 0 0,1 0 0,0 0 0,0 0 0,-2 2 0,-2-2 0,0 1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8-28T10:13:56.259"/>
    </inkml:context>
    <inkml:brush xml:id="br0">
      <inkml:brushProperty name="width" value="0.05" units="cm"/>
      <inkml:brushProperty name="height" value="0.05" units="cm"/>
    </inkml:brush>
  </inkml:definitions>
  <inkml:trace contextRef="#ctx0" brushRef="#br0">1 65 24575,'7'0'0,"5"0"0,7 0 0,1 0 0,0 0 0,-4 0 0,-1 0 0,2 0 0,2 0 0,0 0 0,0 0 0,-3 0 0,0 0 0,0 0 0,4 0 0,5-1 0,0-1 0,-1 0 0,-2-1 0,-5 2 0,-2-1 0,2-1 0,0 0 0,2 0 0,-2 0 0,-2 0 0,-2 1 0,-1 0 0,1-1 0,-1 2 0,1-1 0,-1 1 0,1 1 0,1-1 0,1 0 0,2-1 0,-1 0 0,0 0 0,1 1 0,1-1 0,2-1 0,1 1 0,-1 0 0,0 1 0,-1-1 0,-2 0 0,1 1 0,-2-1 0,0 2 0,1 0 0,-1 0 0,2 0 0,-2 0 0,2 0 0,-2 0 0,0 0 0,1 0 0,1 0 0,1 0 0,3 0 0,0 0 0,2 0 0,0 0 0,0 0 0,2 0 0,0 0 0,4 0 0,0 0 0,0 0 0,-1 0 0,-3 0 0,-2 0 0,-3 0 0,-3 0 0,1 0 0,-2 1 0,1 1 0,0-1 0,1 2 0,1-1 0,0 0 0,1 1 0,2-1 0,1-1 0,0 1 0,-2-2 0,0 0 0,-1 0 0,1 0 0,0 0 0,2 0 0,0 0 0,-1 0 0,-1 1 0,-1 1 0,-3 0 0,-2 1 0,-2-1 0,-1-1 0,-3 1 0,-2-2 0,0 2 0,0 0 0,2-1 0,2 0 0,1 1 0,1-1 0,3 1 0,4-2 0,2 2 0,-1 0 0,-3-1 0,-5 1 0,-2-2 0,-3 0 0,0 1 0,-1 1 0,1 1 0,-1 0 0,-2-2 0,0 1 0,-2-2 0,2 2 0,0 0 0,0-1 0,-1 1 0,-4-1 0,0 2 0,-1-1 0,-1 0 0,-9-1 0,-11 0 0,-14-1 0,-12 0 0,-6 2 0,-2 1 0,-1 1 0,4 0 0,0-3 0,2 0 0,1-1 0,5 0 0,8 0 0,7 0 0,9 0 0,2 0 0,0 0 0,0 0 0,-2 0 0,0 0 0,0 0 0,1 0 0,0 0 0,-1 0 0,-4 0 0,-4 0 0,-2 0 0,0 0 0,1 0 0,2 0 0,-3 0 0,-2-1 0,-2-1 0,-3-2 0,-1-1 0,-6 1 0,-2-2 0,-2 1 0,1-1 0,6-1 0,7 2 0,7 1 0,3 3 0,0 1 0,0 0 0,-2 0 0,0 0 0,0 0 0,-3 0 0,-1 0 0,0 0 0,-2 0 0,0 0 0,-2 0 0,-1 0 0,1 0 0,4 0 0,4 0 0,2 0 0,1 0 0,0-1 0,-1-1 0,2-1 0,2-1 0,2-1 0,2 0 0,-1 2 0,3 1 0,1 1 0,3-1 0,2 0 0,4-1 0,0 1 0,2 0 0,0-2 0,1 2 0,1 0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8-28T10:14:47.275"/>
    </inkml:context>
    <inkml:brush xml:id="br0">
      <inkml:brushProperty name="width" value="0.05" units="cm"/>
      <inkml:brushProperty name="height" value="0.05" units="cm"/>
    </inkml:brush>
  </inkml:definitions>
  <inkml:trace contextRef="#ctx0" brushRef="#br0">1 0 24575,'0'0'0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8-28T10:14:50.151"/>
    </inkml:context>
    <inkml:brush xml:id="br0">
      <inkml:brushProperty name="width" value="0.05" units="cm"/>
      <inkml:brushProperty name="height" value="0.05" units="cm"/>
    </inkml:brush>
  </inkml:definitions>
  <inkml:trace contextRef="#ctx0" brushRef="#br0">0 1 24575,'0'0'0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8-28T10:14:50.848"/>
    </inkml:context>
    <inkml:brush xml:id="br0">
      <inkml:brushProperty name="width" value="0.05" units="cm"/>
      <inkml:brushProperty name="height" value="0.05" units="cm"/>
    </inkml:brush>
  </inkml:definitions>
  <inkml:trace contextRef="#ctx0" brushRef="#br0">0 1 24575,'0'3'0,"0"-1"0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8-28T10:14:51.417"/>
    </inkml:context>
    <inkml:brush xml:id="br0">
      <inkml:brushProperty name="width" value="0.05" units="cm"/>
      <inkml:brushProperty name="height" value="0.05" units="cm"/>
    </inkml:brush>
  </inkml:definitions>
  <inkml:trace contextRef="#ctx0" brushRef="#br0">0 0 24575,'0'0'0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8-28T10:14:51.878"/>
    </inkml:context>
    <inkml:brush xml:id="br0">
      <inkml:brushProperty name="width" value="0.05" units="cm"/>
      <inkml:brushProperty name="height" value="0.05" units="cm"/>
    </inkml:brush>
  </inkml:definitions>
  <inkml:trace contextRef="#ctx0" brushRef="#br0">0 0 24575,'0'0'0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8-28T10:14:52.591"/>
    </inkml:context>
    <inkml:brush xml:id="br0">
      <inkml:brushProperty name="width" value="0.05" units="cm"/>
      <inkml:brushProperty name="height" value="0.05" units="cm"/>
    </inkml:brush>
  </inkml:definitions>
  <inkml:trace contextRef="#ctx0" brushRef="#br0">1 1 24575,'0'0'0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8-28T10:14:56.518"/>
    </inkml:context>
    <inkml:brush xml:id="br0">
      <inkml:brushProperty name="width" value="0.05" units="cm"/>
      <inkml:brushProperty name="height" value="0.05" units="cm"/>
    </inkml:brush>
  </inkml:definitions>
  <inkml:trace contextRef="#ctx0" brushRef="#br0">0 1 24575,'0'0'0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8-28T10:14:56.533"/>
    </inkml:context>
    <inkml:brush xml:id="br0">
      <inkml:brushProperty name="width" value="0.05" units="cm"/>
      <inkml:brushProperty name="height" value="0.05" units="cm"/>
    </inkml:brush>
  </inkml:definitions>
  <inkml:trace contextRef="#ctx0" brushRef="#br0">0 0 24575,'0'0'0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8-28T10:14:56.909"/>
    </inkml:context>
    <inkml:brush xml:id="br0">
      <inkml:brushProperty name="width" value="0.05" units="cm"/>
      <inkml:brushProperty name="height" value="0.05" units="cm"/>
    </inkml:brush>
  </inkml:definitions>
  <inkml:trace contextRef="#ctx0" brushRef="#br0">0 0 24575,'0'0'0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8-28T10:14:57.422"/>
    </inkml:context>
    <inkml:brush xml:id="br0">
      <inkml:brushProperty name="width" value="0.05" units="cm"/>
      <inkml:brushProperty name="height" value="0.05" units="cm"/>
    </inkml:brush>
  </inkml:definitions>
  <inkml:trace contextRef="#ctx0" brushRef="#br0">0 0 24575,'0'0'0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8-28T10:14:58.118"/>
    </inkml:context>
    <inkml:brush xml:id="br0">
      <inkml:brushProperty name="width" value="0.05" units="cm"/>
      <inkml:brushProperty name="height" value="0.05" units="cm"/>
    </inkml:brush>
  </inkml:definitions>
  <inkml:trace contextRef="#ctx0" brushRef="#br0">0 0 24575,'0'0'0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8-28T10:14:58.898"/>
    </inkml:context>
    <inkml:brush xml:id="br0">
      <inkml:brushProperty name="width" value="0.05" units="cm"/>
      <inkml:brushProperty name="height" value="0.05" units="cm"/>
    </inkml:brush>
  </inkml:definitions>
  <inkml:trace contextRef="#ctx0" brushRef="#br0">0 1 24575,'0'0'0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8-28T10:15:02.591"/>
    </inkml:context>
    <inkml:brush xml:id="br0">
      <inkml:brushProperty name="width" value="0.05" units="cm"/>
      <inkml:brushProperty name="height" value="0.05" units="cm"/>
    </inkml:brush>
  </inkml:definitions>
  <inkml:trace contextRef="#ctx0" brushRef="#br0">0 1 24575,'0'0'0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7"/>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1800" b="0" i="0" u="none" strike="noStrike" cap="none">
                <a:solidFill>
                  <a:srgbClr val="000000"/>
                </a:solidFill>
                <a:latin typeface="Arial" panose="020B0604020202020204" pitchFamily="34" charset="0"/>
                <a:ea typeface="Open Sans"/>
                <a:cs typeface="Arial" panose="020B0604020202020204" pitchFamily="34" charset="0"/>
                <a:sym typeface="Open Sans"/>
              </a:defRPr>
            </a:lvl1pPr>
            <a:lvl2pPr marR="0" lvl="1" algn="l" rtl="0">
              <a:lnSpc>
                <a:spcPct val="100000"/>
              </a:lnSpc>
              <a:spcBef>
                <a:spcPts val="0"/>
              </a:spcBef>
              <a:spcAft>
                <a:spcPts val="0"/>
              </a:spcAft>
              <a:buSzPts val="1400"/>
              <a:buNone/>
              <a:defRPr sz="1800" b="0" i="0" u="none" strike="noStrike" cap="none">
                <a:solidFill>
                  <a:srgbClr val="000000"/>
                </a:solidFill>
                <a:latin typeface="Open Sans"/>
                <a:ea typeface="Open Sans"/>
                <a:cs typeface="Open Sans"/>
                <a:sym typeface="Open Sans"/>
              </a:defRPr>
            </a:lvl2pPr>
            <a:lvl3pPr marR="0" lvl="2" algn="l" rtl="0">
              <a:lnSpc>
                <a:spcPct val="100000"/>
              </a:lnSpc>
              <a:spcBef>
                <a:spcPts val="0"/>
              </a:spcBef>
              <a:spcAft>
                <a:spcPts val="0"/>
              </a:spcAft>
              <a:buSzPts val="1400"/>
              <a:buNone/>
              <a:defRPr sz="1800" b="0" i="0" u="none" strike="noStrike" cap="none">
                <a:solidFill>
                  <a:srgbClr val="000000"/>
                </a:solidFill>
                <a:latin typeface="Open Sans"/>
                <a:ea typeface="Open Sans"/>
                <a:cs typeface="Open Sans"/>
                <a:sym typeface="Open Sans"/>
              </a:defRPr>
            </a:lvl3pPr>
            <a:lvl4pPr marR="0" lvl="3" algn="l" rtl="0">
              <a:lnSpc>
                <a:spcPct val="100000"/>
              </a:lnSpc>
              <a:spcBef>
                <a:spcPts val="0"/>
              </a:spcBef>
              <a:spcAft>
                <a:spcPts val="0"/>
              </a:spcAft>
              <a:buSzPts val="1400"/>
              <a:buNone/>
              <a:defRPr sz="1800" b="0" i="0" u="none" strike="noStrike" cap="none">
                <a:solidFill>
                  <a:srgbClr val="000000"/>
                </a:solidFill>
                <a:latin typeface="Open Sans"/>
                <a:ea typeface="Open Sans"/>
                <a:cs typeface="Open Sans"/>
                <a:sym typeface="Open Sans"/>
              </a:defRPr>
            </a:lvl4pPr>
            <a:lvl5pPr marR="0" lvl="4" algn="l" rtl="0">
              <a:lnSpc>
                <a:spcPct val="100000"/>
              </a:lnSpc>
              <a:spcBef>
                <a:spcPts val="0"/>
              </a:spcBef>
              <a:spcAft>
                <a:spcPts val="0"/>
              </a:spcAft>
              <a:buSzPts val="1400"/>
              <a:buNone/>
              <a:defRPr sz="1800" b="0" i="0" u="none" strike="noStrike" cap="none">
                <a:solidFill>
                  <a:srgbClr val="000000"/>
                </a:solidFill>
                <a:latin typeface="Open Sans"/>
                <a:ea typeface="Open Sans"/>
                <a:cs typeface="Open Sans"/>
                <a:sym typeface="Open Sans"/>
              </a:defRPr>
            </a:lvl5pPr>
            <a:lvl6pPr marR="0" lvl="5" algn="l" rtl="0">
              <a:lnSpc>
                <a:spcPct val="100000"/>
              </a:lnSpc>
              <a:spcBef>
                <a:spcPts val="0"/>
              </a:spcBef>
              <a:spcAft>
                <a:spcPts val="0"/>
              </a:spcAft>
              <a:buSzPts val="1400"/>
              <a:buNone/>
              <a:defRPr sz="1800" b="0" i="0" u="none" strike="noStrike" cap="none">
                <a:solidFill>
                  <a:srgbClr val="000000"/>
                </a:solidFill>
                <a:latin typeface="Open Sans"/>
                <a:ea typeface="Open Sans"/>
                <a:cs typeface="Open Sans"/>
                <a:sym typeface="Open Sans"/>
              </a:defRPr>
            </a:lvl6pPr>
            <a:lvl7pPr marR="0" lvl="6" algn="l" rtl="0">
              <a:lnSpc>
                <a:spcPct val="100000"/>
              </a:lnSpc>
              <a:spcBef>
                <a:spcPts val="0"/>
              </a:spcBef>
              <a:spcAft>
                <a:spcPts val="0"/>
              </a:spcAft>
              <a:buSzPts val="1400"/>
              <a:buNone/>
              <a:defRPr sz="1800" b="0" i="0" u="none" strike="noStrike" cap="none">
                <a:solidFill>
                  <a:srgbClr val="000000"/>
                </a:solidFill>
                <a:latin typeface="Open Sans"/>
                <a:ea typeface="Open Sans"/>
                <a:cs typeface="Open Sans"/>
                <a:sym typeface="Open Sans"/>
              </a:defRPr>
            </a:lvl7pPr>
            <a:lvl8pPr marR="0" lvl="7" algn="l" rtl="0">
              <a:lnSpc>
                <a:spcPct val="100000"/>
              </a:lnSpc>
              <a:spcBef>
                <a:spcPts val="0"/>
              </a:spcBef>
              <a:spcAft>
                <a:spcPts val="0"/>
              </a:spcAft>
              <a:buSzPts val="1400"/>
              <a:buNone/>
              <a:defRPr sz="1800" b="0" i="0" u="none" strike="noStrike" cap="none">
                <a:solidFill>
                  <a:srgbClr val="000000"/>
                </a:solidFill>
                <a:latin typeface="Open Sans"/>
                <a:ea typeface="Open Sans"/>
                <a:cs typeface="Open Sans"/>
                <a:sym typeface="Open Sans"/>
              </a:defRPr>
            </a:lvl8pPr>
            <a:lvl9pPr marR="0" lvl="8" algn="l" rtl="0">
              <a:lnSpc>
                <a:spcPct val="100000"/>
              </a:lnSpc>
              <a:spcBef>
                <a:spcPts val="0"/>
              </a:spcBef>
              <a:spcAft>
                <a:spcPts val="0"/>
              </a:spcAft>
              <a:buSzPts val="1400"/>
              <a:buNone/>
              <a:defRPr sz="1800" b="0" i="0" u="none" strike="noStrike" cap="none">
                <a:solidFill>
                  <a:srgbClr val="000000"/>
                </a:solidFill>
                <a:latin typeface="Open Sans"/>
                <a:ea typeface="Open Sans"/>
                <a:cs typeface="Open Sans"/>
                <a:sym typeface="Open Sans"/>
              </a:defRPr>
            </a:lvl9pPr>
          </a:lstStyle>
          <a:p>
            <a:endParaRPr lang="de-CH" dirty="0"/>
          </a:p>
        </p:txBody>
      </p:sp>
      <p:sp>
        <p:nvSpPr>
          <p:cNvPr id="4" name="Google Shape;4;n"/>
          <p:cNvSpPr txBox="1">
            <a:spLocks noGrp="1"/>
          </p:cNvSpPr>
          <p:nvPr>
            <p:ph type="dt" idx="10"/>
          </p:nvPr>
        </p:nvSpPr>
        <p:spPr>
          <a:xfrm>
            <a:off x="3884612" y="0"/>
            <a:ext cx="2971800" cy="458787"/>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SzPts val="1400"/>
              <a:buNone/>
              <a:defRPr sz="1200" b="0" i="0" u="none" strike="noStrike" cap="none">
                <a:solidFill>
                  <a:srgbClr val="000000"/>
                </a:solidFill>
                <a:latin typeface="Arial" panose="020B0604020202020204" pitchFamily="34" charset="0"/>
                <a:ea typeface="Arial" panose="020B0604020202020204" pitchFamily="34" charset="0"/>
                <a:cs typeface="Arial" panose="020B0604020202020204" pitchFamily="34" charset="0"/>
                <a:sym typeface="Calibri"/>
              </a:defRPr>
            </a:lvl1pPr>
            <a:lvl2pPr marR="0" lvl="1" algn="l" rtl="0">
              <a:lnSpc>
                <a:spcPct val="100000"/>
              </a:lnSpc>
              <a:spcBef>
                <a:spcPts val="0"/>
              </a:spcBef>
              <a:spcAft>
                <a:spcPts val="0"/>
              </a:spcAft>
              <a:buSzPts val="1400"/>
              <a:buNone/>
              <a:defRPr sz="1800" b="0" i="0" u="none" strike="noStrike" cap="none">
                <a:solidFill>
                  <a:srgbClr val="000000"/>
                </a:solidFill>
                <a:latin typeface="Open Sans"/>
                <a:ea typeface="Open Sans"/>
                <a:cs typeface="Open Sans"/>
                <a:sym typeface="Open Sans"/>
              </a:defRPr>
            </a:lvl2pPr>
            <a:lvl3pPr marR="0" lvl="2" algn="l" rtl="0">
              <a:lnSpc>
                <a:spcPct val="100000"/>
              </a:lnSpc>
              <a:spcBef>
                <a:spcPts val="0"/>
              </a:spcBef>
              <a:spcAft>
                <a:spcPts val="0"/>
              </a:spcAft>
              <a:buSzPts val="1400"/>
              <a:buNone/>
              <a:defRPr sz="1800" b="0" i="0" u="none" strike="noStrike" cap="none">
                <a:solidFill>
                  <a:srgbClr val="000000"/>
                </a:solidFill>
                <a:latin typeface="Open Sans"/>
                <a:ea typeface="Open Sans"/>
                <a:cs typeface="Open Sans"/>
                <a:sym typeface="Open Sans"/>
              </a:defRPr>
            </a:lvl3pPr>
            <a:lvl4pPr marR="0" lvl="3" algn="l" rtl="0">
              <a:lnSpc>
                <a:spcPct val="100000"/>
              </a:lnSpc>
              <a:spcBef>
                <a:spcPts val="0"/>
              </a:spcBef>
              <a:spcAft>
                <a:spcPts val="0"/>
              </a:spcAft>
              <a:buSzPts val="1400"/>
              <a:buNone/>
              <a:defRPr sz="1800" b="0" i="0" u="none" strike="noStrike" cap="none">
                <a:solidFill>
                  <a:srgbClr val="000000"/>
                </a:solidFill>
                <a:latin typeface="Open Sans"/>
                <a:ea typeface="Open Sans"/>
                <a:cs typeface="Open Sans"/>
                <a:sym typeface="Open Sans"/>
              </a:defRPr>
            </a:lvl4pPr>
            <a:lvl5pPr marR="0" lvl="4" algn="l" rtl="0">
              <a:lnSpc>
                <a:spcPct val="100000"/>
              </a:lnSpc>
              <a:spcBef>
                <a:spcPts val="0"/>
              </a:spcBef>
              <a:spcAft>
                <a:spcPts val="0"/>
              </a:spcAft>
              <a:buSzPts val="1400"/>
              <a:buNone/>
              <a:defRPr sz="1800" b="0" i="0" u="none" strike="noStrike" cap="none">
                <a:solidFill>
                  <a:srgbClr val="000000"/>
                </a:solidFill>
                <a:latin typeface="Open Sans"/>
                <a:ea typeface="Open Sans"/>
                <a:cs typeface="Open Sans"/>
                <a:sym typeface="Open Sans"/>
              </a:defRPr>
            </a:lvl5pPr>
            <a:lvl6pPr marR="0" lvl="5" algn="l" rtl="0">
              <a:lnSpc>
                <a:spcPct val="100000"/>
              </a:lnSpc>
              <a:spcBef>
                <a:spcPts val="0"/>
              </a:spcBef>
              <a:spcAft>
                <a:spcPts val="0"/>
              </a:spcAft>
              <a:buSzPts val="1400"/>
              <a:buNone/>
              <a:defRPr sz="1800" b="0" i="0" u="none" strike="noStrike" cap="none">
                <a:solidFill>
                  <a:srgbClr val="000000"/>
                </a:solidFill>
                <a:latin typeface="Open Sans"/>
                <a:ea typeface="Open Sans"/>
                <a:cs typeface="Open Sans"/>
                <a:sym typeface="Open Sans"/>
              </a:defRPr>
            </a:lvl6pPr>
            <a:lvl7pPr marR="0" lvl="6" algn="l" rtl="0">
              <a:lnSpc>
                <a:spcPct val="100000"/>
              </a:lnSpc>
              <a:spcBef>
                <a:spcPts val="0"/>
              </a:spcBef>
              <a:spcAft>
                <a:spcPts val="0"/>
              </a:spcAft>
              <a:buSzPts val="1400"/>
              <a:buNone/>
              <a:defRPr sz="1800" b="0" i="0" u="none" strike="noStrike" cap="none">
                <a:solidFill>
                  <a:srgbClr val="000000"/>
                </a:solidFill>
                <a:latin typeface="Open Sans"/>
                <a:ea typeface="Open Sans"/>
                <a:cs typeface="Open Sans"/>
                <a:sym typeface="Open Sans"/>
              </a:defRPr>
            </a:lvl7pPr>
            <a:lvl8pPr marR="0" lvl="7" algn="l" rtl="0">
              <a:lnSpc>
                <a:spcPct val="100000"/>
              </a:lnSpc>
              <a:spcBef>
                <a:spcPts val="0"/>
              </a:spcBef>
              <a:spcAft>
                <a:spcPts val="0"/>
              </a:spcAft>
              <a:buSzPts val="1400"/>
              <a:buNone/>
              <a:defRPr sz="1800" b="0" i="0" u="none" strike="noStrike" cap="none">
                <a:solidFill>
                  <a:srgbClr val="000000"/>
                </a:solidFill>
                <a:latin typeface="Open Sans"/>
                <a:ea typeface="Open Sans"/>
                <a:cs typeface="Open Sans"/>
                <a:sym typeface="Open Sans"/>
              </a:defRPr>
            </a:lvl8pPr>
            <a:lvl9pPr marR="0" lvl="8" algn="l" rtl="0">
              <a:lnSpc>
                <a:spcPct val="100000"/>
              </a:lnSpc>
              <a:spcBef>
                <a:spcPts val="0"/>
              </a:spcBef>
              <a:spcAft>
                <a:spcPts val="0"/>
              </a:spcAft>
              <a:buSzPts val="1400"/>
              <a:buNone/>
              <a:defRPr sz="1800" b="0" i="0" u="none" strike="noStrike" cap="none">
                <a:solidFill>
                  <a:srgbClr val="000000"/>
                </a:solidFill>
                <a:latin typeface="Open Sans"/>
                <a:ea typeface="Open Sans"/>
                <a:cs typeface="Open Sans"/>
                <a:sym typeface="Open Sans"/>
              </a:defRPr>
            </a:lvl9pPr>
          </a:lstStyle>
          <a:p>
            <a:endParaRPr lang="de-CH" dirty="0"/>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800" b="0" i="0" u="none" strike="noStrike" cap="none"/>
            </a:lvl1pPr>
            <a:lvl2pPr marL="914400" marR="0" lvl="1" indent="-228600" algn="l" rtl="0">
              <a:spcBef>
                <a:spcPts val="0"/>
              </a:spcBef>
              <a:spcAft>
                <a:spcPts val="0"/>
              </a:spcAft>
              <a:buSzPts val="1400"/>
              <a:buNone/>
              <a:defRPr sz="1800" b="0" i="0" u="none" strike="noStrike" cap="none"/>
            </a:lvl2pPr>
            <a:lvl3pPr marL="1371600" marR="0" lvl="2" indent="-228600" algn="l" rtl="0">
              <a:spcBef>
                <a:spcPts val="0"/>
              </a:spcBef>
              <a:spcAft>
                <a:spcPts val="0"/>
              </a:spcAft>
              <a:buSzPts val="1400"/>
              <a:buNone/>
              <a:defRPr sz="1800" b="0" i="0" u="none" strike="noStrike" cap="none"/>
            </a:lvl3pPr>
            <a:lvl4pPr marL="1828800" marR="0" lvl="3" indent="-228600" algn="l" rtl="0">
              <a:spcBef>
                <a:spcPts val="0"/>
              </a:spcBef>
              <a:spcAft>
                <a:spcPts val="0"/>
              </a:spcAft>
              <a:buSzPts val="1400"/>
              <a:buNone/>
              <a:defRPr sz="1800" b="0" i="0" u="none" strike="noStrike" cap="none"/>
            </a:lvl4pPr>
            <a:lvl5pPr marL="2286000" marR="0" lvl="4" indent="-228600" algn="l" rtl="0">
              <a:spcBef>
                <a:spcPts val="0"/>
              </a:spcBef>
              <a:spcAft>
                <a:spcPts val="0"/>
              </a:spcAft>
              <a:buSzPts val="1400"/>
              <a:buNone/>
              <a:defRPr sz="1800" b="0" i="0" u="none" strike="noStrike" cap="none"/>
            </a:lvl5pPr>
            <a:lvl6pPr marL="2743200" marR="0" lvl="5" indent="-228600" algn="l" rtl="0">
              <a:spcBef>
                <a:spcPts val="0"/>
              </a:spcBef>
              <a:spcAft>
                <a:spcPts val="0"/>
              </a:spcAft>
              <a:buSzPts val="1400"/>
              <a:buNone/>
              <a:defRPr sz="1800" b="0" i="0" u="none" strike="noStrike" cap="none"/>
            </a:lvl6pPr>
            <a:lvl7pPr marL="3200400" marR="0" lvl="6" indent="-228600" algn="l" rtl="0">
              <a:spcBef>
                <a:spcPts val="0"/>
              </a:spcBef>
              <a:spcAft>
                <a:spcPts val="0"/>
              </a:spcAft>
              <a:buSzPts val="1400"/>
              <a:buNone/>
              <a:defRPr sz="1800" b="0" i="0" u="none" strike="noStrike" cap="none"/>
            </a:lvl7pPr>
            <a:lvl8pPr marL="3657600" marR="0" lvl="7" indent="-228600" algn="l" rtl="0">
              <a:spcBef>
                <a:spcPts val="0"/>
              </a:spcBef>
              <a:spcAft>
                <a:spcPts val="0"/>
              </a:spcAft>
              <a:buSzPts val="1400"/>
              <a:buNone/>
              <a:defRPr sz="1800" b="0" i="0" u="none" strike="noStrike" cap="none"/>
            </a:lvl8pPr>
            <a:lvl9pPr marL="4114800" marR="0" lvl="8" indent="-228600" algn="l" rtl="0">
              <a:spcBef>
                <a:spcPts val="0"/>
              </a:spcBef>
              <a:spcAft>
                <a:spcPts val="0"/>
              </a:spcAft>
              <a:buSzPts val="1400"/>
              <a:buNone/>
              <a:defRPr sz="1800" b="0" i="0" u="none" strike="noStrike" cap="none"/>
            </a:lvl9pPr>
          </a:lstStyle>
          <a:p>
            <a:endParaRPr/>
          </a:p>
        </p:txBody>
      </p:sp>
      <p:sp>
        <p:nvSpPr>
          <p:cNvPr id="7" name="Google Shape;7;n"/>
          <p:cNvSpPr txBox="1">
            <a:spLocks noGrp="1"/>
          </p:cNvSpPr>
          <p:nvPr>
            <p:ph type="ftr" idx="11"/>
          </p:nvPr>
        </p:nvSpPr>
        <p:spPr>
          <a:xfrm>
            <a:off x="0" y="8685212"/>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SzPts val="1400"/>
              <a:buNone/>
              <a:defRPr sz="1800" b="0" i="0" u="none" strike="noStrike" cap="none">
                <a:solidFill>
                  <a:srgbClr val="000000"/>
                </a:solidFill>
                <a:latin typeface="Arial" panose="020B0604020202020204" pitchFamily="34" charset="0"/>
                <a:ea typeface="Open Sans"/>
                <a:cs typeface="Arial" panose="020B0604020202020204" pitchFamily="34" charset="0"/>
                <a:sym typeface="Open Sans"/>
              </a:defRPr>
            </a:lvl1pPr>
            <a:lvl2pPr marR="0" lvl="1" algn="l" rtl="0">
              <a:lnSpc>
                <a:spcPct val="100000"/>
              </a:lnSpc>
              <a:spcBef>
                <a:spcPts val="0"/>
              </a:spcBef>
              <a:spcAft>
                <a:spcPts val="0"/>
              </a:spcAft>
              <a:buSzPts val="1400"/>
              <a:buNone/>
              <a:defRPr sz="1800" b="0" i="0" u="none" strike="noStrike" cap="none">
                <a:solidFill>
                  <a:srgbClr val="000000"/>
                </a:solidFill>
                <a:latin typeface="Open Sans"/>
                <a:ea typeface="Open Sans"/>
                <a:cs typeface="Open Sans"/>
                <a:sym typeface="Open Sans"/>
              </a:defRPr>
            </a:lvl2pPr>
            <a:lvl3pPr marR="0" lvl="2" algn="l" rtl="0">
              <a:lnSpc>
                <a:spcPct val="100000"/>
              </a:lnSpc>
              <a:spcBef>
                <a:spcPts val="0"/>
              </a:spcBef>
              <a:spcAft>
                <a:spcPts val="0"/>
              </a:spcAft>
              <a:buSzPts val="1400"/>
              <a:buNone/>
              <a:defRPr sz="1800" b="0" i="0" u="none" strike="noStrike" cap="none">
                <a:solidFill>
                  <a:srgbClr val="000000"/>
                </a:solidFill>
                <a:latin typeface="Open Sans"/>
                <a:ea typeface="Open Sans"/>
                <a:cs typeface="Open Sans"/>
                <a:sym typeface="Open Sans"/>
              </a:defRPr>
            </a:lvl3pPr>
            <a:lvl4pPr marR="0" lvl="3" algn="l" rtl="0">
              <a:lnSpc>
                <a:spcPct val="100000"/>
              </a:lnSpc>
              <a:spcBef>
                <a:spcPts val="0"/>
              </a:spcBef>
              <a:spcAft>
                <a:spcPts val="0"/>
              </a:spcAft>
              <a:buSzPts val="1400"/>
              <a:buNone/>
              <a:defRPr sz="1800" b="0" i="0" u="none" strike="noStrike" cap="none">
                <a:solidFill>
                  <a:srgbClr val="000000"/>
                </a:solidFill>
                <a:latin typeface="Open Sans"/>
                <a:ea typeface="Open Sans"/>
                <a:cs typeface="Open Sans"/>
                <a:sym typeface="Open Sans"/>
              </a:defRPr>
            </a:lvl4pPr>
            <a:lvl5pPr marR="0" lvl="4" algn="l" rtl="0">
              <a:lnSpc>
                <a:spcPct val="100000"/>
              </a:lnSpc>
              <a:spcBef>
                <a:spcPts val="0"/>
              </a:spcBef>
              <a:spcAft>
                <a:spcPts val="0"/>
              </a:spcAft>
              <a:buSzPts val="1400"/>
              <a:buNone/>
              <a:defRPr sz="1800" b="0" i="0" u="none" strike="noStrike" cap="none">
                <a:solidFill>
                  <a:srgbClr val="000000"/>
                </a:solidFill>
                <a:latin typeface="Open Sans"/>
                <a:ea typeface="Open Sans"/>
                <a:cs typeface="Open Sans"/>
                <a:sym typeface="Open Sans"/>
              </a:defRPr>
            </a:lvl5pPr>
            <a:lvl6pPr marR="0" lvl="5" algn="l" rtl="0">
              <a:lnSpc>
                <a:spcPct val="100000"/>
              </a:lnSpc>
              <a:spcBef>
                <a:spcPts val="0"/>
              </a:spcBef>
              <a:spcAft>
                <a:spcPts val="0"/>
              </a:spcAft>
              <a:buSzPts val="1400"/>
              <a:buNone/>
              <a:defRPr sz="1800" b="0" i="0" u="none" strike="noStrike" cap="none">
                <a:solidFill>
                  <a:srgbClr val="000000"/>
                </a:solidFill>
                <a:latin typeface="Open Sans"/>
                <a:ea typeface="Open Sans"/>
                <a:cs typeface="Open Sans"/>
                <a:sym typeface="Open Sans"/>
              </a:defRPr>
            </a:lvl6pPr>
            <a:lvl7pPr marR="0" lvl="6" algn="l" rtl="0">
              <a:lnSpc>
                <a:spcPct val="100000"/>
              </a:lnSpc>
              <a:spcBef>
                <a:spcPts val="0"/>
              </a:spcBef>
              <a:spcAft>
                <a:spcPts val="0"/>
              </a:spcAft>
              <a:buSzPts val="1400"/>
              <a:buNone/>
              <a:defRPr sz="1800" b="0" i="0" u="none" strike="noStrike" cap="none">
                <a:solidFill>
                  <a:srgbClr val="000000"/>
                </a:solidFill>
                <a:latin typeface="Open Sans"/>
                <a:ea typeface="Open Sans"/>
                <a:cs typeface="Open Sans"/>
                <a:sym typeface="Open Sans"/>
              </a:defRPr>
            </a:lvl7pPr>
            <a:lvl8pPr marR="0" lvl="7" algn="l" rtl="0">
              <a:lnSpc>
                <a:spcPct val="100000"/>
              </a:lnSpc>
              <a:spcBef>
                <a:spcPts val="0"/>
              </a:spcBef>
              <a:spcAft>
                <a:spcPts val="0"/>
              </a:spcAft>
              <a:buSzPts val="1400"/>
              <a:buNone/>
              <a:defRPr sz="1800" b="0" i="0" u="none" strike="noStrike" cap="none">
                <a:solidFill>
                  <a:srgbClr val="000000"/>
                </a:solidFill>
                <a:latin typeface="Open Sans"/>
                <a:ea typeface="Open Sans"/>
                <a:cs typeface="Open Sans"/>
                <a:sym typeface="Open Sans"/>
              </a:defRPr>
            </a:lvl8pPr>
            <a:lvl9pPr marR="0" lvl="8" algn="l" rtl="0">
              <a:lnSpc>
                <a:spcPct val="100000"/>
              </a:lnSpc>
              <a:spcBef>
                <a:spcPts val="0"/>
              </a:spcBef>
              <a:spcAft>
                <a:spcPts val="0"/>
              </a:spcAft>
              <a:buSzPts val="1400"/>
              <a:buNone/>
              <a:defRPr sz="1800" b="0" i="0" u="none" strike="noStrike" cap="none">
                <a:solidFill>
                  <a:srgbClr val="000000"/>
                </a:solidFill>
                <a:latin typeface="Open Sans"/>
                <a:ea typeface="Open Sans"/>
                <a:cs typeface="Open Sans"/>
                <a:sym typeface="Open Sans"/>
              </a:defRPr>
            </a:lvl9pPr>
          </a:lstStyle>
          <a:p>
            <a:endParaRPr lang="de-CH" dirty="0"/>
          </a:p>
        </p:txBody>
      </p:sp>
      <p:sp>
        <p:nvSpPr>
          <p:cNvPr id="8" name="Google Shape;8;n"/>
          <p:cNvSpPr txBox="1">
            <a:spLocks noGrp="1"/>
          </p:cNvSpPr>
          <p:nvPr>
            <p:ph type="sldNum" idx="12"/>
          </p:nvPr>
        </p:nvSpPr>
        <p:spPr>
          <a:xfrm>
            <a:off x="3884612" y="8685212"/>
            <a:ext cx="2971800" cy="458787"/>
          </a:xfrm>
          <a:prstGeom prst="rect">
            <a:avLst/>
          </a:prstGeom>
          <a:noFill/>
          <a:ln>
            <a:noFill/>
          </a:ln>
        </p:spPr>
        <p:txBody>
          <a:bodyPr spcFirstLastPara="1" wrap="square" lIns="91425" tIns="45700" rIns="91425" bIns="45700" anchor="b" anchorCtr="0">
            <a:noAutofit/>
          </a:bodyPr>
          <a:lstStyle>
            <a:lvl1pPr>
              <a:defRPr b="0" i="0">
                <a:latin typeface="Arial" panose="020B0604020202020204" pitchFamily="34" charset="0"/>
                <a:cs typeface="Arial" panose="020B0604020202020204" pitchFamily="34" charset="0"/>
              </a:defRPr>
            </a:lvl1pPr>
          </a:lstStyle>
          <a:p>
            <a:pPr algn="r">
              <a:buSzPts val="1200"/>
              <a:buFont typeface="Calibri"/>
              <a:buNone/>
            </a:pPr>
            <a:fld id="{00000000-1234-1234-1234-123412341234}" type="slidenum">
              <a:rPr lang="en-US" sz="1200" smtClean="0">
                <a:ea typeface="Calibri"/>
                <a:sym typeface="Calibri"/>
              </a:rPr>
              <a:pPr algn="r">
                <a:buSzPts val="1200"/>
                <a:buFont typeface="Calibri"/>
                <a:buNone/>
              </a:pPr>
              <a:t>‹#›</a:t>
            </a:fld>
            <a:endParaRPr lang="en-US" dirty="0"/>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www.tagesspiegel.de/berlin/machtkampf-in-der-kunstszene-das-kartell-der-glorreichen-sieben-seite-2/4619158-2.html"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285750" lvl="0" indent="-285750" algn="l" rtl="0">
              <a:spcBef>
                <a:spcPts val="0"/>
              </a:spcBef>
              <a:spcAft>
                <a:spcPts val="0"/>
              </a:spcAft>
              <a:buFontTx/>
              <a:buChar char="-"/>
            </a:pPr>
            <a:r>
              <a:rPr lang="de-CH" dirty="0"/>
              <a:t>Begrüssung</a:t>
            </a:r>
          </a:p>
          <a:p>
            <a:pPr marL="285750" marR="0" lvl="0" indent="-285750" algn="l" defTabSz="914400" rtl="0" eaLnBrk="1" fontAlgn="auto" latinLnBrk="0" hangingPunct="1">
              <a:lnSpc>
                <a:spcPct val="100000"/>
              </a:lnSpc>
              <a:spcBef>
                <a:spcPts val="0"/>
              </a:spcBef>
              <a:spcAft>
                <a:spcPts val="0"/>
              </a:spcAft>
              <a:buClr>
                <a:srgbClr val="000000"/>
              </a:buClr>
              <a:buSzPts val="1400"/>
              <a:buFontTx/>
              <a:buChar char="-"/>
              <a:tabLst/>
              <a:defRPr/>
            </a:pPr>
            <a:r>
              <a:rPr lang="de-CH" dirty="0"/>
              <a:t>Das heutige Thema im Block «HR Governance» ist «Compliance der VR und HR – sie werden sehen, ein Liebesdreieck</a:t>
            </a:r>
          </a:p>
          <a:p>
            <a:pPr marL="285750" marR="0" lvl="0" indent="-285750" algn="l" defTabSz="914400" rtl="0" eaLnBrk="1" fontAlgn="auto" latinLnBrk="0" hangingPunct="1">
              <a:lnSpc>
                <a:spcPct val="100000"/>
              </a:lnSpc>
              <a:spcBef>
                <a:spcPts val="0"/>
              </a:spcBef>
              <a:spcAft>
                <a:spcPts val="0"/>
              </a:spcAft>
              <a:buClr>
                <a:srgbClr val="000000"/>
              </a:buClr>
              <a:buSzPts val="1400"/>
              <a:buFontTx/>
              <a:buChar char="-"/>
              <a:tabLst/>
              <a:defRPr/>
            </a:pPr>
            <a:endParaRPr lang="de-CH" dirty="0"/>
          </a:p>
          <a:p>
            <a:pPr marL="285750" marR="0" lvl="0" indent="-285750" algn="l" defTabSz="914400" rtl="0" eaLnBrk="1" fontAlgn="auto" latinLnBrk="0" hangingPunct="1">
              <a:lnSpc>
                <a:spcPct val="100000"/>
              </a:lnSpc>
              <a:spcBef>
                <a:spcPts val="0"/>
              </a:spcBef>
              <a:spcAft>
                <a:spcPts val="0"/>
              </a:spcAft>
              <a:buClr>
                <a:srgbClr val="000000"/>
              </a:buClr>
              <a:buSzPts val="1400"/>
              <a:buFontTx/>
              <a:buChar char="-"/>
              <a:tabLst/>
              <a:defRPr/>
            </a:pPr>
            <a:r>
              <a:rPr lang="de-CH" dirty="0"/>
              <a:t>Springen wir ins Vergnügen</a:t>
            </a:r>
          </a:p>
        </p:txBody>
      </p:sp>
      <p:sp>
        <p:nvSpPr>
          <p:cNvPr id="183" name="Google Shape;183;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0"/>
        <p:cNvGrpSpPr/>
        <p:nvPr/>
      </p:nvGrpSpPr>
      <p:grpSpPr>
        <a:xfrm>
          <a:off x="0" y="0"/>
          <a:ext cx="0" cy="0"/>
          <a:chOff x="0" y="0"/>
          <a:chExt cx="0" cy="0"/>
        </a:xfrm>
      </p:grpSpPr>
      <p:sp>
        <p:nvSpPr>
          <p:cNvPr id="541" name="Google Shape;541;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de-CH" dirty="0"/>
              <a:t>Für sie als VR – angehender VR</a:t>
            </a:r>
          </a:p>
          <a:p>
            <a:pPr marL="0" lvl="0" indent="0" algn="l" rtl="0">
              <a:spcBef>
                <a:spcPts val="0"/>
              </a:spcBef>
              <a:spcAft>
                <a:spcPts val="0"/>
              </a:spcAft>
              <a:buNone/>
            </a:pPr>
            <a:endParaRPr lang="de-CH" dirty="0"/>
          </a:p>
          <a:p>
            <a:pPr marL="0" lvl="0" indent="0" algn="l" rtl="0">
              <a:spcBef>
                <a:spcPts val="0"/>
              </a:spcBef>
              <a:spcAft>
                <a:spcPts val="0"/>
              </a:spcAft>
              <a:buNone/>
            </a:pPr>
            <a:r>
              <a:rPr lang="de-CH" dirty="0"/>
              <a:t>Keine Compliance Officer sondern Tools, auf was sie achten müssen</a:t>
            </a:r>
          </a:p>
          <a:p>
            <a:pPr marL="0" lvl="0" indent="0" algn="l" rtl="0">
              <a:spcBef>
                <a:spcPts val="0"/>
              </a:spcBef>
              <a:spcAft>
                <a:spcPts val="0"/>
              </a:spcAft>
              <a:buNone/>
            </a:pPr>
            <a:endParaRPr dirty="0"/>
          </a:p>
        </p:txBody>
      </p:sp>
      <p:sp>
        <p:nvSpPr>
          <p:cNvPr id="542" name="Google Shape;542;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101396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0"/>
        <p:cNvGrpSpPr/>
        <p:nvPr/>
      </p:nvGrpSpPr>
      <p:grpSpPr>
        <a:xfrm>
          <a:off x="0" y="0"/>
          <a:ext cx="0" cy="0"/>
          <a:chOff x="0" y="0"/>
          <a:chExt cx="0" cy="0"/>
        </a:xfrm>
      </p:grpSpPr>
      <p:sp>
        <p:nvSpPr>
          <p:cNvPr id="541" name="Google Shape;541;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lang="de-CH" dirty="0"/>
          </a:p>
          <a:p>
            <a:pPr marL="0" lvl="0" indent="0" algn="l" rtl="0">
              <a:spcBef>
                <a:spcPts val="0"/>
              </a:spcBef>
              <a:spcAft>
                <a:spcPts val="0"/>
              </a:spcAft>
              <a:buNone/>
            </a:pPr>
            <a:r>
              <a:rPr lang="en-US" dirty="0"/>
              <a:t>Anschauen von konkreten Problemfeldern.</a:t>
            </a:r>
            <a:endParaRPr dirty="0"/>
          </a:p>
        </p:txBody>
      </p:sp>
      <p:sp>
        <p:nvSpPr>
          <p:cNvPr id="542" name="Google Shape;542;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718726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a:extLst>
            <a:ext uri="{FF2B5EF4-FFF2-40B4-BE49-F238E27FC236}">
              <a16:creationId xmlns:a16="http://schemas.microsoft.com/office/drawing/2014/main" id="{D7840006-DA8B-8407-F5B3-2F7647B66AE5}"/>
            </a:ext>
          </a:extLst>
        </p:cNvPr>
        <p:cNvGrpSpPr/>
        <p:nvPr/>
      </p:nvGrpSpPr>
      <p:grpSpPr>
        <a:xfrm>
          <a:off x="0" y="0"/>
          <a:ext cx="0" cy="0"/>
          <a:chOff x="0" y="0"/>
          <a:chExt cx="0" cy="0"/>
        </a:xfrm>
      </p:grpSpPr>
      <p:sp>
        <p:nvSpPr>
          <p:cNvPr id="246" name="Google Shape;246;p4:notes">
            <a:extLst>
              <a:ext uri="{FF2B5EF4-FFF2-40B4-BE49-F238E27FC236}">
                <a16:creationId xmlns:a16="http://schemas.microsoft.com/office/drawing/2014/main" id="{E7EBD159-FDB8-05EA-072C-287D2E6CECC7}"/>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r>
              <a:rPr lang="en-US" sz="3200" dirty="0">
                <a:effectLst/>
                <a:latin typeface="Arial" panose="020B0604020202020204" pitchFamily="34" charset="0"/>
              </a:rPr>
              <a:t>Gemäss Art. 716a Abs. 1 Ziffern 2 und 5 OR hat der Verwaltungsrat (u.a. folgende unübertragbare und unentziehbare Aufgaben, nämlich </a:t>
            </a:r>
          </a:p>
          <a:p>
            <a:pPr marL="514350" indent="-285750">
              <a:buFontTx/>
              <a:buChar char="-"/>
            </a:pPr>
            <a:r>
              <a:rPr lang="en-US" sz="3200" dirty="0">
                <a:effectLst/>
                <a:latin typeface="Arial" panose="020B0604020202020204" pitchFamily="34" charset="0"/>
              </a:rPr>
              <a:t>die </a:t>
            </a:r>
            <a:r>
              <a:rPr lang="en-US" sz="3200" b="1" dirty="0">
                <a:effectLst/>
                <a:latin typeface="Arial" panose="020B0604020202020204" pitchFamily="34" charset="0"/>
              </a:rPr>
              <a:t>Festlegung der Organisation </a:t>
            </a:r>
            <a:r>
              <a:rPr lang="en-US" sz="3200" dirty="0">
                <a:effectLst/>
                <a:latin typeface="Arial" panose="020B0604020202020204" pitchFamily="34" charset="0"/>
              </a:rPr>
              <a:t>und </a:t>
            </a:r>
          </a:p>
          <a:p>
            <a:pPr marL="514350" indent="-285750">
              <a:buFontTx/>
              <a:buChar char="-"/>
            </a:pPr>
            <a:r>
              <a:rPr lang="en-US" sz="3200" dirty="0">
                <a:effectLst/>
                <a:latin typeface="Arial" panose="020B0604020202020204" pitchFamily="34" charset="0"/>
              </a:rPr>
              <a:t>die </a:t>
            </a:r>
            <a:r>
              <a:rPr lang="en-US" sz="3200" b="1" dirty="0">
                <a:effectLst/>
                <a:latin typeface="Arial" panose="020B0604020202020204" pitchFamily="34" charset="0"/>
              </a:rPr>
              <a:t>Oberaufsicht über die mit der Geschäftsführung betrauten Personen</a:t>
            </a:r>
            <a:r>
              <a:rPr lang="en-US" sz="3200" dirty="0">
                <a:effectLst/>
                <a:latin typeface="Arial" panose="020B0604020202020204" pitchFamily="34" charset="0"/>
              </a:rPr>
              <a:t>,</a:t>
            </a:r>
          </a:p>
          <a:p>
            <a:pPr marL="514350" indent="-285750">
              <a:buFontTx/>
              <a:buChar char="-"/>
            </a:pPr>
            <a:endParaRPr lang="en-US" sz="3200" dirty="0">
              <a:effectLst/>
              <a:latin typeface="Arial" panose="020B0604020202020204" pitchFamily="34" charset="0"/>
            </a:endParaRPr>
          </a:p>
          <a:p>
            <a:pPr marL="514350" indent="-285750">
              <a:buFontTx/>
              <a:buChar char="-"/>
            </a:pPr>
            <a:r>
              <a:rPr lang="en-US" sz="3200" dirty="0">
                <a:effectLst/>
                <a:latin typeface="Arial" panose="020B0604020202020204" pitchFamily="34" charset="0"/>
              </a:rPr>
              <a:t>im Hinblick auf die Befolgung der Gesetze, Statuten, Reglemente und Weisungen auszuüben. </a:t>
            </a:r>
          </a:p>
          <a:p>
            <a:endParaRPr lang="en-US" sz="3200" dirty="0">
              <a:effectLst/>
              <a:latin typeface="Arial" panose="020B0604020202020204" pitchFamily="34" charset="0"/>
            </a:endParaRPr>
          </a:p>
        </p:txBody>
      </p:sp>
      <p:sp>
        <p:nvSpPr>
          <p:cNvPr id="247" name="Google Shape;247;p4:notes">
            <a:extLst>
              <a:ext uri="{FF2B5EF4-FFF2-40B4-BE49-F238E27FC236}">
                <a16:creationId xmlns:a16="http://schemas.microsoft.com/office/drawing/2014/main" id="{DE882BFE-4878-4C27-05DC-A3E14851655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297451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0">
          <a:extLst>
            <a:ext uri="{FF2B5EF4-FFF2-40B4-BE49-F238E27FC236}">
              <a16:creationId xmlns:a16="http://schemas.microsoft.com/office/drawing/2014/main" id="{81B7997C-C65F-48A3-B702-BCA894567D95}"/>
            </a:ext>
          </a:extLst>
        </p:cNvPr>
        <p:cNvGrpSpPr/>
        <p:nvPr/>
      </p:nvGrpSpPr>
      <p:grpSpPr>
        <a:xfrm>
          <a:off x="0" y="0"/>
          <a:ext cx="0" cy="0"/>
          <a:chOff x="0" y="0"/>
          <a:chExt cx="0" cy="0"/>
        </a:xfrm>
      </p:grpSpPr>
      <p:sp>
        <p:nvSpPr>
          <p:cNvPr id="541" name="Google Shape;541;p18:notes">
            <a:extLst>
              <a:ext uri="{FF2B5EF4-FFF2-40B4-BE49-F238E27FC236}">
                <a16:creationId xmlns:a16="http://schemas.microsoft.com/office/drawing/2014/main" id="{57FBF9F4-C8D3-BAA4-4C17-9CFC4FCAEEF7}"/>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lang="de-CH" dirty="0"/>
          </a:p>
          <a:p>
            <a:pPr marL="0" lvl="0" indent="0" algn="l" rtl="0">
              <a:spcBef>
                <a:spcPts val="0"/>
              </a:spcBef>
              <a:spcAft>
                <a:spcPts val="0"/>
              </a:spcAft>
              <a:buNone/>
            </a:pPr>
            <a:r>
              <a:rPr lang="en-US" dirty="0"/>
              <a:t>Anschauen von konkreten Problemfeldern.</a:t>
            </a:r>
            <a:endParaRPr dirty="0"/>
          </a:p>
        </p:txBody>
      </p:sp>
      <p:sp>
        <p:nvSpPr>
          <p:cNvPr id="542" name="Google Shape;542;p18:notes">
            <a:extLst>
              <a:ext uri="{FF2B5EF4-FFF2-40B4-BE49-F238E27FC236}">
                <a16:creationId xmlns:a16="http://schemas.microsoft.com/office/drawing/2014/main" id="{07A89C54-F003-4CC5-5A96-7EA8ABCE0232}"/>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74984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a:extLst>
            <a:ext uri="{FF2B5EF4-FFF2-40B4-BE49-F238E27FC236}">
              <a16:creationId xmlns:a16="http://schemas.microsoft.com/office/drawing/2014/main" id="{32553D17-02B0-70A1-6FB6-2653083FB22D}"/>
            </a:ext>
          </a:extLst>
        </p:cNvPr>
        <p:cNvGrpSpPr/>
        <p:nvPr/>
      </p:nvGrpSpPr>
      <p:grpSpPr>
        <a:xfrm>
          <a:off x="0" y="0"/>
          <a:ext cx="0" cy="0"/>
          <a:chOff x="0" y="0"/>
          <a:chExt cx="0" cy="0"/>
        </a:xfrm>
      </p:grpSpPr>
      <p:sp>
        <p:nvSpPr>
          <p:cNvPr id="246" name="Google Shape;246;p4:notes">
            <a:extLst>
              <a:ext uri="{FF2B5EF4-FFF2-40B4-BE49-F238E27FC236}">
                <a16:creationId xmlns:a16="http://schemas.microsoft.com/office/drawing/2014/main" id="{61686CFF-658D-E154-8BFD-00A6A91B5C3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r>
              <a:rPr lang="en-US" sz="3200" dirty="0">
                <a:effectLst/>
                <a:latin typeface="Arial" panose="020B0604020202020204" pitchFamily="34" charset="0"/>
              </a:rPr>
              <a:t>Gemäss Art. 716a Abs. 1 Ziffern 2 und 5 OR hat der Verwaltungsrat (u.a. folgende unübertragbare und unentziehbare Aufgaben, nämlich </a:t>
            </a:r>
          </a:p>
          <a:p>
            <a:pPr marL="514350" indent="-285750">
              <a:buFontTx/>
              <a:buChar char="-"/>
            </a:pPr>
            <a:r>
              <a:rPr lang="en-US" sz="3200" dirty="0">
                <a:effectLst/>
                <a:latin typeface="Arial" panose="020B0604020202020204" pitchFamily="34" charset="0"/>
              </a:rPr>
              <a:t>die </a:t>
            </a:r>
            <a:r>
              <a:rPr lang="en-US" sz="3200" b="1" dirty="0">
                <a:effectLst/>
                <a:latin typeface="Arial" panose="020B0604020202020204" pitchFamily="34" charset="0"/>
              </a:rPr>
              <a:t>Festlegung der Organisation </a:t>
            </a:r>
            <a:r>
              <a:rPr lang="en-US" sz="3200" dirty="0">
                <a:effectLst/>
                <a:latin typeface="Arial" panose="020B0604020202020204" pitchFamily="34" charset="0"/>
              </a:rPr>
              <a:t>und </a:t>
            </a:r>
          </a:p>
          <a:p>
            <a:pPr marL="514350" indent="-285750">
              <a:buFontTx/>
              <a:buChar char="-"/>
            </a:pPr>
            <a:r>
              <a:rPr lang="en-US" sz="3200" dirty="0">
                <a:effectLst/>
                <a:latin typeface="Arial" panose="020B0604020202020204" pitchFamily="34" charset="0"/>
              </a:rPr>
              <a:t>die </a:t>
            </a:r>
            <a:r>
              <a:rPr lang="en-US" sz="3200" b="1" dirty="0">
                <a:effectLst/>
                <a:latin typeface="Arial" panose="020B0604020202020204" pitchFamily="34" charset="0"/>
              </a:rPr>
              <a:t>Oberaufsicht über die mit der Geschäftsführung betrauten Personen</a:t>
            </a:r>
            <a:r>
              <a:rPr lang="en-US" sz="3200" dirty="0">
                <a:effectLst/>
                <a:latin typeface="Arial" panose="020B0604020202020204" pitchFamily="34" charset="0"/>
              </a:rPr>
              <a:t>,</a:t>
            </a:r>
          </a:p>
          <a:p>
            <a:pPr marL="514350" indent="-285750">
              <a:buFontTx/>
              <a:buChar char="-"/>
            </a:pPr>
            <a:endParaRPr lang="en-US" sz="3200" dirty="0">
              <a:effectLst/>
              <a:latin typeface="Arial" panose="020B0604020202020204" pitchFamily="34" charset="0"/>
            </a:endParaRPr>
          </a:p>
          <a:p>
            <a:pPr marL="514350" indent="-285750">
              <a:buFontTx/>
              <a:buChar char="-"/>
            </a:pPr>
            <a:r>
              <a:rPr lang="en-US" sz="3200" dirty="0">
                <a:effectLst/>
                <a:latin typeface="Arial" panose="020B0604020202020204" pitchFamily="34" charset="0"/>
              </a:rPr>
              <a:t>im Hinblick auf die Befolgung der Gesetze, Statuten, Reglemente und Weisungen auszuüben. </a:t>
            </a:r>
          </a:p>
          <a:p>
            <a:endParaRPr lang="en-US" sz="3200" dirty="0">
              <a:effectLst/>
              <a:latin typeface="Arial" panose="020B0604020202020204" pitchFamily="34" charset="0"/>
            </a:endParaRPr>
          </a:p>
        </p:txBody>
      </p:sp>
      <p:sp>
        <p:nvSpPr>
          <p:cNvPr id="247" name="Google Shape;247;p4:notes">
            <a:extLst>
              <a:ext uri="{FF2B5EF4-FFF2-40B4-BE49-F238E27FC236}">
                <a16:creationId xmlns:a16="http://schemas.microsoft.com/office/drawing/2014/main" id="{358CB147-92E5-C13D-5A6C-7E1E8DAF897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314107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a:extLst>
            <a:ext uri="{FF2B5EF4-FFF2-40B4-BE49-F238E27FC236}">
              <a16:creationId xmlns:a16="http://schemas.microsoft.com/office/drawing/2014/main" id="{390596CB-18E3-8433-9C87-AE9614D452AF}"/>
            </a:ext>
          </a:extLst>
        </p:cNvPr>
        <p:cNvGrpSpPr/>
        <p:nvPr/>
      </p:nvGrpSpPr>
      <p:grpSpPr>
        <a:xfrm>
          <a:off x="0" y="0"/>
          <a:ext cx="0" cy="0"/>
          <a:chOff x="0" y="0"/>
          <a:chExt cx="0" cy="0"/>
        </a:xfrm>
      </p:grpSpPr>
      <p:sp>
        <p:nvSpPr>
          <p:cNvPr id="246" name="Google Shape;246;p4:notes">
            <a:extLst>
              <a:ext uri="{FF2B5EF4-FFF2-40B4-BE49-F238E27FC236}">
                <a16:creationId xmlns:a16="http://schemas.microsoft.com/office/drawing/2014/main" id="{DD94083E-5493-ABF3-ADF1-0F69C57FA5B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r>
              <a:rPr lang="en-US" sz="3200" dirty="0">
                <a:effectLst/>
                <a:latin typeface="Arial" panose="020B0604020202020204" pitchFamily="34" charset="0"/>
              </a:rPr>
              <a:t>Gemäss Art. 716a Abs. 1 Ziffern 2 und 5 OR hat der Verwaltungsrat (u.a. folgende unübertragbare und unentziehbare Aufgaben, nämlich </a:t>
            </a:r>
          </a:p>
          <a:p>
            <a:pPr marL="514350" indent="-285750">
              <a:buFontTx/>
              <a:buChar char="-"/>
            </a:pPr>
            <a:r>
              <a:rPr lang="en-US" sz="3200" dirty="0">
                <a:effectLst/>
                <a:latin typeface="Arial" panose="020B0604020202020204" pitchFamily="34" charset="0"/>
              </a:rPr>
              <a:t>die </a:t>
            </a:r>
            <a:r>
              <a:rPr lang="en-US" sz="3200" b="1" dirty="0">
                <a:effectLst/>
                <a:latin typeface="Arial" panose="020B0604020202020204" pitchFamily="34" charset="0"/>
              </a:rPr>
              <a:t>Festlegung der Organisation </a:t>
            </a:r>
            <a:r>
              <a:rPr lang="en-US" sz="3200" dirty="0">
                <a:effectLst/>
                <a:latin typeface="Arial" panose="020B0604020202020204" pitchFamily="34" charset="0"/>
              </a:rPr>
              <a:t>und </a:t>
            </a:r>
          </a:p>
          <a:p>
            <a:pPr marL="514350" indent="-285750">
              <a:buFontTx/>
              <a:buChar char="-"/>
            </a:pPr>
            <a:r>
              <a:rPr lang="en-US" sz="3200" dirty="0">
                <a:effectLst/>
                <a:latin typeface="Arial" panose="020B0604020202020204" pitchFamily="34" charset="0"/>
              </a:rPr>
              <a:t>die </a:t>
            </a:r>
            <a:r>
              <a:rPr lang="en-US" sz="3200" b="1" dirty="0">
                <a:effectLst/>
                <a:latin typeface="Arial" panose="020B0604020202020204" pitchFamily="34" charset="0"/>
              </a:rPr>
              <a:t>Oberaufsicht über die mit der Geschäftsführung betrauten Personen</a:t>
            </a:r>
            <a:r>
              <a:rPr lang="en-US" sz="3200" dirty="0">
                <a:effectLst/>
                <a:latin typeface="Arial" panose="020B0604020202020204" pitchFamily="34" charset="0"/>
              </a:rPr>
              <a:t>,</a:t>
            </a:r>
          </a:p>
          <a:p>
            <a:pPr marL="514350" indent="-285750">
              <a:buFontTx/>
              <a:buChar char="-"/>
            </a:pPr>
            <a:endParaRPr lang="en-US" sz="3200" dirty="0">
              <a:effectLst/>
              <a:latin typeface="Arial" panose="020B0604020202020204" pitchFamily="34" charset="0"/>
            </a:endParaRPr>
          </a:p>
          <a:p>
            <a:pPr marL="514350" indent="-285750">
              <a:buFontTx/>
              <a:buChar char="-"/>
            </a:pPr>
            <a:r>
              <a:rPr lang="en-US" sz="3200" dirty="0">
                <a:effectLst/>
                <a:latin typeface="Arial" panose="020B0604020202020204" pitchFamily="34" charset="0"/>
              </a:rPr>
              <a:t>im Hinblick auf die Befolgung der Gesetze, Statuten, Reglemente und Weisungen auszuüben. </a:t>
            </a:r>
          </a:p>
          <a:p>
            <a:endParaRPr lang="en-US" sz="3200" dirty="0">
              <a:effectLst/>
              <a:latin typeface="Arial" panose="020B0604020202020204" pitchFamily="34" charset="0"/>
            </a:endParaRPr>
          </a:p>
        </p:txBody>
      </p:sp>
      <p:sp>
        <p:nvSpPr>
          <p:cNvPr id="247" name="Google Shape;247;p4:notes">
            <a:extLst>
              <a:ext uri="{FF2B5EF4-FFF2-40B4-BE49-F238E27FC236}">
                <a16:creationId xmlns:a16="http://schemas.microsoft.com/office/drawing/2014/main" id="{7B06AF7E-7185-7063-0865-6CBF17B3A42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092138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r>
              <a:rPr lang="en-US" sz="3200" dirty="0">
                <a:effectLst/>
                <a:latin typeface="Arial" panose="020B0604020202020204" pitchFamily="34" charset="0"/>
              </a:rPr>
              <a:t>Der VR (und </a:t>
            </a:r>
            <a:r>
              <a:rPr lang="en-US" sz="3200" b="1" dirty="0">
                <a:effectLst/>
                <a:latin typeface="Arial" panose="020B0604020202020204" pitchFamily="34" charset="0"/>
              </a:rPr>
              <a:t>alle</a:t>
            </a:r>
            <a:r>
              <a:rPr lang="en-US" sz="3200" dirty="0">
                <a:effectLst/>
                <a:latin typeface="Arial" panose="020B0604020202020204" pitchFamily="34" charset="0"/>
              </a:rPr>
              <a:t> mit der Geschäftsführung befassten Personen) sind</a:t>
            </a:r>
          </a:p>
          <a:p>
            <a:endParaRPr lang="en-US" sz="3200" dirty="0">
              <a:effectLst/>
              <a:latin typeface="Arial" panose="020B0604020202020204" pitchFamily="34" charset="0"/>
            </a:endParaRPr>
          </a:p>
          <a:p>
            <a:pPr marL="514350" indent="-285750">
              <a:buFontTx/>
              <a:buChar char="-"/>
            </a:pPr>
            <a:r>
              <a:rPr lang="en-US" sz="3200" dirty="0">
                <a:effectLst/>
                <a:latin typeface="Arial" panose="020B0604020202020204" pitchFamily="34" charset="0"/>
              </a:rPr>
              <a:t>für den </a:t>
            </a:r>
            <a:r>
              <a:rPr lang="en-US" sz="3200" b="1" dirty="0">
                <a:effectLst/>
                <a:latin typeface="Arial" panose="020B0604020202020204" pitchFamily="34" charset="0"/>
              </a:rPr>
              <a:t>Schaden verantwortlich </a:t>
            </a:r>
            <a:r>
              <a:rPr lang="en-US" sz="3200" dirty="0">
                <a:effectLst/>
                <a:latin typeface="Arial" panose="020B0604020202020204" pitchFamily="34" charset="0"/>
              </a:rPr>
              <a:t>sind, </a:t>
            </a:r>
          </a:p>
          <a:p>
            <a:pPr marL="514350" indent="-285750">
              <a:buFontTx/>
              <a:buChar char="-"/>
            </a:pPr>
            <a:r>
              <a:rPr lang="en-US" sz="3200" dirty="0">
                <a:effectLst/>
                <a:latin typeface="Arial" panose="020B0604020202020204" pitchFamily="34" charset="0"/>
              </a:rPr>
              <a:t>den sie durch </a:t>
            </a:r>
            <a:r>
              <a:rPr lang="en-US" sz="3200" b="1" dirty="0">
                <a:effectLst/>
                <a:latin typeface="Arial" panose="020B0604020202020204" pitchFamily="34" charset="0"/>
              </a:rPr>
              <a:t>absichtliche oder fahrlässige Verletzung ihrer Pflichten verursachen</a:t>
            </a:r>
            <a:r>
              <a:rPr lang="en-US" sz="3200" dirty="0">
                <a:effectLst/>
                <a:latin typeface="Arial" panose="020B0604020202020204" pitchFamily="34" charset="0"/>
              </a:rPr>
              <a:t>. </a:t>
            </a:r>
          </a:p>
          <a:p>
            <a:endParaRPr lang="en-US" sz="3200" dirty="0">
              <a:effectLst/>
              <a:latin typeface="Arial" panose="020B0604020202020204" pitchFamily="34" charset="0"/>
            </a:endParaRPr>
          </a:p>
          <a:p>
            <a:endParaRPr lang="en-US" sz="3200" dirty="0">
              <a:effectLst/>
              <a:latin typeface="Arial" panose="020B0604020202020204" pitchFamily="34" charset="0"/>
            </a:endParaRPr>
          </a:p>
        </p:txBody>
      </p:sp>
      <p:sp>
        <p:nvSpPr>
          <p:cNvPr id="247" name="Google Shape;247;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801803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r>
              <a:rPr lang="en-US" sz="3200" dirty="0">
                <a:effectLst/>
                <a:latin typeface="Arial" panose="020B0604020202020204" pitchFamily="34" charset="0"/>
              </a:rPr>
              <a:t>Art. 102 Abs. 2 Strafgesetzbuch sieht vor, </a:t>
            </a:r>
            <a:r>
              <a:rPr lang="en-US" sz="3200" dirty="0" err="1">
                <a:effectLst/>
                <a:latin typeface="Arial" panose="020B0604020202020204" pitchFamily="34" charset="0"/>
              </a:rPr>
              <a:t>dass</a:t>
            </a:r>
            <a:r>
              <a:rPr lang="en-US" sz="3200" dirty="0">
                <a:effectLst/>
                <a:latin typeface="Arial" panose="020B0604020202020204" pitchFamily="34" charset="0"/>
              </a:rPr>
              <a:t> </a:t>
            </a:r>
          </a:p>
          <a:p>
            <a:endParaRPr lang="en-US" sz="3200" dirty="0">
              <a:effectLst/>
              <a:latin typeface="Arial" panose="020B0604020202020204" pitchFamily="34" charset="0"/>
            </a:endParaRPr>
          </a:p>
          <a:p>
            <a:r>
              <a:rPr lang="en-US" sz="3200" dirty="0">
                <a:effectLst/>
                <a:latin typeface="Arial" panose="020B0604020202020204" pitchFamily="34" charset="0"/>
              </a:rPr>
              <a:t>Bei </a:t>
            </a:r>
            <a:r>
              <a:rPr lang="en-US" sz="3200" dirty="0" err="1">
                <a:effectLst/>
                <a:latin typeface="Arial" panose="020B0604020202020204" pitchFamily="34" charset="0"/>
              </a:rPr>
              <a:t>gewissen</a:t>
            </a:r>
            <a:r>
              <a:rPr lang="en-US" sz="3200" dirty="0">
                <a:effectLst/>
                <a:latin typeface="Arial" panose="020B0604020202020204" pitchFamily="34" charset="0"/>
              </a:rPr>
              <a:t> </a:t>
            </a:r>
          </a:p>
          <a:p>
            <a:r>
              <a:rPr lang="en-US" sz="3200" dirty="0" err="1">
                <a:effectLst/>
                <a:latin typeface="Arial" panose="020B0604020202020204" pitchFamily="34" charset="0"/>
              </a:rPr>
              <a:t>Straftaten</a:t>
            </a:r>
            <a:r>
              <a:rPr lang="en-US" sz="3200" dirty="0">
                <a:effectLst/>
                <a:latin typeface="Arial" panose="020B0604020202020204" pitchFamily="34" charset="0"/>
              </a:rPr>
              <a:t> (wie z.B. Geldwäscherei, Beamten- oder Privatbestechung) </a:t>
            </a:r>
          </a:p>
          <a:p>
            <a:endParaRPr lang="en-US" sz="3200" dirty="0">
              <a:effectLst/>
              <a:latin typeface="Arial" panose="020B0604020202020204" pitchFamily="34" charset="0"/>
            </a:endParaRPr>
          </a:p>
          <a:p>
            <a:r>
              <a:rPr lang="en-US" sz="3200" dirty="0">
                <a:effectLst/>
                <a:latin typeface="Arial" panose="020B0604020202020204" pitchFamily="34" charset="0"/>
              </a:rPr>
              <a:t>das </a:t>
            </a:r>
            <a:r>
              <a:rPr lang="en-US" sz="3200" dirty="0" err="1">
                <a:effectLst/>
                <a:latin typeface="Arial" panose="020B0604020202020204" pitchFamily="34" charset="0"/>
              </a:rPr>
              <a:t>Unternehmen</a:t>
            </a:r>
            <a:r>
              <a:rPr lang="en-US" sz="3200" dirty="0">
                <a:effectLst/>
                <a:latin typeface="Arial" panose="020B0604020202020204" pitchFamily="34" charset="0"/>
              </a:rPr>
              <a:t> </a:t>
            </a:r>
            <a:r>
              <a:rPr lang="en-US" sz="3200" dirty="0" err="1">
                <a:effectLst/>
                <a:latin typeface="Arial" panose="020B0604020202020204" pitchFamily="34" charset="0"/>
              </a:rPr>
              <a:t>wird</a:t>
            </a:r>
            <a:r>
              <a:rPr lang="en-US" sz="3200" dirty="0">
                <a:effectLst/>
                <a:latin typeface="Arial" panose="020B0604020202020204" pitchFamily="34" charset="0"/>
              </a:rPr>
              <a:t> </a:t>
            </a:r>
            <a:r>
              <a:rPr lang="en-US" sz="3200" dirty="0" err="1">
                <a:effectLst/>
                <a:latin typeface="Arial" panose="020B0604020202020204" pitchFamily="34" charset="0"/>
              </a:rPr>
              <a:t>unabhängig</a:t>
            </a:r>
            <a:r>
              <a:rPr lang="en-US" sz="3200" dirty="0">
                <a:effectLst/>
                <a:latin typeface="Arial" panose="020B0604020202020204" pitchFamily="34" charset="0"/>
              </a:rPr>
              <a:t> von der Strafbarkeit natürlicher Personen </a:t>
            </a:r>
            <a:r>
              <a:rPr lang="en-US" sz="3200" dirty="0" err="1">
                <a:effectLst/>
                <a:latin typeface="Arial" panose="020B0604020202020204" pitchFamily="34" charset="0"/>
              </a:rPr>
              <a:t>bestraft</a:t>
            </a:r>
            <a:r>
              <a:rPr lang="en-US" sz="3200" dirty="0">
                <a:effectLst/>
                <a:latin typeface="Arial" panose="020B0604020202020204" pitchFamily="34" charset="0"/>
              </a:rPr>
              <a:t>  (bis zu CHF 5 Mio. </a:t>
            </a:r>
            <a:r>
              <a:rPr lang="en-US" sz="3200" dirty="0" err="1">
                <a:effectLst/>
                <a:latin typeface="Arial" panose="020B0604020202020204" pitchFamily="34" charset="0"/>
              </a:rPr>
              <a:t>Busse</a:t>
            </a:r>
            <a:r>
              <a:rPr lang="en-US" sz="3200" dirty="0">
                <a:effectLst/>
                <a:latin typeface="Arial" panose="020B0604020202020204" pitchFamily="34" charset="0"/>
              </a:rPr>
              <a:t>)</a:t>
            </a:r>
          </a:p>
          <a:p>
            <a:endParaRPr lang="en-US" sz="3200" dirty="0">
              <a:effectLst/>
              <a:latin typeface="Arial" panose="020B0604020202020204" pitchFamily="34" charset="0"/>
            </a:endParaRPr>
          </a:p>
          <a:p>
            <a:r>
              <a:rPr lang="en-US" sz="3200" dirty="0" err="1">
                <a:effectLst/>
                <a:latin typeface="Arial" panose="020B0604020202020204" pitchFamily="34" charset="0"/>
              </a:rPr>
              <a:t>wenn</a:t>
            </a:r>
            <a:r>
              <a:rPr lang="en-US" sz="3200" dirty="0">
                <a:effectLst/>
                <a:latin typeface="Arial" panose="020B0604020202020204" pitchFamily="34" charset="0"/>
              </a:rPr>
              <a:t> das </a:t>
            </a:r>
            <a:r>
              <a:rPr lang="en-US" sz="3200" dirty="0" err="1">
                <a:effectLst/>
                <a:latin typeface="Arial" panose="020B0604020202020204" pitchFamily="34" charset="0"/>
              </a:rPr>
              <a:t>Unternehmen</a:t>
            </a:r>
            <a:r>
              <a:rPr lang="en-US" sz="3200" dirty="0">
                <a:effectLst/>
                <a:latin typeface="Arial" panose="020B0604020202020204" pitchFamily="34" charset="0"/>
              </a:rPr>
              <a:t> </a:t>
            </a:r>
            <a:r>
              <a:rPr lang="en-US" sz="3200" dirty="0" err="1">
                <a:effectLst/>
                <a:latin typeface="Arial" panose="020B0604020202020204" pitchFamily="34" charset="0"/>
              </a:rPr>
              <a:t>nicht</a:t>
            </a:r>
            <a:r>
              <a:rPr lang="en-US" sz="3200" dirty="0">
                <a:effectLst/>
                <a:latin typeface="Arial" panose="020B0604020202020204" pitchFamily="34" charset="0"/>
              </a:rPr>
              <a:t> </a:t>
            </a:r>
            <a:r>
              <a:rPr lang="en-US" sz="3200" dirty="0" err="1">
                <a:effectLst/>
                <a:latin typeface="Arial" panose="020B0604020202020204" pitchFamily="34" charset="0"/>
              </a:rPr>
              <a:t>beweisen</a:t>
            </a:r>
            <a:r>
              <a:rPr lang="en-US" sz="3200" dirty="0">
                <a:effectLst/>
                <a:latin typeface="Arial" panose="020B0604020202020204" pitchFamily="34" charset="0"/>
              </a:rPr>
              <a:t> </a:t>
            </a:r>
            <a:r>
              <a:rPr lang="en-US" sz="3200" dirty="0" err="1">
                <a:effectLst/>
                <a:latin typeface="Arial" panose="020B0604020202020204" pitchFamily="34" charset="0"/>
              </a:rPr>
              <a:t>kann</a:t>
            </a:r>
            <a:r>
              <a:rPr lang="en-US" sz="3200" dirty="0">
                <a:effectLst/>
                <a:latin typeface="Arial" panose="020B0604020202020204" pitchFamily="34" charset="0"/>
              </a:rPr>
              <a:t>, dass </a:t>
            </a:r>
            <a:r>
              <a:rPr lang="en-US" sz="3200" b="1" dirty="0">
                <a:effectLst/>
                <a:latin typeface="Arial" panose="020B0604020202020204" pitchFamily="34" charset="0"/>
              </a:rPr>
              <a:t>es nicht alle erforderlichen und zumutbaren organisatorischen Vorkehren getroffen hat, um eine solche Straftat zu verhindern. </a:t>
            </a:r>
          </a:p>
          <a:p>
            <a:endParaRPr lang="en-US" sz="3200" b="1" dirty="0">
              <a:effectLst/>
              <a:latin typeface="Arial" panose="020B0604020202020204" pitchFamily="34" charset="0"/>
            </a:endParaRPr>
          </a:p>
          <a:p>
            <a:endParaRPr lang="en-US" sz="3200" b="1" dirty="0">
              <a:effectLst/>
              <a:latin typeface="Arial" panose="020B0604020202020204" pitchFamily="34" charset="0"/>
            </a:endParaRP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3200" dirty="0" err="1">
                <a:effectLst/>
                <a:latin typeface="Arial" panose="020B0604020202020204" pitchFamily="34" charset="0"/>
              </a:rPr>
              <a:t>Zusammenfassend</a:t>
            </a:r>
            <a:r>
              <a:rPr lang="en-US" sz="3200" dirty="0">
                <a:effectLst/>
                <a:latin typeface="Arial" panose="020B0604020202020204" pitchFamily="34" charset="0"/>
              </a:rPr>
              <a:t> </a:t>
            </a:r>
            <a:r>
              <a:rPr lang="en-US" sz="3200" dirty="0" err="1">
                <a:effectLst/>
                <a:latin typeface="Arial" panose="020B0604020202020204" pitchFamily="34" charset="0"/>
              </a:rPr>
              <a:t>heisst</a:t>
            </a:r>
            <a:r>
              <a:rPr lang="en-US" sz="3200" dirty="0">
                <a:effectLst/>
                <a:latin typeface="Arial" panose="020B0604020202020204" pitchFamily="34" charset="0"/>
              </a:rPr>
              <a:t> das, </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sz="3200" dirty="0">
              <a:effectLst/>
              <a:latin typeface="Arial" panose="020B0604020202020204" pitchFamily="34" charset="0"/>
            </a:endParaRP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3200" dirty="0">
                <a:effectLst/>
                <a:latin typeface="Arial" panose="020B0604020202020204" pitchFamily="34" charset="0"/>
              </a:rPr>
              <a:t>- der </a:t>
            </a:r>
            <a:r>
              <a:rPr lang="en-US" sz="3200" dirty="0" err="1">
                <a:effectLst/>
                <a:latin typeface="Arial" panose="020B0604020202020204" pitchFamily="34" charset="0"/>
              </a:rPr>
              <a:t>Verwaltungsrat</a:t>
            </a:r>
            <a:r>
              <a:rPr lang="en-US" sz="3200" dirty="0">
                <a:effectLst/>
                <a:latin typeface="Arial" panose="020B0604020202020204" pitchFamily="34" charset="0"/>
              </a:rPr>
              <a:t> (und die </a:t>
            </a:r>
            <a:r>
              <a:rPr lang="en-US" sz="3200" dirty="0" err="1">
                <a:effectLst/>
                <a:latin typeface="Arial" panose="020B0604020202020204" pitchFamily="34" charset="0"/>
              </a:rPr>
              <a:t>Geschäftsleitung</a:t>
            </a:r>
            <a:r>
              <a:rPr lang="en-US" sz="3200" dirty="0">
                <a:effectLst/>
                <a:latin typeface="Arial" panose="020B0604020202020204" pitchFamily="34" charset="0"/>
              </a:rPr>
              <a:t>)</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3200" dirty="0">
                <a:effectLst/>
                <a:latin typeface="Arial" panose="020B0604020202020204" pitchFamily="34" charset="0"/>
              </a:rPr>
              <a:t>- </a:t>
            </a:r>
            <a:r>
              <a:rPr lang="en-US" sz="3200" dirty="0" err="1">
                <a:effectLst/>
                <a:latin typeface="Arial" panose="020B0604020202020204" pitchFamily="34" charset="0"/>
              </a:rPr>
              <a:t>müssen</a:t>
            </a:r>
            <a:r>
              <a:rPr lang="en-US" sz="3200" dirty="0">
                <a:effectLst/>
                <a:latin typeface="Arial" panose="020B0604020202020204" pitchFamily="34" charset="0"/>
              </a:rPr>
              <a:t> </a:t>
            </a:r>
            <a:r>
              <a:rPr lang="en-US" sz="3200" dirty="0" err="1">
                <a:effectLst/>
                <a:latin typeface="Arial" panose="020B0604020202020204" pitchFamily="34" charset="0"/>
              </a:rPr>
              <a:t>aktiv</a:t>
            </a:r>
            <a:r>
              <a:rPr lang="en-US" sz="3200" dirty="0">
                <a:effectLst/>
                <a:latin typeface="Arial" panose="020B0604020202020204" pitchFamily="34" charset="0"/>
              </a:rPr>
              <a:t> und </a:t>
            </a:r>
            <a:r>
              <a:rPr lang="en-US" sz="3200" dirty="0" err="1">
                <a:effectLst/>
                <a:latin typeface="Arial" panose="020B0604020202020204" pitchFamily="34" charset="0"/>
              </a:rPr>
              <a:t>nachweisbar</a:t>
            </a:r>
            <a:r>
              <a:rPr lang="en-US" sz="3200" dirty="0">
                <a:effectLst/>
                <a:latin typeface="Arial" panose="020B0604020202020204" pitchFamily="34" charset="0"/>
              </a:rPr>
              <a:t> für </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sz="3200" dirty="0">
              <a:effectLst/>
              <a:latin typeface="Arial" panose="020B0604020202020204" pitchFamily="34" charset="0"/>
            </a:endParaRP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3200" dirty="0">
                <a:effectLst/>
                <a:latin typeface="Arial" panose="020B0604020202020204" pitchFamily="34" charset="0"/>
              </a:rPr>
              <a:t>- </a:t>
            </a:r>
            <a:r>
              <a:rPr lang="en-US" sz="3200" dirty="0" err="1">
                <a:effectLst/>
                <a:latin typeface="Arial" panose="020B0604020202020204" pitchFamily="34" charset="0"/>
              </a:rPr>
              <a:t>gewisse</a:t>
            </a:r>
            <a:r>
              <a:rPr lang="en-US" sz="3200" dirty="0">
                <a:effectLst/>
                <a:latin typeface="Arial" panose="020B0604020202020204" pitchFamily="34" charset="0"/>
              </a:rPr>
              <a:t> </a:t>
            </a:r>
            <a:r>
              <a:rPr lang="en-US" sz="3200" dirty="0" err="1">
                <a:effectLst/>
                <a:latin typeface="Arial" panose="020B0604020202020204" pitchFamily="34" charset="0"/>
              </a:rPr>
              <a:t>Vorkehrungen</a:t>
            </a:r>
            <a:r>
              <a:rPr lang="en-US" sz="3200" dirty="0">
                <a:effectLst/>
                <a:latin typeface="Arial" panose="020B0604020202020204" pitchFamily="34" charset="0"/>
              </a:rPr>
              <a:t> </a:t>
            </a:r>
            <a:r>
              <a:rPr lang="en-US" sz="3200" dirty="0" err="1">
                <a:effectLst/>
                <a:latin typeface="Arial" panose="020B0604020202020204" pitchFamily="34" charset="0"/>
              </a:rPr>
              <a:t>mit</a:t>
            </a:r>
            <a:r>
              <a:rPr lang="en-US" sz="3200" dirty="0">
                <a:effectLst/>
                <a:latin typeface="Arial" panose="020B0604020202020204" pitchFamily="34" charset="0"/>
              </a:rPr>
              <a:t> </a:t>
            </a:r>
            <a:r>
              <a:rPr lang="en-US" sz="3200" dirty="0" err="1">
                <a:effectLst/>
                <a:latin typeface="Arial" panose="020B0604020202020204" pitchFamily="34" charset="0"/>
              </a:rPr>
              <a:t>Bezug</a:t>
            </a:r>
            <a:r>
              <a:rPr lang="en-US" sz="3200" dirty="0">
                <a:effectLst/>
                <a:latin typeface="Arial" panose="020B0604020202020204" pitchFamily="34" charset="0"/>
              </a:rPr>
              <a:t> auf Compliance </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3200" dirty="0" err="1">
                <a:effectLst/>
                <a:latin typeface="Arial" panose="020B0604020202020204" pitchFamily="34" charset="0"/>
              </a:rPr>
              <a:t>sorgen</a:t>
            </a:r>
            <a:r>
              <a:rPr lang="en-US" sz="3200" dirty="0">
                <a:effectLst/>
                <a:latin typeface="Arial" panose="020B0604020202020204" pitchFamily="34" charset="0"/>
              </a:rPr>
              <a:t>. </a:t>
            </a:r>
          </a:p>
          <a:p>
            <a:endParaRPr lang="en-US" sz="3200" b="1" dirty="0">
              <a:effectLst/>
              <a:latin typeface="Arial" panose="020B0604020202020204" pitchFamily="34" charset="0"/>
            </a:endParaRPr>
          </a:p>
          <a:p>
            <a:endParaRPr lang="en-US" sz="3200" dirty="0">
              <a:effectLst/>
              <a:latin typeface="Arial" panose="020B0604020202020204" pitchFamily="34" charset="0"/>
            </a:endParaRPr>
          </a:p>
        </p:txBody>
      </p:sp>
      <p:sp>
        <p:nvSpPr>
          <p:cNvPr id="247" name="Google Shape;247;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044155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0">
          <a:extLst>
            <a:ext uri="{FF2B5EF4-FFF2-40B4-BE49-F238E27FC236}">
              <a16:creationId xmlns:a16="http://schemas.microsoft.com/office/drawing/2014/main" id="{7F4379B5-521F-7D31-0541-A55C5783D65D}"/>
            </a:ext>
          </a:extLst>
        </p:cNvPr>
        <p:cNvGrpSpPr/>
        <p:nvPr/>
      </p:nvGrpSpPr>
      <p:grpSpPr>
        <a:xfrm>
          <a:off x="0" y="0"/>
          <a:ext cx="0" cy="0"/>
          <a:chOff x="0" y="0"/>
          <a:chExt cx="0" cy="0"/>
        </a:xfrm>
      </p:grpSpPr>
      <p:sp>
        <p:nvSpPr>
          <p:cNvPr id="541" name="Google Shape;541;p18:notes">
            <a:extLst>
              <a:ext uri="{FF2B5EF4-FFF2-40B4-BE49-F238E27FC236}">
                <a16:creationId xmlns:a16="http://schemas.microsoft.com/office/drawing/2014/main" id="{3C56B3C0-2FB5-9B5C-9711-245D064176B7}"/>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lang="de-CH" dirty="0"/>
          </a:p>
          <a:p>
            <a:pPr marL="0" lvl="0" indent="0" algn="l" rtl="0">
              <a:spcBef>
                <a:spcPts val="0"/>
              </a:spcBef>
              <a:spcAft>
                <a:spcPts val="0"/>
              </a:spcAft>
              <a:buNone/>
            </a:pPr>
            <a:r>
              <a:rPr lang="en-US" dirty="0"/>
              <a:t>Anschauen von konkreten Problemfeldern.</a:t>
            </a:r>
            <a:endParaRPr dirty="0"/>
          </a:p>
        </p:txBody>
      </p:sp>
      <p:sp>
        <p:nvSpPr>
          <p:cNvPr id="542" name="Google Shape;542;p18:notes">
            <a:extLst>
              <a:ext uri="{FF2B5EF4-FFF2-40B4-BE49-F238E27FC236}">
                <a16:creationId xmlns:a16="http://schemas.microsoft.com/office/drawing/2014/main" id="{54809C2F-6542-91B1-6157-0C7E928A522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779143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a:extLst>
            <a:ext uri="{FF2B5EF4-FFF2-40B4-BE49-F238E27FC236}">
              <a16:creationId xmlns:a16="http://schemas.microsoft.com/office/drawing/2014/main" id="{4894D5C2-4DA4-7C6C-6870-49DFA87080DA}"/>
            </a:ext>
          </a:extLst>
        </p:cNvPr>
        <p:cNvGrpSpPr/>
        <p:nvPr/>
      </p:nvGrpSpPr>
      <p:grpSpPr>
        <a:xfrm>
          <a:off x="0" y="0"/>
          <a:ext cx="0" cy="0"/>
          <a:chOff x="0" y="0"/>
          <a:chExt cx="0" cy="0"/>
        </a:xfrm>
      </p:grpSpPr>
      <p:sp>
        <p:nvSpPr>
          <p:cNvPr id="246" name="Google Shape;246;p4:notes">
            <a:extLst>
              <a:ext uri="{FF2B5EF4-FFF2-40B4-BE49-F238E27FC236}">
                <a16:creationId xmlns:a16="http://schemas.microsoft.com/office/drawing/2014/main" id="{AB29F3FD-FF94-C3E9-4E7F-3A7BB55B71CF}"/>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r>
              <a:rPr lang="en-US" sz="3200" dirty="0">
                <a:effectLst/>
                <a:latin typeface="Arial" panose="020B0604020202020204" pitchFamily="34" charset="0"/>
              </a:rPr>
              <a:t>Gemäss Art. 716a Abs. 1 Ziffern 2 und 5 OR hat der Verwaltungsrat (u.a. folgende unübertragbare und unentziehbare Aufgaben, nämlich </a:t>
            </a:r>
          </a:p>
          <a:p>
            <a:pPr marL="514350" indent="-285750">
              <a:buFontTx/>
              <a:buChar char="-"/>
            </a:pPr>
            <a:r>
              <a:rPr lang="en-US" sz="3200" dirty="0">
                <a:effectLst/>
                <a:latin typeface="Arial" panose="020B0604020202020204" pitchFamily="34" charset="0"/>
              </a:rPr>
              <a:t>die </a:t>
            </a:r>
            <a:r>
              <a:rPr lang="en-US" sz="3200" b="1" dirty="0">
                <a:effectLst/>
                <a:latin typeface="Arial" panose="020B0604020202020204" pitchFamily="34" charset="0"/>
              </a:rPr>
              <a:t>Festlegung der Organisation </a:t>
            </a:r>
            <a:r>
              <a:rPr lang="en-US" sz="3200" dirty="0">
                <a:effectLst/>
                <a:latin typeface="Arial" panose="020B0604020202020204" pitchFamily="34" charset="0"/>
              </a:rPr>
              <a:t>und </a:t>
            </a:r>
          </a:p>
          <a:p>
            <a:pPr marL="514350" indent="-285750">
              <a:buFontTx/>
              <a:buChar char="-"/>
            </a:pPr>
            <a:r>
              <a:rPr lang="en-US" sz="3200" dirty="0">
                <a:effectLst/>
                <a:latin typeface="Arial" panose="020B0604020202020204" pitchFamily="34" charset="0"/>
              </a:rPr>
              <a:t>die </a:t>
            </a:r>
            <a:r>
              <a:rPr lang="en-US" sz="3200" b="1" dirty="0">
                <a:effectLst/>
                <a:latin typeface="Arial" panose="020B0604020202020204" pitchFamily="34" charset="0"/>
              </a:rPr>
              <a:t>Oberaufsicht über die mit der Geschäftsführung betrauten Personen</a:t>
            </a:r>
            <a:r>
              <a:rPr lang="en-US" sz="3200" dirty="0">
                <a:effectLst/>
                <a:latin typeface="Arial" panose="020B0604020202020204" pitchFamily="34" charset="0"/>
              </a:rPr>
              <a:t>,</a:t>
            </a:r>
          </a:p>
          <a:p>
            <a:pPr marL="514350" indent="-285750">
              <a:buFontTx/>
              <a:buChar char="-"/>
            </a:pPr>
            <a:endParaRPr lang="en-US" sz="3200" dirty="0">
              <a:effectLst/>
              <a:latin typeface="Arial" panose="020B0604020202020204" pitchFamily="34" charset="0"/>
            </a:endParaRPr>
          </a:p>
          <a:p>
            <a:pPr marL="514350" indent="-285750">
              <a:buFontTx/>
              <a:buChar char="-"/>
            </a:pPr>
            <a:r>
              <a:rPr lang="en-US" sz="3200" dirty="0">
                <a:effectLst/>
                <a:latin typeface="Arial" panose="020B0604020202020204" pitchFamily="34" charset="0"/>
              </a:rPr>
              <a:t>im Hinblick auf die Befolgung der Gesetze, Statuten, Reglemente und Weisungen auszuüben. </a:t>
            </a:r>
          </a:p>
          <a:p>
            <a:endParaRPr lang="en-US" sz="3200" dirty="0">
              <a:effectLst/>
              <a:latin typeface="Arial" panose="020B0604020202020204" pitchFamily="34" charset="0"/>
            </a:endParaRPr>
          </a:p>
        </p:txBody>
      </p:sp>
      <p:sp>
        <p:nvSpPr>
          <p:cNvPr id="247" name="Google Shape;247;p4:notes">
            <a:extLst>
              <a:ext uri="{FF2B5EF4-FFF2-40B4-BE49-F238E27FC236}">
                <a16:creationId xmlns:a16="http://schemas.microsoft.com/office/drawing/2014/main" id="{3014A516-997C-BF98-ED65-02677A69857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377821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0">
          <a:extLst>
            <a:ext uri="{FF2B5EF4-FFF2-40B4-BE49-F238E27FC236}">
              <a16:creationId xmlns:a16="http://schemas.microsoft.com/office/drawing/2014/main" id="{E66B83E1-B55B-6E4D-FDB5-863C452135FF}"/>
            </a:ext>
          </a:extLst>
        </p:cNvPr>
        <p:cNvGrpSpPr/>
        <p:nvPr/>
      </p:nvGrpSpPr>
      <p:grpSpPr>
        <a:xfrm>
          <a:off x="0" y="0"/>
          <a:ext cx="0" cy="0"/>
          <a:chOff x="0" y="0"/>
          <a:chExt cx="0" cy="0"/>
        </a:xfrm>
      </p:grpSpPr>
      <p:sp>
        <p:nvSpPr>
          <p:cNvPr id="541" name="Google Shape;541;p18:notes">
            <a:extLst>
              <a:ext uri="{FF2B5EF4-FFF2-40B4-BE49-F238E27FC236}">
                <a16:creationId xmlns:a16="http://schemas.microsoft.com/office/drawing/2014/main" id="{537E39C2-BBFB-1976-AD12-D404EF6FEBBC}"/>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lang="de-CH" dirty="0"/>
          </a:p>
          <a:p>
            <a:pPr marL="0" lvl="0" indent="0" algn="l" rtl="0">
              <a:spcBef>
                <a:spcPts val="0"/>
              </a:spcBef>
              <a:spcAft>
                <a:spcPts val="0"/>
              </a:spcAft>
              <a:buNone/>
            </a:pPr>
            <a:r>
              <a:rPr lang="en-US" dirty="0"/>
              <a:t>Anschauen von konkreten Problemfeldern.</a:t>
            </a:r>
            <a:endParaRPr dirty="0"/>
          </a:p>
        </p:txBody>
      </p:sp>
      <p:sp>
        <p:nvSpPr>
          <p:cNvPr id="542" name="Google Shape;542;p18:notes">
            <a:extLst>
              <a:ext uri="{FF2B5EF4-FFF2-40B4-BE49-F238E27FC236}">
                <a16:creationId xmlns:a16="http://schemas.microsoft.com/office/drawing/2014/main" id="{23BF225B-F9D8-C76A-5764-C41E71FF618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310717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a:extLst>
            <a:ext uri="{FF2B5EF4-FFF2-40B4-BE49-F238E27FC236}">
              <a16:creationId xmlns:a16="http://schemas.microsoft.com/office/drawing/2014/main" id="{5A3F9F61-CA6E-5A42-28AF-12BF0F93C6B0}"/>
            </a:ext>
          </a:extLst>
        </p:cNvPr>
        <p:cNvGrpSpPr/>
        <p:nvPr/>
      </p:nvGrpSpPr>
      <p:grpSpPr>
        <a:xfrm>
          <a:off x="0" y="0"/>
          <a:ext cx="0" cy="0"/>
          <a:chOff x="0" y="0"/>
          <a:chExt cx="0" cy="0"/>
        </a:xfrm>
      </p:grpSpPr>
      <p:sp>
        <p:nvSpPr>
          <p:cNvPr id="246" name="Google Shape;246;p4:notes">
            <a:extLst>
              <a:ext uri="{FF2B5EF4-FFF2-40B4-BE49-F238E27FC236}">
                <a16:creationId xmlns:a16="http://schemas.microsoft.com/office/drawing/2014/main" id="{93ED7201-245D-6E98-2D5D-51E445033ED6}"/>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r>
              <a:rPr lang="en-US" sz="3200" dirty="0">
                <a:effectLst/>
                <a:latin typeface="Arial" panose="020B0604020202020204" pitchFamily="34" charset="0"/>
              </a:rPr>
              <a:t>Gemäss Art. 716a Abs. 1 Ziffern 2 und 5 OR hat der Verwaltungsrat (u.a. folgende unübertragbare und unentziehbare Aufgaben, nämlich </a:t>
            </a:r>
          </a:p>
          <a:p>
            <a:pPr marL="514350" indent="-285750">
              <a:buFontTx/>
              <a:buChar char="-"/>
            </a:pPr>
            <a:r>
              <a:rPr lang="en-US" sz="3200" dirty="0">
                <a:effectLst/>
                <a:latin typeface="Arial" panose="020B0604020202020204" pitchFamily="34" charset="0"/>
              </a:rPr>
              <a:t>die </a:t>
            </a:r>
            <a:r>
              <a:rPr lang="en-US" sz="3200" b="1" dirty="0">
                <a:effectLst/>
                <a:latin typeface="Arial" panose="020B0604020202020204" pitchFamily="34" charset="0"/>
              </a:rPr>
              <a:t>Festlegung der Organisation </a:t>
            </a:r>
            <a:r>
              <a:rPr lang="en-US" sz="3200" dirty="0">
                <a:effectLst/>
                <a:latin typeface="Arial" panose="020B0604020202020204" pitchFamily="34" charset="0"/>
              </a:rPr>
              <a:t>und </a:t>
            </a:r>
          </a:p>
          <a:p>
            <a:pPr marL="514350" indent="-285750">
              <a:buFontTx/>
              <a:buChar char="-"/>
            </a:pPr>
            <a:r>
              <a:rPr lang="en-US" sz="3200" dirty="0">
                <a:effectLst/>
                <a:latin typeface="Arial" panose="020B0604020202020204" pitchFamily="34" charset="0"/>
              </a:rPr>
              <a:t>die </a:t>
            </a:r>
            <a:r>
              <a:rPr lang="en-US" sz="3200" b="1" dirty="0">
                <a:effectLst/>
                <a:latin typeface="Arial" panose="020B0604020202020204" pitchFamily="34" charset="0"/>
              </a:rPr>
              <a:t>Oberaufsicht über die mit der Geschäftsführung betrauten Personen</a:t>
            </a:r>
            <a:r>
              <a:rPr lang="en-US" sz="3200" dirty="0">
                <a:effectLst/>
                <a:latin typeface="Arial" panose="020B0604020202020204" pitchFamily="34" charset="0"/>
              </a:rPr>
              <a:t>,</a:t>
            </a:r>
          </a:p>
          <a:p>
            <a:pPr marL="514350" indent="-285750">
              <a:buFontTx/>
              <a:buChar char="-"/>
            </a:pPr>
            <a:endParaRPr lang="en-US" sz="3200" dirty="0">
              <a:effectLst/>
              <a:latin typeface="Arial" panose="020B0604020202020204" pitchFamily="34" charset="0"/>
            </a:endParaRPr>
          </a:p>
          <a:p>
            <a:pPr marL="514350" indent="-285750">
              <a:buFontTx/>
              <a:buChar char="-"/>
            </a:pPr>
            <a:r>
              <a:rPr lang="en-US" sz="3200" dirty="0">
                <a:effectLst/>
                <a:latin typeface="Arial" panose="020B0604020202020204" pitchFamily="34" charset="0"/>
              </a:rPr>
              <a:t>im Hinblick auf die Befolgung der Gesetze, Statuten, Reglemente und Weisungen auszuüben. </a:t>
            </a:r>
          </a:p>
          <a:p>
            <a:endParaRPr lang="en-US" sz="3200" dirty="0">
              <a:effectLst/>
              <a:latin typeface="Arial" panose="020B0604020202020204" pitchFamily="34" charset="0"/>
            </a:endParaRPr>
          </a:p>
        </p:txBody>
      </p:sp>
      <p:sp>
        <p:nvSpPr>
          <p:cNvPr id="247" name="Google Shape;247;p4:notes">
            <a:extLst>
              <a:ext uri="{FF2B5EF4-FFF2-40B4-BE49-F238E27FC236}">
                <a16:creationId xmlns:a16="http://schemas.microsoft.com/office/drawing/2014/main" id="{94DD4265-5B97-B649-68C4-B284D533C332}"/>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103639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0">
          <a:extLst>
            <a:ext uri="{FF2B5EF4-FFF2-40B4-BE49-F238E27FC236}">
              <a16:creationId xmlns:a16="http://schemas.microsoft.com/office/drawing/2014/main" id="{3810656F-9217-57EF-C4BA-5299E889BE05}"/>
            </a:ext>
          </a:extLst>
        </p:cNvPr>
        <p:cNvGrpSpPr/>
        <p:nvPr/>
      </p:nvGrpSpPr>
      <p:grpSpPr>
        <a:xfrm>
          <a:off x="0" y="0"/>
          <a:ext cx="0" cy="0"/>
          <a:chOff x="0" y="0"/>
          <a:chExt cx="0" cy="0"/>
        </a:xfrm>
      </p:grpSpPr>
      <p:sp>
        <p:nvSpPr>
          <p:cNvPr id="541" name="Google Shape;541;p18:notes">
            <a:extLst>
              <a:ext uri="{FF2B5EF4-FFF2-40B4-BE49-F238E27FC236}">
                <a16:creationId xmlns:a16="http://schemas.microsoft.com/office/drawing/2014/main" id="{04E417CB-EF62-B608-5253-8105C9C2018D}"/>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lang="de-CH" dirty="0"/>
          </a:p>
          <a:p>
            <a:pPr marL="0" lvl="0" indent="0" algn="l" rtl="0">
              <a:spcBef>
                <a:spcPts val="0"/>
              </a:spcBef>
              <a:spcAft>
                <a:spcPts val="0"/>
              </a:spcAft>
              <a:buNone/>
            </a:pPr>
            <a:r>
              <a:rPr lang="en-US" dirty="0"/>
              <a:t>Anschauen von konkreten Problemfeldern.</a:t>
            </a:r>
            <a:endParaRPr dirty="0"/>
          </a:p>
        </p:txBody>
      </p:sp>
      <p:sp>
        <p:nvSpPr>
          <p:cNvPr id="542" name="Google Shape;542;p18:notes">
            <a:extLst>
              <a:ext uri="{FF2B5EF4-FFF2-40B4-BE49-F238E27FC236}">
                <a16:creationId xmlns:a16="http://schemas.microsoft.com/office/drawing/2014/main" id="{06AC9F1F-E726-A8C5-5447-91F2399F6F1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053573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1085850" lvl="2" indent="-171450">
              <a:buFontTx/>
              <a:buChar char="-"/>
            </a:pPr>
            <a:r>
              <a:rPr lang="de-CH" baseline="0" dirty="0"/>
              <a:t>FRAGE</a:t>
            </a:r>
          </a:p>
          <a:p>
            <a:pPr marL="1085850" lvl="2" indent="-171450">
              <a:buFontTx/>
              <a:buChar char="-"/>
            </a:pPr>
            <a:endParaRPr lang="de-CH" baseline="0" dirty="0"/>
          </a:p>
          <a:p>
            <a:pPr marL="1085850" lvl="2" indent="-171450">
              <a:buFontTx/>
              <a:buChar char="-"/>
            </a:pPr>
            <a:r>
              <a:rPr lang="de-CH" baseline="0" dirty="0"/>
              <a:t>Arbeitet jemand in einer Unternehmung, in welcher noch nie Compliance-Verstösse aufgekommen sind.</a:t>
            </a:r>
          </a:p>
          <a:p>
            <a:pPr marL="1085850" lvl="2" indent="-171450">
              <a:buFontTx/>
              <a:buChar char="-"/>
            </a:pPr>
            <a:endParaRPr lang="de-CH" baseline="0" dirty="0"/>
          </a:p>
        </p:txBody>
      </p:sp>
      <p:sp>
        <p:nvSpPr>
          <p:cNvPr id="247" name="Google Shape;247;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655146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de-CH" dirty="0"/>
              <a:t>Achtung: 1. </a:t>
            </a:r>
            <a:r>
              <a:rPr lang="de-CH" dirty="0" err="1"/>
              <a:t>Instanzlich</a:t>
            </a:r>
            <a:r>
              <a:rPr lang="de-CH" dirty="0"/>
              <a:t>, weiterziehen an Oger</a:t>
            </a:r>
          </a:p>
          <a:p>
            <a:pPr marL="0" lvl="0" indent="0" algn="l" rtl="0">
              <a:spcBef>
                <a:spcPts val="0"/>
              </a:spcBef>
              <a:spcAft>
                <a:spcPts val="0"/>
              </a:spcAft>
              <a:buNone/>
            </a:pPr>
            <a:endParaRPr lang="de-CH" dirty="0"/>
          </a:p>
          <a:p>
            <a:pPr marL="0" lvl="0" indent="0" algn="l" rtl="0">
              <a:spcBef>
                <a:spcPts val="0"/>
              </a:spcBef>
              <a:spcAft>
                <a:spcPts val="0"/>
              </a:spcAft>
              <a:buNone/>
            </a:pPr>
            <a:r>
              <a:rPr lang="de-CH" dirty="0"/>
              <a:t>Verschiedene Themen. Hier: Private Aufwendungen</a:t>
            </a:r>
          </a:p>
          <a:p>
            <a:pPr marL="0" lvl="0" indent="0" algn="l" rtl="0">
              <a:spcBef>
                <a:spcPts val="0"/>
              </a:spcBef>
              <a:spcAft>
                <a:spcPts val="0"/>
              </a:spcAft>
              <a:buNone/>
            </a:pPr>
            <a:r>
              <a:rPr lang="de-CH" dirty="0"/>
              <a:t>Verwendung KK:</a:t>
            </a:r>
          </a:p>
          <a:p>
            <a:pPr marL="0" lvl="0" indent="0" algn="l" rtl="0">
              <a:spcBef>
                <a:spcPts val="0"/>
              </a:spcBef>
              <a:spcAft>
                <a:spcPts val="0"/>
              </a:spcAft>
              <a:buNone/>
            </a:pPr>
            <a:r>
              <a:rPr lang="de-CH" dirty="0"/>
              <a:t>- Nur bei geschäftlich begründeten Auslagen</a:t>
            </a:r>
          </a:p>
          <a:p>
            <a:pPr marL="0" lvl="0" indent="0" algn="l" rtl="0">
              <a:spcBef>
                <a:spcPts val="0"/>
              </a:spcBef>
              <a:spcAft>
                <a:spcPts val="0"/>
              </a:spcAft>
              <a:buNone/>
            </a:pPr>
            <a:r>
              <a:rPr lang="de-CH" dirty="0"/>
              <a:t>- Geschäftlich begründet</a:t>
            </a:r>
          </a:p>
          <a:p>
            <a:pPr marL="0" lvl="0" indent="0" algn="l" rtl="0">
              <a:spcBef>
                <a:spcPts val="0"/>
              </a:spcBef>
              <a:spcAft>
                <a:spcPts val="0"/>
              </a:spcAft>
              <a:buNone/>
            </a:pPr>
            <a:r>
              <a:rPr lang="de-CH" dirty="0"/>
              <a:t>	Einfache Fälle</a:t>
            </a:r>
          </a:p>
          <a:p>
            <a:pPr marL="0" lvl="0" indent="0" algn="l" rtl="0">
              <a:spcBef>
                <a:spcPts val="0"/>
              </a:spcBef>
              <a:spcAft>
                <a:spcPts val="0"/>
              </a:spcAft>
              <a:buNone/>
            </a:pPr>
            <a:r>
              <a:rPr lang="de-CH" dirty="0"/>
              <a:t>	Grauzonen - Frage: Bsp. von Grauzonen</a:t>
            </a:r>
          </a:p>
          <a:p>
            <a:pPr marL="0" lvl="0" indent="0" algn="l" rtl="0">
              <a:spcBef>
                <a:spcPts val="0"/>
              </a:spcBef>
              <a:spcAft>
                <a:spcPts val="0"/>
              </a:spcAft>
              <a:buNone/>
            </a:pPr>
            <a:endParaRPr lang="de-CH" dirty="0"/>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de-CH" dirty="0" err="1"/>
              <a:t>Representationsausgaben</a:t>
            </a:r>
            <a:r>
              <a:rPr lang="de-CH" dirty="0"/>
              <a:t>, Acquisition und Pflege von </a:t>
            </a:r>
            <a:r>
              <a:rPr lang="de-CH" dirty="0" err="1"/>
              <a:t>Kundenbeziehugen</a:t>
            </a:r>
            <a:endParaRPr lang="de-CH" dirty="0"/>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de-CH" dirty="0"/>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de-CH" dirty="0"/>
              <a:t>Thema: Veruntreuung, </a:t>
            </a:r>
            <a:r>
              <a:rPr lang="de-CH" dirty="0" err="1"/>
              <a:t>Ungetr</a:t>
            </a:r>
            <a:r>
              <a:rPr lang="de-CH" dirty="0"/>
              <a:t>. Geschäftsbesorgung (Vergehen), Betrug  - Verbrechen</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de-CH" dirty="0"/>
          </a:p>
          <a:p>
            <a:pPr marL="0" lvl="0" indent="0" algn="l" rtl="0">
              <a:spcBef>
                <a:spcPts val="0"/>
              </a:spcBef>
              <a:spcAft>
                <a:spcPts val="0"/>
              </a:spcAft>
              <a:buNone/>
            </a:pPr>
            <a:endParaRPr lang="de-CH" dirty="0"/>
          </a:p>
        </p:txBody>
      </p:sp>
      <p:sp>
        <p:nvSpPr>
          <p:cNvPr id="264" name="Google Shape;26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266233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de-CH" dirty="0"/>
              <a:t>- Vermischung von privatem und beruflichen</a:t>
            </a:r>
          </a:p>
          <a:p>
            <a:pPr marL="0" lvl="0" indent="0" algn="l" rtl="0">
              <a:spcBef>
                <a:spcPts val="0"/>
              </a:spcBef>
              <a:spcAft>
                <a:spcPts val="0"/>
              </a:spcAft>
              <a:buNone/>
            </a:pPr>
            <a:endParaRPr lang="de-CH" dirty="0"/>
          </a:p>
          <a:p>
            <a:pPr marL="0" lvl="0" indent="0" algn="l" rtl="0">
              <a:spcBef>
                <a:spcPts val="0"/>
              </a:spcBef>
              <a:spcAft>
                <a:spcPts val="0"/>
              </a:spcAft>
              <a:buNone/>
            </a:pPr>
            <a:r>
              <a:rPr lang="de-CH" dirty="0" err="1"/>
              <a:t>Representationsausgaben</a:t>
            </a:r>
            <a:r>
              <a:rPr lang="de-CH" dirty="0"/>
              <a:t>, Acquisition und Pflege von </a:t>
            </a:r>
            <a:r>
              <a:rPr lang="de-CH" dirty="0" err="1"/>
              <a:t>Kundenbeziehugen</a:t>
            </a:r>
            <a:endParaRPr lang="de-CH" dirty="0"/>
          </a:p>
          <a:p>
            <a:pPr marL="0" lvl="0" indent="0" algn="l" rtl="0">
              <a:spcBef>
                <a:spcPts val="0"/>
              </a:spcBef>
              <a:spcAft>
                <a:spcPts val="0"/>
              </a:spcAft>
              <a:buNone/>
            </a:pPr>
            <a:endParaRPr lang="de-CH" dirty="0"/>
          </a:p>
          <a:p>
            <a:pPr marL="0" lvl="0" indent="0" algn="l" rtl="0">
              <a:spcBef>
                <a:spcPts val="0"/>
              </a:spcBef>
              <a:spcAft>
                <a:spcPts val="0"/>
              </a:spcAft>
              <a:buNone/>
            </a:pPr>
            <a:r>
              <a:rPr lang="de-CH" dirty="0"/>
              <a:t>Was man an einem Tag konsumieren kann...</a:t>
            </a:r>
          </a:p>
          <a:p>
            <a:pPr marL="0" lvl="0" indent="0" algn="l" rtl="0">
              <a:spcBef>
                <a:spcPts val="0"/>
              </a:spcBef>
              <a:spcAft>
                <a:spcPts val="0"/>
              </a:spcAft>
              <a:buNone/>
            </a:pPr>
            <a:endParaRPr lang="de-CH" dirty="0"/>
          </a:p>
          <a:p>
            <a:pPr marL="0" lvl="0" indent="0" algn="l" rtl="0">
              <a:spcBef>
                <a:spcPts val="0"/>
              </a:spcBef>
              <a:spcAft>
                <a:spcPts val="0"/>
              </a:spcAft>
              <a:buNone/>
            </a:pPr>
            <a:endParaRPr dirty="0"/>
          </a:p>
        </p:txBody>
      </p:sp>
      <p:sp>
        <p:nvSpPr>
          <p:cNvPr id="264" name="Google Shape;26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037746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de-CH" dirty="0" err="1"/>
              <a:t>Representationsausgaben</a:t>
            </a:r>
            <a:r>
              <a:rPr lang="de-CH" dirty="0"/>
              <a:t>, Acquisition und Pflege von Kundenbeziehungen</a:t>
            </a:r>
          </a:p>
          <a:p>
            <a:pPr marL="0" lvl="0" indent="0" algn="l" rtl="0">
              <a:spcBef>
                <a:spcPts val="0"/>
              </a:spcBef>
              <a:spcAft>
                <a:spcPts val="0"/>
              </a:spcAft>
              <a:buNone/>
            </a:pPr>
            <a:endParaRPr lang="de-CH" dirty="0"/>
          </a:p>
          <a:p>
            <a:pPr marL="0" lvl="0" indent="0" algn="l" rtl="0">
              <a:spcBef>
                <a:spcPts val="0"/>
              </a:spcBef>
              <a:spcAft>
                <a:spcPts val="0"/>
              </a:spcAft>
              <a:buNone/>
            </a:pPr>
            <a:endParaRPr lang="de-CH" dirty="0"/>
          </a:p>
          <a:p>
            <a:pPr marL="0" lvl="0" indent="0" algn="l" rtl="0">
              <a:spcBef>
                <a:spcPts val="0"/>
              </a:spcBef>
              <a:spcAft>
                <a:spcPts val="0"/>
              </a:spcAft>
              <a:buNone/>
            </a:pPr>
            <a:r>
              <a:rPr lang="de-CH" dirty="0"/>
              <a:t>- Verbrechen - also das schlimmste vom Schlimmen</a:t>
            </a:r>
          </a:p>
          <a:p>
            <a:pPr marL="0" lvl="0" indent="0" algn="l" rtl="0">
              <a:spcBef>
                <a:spcPts val="0"/>
              </a:spcBef>
              <a:spcAft>
                <a:spcPts val="0"/>
              </a:spcAft>
              <a:buNone/>
            </a:pPr>
            <a:endParaRPr lang="de-CH" dirty="0"/>
          </a:p>
          <a:p>
            <a:pPr marL="0" lvl="0" indent="0" algn="l" rtl="0">
              <a:spcBef>
                <a:spcPts val="0"/>
              </a:spcBef>
              <a:spcAft>
                <a:spcPts val="0"/>
              </a:spcAft>
              <a:buNone/>
            </a:pPr>
            <a:r>
              <a:rPr lang="de-CH" dirty="0"/>
              <a:t>Frage: 	Wie sehen sie: GL Anlass im Hotel statt im Büro</a:t>
            </a:r>
          </a:p>
          <a:p>
            <a:pPr marL="0" lvl="0" indent="0" algn="l" rtl="0">
              <a:spcBef>
                <a:spcPts val="0"/>
              </a:spcBef>
              <a:spcAft>
                <a:spcPts val="0"/>
              </a:spcAft>
              <a:buNone/>
            </a:pPr>
            <a:endParaRPr lang="de-CH" dirty="0"/>
          </a:p>
          <a:p>
            <a:pPr marL="0" lvl="0" indent="0" algn="l" rtl="0">
              <a:spcBef>
                <a:spcPts val="0"/>
              </a:spcBef>
              <a:spcAft>
                <a:spcPts val="0"/>
              </a:spcAft>
              <a:buNone/>
            </a:pPr>
            <a:r>
              <a:rPr lang="de-CH" dirty="0"/>
              <a:t>	Absacker nach dem Geschäftsessen: Einladung zum Champagner </a:t>
            </a:r>
          </a:p>
          <a:p>
            <a:pPr marL="0" lvl="0" indent="0" algn="l" rtl="0">
              <a:spcBef>
                <a:spcPts val="0"/>
              </a:spcBef>
              <a:spcAft>
                <a:spcPts val="0"/>
              </a:spcAft>
              <a:buNone/>
            </a:pPr>
            <a:endParaRPr lang="de-CH" dirty="0"/>
          </a:p>
          <a:p>
            <a:pPr marL="0" lvl="0" indent="0" algn="l" rtl="0">
              <a:spcBef>
                <a:spcPts val="0"/>
              </a:spcBef>
              <a:spcAft>
                <a:spcPts val="0"/>
              </a:spcAft>
              <a:buNone/>
            </a:pPr>
            <a:r>
              <a:rPr lang="de-CH" dirty="0"/>
              <a:t>	Sponsoring</a:t>
            </a:r>
          </a:p>
          <a:p>
            <a:pPr marL="0" lvl="0" indent="0" algn="l" rtl="0">
              <a:spcBef>
                <a:spcPts val="0"/>
              </a:spcBef>
              <a:spcAft>
                <a:spcPts val="0"/>
              </a:spcAft>
              <a:buNone/>
            </a:pPr>
            <a:endParaRPr lang="de-CH" dirty="0"/>
          </a:p>
          <a:p>
            <a:pPr marL="0" lvl="0" indent="0" algn="l" rtl="0">
              <a:spcBef>
                <a:spcPts val="0"/>
              </a:spcBef>
              <a:spcAft>
                <a:spcPts val="0"/>
              </a:spcAft>
              <a:buNone/>
            </a:pPr>
            <a:endParaRPr lang="de-CH" dirty="0"/>
          </a:p>
          <a:p>
            <a:pPr marL="0" lvl="0" indent="0" algn="l" rtl="0">
              <a:spcBef>
                <a:spcPts val="0"/>
              </a:spcBef>
              <a:spcAft>
                <a:spcPts val="0"/>
              </a:spcAft>
              <a:buNone/>
            </a:pPr>
            <a:r>
              <a:rPr lang="de-CH" dirty="0"/>
              <a:t>Rechtlicher Rahmen: Sorgfalts- und Treuepflicht (321a, 902 OR), interne Reglemente und Weisungen</a:t>
            </a:r>
          </a:p>
          <a:p>
            <a:pPr marL="0" lvl="0" indent="0" algn="l" rtl="0">
              <a:spcBef>
                <a:spcPts val="0"/>
              </a:spcBef>
              <a:spcAft>
                <a:spcPts val="0"/>
              </a:spcAft>
              <a:buNone/>
            </a:pPr>
            <a:endParaRPr lang="de-CH" dirty="0"/>
          </a:p>
          <a:p>
            <a:pPr marL="0" lvl="0" indent="0" algn="l" rtl="0">
              <a:spcBef>
                <a:spcPts val="0"/>
              </a:spcBef>
              <a:spcAft>
                <a:spcPts val="0"/>
              </a:spcAft>
              <a:buNone/>
            </a:pPr>
            <a:r>
              <a:rPr lang="en-US" dirty="0"/>
              <a:t>- </a:t>
            </a:r>
            <a:r>
              <a:rPr lang="en-US" dirty="0" err="1"/>
              <a:t>Ermessens-Spielraum</a:t>
            </a:r>
            <a:r>
              <a:rPr lang="en-US" dirty="0"/>
              <a:t> </a:t>
            </a:r>
          </a:p>
          <a:p>
            <a:pPr marL="0" lvl="0" indent="0" algn="l" rtl="0">
              <a:spcBef>
                <a:spcPts val="0"/>
              </a:spcBef>
              <a:spcAft>
                <a:spcPts val="0"/>
              </a:spcAft>
              <a:buNone/>
            </a:pPr>
            <a:r>
              <a:rPr lang="en-US" dirty="0"/>
              <a:t>- </a:t>
            </a:r>
            <a:r>
              <a:rPr lang="en-US" dirty="0" err="1"/>
              <a:t>geschäftlich</a:t>
            </a:r>
            <a:r>
              <a:rPr lang="en-US" dirty="0"/>
              <a:t> </a:t>
            </a:r>
            <a:r>
              <a:rPr lang="en-US" dirty="0" err="1"/>
              <a:t>begründet</a:t>
            </a:r>
            <a:r>
              <a:rPr lang="en-US" dirty="0"/>
              <a:t> </a:t>
            </a:r>
          </a:p>
          <a:p>
            <a:pPr marL="0" lvl="0" indent="0" algn="l" rtl="0">
              <a:spcBef>
                <a:spcPts val="0"/>
              </a:spcBef>
              <a:spcAft>
                <a:spcPts val="0"/>
              </a:spcAft>
              <a:buNone/>
            </a:pPr>
            <a:r>
              <a:rPr lang="en-US" dirty="0"/>
              <a:t>- </a:t>
            </a:r>
            <a:r>
              <a:rPr lang="en-US" dirty="0" err="1"/>
              <a:t>Im</a:t>
            </a:r>
            <a:r>
              <a:rPr lang="en-US" dirty="0"/>
              <a:t> Interesse der </a:t>
            </a:r>
            <a:r>
              <a:rPr lang="en-US" dirty="0" err="1"/>
              <a:t>Gesellsschaft</a:t>
            </a:r>
            <a:r>
              <a:rPr lang="en-US" dirty="0"/>
              <a:t> - </a:t>
            </a:r>
            <a:r>
              <a:rPr lang="en-US" dirty="0" err="1"/>
              <a:t>Gewinn-Orientierung</a:t>
            </a:r>
            <a:r>
              <a:rPr lang="en-US" dirty="0"/>
              <a:t> – </a:t>
            </a:r>
            <a:r>
              <a:rPr lang="en-US" dirty="0" err="1"/>
              <a:t>nicht</a:t>
            </a:r>
            <a:r>
              <a:rPr lang="en-US" dirty="0"/>
              <a:t> </a:t>
            </a:r>
            <a:r>
              <a:rPr lang="en-US" dirty="0" err="1"/>
              <a:t>rufschädigend</a:t>
            </a:r>
            <a:r>
              <a:rPr lang="en-US" dirty="0"/>
              <a:t> – </a:t>
            </a:r>
            <a:r>
              <a:rPr lang="en-US" dirty="0" err="1"/>
              <a:t>Reputationsrisiko</a:t>
            </a:r>
            <a:r>
              <a:rPr lang="en-US" dirty="0"/>
              <a:t> (</a:t>
            </a:r>
            <a:r>
              <a:rPr lang="en-US" dirty="0" err="1"/>
              <a:t>moralische</a:t>
            </a:r>
            <a:r>
              <a:rPr lang="en-US" dirty="0"/>
              <a:t> </a:t>
            </a:r>
            <a:r>
              <a:rPr lang="en-US" dirty="0" err="1"/>
              <a:t>Komponente</a:t>
            </a:r>
            <a:r>
              <a:rPr lang="en-US" dirty="0"/>
              <a:t>)</a:t>
            </a:r>
          </a:p>
          <a:p>
            <a:pPr marL="285750" lvl="0" indent="-285750" algn="l" rtl="0">
              <a:spcBef>
                <a:spcPts val="0"/>
              </a:spcBef>
              <a:spcAft>
                <a:spcPts val="0"/>
              </a:spcAft>
              <a:buFontTx/>
              <a:buChar char="-"/>
            </a:pPr>
            <a:r>
              <a:rPr lang="en-US" dirty="0" err="1"/>
              <a:t>Sorgfalts</a:t>
            </a:r>
            <a:r>
              <a:rPr lang="en-US" dirty="0"/>
              <a:t> und </a:t>
            </a:r>
            <a:r>
              <a:rPr lang="en-US" dirty="0" err="1"/>
              <a:t>Treuepflichtenn</a:t>
            </a:r>
            <a:r>
              <a:rPr lang="en-US" dirty="0"/>
              <a:t> (OR)</a:t>
            </a:r>
          </a:p>
          <a:p>
            <a:pPr marL="285750" marR="0" lvl="0" indent="-285750" algn="l" defTabSz="914400" rtl="0" eaLnBrk="1" fontAlgn="auto" latinLnBrk="0" hangingPunct="1">
              <a:lnSpc>
                <a:spcPct val="100000"/>
              </a:lnSpc>
              <a:spcBef>
                <a:spcPts val="0"/>
              </a:spcBef>
              <a:spcAft>
                <a:spcPts val="0"/>
              </a:spcAft>
              <a:buClr>
                <a:srgbClr val="000000"/>
              </a:buClr>
              <a:buSzPts val="1400"/>
              <a:buFontTx/>
              <a:buChar char="-"/>
              <a:tabLst/>
              <a:defRPr/>
            </a:pPr>
            <a:r>
              <a:rPr lang="en-US" dirty="0" err="1"/>
              <a:t>Werterhaltungspflicht</a:t>
            </a:r>
            <a:endParaRPr lang="en-US" dirty="0"/>
          </a:p>
          <a:p>
            <a:pPr marL="0" lvl="0" indent="0" algn="l" rtl="0">
              <a:spcBef>
                <a:spcPts val="0"/>
              </a:spcBef>
              <a:spcAft>
                <a:spcPts val="0"/>
              </a:spcAft>
              <a:buNone/>
            </a:pPr>
            <a:r>
              <a:rPr lang="en-US" dirty="0"/>
              <a:t>- </a:t>
            </a:r>
            <a:r>
              <a:rPr lang="en-US" dirty="0" err="1"/>
              <a:t>Abwägung</a:t>
            </a:r>
            <a:r>
              <a:rPr lang="en-US" dirty="0"/>
              <a:t> von </a:t>
            </a:r>
            <a:r>
              <a:rPr lang="en-US" dirty="0" err="1"/>
              <a:t>Kosten</a:t>
            </a:r>
            <a:r>
              <a:rPr lang="en-US" dirty="0"/>
              <a:t> und </a:t>
            </a:r>
            <a:r>
              <a:rPr lang="en-US" dirty="0" err="1"/>
              <a:t>Nutzen</a:t>
            </a:r>
            <a:endParaRPr lang="en-US" dirty="0"/>
          </a:p>
          <a:p>
            <a:pPr marL="0" lvl="0" indent="0" algn="l" rtl="0">
              <a:spcBef>
                <a:spcPts val="0"/>
              </a:spcBef>
              <a:spcAft>
                <a:spcPts val="0"/>
              </a:spcAft>
              <a:buNone/>
            </a:pPr>
            <a:r>
              <a:rPr lang="en-US" dirty="0"/>
              <a:t>- </a:t>
            </a:r>
            <a:r>
              <a:rPr lang="en-US" dirty="0" err="1"/>
              <a:t>Selbständig</a:t>
            </a:r>
            <a:r>
              <a:rPr lang="en-US" dirty="0"/>
              <a:t> </a:t>
            </a:r>
            <a:r>
              <a:rPr lang="en-US" dirty="0" err="1"/>
              <a:t>entscheiden</a:t>
            </a:r>
            <a:r>
              <a:rPr lang="en-US" dirty="0"/>
              <a:t> - </a:t>
            </a:r>
            <a:r>
              <a:rPr lang="en-US" dirty="0" err="1"/>
              <a:t>VOrgesetzter</a:t>
            </a:r>
            <a:r>
              <a:rPr lang="en-US" dirty="0"/>
              <a:t>?</a:t>
            </a:r>
          </a:p>
          <a:p>
            <a:pPr marL="0" lvl="0" indent="0" algn="l" rtl="0">
              <a:spcBef>
                <a:spcPts val="0"/>
              </a:spcBef>
              <a:spcAft>
                <a:spcPts val="0"/>
              </a:spcAft>
              <a:buNone/>
            </a:pPr>
            <a:r>
              <a:rPr lang="en-US" dirty="0"/>
              <a:t>- </a:t>
            </a:r>
            <a:r>
              <a:rPr lang="en-US" dirty="0" err="1"/>
              <a:t>kein</a:t>
            </a:r>
            <a:r>
              <a:rPr lang="en-US" dirty="0"/>
              <a:t> </a:t>
            </a:r>
            <a:r>
              <a:rPr lang="en-US" dirty="0" err="1"/>
              <a:t>eigenes</a:t>
            </a:r>
            <a:r>
              <a:rPr lang="en-US" dirty="0"/>
              <a:t> Geld - </a:t>
            </a:r>
            <a:r>
              <a:rPr lang="en-US" dirty="0" err="1"/>
              <a:t>anvertraut</a:t>
            </a:r>
            <a:r>
              <a:rPr lang="en-US" dirty="0"/>
              <a:t> </a:t>
            </a:r>
            <a:r>
              <a:rPr lang="en-US" dirty="0" err="1"/>
              <a:t>bei</a:t>
            </a:r>
            <a:r>
              <a:rPr lang="en-US" dirty="0"/>
              <a:t> KK</a:t>
            </a:r>
          </a:p>
          <a:p>
            <a:pPr marL="285750" lvl="0" indent="-285750" algn="l" rtl="0">
              <a:spcBef>
                <a:spcPts val="0"/>
              </a:spcBef>
              <a:spcAft>
                <a:spcPts val="0"/>
              </a:spcAft>
              <a:buFontTx/>
              <a:buChar char="-"/>
            </a:pPr>
            <a:r>
              <a:rPr lang="en-US" dirty="0" err="1"/>
              <a:t>Umfeld</a:t>
            </a:r>
            <a:r>
              <a:rPr lang="en-US" dirty="0"/>
              <a:t> </a:t>
            </a:r>
            <a:r>
              <a:rPr lang="en-US" dirty="0" err="1"/>
              <a:t>relativ</a:t>
            </a:r>
            <a:r>
              <a:rPr lang="en-US" dirty="0"/>
              <a:t> irrelevant - </a:t>
            </a:r>
            <a:r>
              <a:rPr lang="en-US" dirty="0" err="1"/>
              <a:t>Aufrechnen</a:t>
            </a:r>
            <a:r>
              <a:rPr lang="en-US" dirty="0"/>
              <a:t> </a:t>
            </a:r>
            <a:r>
              <a:rPr lang="en-US" dirty="0" err="1"/>
              <a:t>mit</a:t>
            </a:r>
            <a:r>
              <a:rPr lang="en-US" dirty="0"/>
              <a:t> </a:t>
            </a:r>
            <a:r>
              <a:rPr lang="en-US" dirty="0" err="1"/>
              <a:t>Gewinn</a:t>
            </a:r>
            <a:r>
              <a:rPr lang="en-US" dirty="0"/>
              <a:t> der Bank, </a:t>
            </a:r>
            <a:r>
              <a:rPr lang="en-US" dirty="0" err="1"/>
              <a:t>viel</a:t>
            </a:r>
            <a:r>
              <a:rPr lang="en-US" dirty="0"/>
              <a:t> </a:t>
            </a:r>
            <a:r>
              <a:rPr lang="en-US" dirty="0" err="1"/>
              <a:t>Arbeiten</a:t>
            </a:r>
            <a:r>
              <a:rPr lang="en-US" dirty="0"/>
              <a:t>, </a:t>
            </a:r>
            <a:r>
              <a:rPr lang="en-US" dirty="0" err="1"/>
              <a:t>Gepflogenheiten</a:t>
            </a:r>
            <a:endParaRPr lang="en-US" dirty="0"/>
          </a:p>
          <a:p>
            <a:pPr marL="285750" lvl="0" indent="-285750" algn="l" rtl="0">
              <a:spcBef>
                <a:spcPts val="0"/>
              </a:spcBef>
              <a:spcAft>
                <a:spcPts val="0"/>
              </a:spcAft>
              <a:buFontTx/>
              <a:buChar char="-"/>
            </a:pPr>
            <a:endParaRPr lang="en-US" dirty="0"/>
          </a:p>
          <a:p>
            <a:pPr marL="285750" lvl="0" indent="-285750" algn="l" rtl="0">
              <a:spcBef>
                <a:spcPts val="0"/>
              </a:spcBef>
              <a:spcAft>
                <a:spcPts val="0"/>
              </a:spcAft>
              <a:buFontTx/>
              <a:buChar char="-"/>
            </a:pPr>
            <a:endParaRPr lang="en-US" dirty="0"/>
          </a:p>
          <a:p>
            <a:pPr marL="285750" lvl="0" indent="-285750" algn="l" rtl="0">
              <a:spcBef>
                <a:spcPts val="0"/>
              </a:spcBef>
              <a:spcAft>
                <a:spcPts val="0"/>
              </a:spcAft>
              <a:buFontTx/>
              <a:buChar char="-"/>
            </a:pPr>
            <a:endParaRPr lang="en-US" dirty="0"/>
          </a:p>
          <a:p>
            <a:pPr marL="285750" lvl="0" indent="-285750" algn="l" rtl="0">
              <a:spcBef>
                <a:spcPts val="0"/>
              </a:spcBef>
              <a:spcAft>
                <a:spcPts val="0"/>
              </a:spcAft>
              <a:buFontTx/>
              <a:buChar char="-"/>
            </a:pPr>
            <a:endParaRPr lang="en-US" dirty="0"/>
          </a:p>
          <a:p>
            <a:pPr marL="0" lvl="0" indent="0" algn="l" rtl="0">
              <a:spcBef>
                <a:spcPts val="0"/>
              </a:spcBef>
              <a:spcAft>
                <a:spcPts val="0"/>
              </a:spcAft>
              <a:buNone/>
            </a:pPr>
            <a:endParaRPr dirty="0"/>
          </a:p>
        </p:txBody>
      </p:sp>
      <p:sp>
        <p:nvSpPr>
          <p:cNvPr id="264" name="Google Shape;26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839334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lang="de-DE" sz="1800" dirty="0"/>
          </a:p>
        </p:txBody>
      </p:sp>
      <p:sp>
        <p:nvSpPr>
          <p:cNvPr id="264" name="Google Shape;26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456421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lang="de-DE" sz="1800" dirty="0"/>
          </a:p>
        </p:txBody>
      </p:sp>
      <p:sp>
        <p:nvSpPr>
          <p:cNvPr id="264" name="Google Shape;26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780599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de-DE" sz="1800" dirty="0"/>
              <a:t>Verbrechen </a:t>
            </a:r>
          </a:p>
          <a:p>
            <a:pPr marL="0" lvl="0" indent="0" algn="l" rtl="0">
              <a:spcBef>
                <a:spcPts val="0"/>
              </a:spcBef>
              <a:spcAft>
                <a:spcPts val="0"/>
              </a:spcAft>
              <a:buNone/>
            </a:pPr>
            <a:endParaRPr lang="de-DE" sz="1800" dirty="0"/>
          </a:p>
          <a:p>
            <a:pPr marL="0" lvl="0" indent="0" algn="l" rtl="0">
              <a:spcBef>
                <a:spcPts val="0"/>
              </a:spcBef>
              <a:spcAft>
                <a:spcPts val="0"/>
              </a:spcAft>
              <a:buNone/>
            </a:pPr>
            <a:r>
              <a:rPr lang="de-DE" sz="1800" dirty="0"/>
              <a:t>Delikte gegen Vermögen</a:t>
            </a:r>
          </a:p>
          <a:p>
            <a:pPr marL="0" lvl="0" indent="0" algn="l" rtl="0">
              <a:spcBef>
                <a:spcPts val="0"/>
              </a:spcBef>
              <a:spcAft>
                <a:spcPts val="0"/>
              </a:spcAft>
              <a:buNone/>
            </a:pPr>
            <a:r>
              <a:rPr lang="de-DE" sz="1800" dirty="0"/>
              <a:t>Strafrecht - </a:t>
            </a:r>
            <a:r>
              <a:rPr lang="de-DE" sz="1800" dirty="0" err="1"/>
              <a:t>Wertesytsem</a:t>
            </a:r>
            <a:r>
              <a:rPr lang="de-DE" sz="1800" dirty="0"/>
              <a:t> unserer Gesellschaft</a:t>
            </a:r>
          </a:p>
        </p:txBody>
      </p:sp>
      <p:sp>
        <p:nvSpPr>
          <p:cNvPr id="264" name="Google Shape;26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000378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de-CH" dirty="0"/>
              <a:t>Bestechung</a:t>
            </a:r>
          </a:p>
          <a:p>
            <a:pPr marL="0" lvl="0" indent="0" algn="l" rtl="0">
              <a:spcBef>
                <a:spcPts val="0"/>
              </a:spcBef>
              <a:spcAft>
                <a:spcPts val="0"/>
              </a:spcAft>
              <a:buNone/>
            </a:pPr>
            <a:endParaRPr lang="de-CH" dirty="0"/>
          </a:p>
          <a:p>
            <a:pPr marL="0" lvl="0" indent="0" algn="l" rtl="0">
              <a:spcBef>
                <a:spcPts val="0"/>
              </a:spcBef>
              <a:spcAft>
                <a:spcPts val="0"/>
              </a:spcAft>
              <a:buNone/>
            </a:pPr>
            <a:r>
              <a:rPr lang="de-CH" dirty="0"/>
              <a:t>Wo sind die Problemfelder in einer Unternehmung?</a:t>
            </a:r>
          </a:p>
          <a:p>
            <a:pPr marL="0" lvl="0" indent="0" algn="l" rtl="0">
              <a:spcBef>
                <a:spcPts val="0"/>
              </a:spcBef>
              <a:spcAft>
                <a:spcPts val="0"/>
              </a:spcAft>
              <a:buNone/>
            </a:pPr>
            <a:endParaRPr lang="de-CH" dirty="0"/>
          </a:p>
          <a:p>
            <a:pPr marL="0" lvl="0" indent="0" algn="l" rtl="0">
              <a:spcBef>
                <a:spcPts val="0"/>
              </a:spcBef>
              <a:spcAft>
                <a:spcPts val="0"/>
              </a:spcAft>
              <a:buNone/>
            </a:pPr>
            <a:r>
              <a:rPr lang="de-CH" dirty="0"/>
              <a:t>Einkauf - </a:t>
            </a:r>
            <a:r>
              <a:rPr lang="de-CH" dirty="0" err="1"/>
              <a:t>Prokurement</a:t>
            </a:r>
            <a:endParaRPr lang="de-CH" dirty="0"/>
          </a:p>
          <a:p>
            <a:pPr marL="0" lvl="0" indent="0" algn="l" rtl="0">
              <a:spcBef>
                <a:spcPts val="0"/>
              </a:spcBef>
              <a:spcAft>
                <a:spcPts val="0"/>
              </a:spcAft>
              <a:buNone/>
            </a:pPr>
            <a:endParaRPr lang="de-CH" dirty="0"/>
          </a:p>
          <a:p>
            <a:pPr marL="0" lvl="0" indent="0" algn="l" rtl="0">
              <a:spcBef>
                <a:spcPts val="0"/>
              </a:spcBef>
              <a:spcAft>
                <a:spcPts val="0"/>
              </a:spcAft>
              <a:buNone/>
            </a:pPr>
            <a:r>
              <a:rPr lang="de-CH" dirty="0"/>
              <a:t>Bps. Verkauf Immobilien - Tickets and VRP</a:t>
            </a:r>
          </a:p>
          <a:p>
            <a:pPr marL="0" lvl="0" indent="0" algn="l" rtl="0">
              <a:spcBef>
                <a:spcPts val="0"/>
              </a:spcBef>
              <a:spcAft>
                <a:spcPts val="0"/>
              </a:spcAft>
              <a:buNone/>
            </a:pPr>
            <a:endParaRPr lang="de-CH" dirty="0"/>
          </a:p>
          <a:p>
            <a:pPr marL="0" lvl="0" indent="0" algn="l" rtl="0">
              <a:spcBef>
                <a:spcPts val="0"/>
              </a:spcBef>
              <a:spcAft>
                <a:spcPts val="0"/>
              </a:spcAft>
              <a:buNone/>
            </a:pPr>
            <a:r>
              <a:rPr lang="de-CH" dirty="0"/>
              <a:t>Wo schauen sie als VR hin</a:t>
            </a:r>
          </a:p>
          <a:p>
            <a:pPr marL="0" lvl="0" indent="0" algn="l" rtl="0">
              <a:spcBef>
                <a:spcPts val="0"/>
              </a:spcBef>
              <a:spcAft>
                <a:spcPts val="0"/>
              </a:spcAft>
              <a:buNone/>
            </a:pPr>
            <a:endParaRPr lang="de-CH" dirty="0"/>
          </a:p>
          <a:p>
            <a:pPr marL="0" lvl="0" indent="0" algn="l" rtl="0">
              <a:spcBef>
                <a:spcPts val="0"/>
              </a:spcBef>
              <a:spcAft>
                <a:spcPts val="0"/>
              </a:spcAft>
              <a:buNone/>
            </a:pPr>
            <a:endParaRPr lang="de-CH" dirty="0"/>
          </a:p>
          <a:p>
            <a:pPr marL="0" lvl="0" indent="0" algn="l" rtl="0">
              <a:spcBef>
                <a:spcPts val="0"/>
              </a:spcBef>
              <a:spcAft>
                <a:spcPts val="0"/>
              </a:spcAft>
              <a:buNone/>
            </a:pPr>
            <a:endParaRPr dirty="0"/>
          </a:p>
        </p:txBody>
      </p:sp>
      <p:sp>
        <p:nvSpPr>
          <p:cNvPr id="264" name="Google Shape;26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506149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de-CH" dirty="0"/>
              <a:t>Missbrauch verliehener Macht</a:t>
            </a:r>
            <a:endParaRPr dirty="0"/>
          </a:p>
        </p:txBody>
      </p:sp>
      <p:sp>
        <p:nvSpPr>
          <p:cNvPr id="264" name="Google Shape;26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707922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de-CH" dirty="0"/>
              <a:t>Missbrauch verliehener Macht</a:t>
            </a:r>
            <a:endParaRPr dirty="0"/>
          </a:p>
        </p:txBody>
      </p:sp>
      <p:sp>
        <p:nvSpPr>
          <p:cNvPr id="264" name="Google Shape;26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952694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lang="de-CH" dirty="0"/>
          </a:p>
        </p:txBody>
      </p:sp>
      <p:sp>
        <p:nvSpPr>
          <p:cNvPr id="264" name="Google Shape;26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2001980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1800" b="1" dirty="0" err="1">
                <a:effectLst/>
                <a:latin typeface="Arial" panose="020B0604020202020204" pitchFamily="34" charset="0"/>
              </a:rPr>
              <a:t>erforderlichen</a:t>
            </a:r>
            <a:r>
              <a:rPr lang="en-US" sz="1800" b="1" dirty="0">
                <a:effectLst/>
                <a:latin typeface="Arial" panose="020B0604020202020204" pitchFamily="34" charset="0"/>
              </a:rPr>
              <a:t> und </a:t>
            </a:r>
            <a:r>
              <a:rPr lang="en-US" sz="1800" b="1" dirty="0" err="1">
                <a:effectLst/>
                <a:latin typeface="Arial" panose="020B0604020202020204" pitchFamily="34" charset="0"/>
              </a:rPr>
              <a:t>zumutbaren</a:t>
            </a:r>
            <a:r>
              <a:rPr lang="en-US" sz="1800" b="1" dirty="0">
                <a:effectLst/>
                <a:latin typeface="Arial" panose="020B0604020202020204" pitchFamily="34" charset="0"/>
              </a:rPr>
              <a:t> </a:t>
            </a:r>
            <a:r>
              <a:rPr lang="en-US" sz="1800" b="1" dirty="0" err="1">
                <a:effectLst/>
                <a:latin typeface="Arial" panose="020B0604020202020204" pitchFamily="34" charset="0"/>
              </a:rPr>
              <a:t>organisatorischen</a:t>
            </a:r>
            <a:r>
              <a:rPr lang="en-US" sz="1800" b="1" dirty="0">
                <a:effectLst/>
                <a:latin typeface="Arial" panose="020B0604020202020204" pitchFamily="34" charset="0"/>
              </a:rPr>
              <a:t> </a:t>
            </a:r>
            <a:r>
              <a:rPr lang="en-US" sz="1800" b="1" dirty="0" err="1">
                <a:effectLst/>
                <a:latin typeface="Arial" panose="020B0604020202020204" pitchFamily="34" charset="0"/>
              </a:rPr>
              <a:t>Vorkehren</a:t>
            </a:r>
            <a:r>
              <a:rPr lang="en-US" sz="1800" b="1" dirty="0">
                <a:effectLst/>
                <a:latin typeface="Arial" panose="020B0604020202020204" pitchFamily="34" charset="0"/>
              </a:rPr>
              <a:t> </a:t>
            </a:r>
            <a:r>
              <a:rPr lang="en-US" sz="1800" b="1" dirty="0" err="1">
                <a:effectLst/>
                <a:latin typeface="Arial" panose="020B0604020202020204" pitchFamily="34" charset="0"/>
              </a:rPr>
              <a:t>getroffen</a:t>
            </a:r>
            <a:r>
              <a:rPr lang="en-US" sz="1800" b="1" dirty="0">
                <a:effectLst/>
                <a:latin typeface="Arial" panose="020B0604020202020204" pitchFamily="34" charset="0"/>
              </a:rPr>
              <a:t> hat, um </a:t>
            </a:r>
            <a:r>
              <a:rPr lang="en-US" sz="1800" b="1" dirty="0" err="1">
                <a:effectLst/>
                <a:latin typeface="Arial" panose="020B0604020202020204" pitchFamily="34" charset="0"/>
              </a:rPr>
              <a:t>eine</a:t>
            </a:r>
            <a:r>
              <a:rPr lang="en-US" sz="1800" b="1" dirty="0">
                <a:effectLst/>
                <a:latin typeface="Arial" panose="020B0604020202020204" pitchFamily="34" charset="0"/>
              </a:rPr>
              <a:t> </a:t>
            </a:r>
            <a:r>
              <a:rPr lang="en-US" sz="1800" b="1" dirty="0" err="1">
                <a:effectLst/>
                <a:latin typeface="Arial" panose="020B0604020202020204" pitchFamily="34" charset="0"/>
              </a:rPr>
              <a:t>solche</a:t>
            </a:r>
            <a:r>
              <a:rPr lang="en-US" sz="1800" b="1" dirty="0">
                <a:effectLst/>
                <a:latin typeface="Arial" panose="020B0604020202020204" pitchFamily="34" charset="0"/>
              </a:rPr>
              <a:t> </a:t>
            </a:r>
            <a:r>
              <a:rPr lang="en-US" sz="1800" b="1" dirty="0" err="1">
                <a:effectLst/>
                <a:latin typeface="Arial" panose="020B0604020202020204" pitchFamily="34" charset="0"/>
              </a:rPr>
              <a:t>Straftat</a:t>
            </a:r>
            <a:r>
              <a:rPr lang="en-US" sz="1800" b="1" dirty="0">
                <a:effectLst/>
                <a:latin typeface="Arial" panose="020B0604020202020204" pitchFamily="34" charset="0"/>
              </a:rPr>
              <a:t> </a:t>
            </a:r>
            <a:r>
              <a:rPr lang="en-US" sz="1800" b="1" dirty="0" err="1">
                <a:effectLst/>
                <a:latin typeface="Arial" panose="020B0604020202020204" pitchFamily="34" charset="0"/>
              </a:rPr>
              <a:t>zu</a:t>
            </a:r>
            <a:r>
              <a:rPr lang="en-US" sz="1800" b="1" dirty="0">
                <a:effectLst/>
                <a:latin typeface="Arial" panose="020B0604020202020204" pitchFamily="34" charset="0"/>
              </a:rPr>
              <a:t> </a:t>
            </a:r>
            <a:r>
              <a:rPr lang="en-US" sz="1800" b="1" dirty="0" err="1">
                <a:effectLst/>
                <a:latin typeface="Arial" panose="020B0604020202020204" pitchFamily="34" charset="0"/>
              </a:rPr>
              <a:t>verhindern</a:t>
            </a:r>
            <a:endParaRPr lang="de-CH" dirty="0"/>
          </a:p>
        </p:txBody>
      </p:sp>
      <p:sp>
        <p:nvSpPr>
          <p:cNvPr id="264" name="Google Shape;26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0281339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lang="de-CH" dirty="0"/>
          </a:p>
        </p:txBody>
      </p:sp>
      <p:sp>
        <p:nvSpPr>
          <p:cNvPr id="264" name="Google Shape;26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18550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171450" indent="-171450">
              <a:buFontTx/>
              <a:buChar char="-"/>
            </a:pPr>
            <a:r>
              <a:rPr lang="de-CH" dirty="0"/>
              <a:t>Quelle Bild:</a:t>
            </a:r>
            <a:r>
              <a:rPr lang="de-CH" baseline="0" dirty="0"/>
              <a:t> https://compliance-focus.de/kartellrecht/kartellrechts-compliance/</a:t>
            </a:r>
            <a:br>
              <a:rPr lang="de-CH" baseline="0" dirty="0"/>
            </a:br>
            <a:br>
              <a:rPr lang="de-CH" baseline="0" dirty="0"/>
            </a:br>
            <a:r>
              <a:rPr lang="de-CH" baseline="0" dirty="0"/>
              <a:t>Beispiel aus der Kunstszene</a:t>
            </a:r>
            <a:endParaRPr lang="de-CH" dirty="0"/>
          </a:p>
          <a:p>
            <a:pPr marL="171450" indent="-171450">
              <a:buFontTx/>
              <a:buChar char="-"/>
            </a:pPr>
            <a:r>
              <a:rPr lang="de-CH" sz="1800" b="0" i="0" u="sng" strike="noStrike" cap="none" dirty="0">
                <a:solidFill>
                  <a:srgbClr val="000000"/>
                </a:solidFill>
                <a:effectLst/>
                <a:latin typeface="Arial"/>
                <a:ea typeface="Arial"/>
                <a:cs typeface="Arial"/>
                <a:sym typeface="Arial"/>
                <a:hlinkClick r:id="rId3" tooltip="https://www.tagesspiegel.de/berlin/machtkampf-in-der-kunstszene-das-kartell-der-glorreichen-sieben-seite-2/4619158-2.html"/>
              </a:rPr>
              <a:t>https://www.tagesspiegel.de/berlin/machtkampf-in-der-kunstszene-das-kartell-der-glorreichen-sieben-seite-2/4619158-2.html</a:t>
            </a:r>
            <a:endParaRPr lang="de-CH" dirty="0"/>
          </a:p>
          <a:p>
            <a:pPr marL="0" lvl="0" indent="0" algn="l" rtl="0">
              <a:spcBef>
                <a:spcPts val="0"/>
              </a:spcBef>
              <a:spcAft>
                <a:spcPts val="0"/>
              </a:spcAft>
              <a:buNone/>
            </a:pPr>
            <a:endParaRPr dirty="0"/>
          </a:p>
        </p:txBody>
      </p:sp>
      <p:sp>
        <p:nvSpPr>
          <p:cNvPr id="264" name="Google Shape;26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534871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342900" lvl="0" indent="-342900">
              <a:spcAft>
                <a:spcPts val="1200"/>
              </a:spcAft>
              <a:buSzPts val="1000"/>
              <a:buFont typeface="Symbol" pitchFamily="2" charset="2"/>
              <a:buChar char=""/>
              <a:tabLst>
                <a:tab pos="457200" algn="l"/>
              </a:tabLst>
            </a:pPr>
            <a:r>
              <a:rPr lang="de-DE" sz="1800" dirty="0">
                <a:solidFill>
                  <a:srgbClr val="606060"/>
                </a:solidFill>
                <a:effectLst/>
                <a:latin typeface="Open Sans" panose="020B0606030504020204" pitchFamily="34" charset="0"/>
                <a:ea typeface="Calibri" panose="020F0502020204030204" pitchFamily="34" charset="0"/>
              </a:rPr>
              <a:t>Verkauf von </a:t>
            </a:r>
            <a:r>
              <a:rPr lang="de-DE" sz="1800" dirty="0" err="1">
                <a:solidFill>
                  <a:srgbClr val="606060"/>
                </a:solidFill>
                <a:effectLst/>
                <a:latin typeface="Open Sans" panose="020B0606030504020204" pitchFamily="34" charset="0"/>
                <a:ea typeface="Calibri" panose="020F0502020204030204" pitchFamily="34" charset="0"/>
              </a:rPr>
              <a:t>Untrnehmungen</a:t>
            </a:r>
            <a:r>
              <a:rPr lang="de-DE" sz="1800" dirty="0">
                <a:solidFill>
                  <a:srgbClr val="606060"/>
                </a:solidFill>
                <a:effectLst/>
                <a:latin typeface="Open Sans" panose="020B0606030504020204" pitchFamily="34" charset="0"/>
                <a:ea typeface="Calibri" panose="020F0502020204030204" pitchFamily="34" charset="0"/>
              </a:rPr>
              <a:t> - RUAG international - </a:t>
            </a:r>
            <a:r>
              <a:rPr lang="de-DE" sz="1800" dirty="0" err="1">
                <a:solidFill>
                  <a:srgbClr val="606060"/>
                </a:solidFill>
                <a:effectLst/>
                <a:latin typeface="Open Sans" panose="020B0606030504020204" pitchFamily="34" charset="0"/>
                <a:ea typeface="Calibri" panose="020F0502020204030204" pitchFamily="34" charset="0"/>
              </a:rPr>
              <a:t>Sensiitive</a:t>
            </a:r>
            <a:r>
              <a:rPr lang="de-DE" sz="1800" dirty="0">
                <a:solidFill>
                  <a:srgbClr val="606060"/>
                </a:solidFill>
                <a:effectLst/>
                <a:latin typeface="Open Sans" panose="020B0606030504020204" pitchFamily="34" charset="0"/>
                <a:ea typeface="Calibri" panose="020F0502020204030204" pitchFamily="34" charset="0"/>
              </a:rPr>
              <a:t> Daten</a:t>
            </a:r>
          </a:p>
          <a:p>
            <a:pPr marL="342900" lvl="0" indent="-342900">
              <a:spcAft>
                <a:spcPts val="1200"/>
              </a:spcAft>
              <a:buSzPts val="1000"/>
              <a:buFont typeface="Symbol" pitchFamily="2" charset="2"/>
              <a:buChar char=""/>
              <a:tabLst>
                <a:tab pos="457200" algn="l"/>
              </a:tabLst>
            </a:pPr>
            <a:r>
              <a:rPr lang="de-DE" sz="1800" dirty="0">
                <a:solidFill>
                  <a:srgbClr val="606060"/>
                </a:solidFill>
                <a:effectLst/>
                <a:latin typeface="Open Sans" panose="020B0606030504020204" pitchFamily="34" charset="0"/>
                <a:ea typeface="Calibri" panose="020F0502020204030204" pitchFamily="34" charset="0"/>
              </a:rPr>
              <a:t>AI Act in Europe</a:t>
            </a:r>
            <a:endParaRPr lang="de-CH" sz="3600" dirty="0">
              <a:effectLst/>
              <a:latin typeface="Arial" panose="020B0604020202020204" pitchFamily="34" charset="0"/>
              <a:ea typeface="Calibri" panose="020F0502020204030204" pitchFamily="34" charset="0"/>
            </a:endParaRPr>
          </a:p>
          <a:p>
            <a:pPr marL="0" lvl="0" indent="0" algn="l" rtl="0">
              <a:spcBef>
                <a:spcPts val="0"/>
              </a:spcBef>
              <a:spcAft>
                <a:spcPts val="0"/>
              </a:spcAft>
              <a:buNone/>
            </a:pPr>
            <a:endParaRPr dirty="0"/>
          </a:p>
        </p:txBody>
      </p:sp>
      <p:sp>
        <p:nvSpPr>
          <p:cNvPr id="264" name="Google Shape;26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1303205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de-CH" b="1" dirty="0">
                <a:solidFill>
                  <a:schemeClr val="accent4"/>
                </a:solidFill>
                <a:latin typeface="Arial" panose="020B0604020202020204" pitchFamily="34" charset="0"/>
                <a:ea typeface="Open Sans"/>
                <a:cs typeface="Arial" panose="020B0604020202020204" pitchFamily="34" charset="0"/>
                <a:sym typeface="Open Sans"/>
              </a:rPr>
              <a:t>Abwerben von Fachpersonal</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de-CH" b="1" dirty="0">
              <a:solidFill>
                <a:schemeClr val="accent4"/>
              </a:solidFill>
              <a:latin typeface="Arial" panose="020B0604020202020204" pitchFamily="34" charset="0"/>
              <a:ea typeface="Open Sans"/>
              <a:cs typeface="Arial" panose="020B0604020202020204" pitchFamily="34" charset="0"/>
              <a:sym typeface="Open Sans"/>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de-CH" b="1" dirty="0">
                <a:solidFill>
                  <a:schemeClr val="accent4"/>
                </a:solidFill>
                <a:latin typeface="Arial" panose="020B0604020202020204" pitchFamily="34" charset="0"/>
                <a:ea typeface="Open Sans"/>
                <a:cs typeface="Arial" panose="020B0604020202020204" pitchFamily="34" charset="0"/>
                <a:sym typeface="Open Sans"/>
              </a:rPr>
              <a:t>SRK Fall</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de-CH" b="1" dirty="0">
              <a:solidFill>
                <a:schemeClr val="accent4"/>
              </a:solidFill>
              <a:latin typeface="Arial" panose="020B0604020202020204" pitchFamily="34" charset="0"/>
              <a:ea typeface="Open Sans"/>
              <a:cs typeface="Arial" panose="020B0604020202020204" pitchFamily="34" charset="0"/>
              <a:sym typeface="Open Sans"/>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de-CH" b="1" dirty="0">
              <a:solidFill>
                <a:schemeClr val="accent4"/>
              </a:solidFill>
              <a:latin typeface="Arial" panose="020B0604020202020204" pitchFamily="34" charset="0"/>
              <a:ea typeface="Open Sans"/>
              <a:cs typeface="Arial" panose="020B0604020202020204" pitchFamily="34" charset="0"/>
              <a:sym typeface="Open Sans"/>
            </a:endParaRPr>
          </a:p>
        </p:txBody>
      </p:sp>
      <p:sp>
        <p:nvSpPr>
          <p:cNvPr id="264" name="Google Shape;26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3900178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indent="0">
              <a:buFontTx/>
              <a:buNone/>
            </a:pPr>
            <a:r>
              <a:rPr lang="de-CH" dirty="0"/>
              <a:t>QUELLE</a:t>
            </a:r>
            <a:endParaRPr lang="de-CH" baseline="0" dirty="0"/>
          </a:p>
          <a:p>
            <a:pPr marL="171450" indent="-171450">
              <a:buFontTx/>
              <a:buChar char="-"/>
            </a:pPr>
            <a:r>
              <a:rPr lang="de-CH" baseline="0" dirty="0"/>
              <a:t>Steuern: https://www.nzz.ch/zuerich/steuerhinterziehung-mit-kunst-bezirksgericht-buesst-schwarzenbach-ld.1604477</a:t>
            </a:r>
          </a:p>
          <a:p>
            <a:pPr marL="171450" indent="-171450">
              <a:buFontTx/>
              <a:buChar char="-"/>
            </a:pPr>
            <a:endParaRPr lang="de-CH" dirty="0"/>
          </a:p>
          <a:p>
            <a:pPr marL="0" lvl="0" indent="0" algn="l" rtl="0">
              <a:spcBef>
                <a:spcPts val="0"/>
              </a:spcBef>
              <a:spcAft>
                <a:spcPts val="0"/>
              </a:spcAft>
              <a:buNone/>
            </a:pPr>
            <a:endParaRPr dirty="0"/>
          </a:p>
        </p:txBody>
      </p:sp>
      <p:sp>
        <p:nvSpPr>
          <p:cNvPr id="264" name="Google Shape;26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3868499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0"/>
        <p:cNvGrpSpPr/>
        <p:nvPr/>
      </p:nvGrpSpPr>
      <p:grpSpPr>
        <a:xfrm>
          <a:off x="0" y="0"/>
          <a:ext cx="0" cy="0"/>
          <a:chOff x="0" y="0"/>
          <a:chExt cx="0" cy="0"/>
        </a:xfrm>
      </p:grpSpPr>
      <p:sp>
        <p:nvSpPr>
          <p:cNvPr id="541" name="Google Shape;541;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542" name="Google Shape;542;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2037157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171450" indent="-171450">
              <a:lnSpc>
                <a:spcPct val="150000"/>
              </a:lnSpc>
              <a:buFontTx/>
              <a:buChar char="-"/>
            </a:pPr>
            <a:r>
              <a:rPr lang="de-CH" baseline="0" dirty="0"/>
              <a:t>Wie sieht das bei ihnen aus?</a:t>
            </a:r>
          </a:p>
          <a:p>
            <a:pPr marL="171450" indent="-171450">
              <a:lnSpc>
                <a:spcPct val="150000"/>
              </a:lnSpc>
              <a:buFontTx/>
              <a:buChar char="-"/>
            </a:pPr>
            <a:endParaRPr lang="de-CH" baseline="0" dirty="0"/>
          </a:p>
          <a:p>
            <a:pPr marL="171450" indent="-171450">
              <a:lnSpc>
                <a:spcPct val="150000"/>
              </a:lnSpc>
              <a:buFontTx/>
              <a:buChar char="-"/>
            </a:pPr>
            <a:r>
              <a:rPr lang="de-CH" baseline="0" dirty="0"/>
              <a:t>RUAG - Cyberangriffe</a:t>
            </a:r>
          </a:p>
        </p:txBody>
      </p:sp>
      <p:sp>
        <p:nvSpPr>
          <p:cNvPr id="247" name="Google Shape;247;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3565077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171450" indent="-171450">
              <a:lnSpc>
                <a:spcPct val="150000"/>
              </a:lnSpc>
              <a:buFontTx/>
              <a:buChar char="-"/>
            </a:pPr>
            <a:r>
              <a:rPr lang="de-CH" baseline="0" dirty="0"/>
              <a:t>Gemäss interner Vorschriften</a:t>
            </a:r>
          </a:p>
          <a:p>
            <a:pPr marL="171450" indent="-171450">
              <a:lnSpc>
                <a:spcPct val="150000"/>
              </a:lnSpc>
              <a:buFontTx/>
              <a:buChar char="-"/>
            </a:pPr>
            <a:r>
              <a:rPr lang="de-CH" baseline="0" dirty="0"/>
              <a:t>Hunde die bellen und nicht </a:t>
            </a:r>
            <a:r>
              <a:rPr lang="de-CH" baseline="0" dirty="0" err="1"/>
              <a:t>beisssen</a:t>
            </a:r>
            <a:endParaRPr lang="de-CH" baseline="0" dirty="0"/>
          </a:p>
          <a:p>
            <a:pPr marL="171450" indent="-171450">
              <a:lnSpc>
                <a:spcPct val="150000"/>
              </a:lnSpc>
              <a:buFontTx/>
              <a:buChar char="-"/>
            </a:pPr>
            <a:endParaRPr lang="de-CH" baseline="0" dirty="0"/>
          </a:p>
          <a:p>
            <a:pPr marL="171450" indent="-171450">
              <a:lnSpc>
                <a:spcPct val="150000"/>
              </a:lnSpc>
              <a:buFontTx/>
              <a:buChar char="-"/>
            </a:pPr>
            <a:endParaRPr lang="de-CH" baseline="0" dirty="0"/>
          </a:p>
        </p:txBody>
      </p:sp>
      <p:sp>
        <p:nvSpPr>
          <p:cNvPr id="247" name="Google Shape;247;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8661398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171450" marR="0" lvl="0" indent="-171450" algn="l" defTabSz="914400" rtl="0" eaLnBrk="1" fontAlgn="auto" latinLnBrk="0" hangingPunct="1">
              <a:lnSpc>
                <a:spcPct val="100000"/>
              </a:lnSpc>
              <a:spcBef>
                <a:spcPts val="0"/>
              </a:spcBef>
              <a:spcAft>
                <a:spcPts val="0"/>
              </a:spcAft>
              <a:buClr>
                <a:srgbClr val="000000"/>
              </a:buClr>
              <a:buSzPts val="1400"/>
              <a:buFontTx/>
              <a:buChar char="-"/>
              <a:tabLst/>
              <a:defRPr/>
            </a:pPr>
            <a:r>
              <a:rPr lang="de-CH" dirty="0">
                <a:solidFill>
                  <a:schemeClr val="accent6"/>
                </a:solidFill>
                <a:latin typeface="Arial" panose="020B0604020202020204" pitchFamily="34" charset="0"/>
                <a:ea typeface="Open Sans"/>
                <a:cs typeface="Arial" panose="020B0604020202020204" pitchFamily="34" charset="0"/>
                <a:sym typeface="Open Sans"/>
              </a:rPr>
              <a:t>Flughöhe des VR</a:t>
            </a:r>
          </a:p>
          <a:p>
            <a:pPr marL="171450" marR="0" lvl="0" indent="-171450" algn="l" defTabSz="914400" rtl="0" eaLnBrk="1" fontAlgn="auto" latinLnBrk="0" hangingPunct="1">
              <a:lnSpc>
                <a:spcPct val="100000"/>
              </a:lnSpc>
              <a:spcBef>
                <a:spcPts val="0"/>
              </a:spcBef>
              <a:spcAft>
                <a:spcPts val="0"/>
              </a:spcAft>
              <a:buClr>
                <a:srgbClr val="000000"/>
              </a:buClr>
              <a:buSzPts val="1400"/>
              <a:buFontTx/>
              <a:buChar char="-"/>
              <a:tabLst/>
              <a:defRPr/>
            </a:pPr>
            <a:endParaRPr lang="de-CH" dirty="0">
              <a:solidFill>
                <a:schemeClr val="accent6"/>
              </a:solidFill>
              <a:latin typeface="Arial" panose="020B0604020202020204" pitchFamily="34" charset="0"/>
              <a:ea typeface="Open Sans"/>
              <a:cs typeface="Arial" panose="020B0604020202020204" pitchFamily="34" charset="0"/>
              <a:sym typeface="Open Sans"/>
            </a:endParaRPr>
          </a:p>
          <a:p>
            <a:pPr marL="171450" marR="0" lvl="0" indent="-171450" algn="l" defTabSz="914400" rtl="0" eaLnBrk="1" fontAlgn="auto" latinLnBrk="0" hangingPunct="1">
              <a:lnSpc>
                <a:spcPct val="100000"/>
              </a:lnSpc>
              <a:spcBef>
                <a:spcPts val="0"/>
              </a:spcBef>
              <a:spcAft>
                <a:spcPts val="0"/>
              </a:spcAft>
              <a:buClr>
                <a:srgbClr val="000000"/>
              </a:buClr>
              <a:buSzPts val="1400"/>
              <a:buFontTx/>
              <a:buChar char="-"/>
              <a:tabLst/>
              <a:defRPr/>
            </a:pPr>
            <a:endParaRPr lang="de-CH" dirty="0">
              <a:solidFill>
                <a:schemeClr val="accent6"/>
              </a:solidFill>
              <a:latin typeface="Arial" panose="020B0604020202020204" pitchFamily="34" charset="0"/>
              <a:ea typeface="Open Sans"/>
              <a:cs typeface="Arial" panose="020B0604020202020204" pitchFamily="34" charset="0"/>
              <a:sym typeface="Open Sans"/>
            </a:endParaRPr>
          </a:p>
          <a:p>
            <a:pPr marL="171450" marR="0" lvl="0" indent="-171450" algn="l" defTabSz="914400" rtl="0" eaLnBrk="1" fontAlgn="auto" latinLnBrk="0" hangingPunct="1">
              <a:lnSpc>
                <a:spcPct val="100000"/>
              </a:lnSpc>
              <a:spcBef>
                <a:spcPts val="0"/>
              </a:spcBef>
              <a:spcAft>
                <a:spcPts val="0"/>
              </a:spcAft>
              <a:buClr>
                <a:srgbClr val="000000"/>
              </a:buClr>
              <a:buSzPts val="1400"/>
              <a:buFontTx/>
              <a:buChar char="-"/>
              <a:tabLst/>
              <a:defRPr/>
            </a:pPr>
            <a:endParaRPr lang="de-CH" dirty="0">
              <a:solidFill>
                <a:schemeClr val="accent6"/>
              </a:solidFill>
              <a:latin typeface="Arial" panose="020B0604020202020204" pitchFamily="34" charset="0"/>
              <a:ea typeface="Open Sans"/>
              <a:cs typeface="Arial" panose="020B0604020202020204" pitchFamily="34" charset="0"/>
              <a:sym typeface="Open Sans"/>
            </a:endParaRPr>
          </a:p>
          <a:p>
            <a:pPr marL="171450" marR="0" lvl="0" indent="-171450" algn="l" defTabSz="914400" rtl="0" eaLnBrk="1" fontAlgn="auto" latinLnBrk="0" hangingPunct="1">
              <a:lnSpc>
                <a:spcPct val="100000"/>
              </a:lnSpc>
              <a:spcBef>
                <a:spcPts val="0"/>
              </a:spcBef>
              <a:spcAft>
                <a:spcPts val="0"/>
              </a:spcAft>
              <a:buClr>
                <a:srgbClr val="000000"/>
              </a:buClr>
              <a:buSzPts val="1400"/>
              <a:buFontTx/>
              <a:buChar char="-"/>
              <a:tabLst/>
              <a:defRPr/>
            </a:pPr>
            <a:r>
              <a:rPr lang="de-CH" dirty="0">
                <a:solidFill>
                  <a:schemeClr val="accent6"/>
                </a:solidFill>
                <a:latin typeface="Arial" panose="020B0604020202020204" pitchFamily="34" charset="0"/>
                <a:ea typeface="Open Sans"/>
                <a:cs typeface="Arial" panose="020B0604020202020204" pitchFamily="34" charset="0"/>
                <a:sym typeface="Open Sans"/>
              </a:rPr>
              <a:t>Achtung: Take </a:t>
            </a:r>
            <a:r>
              <a:rPr lang="de-CH" dirty="0" err="1">
                <a:solidFill>
                  <a:schemeClr val="accent6"/>
                </a:solidFill>
                <a:latin typeface="Arial" panose="020B0604020202020204" pitchFamily="34" charset="0"/>
                <a:ea typeface="Open Sans"/>
                <a:cs typeface="Arial" panose="020B0604020202020204" pitchFamily="34" charset="0"/>
                <a:sym typeface="Open Sans"/>
              </a:rPr>
              <a:t>aways</a:t>
            </a:r>
            <a:r>
              <a:rPr lang="de-CH" dirty="0">
                <a:solidFill>
                  <a:schemeClr val="accent6"/>
                </a:solidFill>
                <a:latin typeface="Arial" panose="020B0604020202020204" pitchFamily="34" charset="0"/>
                <a:ea typeface="Open Sans"/>
                <a:cs typeface="Arial" panose="020B0604020202020204" pitchFamily="34" charset="0"/>
                <a:sym typeface="Open Sans"/>
              </a:rPr>
              <a:t>:</a:t>
            </a:r>
          </a:p>
          <a:p>
            <a:pPr marL="171450" marR="0" lvl="0" indent="-171450" algn="l" defTabSz="914400" rtl="0" eaLnBrk="1" fontAlgn="auto" latinLnBrk="0" hangingPunct="1">
              <a:lnSpc>
                <a:spcPct val="100000"/>
              </a:lnSpc>
              <a:spcBef>
                <a:spcPts val="0"/>
              </a:spcBef>
              <a:spcAft>
                <a:spcPts val="0"/>
              </a:spcAft>
              <a:buClr>
                <a:srgbClr val="000000"/>
              </a:buClr>
              <a:buSzPts val="1400"/>
              <a:buFontTx/>
              <a:buChar char="-"/>
              <a:tabLst/>
              <a:defRPr/>
            </a:pPr>
            <a:endParaRPr lang="de-CH" dirty="0">
              <a:solidFill>
                <a:schemeClr val="accent6"/>
              </a:solidFill>
              <a:latin typeface="Arial" panose="020B0604020202020204" pitchFamily="34" charset="0"/>
              <a:ea typeface="Open Sans"/>
              <a:cs typeface="Arial" panose="020B0604020202020204" pitchFamily="34" charset="0"/>
              <a:sym typeface="Open Sans"/>
            </a:endParaRPr>
          </a:p>
          <a:p>
            <a:pPr marL="171450" marR="0" lvl="0" indent="-171450" algn="l" defTabSz="914400" rtl="0" eaLnBrk="1" fontAlgn="auto" latinLnBrk="0" hangingPunct="1">
              <a:lnSpc>
                <a:spcPct val="100000"/>
              </a:lnSpc>
              <a:spcBef>
                <a:spcPts val="0"/>
              </a:spcBef>
              <a:spcAft>
                <a:spcPts val="0"/>
              </a:spcAft>
              <a:buClr>
                <a:srgbClr val="000000"/>
              </a:buClr>
              <a:buSzPts val="1400"/>
              <a:buFontTx/>
              <a:buChar char="-"/>
              <a:tabLst/>
              <a:defRPr/>
            </a:pPr>
            <a:r>
              <a:rPr lang="de-CH" dirty="0">
                <a:solidFill>
                  <a:schemeClr val="accent6"/>
                </a:solidFill>
                <a:latin typeface="Arial" panose="020B0604020202020204" pitchFamily="34" charset="0"/>
                <a:ea typeface="Open Sans"/>
                <a:cs typeface="Arial" panose="020B0604020202020204" pitchFamily="34" charset="0"/>
                <a:sym typeface="Open Sans"/>
              </a:rPr>
              <a:t>Wer </a:t>
            </a:r>
            <a:r>
              <a:rPr lang="de-CH" dirty="0" err="1">
                <a:solidFill>
                  <a:schemeClr val="accent6"/>
                </a:solidFill>
                <a:latin typeface="Arial" panose="020B0604020202020204" pitchFamily="34" charset="0"/>
                <a:ea typeface="Open Sans"/>
                <a:cs typeface="Arial" panose="020B0604020202020204" pitchFamily="34" charset="0"/>
                <a:sym typeface="Open Sans"/>
              </a:rPr>
              <a:t>sollin</a:t>
            </a:r>
            <a:r>
              <a:rPr lang="de-CH" dirty="0">
                <a:solidFill>
                  <a:schemeClr val="accent6"/>
                </a:solidFill>
                <a:latin typeface="Arial" panose="020B0604020202020204" pitchFamily="34" charset="0"/>
                <a:ea typeface="Open Sans"/>
                <a:cs typeface="Arial" panose="020B0604020202020204" pitchFamily="34" charset="0"/>
                <a:sym typeface="Open Sans"/>
              </a:rPr>
              <a:t> den </a:t>
            </a:r>
            <a:r>
              <a:rPr lang="de-CH" dirty="0" err="1">
                <a:solidFill>
                  <a:schemeClr val="accent6"/>
                </a:solidFill>
                <a:latin typeface="Arial" panose="020B0604020202020204" pitchFamily="34" charset="0"/>
                <a:ea typeface="Open Sans"/>
                <a:cs typeface="Arial" panose="020B0604020202020204" pitchFamily="34" charset="0"/>
                <a:sym typeface="Open Sans"/>
              </a:rPr>
              <a:t>Kommittees</a:t>
            </a:r>
            <a:r>
              <a:rPr lang="de-CH" dirty="0">
                <a:solidFill>
                  <a:schemeClr val="accent6"/>
                </a:solidFill>
                <a:latin typeface="Arial" panose="020B0604020202020204" pitchFamily="34" charset="0"/>
                <a:ea typeface="Open Sans"/>
                <a:cs typeface="Arial" panose="020B0604020202020204" pitchFamily="34" charset="0"/>
                <a:sym typeface="Open Sans"/>
              </a:rPr>
              <a:t> </a:t>
            </a:r>
            <a:r>
              <a:rPr lang="de-CH" dirty="0" err="1">
                <a:solidFill>
                  <a:schemeClr val="accent6"/>
                </a:solidFill>
                <a:latin typeface="Arial" panose="020B0604020202020204" pitchFamily="34" charset="0"/>
                <a:ea typeface="Open Sans"/>
                <a:cs typeface="Arial" panose="020B0604020202020204" pitchFamily="34" charset="0"/>
                <a:sym typeface="Open Sans"/>
              </a:rPr>
              <a:t>verttreten</a:t>
            </a:r>
            <a:r>
              <a:rPr lang="de-CH" dirty="0">
                <a:solidFill>
                  <a:schemeClr val="accent6"/>
                </a:solidFill>
                <a:latin typeface="Arial" panose="020B0604020202020204" pitchFamily="34" charset="0"/>
                <a:ea typeface="Open Sans"/>
                <a:cs typeface="Arial" panose="020B0604020202020204" pitchFamily="34" charset="0"/>
                <a:sym typeface="Open Sans"/>
              </a:rPr>
              <a:t> sein?</a:t>
            </a:r>
          </a:p>
          <a:p>
            <a:pPr marL="171450" marR="0" lvl="0" indent="-171450" algn="l" defTabSz="914400" rtl="0" eaLnBrk="1" fontAlgn="auto" latinLnBrk="0" hangingPunct="1">
              <a:lnSpc>
                <a:spcPct val="100000"/>
              </a:lnSpc>
              <a:spcBef>
                <a:spcPts val="0"/>
              </a:spcBef>
              <a:spcAft>
                <a:spcPts val="0"/>
              </a:spcAft>
              <a:buClr>
                <a:srgbClr val="000000"/>
              </a:buClr>
              <a:buSzPts val="1400"/>
              <a:buFontTx/>
              <a:buChar char="-"/>
              <a:tabLst/>
              <a:defRPr/>
            </a:pPr>
            <a:endParaRPr lang="de-CH" dirty="0">
              <a:solidFill>
                <a:schemeClr val="accent6"/>
              </a:solidFill>
              <a:latin typeface="Arial" panose="020B0604020202020204" pitchFamily="34" charset="0"/>
              <a:ea typeface="Open Sans"/>
              <a:cs typeface="Arial" panose="020B0604020202020204" pitchFamily="34" charset="0"/>
              <a:sym typeface="Open Sans"/>
            </a:endParaRPr>
          </a:p>
          <a:p>
            <a:pPr marL="171450" marR="0" lvl="0" indent="-171450" algn="l" defTabSz="914400" rtl="0" eaLnBrk="1" fontAlgn="auto" latinLnBrk="0" hangingPunct="1">
              <a:lnSpc>
                <a:spcPct val="100000"/>
              </a:lnSpc>
              <a:spcBef>
                <a:spcPts val="0"/>
              </a:spcBef>
              <a:spcAft>
                <a:spcPts val="0"/>
              </a:spcAft>
              <a:buClr>
                <a:srgbClr val="000000"/>
              </a:buClr>
              <a:buSzPts val="1400"/>
              <a:buFontTx/>
              <a:buChar char="-"/>
              <a:tabLst/>
              <a:defRPr/>
            </a:pPr>
            <a:r>
              <a:rPr lang="de-CH" dirty="0">
                <a:solidFill>
                  <a:schemeClr val="accent6"/>
                </a:solidFill>
                <a:latin typeface="Arial" panose="020B0604020202020204" pitchFamily="34" charset="0"/>
                <a:ea typeface="Open Sans"/>
                <a:cs typeface="Arial" panose="020B0604020202020204" pitchFamily="34" charset="0"/>
                <a:sym typeface="Open Sans"/>
              </a:rPr>
              <a:t>Alignment - </a:t>
            </a:r>
            <a:r>
              <a:rPr lang="de-CH" dirty="0" err="1">
                <a:solidFill>
                  <a:schemeClr val="accent6"/>
                </a:solidFill>
                <a:latin typeface="Arial" panose="020B0604020202020204" pitchFamily="34" charset="0"/>
                <a:ea typeface="Open Sans"/>
                <a:cs typeface="Arial" panose="020B0604020202020204" pitchFamily="34" charset="0"/>
                <a:sym typeface="Open Sans"/>
              </a:rPr>
              <a:t>Aursichtung</a:t>
            </a:r>
            <a:r>
              <a:rPr lang="de-CH" dirty="0">
                <a:solidFill>
                  <a:schemeClr val="accent6"/>
                </a:solidFill>
                <a:latin typeface="Arial" panose="020B0604020202020204" pitchFamily="34" charset="0"/>
                <a:ea typeface="Open Sans"/>
                <a:cs typeface="Arial" panose="020B0604020202020204" pitchFamily="34" charset="0"/>
                <a:sym typeface="Open Sans"/>
              </a:rPr>
              <a:t> - Mission - </a:t>
            </a:r>
            <a:r>
              <a:rPr lang="de-CH" dirty="0" err="1">
                <a:solidFill>
                  <a:schemeClr val="accent6"/>
                </a:solidFill>
                <a:latin typeface="Arial" panose="020B0604020202020204" pitchFamily="34" charset="0"/>
                <a:ea typeface="Open Sans"/>
                <a:cs typeface="Arial" panose="020B0604020202020204" pitchFamily="34" charset="0"/>
                <a:sym typeface="Open Sans"/>
              </a:rPr>
              <a:t>Strategy</a:t>
            </a:r>
            <a:endParaRPr lang="de-CH" dirty="0">
              <a:solidFill>
                <a:schemeClr val="accent6"/>
              </a:solidFill>
              <a:latin typeface="Arial" panose="020B0604020202020204" pitchFamily="34" charset="0"/>
              <a:ea typeface="Open Sans"/>
              <a:cs typeface="Arial" panose="020B0604020202020204" pitchFamily="34" charset="0"/>
              <a:sym typeface="Open Sans"/>
            </a:endParaRPr>
          </a:p>
          <a:p>
            <a:pPr marL="171450" marR="0" lvl="0" indent="-171450" algn="l" defTabSz="914400" rtl="0" eaLnBrk="1" fontAlgn="auto" latinLnBrk="0" hangingPunct="1">
              <a:lnSpc>
                <a:spcPct val="100000"/>
              </a:lnSpc>
              <a:spcBef>
                <a:spcPts val="0"/>
              </a:spcBef>
              <a:spcAft>
                <a:spcPts val="0"/>
              </a:spcAft>
              <a:buClr>
                <a:srgbClr val="000000"/>
              </a:buClr>
              <a:buSzPts val="1400"/>
              <a:buFontTx/>
              <a:buChar char="-"/>
              <a:tabLst/>
              <a:defRPr/>
            </a:pPr>
            <a:endParaRPr lang="de-CH" dirty="0">
              <a:solidFill>
                <a:schemeClr val="accent6"/>
              </a:solidFill>
              <a:latin typeface="Arial" panose="020B0604020202020204" pitchFamily="34" charset="0"/>
              <a:ea typeface="Open Sans"/>
              <a:cs typeface="Arial" panose="020B0604020202020204" pitchFamily="34" charset="0"/>
              <a:sym typeface="Open Sans"/>
            </a:endParaRPr>
          </a:p>
          <a:p>
            <a:pPr marL="171450" marR="0" lvl="0" indent="-171450" algn="l" defTabSz="914400" rtl="0" eaLnBrk="1" fontAlgn="auto" latinLnBrk="0" hangingPunct="1">
              <a:lnSpc>
                <a:spcPct val="100000"/>
              </a:lnSpc>
              <a:spcBef>
                <a:spcPts val="0"/>
              </a:spcBef>
              <a:spcAft>
                <a:spcPts val="0"/>
              </a:spcAft>
              <a:buClr>
                <a:srgbClr val="000000"/>
              </a:buClr>
              <a:buSzPts val="1400"/>
              <a:buFontTx/>
              <a:buChar char="-"/>
              <a:tabLst/>
              <a:defRPr/>
            </a:pPr>
            <a:r>
              <a:rPr lang="de-CH" dirty="0">
                <a:solidFill>
                  <a:schemeClr val="accent6"/>
                </a:solidFill>
                <a:latin typeface="Arial" panose="020B0604020202020204" pitchFamily="34" charset="0"/>
                <a:ea typeface="Open Sans"/>
                <a:cs typeface="Arial" panose="020B0604020202020204" pitchFamily="34" charset="0"/>
                <a:sym typeface="Open Sans"/>
              </a:rPr>
              <a:t>Agenda_ VRP - CEO - Geben die Agenda vor</a:t>
            </a:r>
          </a:p>
          <a:p>
            <a:pPr marL="171450" marR="0" lvl="0" indent="-171450" algn="l" defTabSz="914400" rtl="0" eaLnBrk="1" fontAlgn="auto" latinLnBrk="0" hangingPunct="1">
              <a:lnSpc>
                <a:spcPct val="100000"/>
              </a:lnSpc>
              <a:spcBef>
                <a:spcPts val="0"/>
              </a:spcBef>
              <a:spcAft>
                <a:spcPts val="0"/>
              </a:spcAft>
              <a:buClr>
                <a:srgbClr val="000000"/>
              </a:buClr>
              <a:buSzPts val="1400"/>
              <a:buFontTx/>
              <a:buChar char="-"/>
              <a:tabLst/>
              <a:defRPr/>
            </a:pPr>
            <a:endParaRPr lang="de-CH" dirty="0">
              <a:solidFill>
                <a:schemeClr val="accent6"/>
              </a:solidFill>
              <a:latin typeface="Arial" panose="020B0604020202020204" pitchFamily="34" charset="0"/>
              <a:ea typeface="Open Sans"/>
              <a:cs typeface="Arial" panose="020B0604020202020204" pitchFamily="34" charset="0"/>
              <a:sym typeface="Open Sans"/>
            </a:endParaRPr>
          </a:p>
          <a:p>
            <a:pPr marL="171450" marR="0" lvl="0" indent="-171450" algn="l" defTabSz="914400" rtl="0" eaLnBrk="1" fontAlgn="auto" latinLnBrk="0" hangingPunct="1">
              <a:lnSpc>
                <a:spcPct val="100000"/>
              </a:lnSpc>
              <a:spcBef>
                <a:spcPts val="0"/>
              </a:spcBef>
              <a:spcAft>
                <a:spcPts val="0"/>
              </a:spcAft>
              <a:buClr>
                <a:srgbClr val="000000"/>
              </a:buClr>
              <a:buSzPts val="1400"/>
              <a:buFontTx/>
              <a:buChar char="-"/>
              <a:tabLst/>
              <a:defRPr/>
            </a:pPr>
            <a:r>
              <a:rPr lang="de-CH" dirty="0">
                <a:solidFill>
                  <a:schemeClr val="accent6"/>
                </a:solidFill>
                <a:latin typeface="Arial" panose="020B0604020202020204" pitchFamily="34" charset="0"/>
                <a:ea typeface="Open Sans"/>
                <a:cs typeface="Arial" panose="020B0604020202020204" pitchFamily="34" charset="0"/>
                <a:sym typeface="Open Sans"/>
              </a:rPr>
              <a:t>Woher Info ausser von CEO</a:t>
            </a:r>
          </a:p>
        </p:txBody>
      </p:sp>
      <p:sp>
        <p:nvSpPr>
          <p:cNvPr id="247" name="Google Shape;247;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4176042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0"/>
        <p:cNvGrpSpPr/>
        <p:nvPr/>
      </p:nvGrpSpPr>
      <p:grpSpPr>
        <a:xfrm>
          <a:off x="0" y="0"/>
          <a:ext cx="0" cy="0"/>
          <a:chOff x="0" y="0"/>
          <a:chExt cx="0" cy="0"/>
        </a:xfrm>
      </p:grpSpPr>
      <p:sp>
        <p:nvSpPr>
          <p:cNvPr id="541" name="Google Shape;541;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542" name="Google Shape;542;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0760884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6"/>
        <p:cNvGrpSpPr/>
        <p:nvPr/>
      </p:nvGrpSpPr>
      <p:grpSpPr>
        <a:xfrm>
          <a:off x="0" y="0"/>
          <a:ext cx="0" cy="0"/>
          <a:chOff x="0" y="0"/>
          <a:chExt cx="0" cy="0"/>
        </a:xfrm>
      </p:grpSpPr>
      <p:sp>
        <p:nvSpPr>
          <p:cNvPr id="357" name="Google Shape;357;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r>
              <a:rPr lang="de-CH" baseline="0" dirty="0"/>
              <a:t>Richtige </a:t>
            </a:r>
            <a:r>
              <a:rPr lang="de-CH" baseline="0" dirty="0" err="1"/>
              <a:t>Strategy</a:t>
            </a:r>
            <a:r>
              <a:rPr lang="de-CH" baseline="0" dirty="0"/>
              <a:t> und Organisation - Kultur ist das Fundament - Vorhalte Alstom</a:t>
            </a:r>
          </a:p>
          <a:p>
            <a:endParaRPr lang="de-CH" baseline="0" dirty="0"/>
          </a:p>
          <a:p>
            <a:r>
              <a:rPr lang="de-CH" baseline="0" dirty="0"/>
              <a:t>Frage ans Publikum - Kultur bei euch?</a:t>
            </a:r>
          </a:p>
          <a:p>
            <a:endParaRPr lang="de-CH" baseline="0" dirty="0"/>
          </a:p>
          <a:p>
            <a:endParaRPr lang="de-CH" baseline="0" dirty="0"/>
          </a:p>
        </p:txBody>
      </p:sp>
      <p:sp>
        <p:nvSpPr>
          <p:cNvPr id="358" name="Google Shape;358;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9647519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de-CH" dirty="0"/>
              <a:t>Stellen sie den Kopf ein</a:t>
            </a:r>
          </a:p>
          <a:p>
            <a:pPr marL="0" lvl="0" indent="0" algn="l" rtl="0">
              <a:spcBef>
                <a:spcPts val="0"/>
              </a:spcBef>
              <a:spcAft>
                <a:spcPts val="0"/>
              </a:spcAft>
              <a:buNone/>
            </a:pPr>
            <a:endParaRPr lang="de-CH" dirty="0"/>
          </a:p>
          <a:p>
            <a:pPr marL="0" lvl="0" indent="0" algn="l" rtl="0">
              <a:spcBef>
                <a:spcPts val="0"/>
              </a:spcBef>
              <a:spcAft>
                <a:spcPts val="0"/>
              </a:spcAft>
              <a:buNone/>
            </a:pPr>
            <a:r>
              <a:rPr lang="de-CH" dirty="0"/>
              <a:t>Innen und Aussensicht</a:t>
            </a:r>
          </a:p>
          <a:p>
            <a:pPr marL="0" lvl="0" indent="0" algn="l" rtl="0">
              <a:spcBef>
                <a:spcPts val="0"/>
              </a:spcBef>
              <a:spcAft>
                <a:spcPts val="0"/>
              </a:spcAft>
              <a:buNone/>
            </a:pPr>
            <a:endParaRPr lang="de-CH" dirty="0"/>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de-CH" dirty="0"/>
              <a:t>Verlieren sie sich nicht in operativer Hektik</a:t>
            </a:r>
          </a:p>
          <a:p>
            <a:pPr marL="0" lvl="0" indent="0" algn="l" rtl="0">
              <a:spcBef>
                <a:spcPts val="0"/>
              </a:spcBef>
              <a:spcAft>
                <a:spcPts val="0"/>
              </a:spcAft>
              <a:buNone/>
            </a:pPr>
            <a:endParaRPr lang="de-CH" dirty="0"/>
          </a:p>
          <a:p>
            <a:pPr marL="0" lvl="0" indent="0" algn="l" rtl="0">
              <a:spcBef>
                <a:spcPts val="0"/>
              </a:spcBef>
              <a:spcAft>
                <a:spcPts val="0"/>
              </a:spcAft>
              <a:buNone/>
            </a:pPr>
            <a:r>
              <a:rPr lang="de-CH" dirty="0"/>
              <a:t>Reden sie mit den Leuten, die Nahe an den Mitarbeitern sind</a:t>
            </a:r>
          </a:p>
          <a:p>
            <a:pPr marL="0" lvl="0" indent="0" algn="l" rtl="0">
              <a:spcBef>
                <a:spcPts val="0"/>
              </a:spcBef>
              <a:spcAft>
                <a:spcPts val="0"/>
              </a:spcAft>
              <a:buNone/>
            </a:pPr>
            <a:endParaRPr lang="de-CH" dirty="0"/>
          </a:p>
          <a:p>
            <a:pPr marL="0" lvl="0" indent="0" algn="l" rtl="0">
              <a:spcBef>
                <a:spcPts val="0"/>
              </a:spcBef>
              <a:spcAft>
                <a:spcPts val="0"/>
              </a:spcAft>
              <a:buNone/>
            </a:pPr>
            <a:r>
              <a:rPr lang="de-CH" dirty="0"/>
              <a:t>Konzentrieren sie sich auf das Wesentliche - Risiko - Geld-Reputation</a:t>
            </a:r>
          </a:p>
          <a:p>
            <a:pPr marL="0" lvl="0" indent="0" algn="l" rtl="0">
              <a:spcBef>
                <a:spcPts val="0"/>
              </a:spcBef>
              <a:spcAft>
                <a:spcPts val="0"/>
              </a:spcAft>
              <a:buNone/>
            </a:pPr>
            <a:endParaRPr lang="de-CH" dirty="0"/>
          </a:p>
        </p:txBody>
      </p:sp>
      <p:sp>
        <p:nvSpPr>
          <p:cNvPr id="264" name="Google Shape;26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775178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userDrawn="1">
  <p:cSld name="Title Slide">
    <p:spTree>
      <p:nvGrpSpPr>
        <p:cNvPr id="1" name="Shape 12"/>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29"/>
        <p:cNvGrpSpPr/>
        <p:nvPr/>
      </p:nvGrpSpPr>
      <p:grpSpPr>
        <a:xfrm>
          <a:off x="0" y="0"/>
          <a:ext cx="0" cy="0"/>
          <a:chOff x="0" y="0"/>
          <a:chExt cx="0" cy="0"/>
        </a:xfrm>
      </p:grpSpPr>
      <p:sp>
        <p:nvSpPr>
          <p:cNvPr id="30" name="Google Shape;30;p8"/>
          <p:cNvSpPr>
            <a:spLocks noGrp="1"/>
          </p:cNvSpPr>
          <p:nvPr>
            <p:ph type="pic" idx="2"/>
          </p:nvPr>
        </p:nvSpPr>
        <p:spPr>
          <a:xfrm>
            <a:off x="5884608" y="0"/>
            <a:ext cx="3259393" cy="257175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750"/>
              </a:spcBef>
              <a:spcAft>
                <a:spcPts val="0"/>
              </a:spcAft>
              <a:buClr>
                <a:schemeClr val="dk1"/>
              </a:buClr>
              <a:buSzPts val="2800"/>
              <a:buFont typeface="Arial"/>
              <a:buChar char="•"/>
              <a:defRPr sz="2100" b="0" i="0" u="none" strike="noStrike" cap="none">
                <a:solidFill>
                  <a:schemeClr val="dk1"/>
                </a:solidFill>
                <a:latin typeface="Arial" panose="020B0604020202020204" pitchFamily="34" charset="0"/>
                <a:ea typeface="Open Sans"/>
                <a:cs typeface="Arial" panose="020B0604020202020204" pitchFamily="34" charset="0"/>
                <a:sym typeface="Open Sans"/>
              </a:defRPr>
            </a:lvl1pPr>
            <a:lvl2pPr marR="0" lvl="1" algn="l" rtl="0">
              <a:lnSpc>
                <a:spcPct val="90000"/>
              </a:lnSpc>
              <a:spcBef>
                <a:spcPts val="375"/>
              </a:spcBef>
              <a:spcAft>
                <a:spcPts val="0"/>
              </a:spcAft>
              <a:buClr>
                <a:schemeClr val="dk1"/>
              </a:buClr>
              <a:buSzPts val="2400"/>
              <a:buFont typeface="Arial"/>
              <a:buChar char="•"/>
              <a:defRPr sz="1800" b="0" i="0" u="none" strike="noStrike" cap="none">
                <a:solidFill>
                  <a:schemeClr val="dk1"/>
                </a:solidFill>
                <a:latin typeface="Open Sans"/>
                <a:ea typeface="Open Sans"/>
                <a:cs typeface="Open Sans"/>
                <a:sym typeface="Open Sans"/>
              </a:defRPr>
            </a:lvl2pPr>
            <a:lvl3pPr marR="0" lvl="2" algn="l" rtl="0">
              <a:lnSpc>
                <a:spcPct val="90000"/>
              </a:lnSpc>
              <a:spcBef>
                <a:spcPts val="375"/>
              </a:spcBef>
              <a:spcAft>
                <a:spcPts val="0"/>
              </a:spcAft>
              <a:buClr>
                <a:schemeClr val="dk1"/>
              </a:buClr>
              <a:buSzPts val="2000"/>
              <a:buFont typeface="Arial"/>
              <a:buChar char="•"/>
              <a:defRPr sz="1500" b="0" i="0" u="none" strike="noStrike" cap="none">
                <a:solidFill>
                  <a:schemeClr val="dk1"/>
                </a:solidFill>
                <a:latin typeface="Open Sans"/>
                <a:ea typeface="Open Sans"/>
                <a:cs typeface="Open Sans"/>
                <a:sym typeface="Open Sans"/>
              </a:defRPr>
            </a:lvl3pPr>
            <a:lvl4pPr marR="0" lvl="3"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a:ea typeface="Open Sans"/>
                <a:cs typeface="Open Sans"/>
                <a:sym typeface="Open Sans"/>
              </a:defRPr>
            </a:lvl4pPr>
            <a:lvl5pPr marR="0" lvl="4"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a:ea typeface="Open Sans"/>
                <a:cs typeface="Open Sans"/>
                <a:sym typeface="Open Sans"/>
              </a:defRPr>
            </a:lvl5pPr>
            <a:lvl6pPr marR="0" lvl="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a:ea typeface="Open Sans"/>
                <a:cs typeface="Open Sans"/>
                <a:sym typeface="Open Sans"/>
              </a:defRPr>
            </a:lvl6pPr>
            <a:lvl7pPr marR="0" lvl="6"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a:ea typeface="Open Sans"/>
                <a:cs typeface="Open Sans"/>
                <a:sym typeface="Open Sans"/>
              </a:defRPr>
            </a:lvl7pPr>
            <a:lvl8pPr marR="0" lvl="7"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a:ea typeface="Open Sans"/>
                <a:cs typeface="Open Sans"/>
                <a:sym typeface="Open Sans"/>
              </a:defRPr>
            </a:lvl8pPr>
            <a:lvl9pPr marR="0" lvl="8"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a:ea typeface="Open Sans"/>
                <a:cs typeface="Open Sans"/>
                <a:sym typeface="Open Sans"/>
              </a:defRPr>
            </a:lvl9pPr>
          </a:lstStyle>
          <a:p>
            <a:endParaRPr dirty="0"/>
          </a:p>
        </p:txBody>
      </p:sp>
      <p:sp>
        <p:nvSpPr>
          <p:cNvPr id="31" name="Google Shape;31;p8"/>
          <p:cNvSpPr>
            <a:spLocks noGrp="1"/>
          </p:cNvSpPr>
          <p:nvPr>
            <p:ph type="pic" idx="3"/>
          </p:nvPr>
        </p:nvSpPr>
        <p:spPr>
          <a:xfrm>
            <a:off x="5884607" y="2571749"/>
            <a:ext cx="3259393" cy="257175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750"/>
              </a:spcBef>
              <a:spcAft>
                <a:spcPts val="0"/>
              </a:spcAft>
              <a:buClr>
                <a:schemeClr val="dk1"/>
              </a:buClr>
              <a:buSzPts val="2800"/>
              <a:buFont typeface="Arial"/>
              <a:buChar char="•"/>
              <a:defRPr sz="2100" b="0" i="0" u="none" strike="noStrike" cap="none">
                <a:solidFill>
                  <a:schemeClr val="dk1"/>
                </a:solidFill>
                <a:latin typeface="Arial" panose="020B0604020202020204" pitchFamily="34" charset="0"/>
                <a:ea typeface="Open Sans"/>
                <a:cs typeface="Arial" panose="020B0604020202020204" pitchFamily="34" charset="0"/>
                <a:sym typeface="Open Sans"/>
              </a:defRPr>
            </a:lvl1pPr>
            <a:lvl2pPr marR="0" lvl="1" algn="l" rtl="0">
              <a:lnSpc>
                <a:spcPct val="90000"/>
              </a:lnSpc>
              <a:spcBef>
                <a:spcPts val="375"/>
              </a:spcBef>
              <a:spcAft>
                <a:spcPts val="0"/>
              </a:spcAft>
              <a:buClr>
                <a:schemeClr val="dk1"/>
              </a:buClr>
              <a:buSzPts val="2400"/>
              <a:buFont typeface="Arial"/>
              <a:buChar char="•"/>
              <a:defRPr sz="1800" b="0" i="0" u="none" strike="noStrike" cap="none">
                <a:solidFill>
                  <a:schemeClr val="dk1"/>
                </a:solidFill>
                <a:latin typeface="Open Sans"/>
                <a:ea typeface="Open Sans"/>
                <a:cs typeface="Open Sans"/>
                <a:sym typeface="Open Sans"/>
              </a:defRPr>
            </a:lvl2pPr>
            <a:lvl3pPr marR="0" lvl="2" algn="l" rtl="0">
              <a:lnSpc>
                <a:spcPct val="90000"/>
              </a:lnSpc>
              <a:spcBef>
                <a:spcPts val="375"/>
              </a:spcBef>
              <a:spcAft>
                <a:spcPts val="0"/>
              </a:spcAft>
              <a:buClr>
                <a:schemeClr val="dk1"/>
              </a:buClr>
              <a:buSzPts val="2000"/>
              <a:buFont typeface="Arial"/>
              <a:buChar char="•"/>
              <a:defRPr sz="1500" b="0" i="0" u="none" strike="noStrike" cap="none">
                <a:solidFill>
                  <a:schemeClr val="dk1"/>
                </a:solidFill>
                <a:latin typeface="Open Sans"/>
                <a:ea typeface="Open Sans"/>
                <a:cs typeface="Open Sans"/>
                <a:sym typeface="Open Sans"/>
              </a:defRPr>
            </a:lvl3pPr>
            <a:lvl4pPr marR="0" lvl="3"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a:ea typeface="Open Sans"/>
                <a:cs typeface="Open Sans"/>
                <a:sym typeface="Open Sans"/>
              </a:defRPr>
            </a:lvl4pPr>
            <a:lvl5pPr marR="0" lvl="4"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a:ea typeface="Open Sans"/>
                <a:cs typeface="Open Sans"/>
                <a:sym typeface="Open Sans"/>
              </a:defRPr>
            </a:lvl5pPr>
            <a:lvl6pPr marR="0" lvl="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a:ea typeface="Open Sans"/>
                <a:cs typeface="Open Sans"/>
                <a:sym typeface="Open Sans"/>
              </a:defRPr>
            </a:lvl6pPr>
            <a:lvl7pPr marR="0" lvl="6"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a:ea typeface="Open Sans"/>
                <a:cs typeface="Open Sans"/>
                <a:sym typeface="Open Sans"/>
              </a:defRPr>
            </a:lvl7pPr>
            <a:lvl8pPr marR="0" lvl="7"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a:ea typeface="Open Sans"/>
                <a:cs typeface="Open Sans"/>
                <a:sym typeface="Open Sans"/>
              </a:defRPr>
            </a:lvl8pPr>
            <a:lvl9pPr marR="0" lvl="8"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a:ea typeface="Open Sans"/>
                <a:cs typeface="Open Sans"/>
                <a:sym typeface="Open Sans"/>
              </a:defRPr>
            </a:lvl9pPr>
          </a:lstStyle>
          <a:p>
            <a:endParaRPr dirty="0"/>
          </a:p>
        </p:txBody>
      </p:sp>
      <p:sp>
        <p:nvSpPr>
          <p:cNvPr id="32" name="Google Shape;32;p8"/>
          <p:cNvSpPr>
            <a:spLocks noGrp="1"/>
          </p:cNvSpPr>
          <p:nvPr>
            <p:ph type="pic" idx="4"/>
          </p:nvPr>
        </p:nvSpPr>
        <p:spPr>
          <a:xfrm>
            <a:off x="4831739" y="1593884"/>
            <a:ext cx="2149977" cy="2149977"/>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750"/>
              </a:spcBef>
              <a:spcAft>
                <a:spcPts val="0"/>
              </a:spcAft>
              <a:buClr>
                <a:schemeClr val="dk1"/>
              </a:buClr>
              <a:buSzPts val="2800"/>
              <a:buFont typeface="Arial"/>
              <a:buChar char="•"/>
              <a:defRPr sz="2100" b="0" i="0" u="none" strike="noStrike" cap="none">
                <a:solidFill>
                  <a:schemeClr val="dk1"/>
                </a:solidFill>
                <a:latin typeface="Arial" panose="020B0604020202020204" pitchFamily="34" charset="0"/>
                <a:ea typeface="Open Sans"/>
                <a:cs typeface="Arial" panose="020B0604020202020204" pitchFamily="34" charset="0"/>
                <a:sym typeface="Open Sans"/>
              </a:defRPr>
            </a:lvl1pPr>
            <a:lvl2pPr marR="0" lvl="1" algn="l" rtl="0">
              <a:lnSpc>
                <a:spcPct val="90000"/>
              </a:lnSpc>
              <a:spcBef>
                <a:spcPts val="375"/>
              </a:spcBef>
              <a:spcAft>
                <a:spcPts val="0"/>
              </a:spcAft>
              <a:buClr>
                <a:schemeClr val="dk1"/>
              </a:buClr>
              <a:buSzPts val="2400"/>
              <a:buFont typeface="Arial"/>
              <a:buChar char="•"/>
              <a:defRPr sz="1800" b="0" i="0" u="none" strike="noStrike" cap="none">
                <a:solidFill>
                  <a:schemeClr val="dk1"/>
                </a:solidFill>
                <a:latin typeface="Open Sans"/>
                <a:ea typeface="Open Sans"/>
                <a:cs typeface="Open Sans"/>
                <a:sym typeface="Open Sans"/>
              </a:defRPr>
            </a:lvl2pPr>
            <a:lvl3pPr marR="0" lvl="2" algn="l" rtl="0">
              <a:lnSpc>
                <a:spcPct val="90000"/>
              </a:lnSpc>
              <a:spcBef>
                <a:spcPts val="375"/>
              </a:spcBef>
              <a:spcAft>
                <a:spcPts val="0"/>
              </a:spcAft>
              <a:buClr>
                <a:schemeClr val="dk1"/>
              </a:buClr>
              <a:buSzPts val="2000"/>
              <a:buFont typeface="Arial"/>
              <a:buChar char="•"/>
              <a:defRPr sz="1500" b="0" i="0" u="none" strike="noStrike" cap="none">
                <a:solidFill>
                  <a:schemeClr val="dk1"/>
                </a:solidFill>
                <a:latin typeface="Open Sans"/>
                <a:ea typeface="Open Sans"/>
                <a:cs typeface="Open Sans"/>
                <a:sym typeface="Open Sans"/>
              </a:defRPr>
            </a:lvl3pPr>
            <a:lvl4pPr marR="0" lvl="3"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a:ea typeface="Open Sans"/>
                <a:cs typeface="Open Sans"/>
                <a:sym typeface="Open Sans"/>
              </a:defRPr>
            </a:lvl4pPr>
            <a:lvl5pPr marR="0" lvl="4"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a:ea typeface="Open Sans"/>
                <a:cs typeface="Open Sans"/>
                <a:sym typeface="Open Sans"/>
              </a:defRPr>
            </a:lvl5pPr>
            <a:lvl6pPr marR="0" lvl="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a:ea typeface="Open Sans"/>
                <a:cs typeface="Open Sans"/>
                <a:sym typeface="Open Sans"/>
              </a:defRPr>
            </a:lvl6pPr>
            <a:lvl7pPr marR="0" lvl="6"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a:ea typeface="Open Sans"/>
                <a:cs typeface="Open Sans"/>
                <a:sym typeface="Open Sans"/>
              </a:defRPr>
            </a:lvl7pPr>
            <a:lvl8pPr marR="0" lvl="7"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a:ea typeface="Open Sans"/>
                <a:cs typeface="Open Sans"/>
                <a:sym typeface="Open Sans"/>
              </a:defRPr>
            </a:lvl8pPr>
            <a:lvl9pPr marR="0" lvl="8"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a:ea typeface="Open Sans"/>
                <a:cs typeface="Open Sans"/>
                <a:sym typeface="Open Sans"/>
              </a:defRPr>
            </a:lvl9pPr>
          </a:lstStyle>
          <a:p>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37"/>
        <p:cNvGrpSpPr/>
        <p:nvPr/>
      </p:nvGrpSpPr>
      <p:grpSpPr>
        <a:xfrm>
          <a:off x="0" y="0"/>
          <a:ext cx="0" cy="0"/>
          <a:chOff x="0" y="0"/>
          <a:chExt cx="0" cy="0"/>
        </a:xfrm>
      </p:grpSpPr>
      <p:sp>
        <p:nvSpPr>
          <p:cNvPr id="38" name="Google Shape;38;p10"/>
          <p:cNvSpPr>
            <a:spLocks noGrp="1"/>
          </p:cNvSpPr>
          <p:nvPr>
            <p:ph type="pic" idx="2"/>
          </p:nvPr>
        </p:nvSpPr>
        <p:spPr>
          <a:xfrm>
            <a:off x="868635" y="1616581"/>
            <a:ext cx="3214042" cy="2710428"/>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750"/>
              </a:spcBef>
              <a:spcAft>
                <a:spcPts val="0"/>
              </a:spcAft>
              <a:buClr>
                <a:schemeClr val="dk1"/>
              </a:buClr>
              <a:buSzPts val="2800"/>
              <a:buFont typeface="Arial"/>
              <a:buChar char="•"/>
              <a:defRPr sz="2100" b="0" i="0" u="none" strike="noStrike" cap="none">
                <a:solidFill>
                  <a:schemeClr val="dk1"/>
                </a:solidFill>
                <a:latin typeface="Arial" panose="020B0604020202020204" pitchFamily="34" charset="0"/>
                <a:ea typeface="Open Sans"/>
                <a:cs typeface="Arial" panose="020B0604020202020204" pitchFamily="34" charset="0"/>
                <a:sym typeface="Open Sans"/>
              </a:defRPr>
            </a:lvl1pPr>
            <a:lvl2pPr marR="0" lvl="1" algn="l" rtl="0">
              <a:lnSpc>
                <a:spcPct val="90000"/>
              </a:lnSpc>
              <a:spcBef>
                <a:spcPts val="375"/>
              </a:spcBef>
              <a:spcAft>
                <a:spcPts val="0"/>
              </a:spcAft>
              <a:buClr>
                <a:schemeClr val="dk1"/>
              </a:buClr>
              <a:buSzPts val="2400"/>
              <a:buFont typeface="Arial"/>
              <a:buChar char="•"/>
              <a:defRPr sz="1800" b="0" i="0" u="none" strike="noStrike" cap="none">
                <a:solidFill>
                  <a:schemeClr val="dk1"/>
                </a:solidFill>
                <a:latin typeface="Open Sans"/>
                <a:ea typeface="Open Sans"/>
                <a:cs typeface="Open Sans"/>
                <a:sym typeface="Open Sans"/>
              </a:defRPr>
            </a:lvl2pPr>
            <a:lvl3pPr marR="0" lvl="2" algn="l" rtl="0">
              <a:lnSpc>
                <a:spcPct val="90000"/>
              </a:lnSpc>
              <a:spcBef>
                <a:spcPts val="375"/>
              </a:spcBef>
              <a:spcAft>
                <a:spcPts val="0"/>
              </a:spcAft>
              <a:buClr>
                <a:schemeClr val="dk1"/>
              </a:buClr>
              <a:buSzPts val="2000"/>
              <a:buFont typeface="Arial"/>
              <a:buChar char="•"/>
              <a:defRPr sz="1500" b="0" i="0" u="none" strike="noStrike" cap="none">
                <a:solidFill>
                  <a:schemeClr val="dk1"/>
                </a:solidFill>
                <a:latin typeface="Open Sans"/>
                <a:ea typeface="Open Sans"/>
                <a:cs typeface="Open Sans"/>
                <a:sym typeface="Open Sans"/>
              </a:defRPr>
            </a:lvl3pPr>
            <a:lvl4pPr marR="0" lvl="3"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a:ea typeface="Open Sans"/>
                <a:cs typeface="Open Sans"/>
                <a:sym typeface="Open Sans"/>
              </a:defRPr>
            </a:lvl4pPr>
            <a:lvl5pPr marR="0" lvl="4"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a:ea typeface="Open Sans"/>
                <a:cs typeface="Open Sans"/>
                <a:sym typeface="Open Sans"/>
              </a:defRPr>
            </a:lvl5pPr>
            <a:lvl6pPr marR="0" lvl="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a:ea typeface="Open Sans"/>
                <a:cs typeface="Open Sans"/>
                <a:sym typeface="Open Sans"/>
              </a:defRPr>
            </a:lvl6pPr>
            <a:lvl7pPr marR="0" lvl="6"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a:ea typeface="Open Sans"/>
                <a:cs typeface="Open Sans"/>
                <a:sym typeface="Open Sans"/>
              </a:defRPr>
            </a:lvl7pPr>
            <a:lvl8pPr marR="0" lvl="7"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a:ea typeface="Open Sans"/>
                <a:cs typeface="Open Sans"/>
                <a:sym typeface="Open Sans"/>
              </a:defRPr>
            </a:lvl8pPr>
            <a:lvl9pPr marR="0" lvl="8"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a:ea typeface="Open Sans"/>
                <a:cs typeface="Open Sans"/>
                <a:sym typeface="Open Sans"/>
              </a:defRPr>
            </a:lvl9pPr>
          </a:lstStyle>
          <a:p>
            <a:endParaRPr dirty="0"/>
          </a:p>
        </p:txBody>
      </p:sp>
    </p:spTree>
    <p:extLst>
      <p:ext uri="{BB962C8B-B14F-4D97-AF65-F5344CB8AC3E}">
        <p14:creationId xmlns:p14="http://schemas.microsoft.com/office/powerpoint/2010/main" val="39660711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37"/>
        <p:cNvGrpSpPr/>
        <p:nvPr/>
      </p:nvGrpSpPr>
      <p:grpSpPr>
        <a:xfrm>
          <a:off x="0" y="0"/>
          <a:ext cx="0" cy="0"/>
          <a:chOff x="0" y="0"/>
          <a:chExt cx="0" cy="0"/>
        </a:xfrm>
      </p:grpSpPr>
      <p:sp>
        <p:nvSpPr>
          <p:cNvPr id="38" name="Google Shape;38;p10"/>
          <p:cNvSpPr>
            <a:spLocks noGrp="1"/>
          </p:cNvSpPr>
          <p:nvPr>
            <p:ph type="pic" idx="2"/>
          </p:nvPr>
        </p:nvSpPr>
        <p:spPr>
          <a:xfrm>
            <a:off x="868635" y="1616581"/>
            <a:ext cx="3214042" cy="2710428"/>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750"/>
              </a:spcBef>
              <a:spcAft>
                <a:spcPts val="0"/>
              </a:spcAft>
              <a:buClr>
                <a:schemeClr val="dk1"/>
              </a:buClr>
              <a:buSzPts val="2800"/>
              <a:buFont typeface="Arial"/>
              <a:buChar char="•"/>
              <a:defRPr sz="2100" b="0" i="0" u="none" strike="noStrike" cap="none">
                <a:solidFill>
                  <a:schemeClr val="dk1"/>
                </a:solidFill>
                <a:latin typeface="Arial" panose="020B0604020202020204" pitchFamily="34" charset="0"/>
                <a:ea typeface="Open Sans"/>
                <a:cs typeface="Arial" panose="020B0604020202020204" pitchFamily="34" charset="0"/>
                <a:sym typeface="Open Sans"/>
              </a:defRPr>
            </a:lvl1pPr>
            <a:lvl2pPr marR="0" lvl="1" algn="l" rtl="0">
              <a:lnSpc>
                <a:spcPct val="90000"/>
              </a:lnSpc>
              <a:spcBef>
                <a:spcPts val="375"/>
              </a:spcBef>
              <a:spcAft>
                <a:spcPts val="0"/>
              </a:spcAft>
              <a:buClr>
                <a:schemeClr val="dk1"/>
              </a:buClr>
              <a:buSzPts val="2400"/>
              <a:buFont typeface="Arial"/>
              <a:buChar char="•"/>
              <a:defRPr sz="1800" b="0" i="0" u="none" strike="noStrike" cap="none">
                <a:solidFill>
                  <a:schemeClr val="dk1"/>
                </a:solidFill>
                <a:latin typeface="Open Sans"/>
                <a:ea typeface="Open Sans"/>
                <a:cs typeface="Open Sans"/>
                <a:sym typeface="Open Sans"/>
              </a:defRPr>
            </a:lvl2pPr>
            <a:lvl3pPr marR="0" lvl="2" algn="l" rtl="0">
              <a:lnSpc>
                <a:spcPct val="90000"/>
              </a:lnSpc>
              <a:spcBef>
                <a:spcPts val="375"/>
              </a:spcBef>
              <a:spcAft>
                <a:spcPts val="0"/>
              </a:spcAft>
              <a:buClr>
                <a:schemeClr val="dk1"/>
              </a:buClr>
              <a:buSzPts val="2000"/>
              <a:buFont typeface="Arial"/>
              <a:buChar char="•"/>
              <a:defRPr sz="1500" b="0" i="0" u="none" strike="noStrike" cap="none">
                <a:solidFill>
                  <a:schemeClr val="dk1"/>
                </a:solidFill>
                <a:latin typeface="Open Sans"/>
                <a:ea typeface="Open Sans"/>
                <a:cs typeface="Open Sans"/>
                <a:sym typeface="Open Sans"/>
              </a:defRPr>
            </a:lvl3pPr>
            <a:lvl4pPr marR="0" lvl="3"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a:ea typeface="Open Sans"/>
                <a:cs typeface="Open Sans"/>
                <a:sym typeface="Open Sans"/>
              </a:defRPr>
            </a:lvl4pPr>
            <a:lvl5pPr marR="0" lvl="4"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a:ea typeface="Open Sans"/>
                <a:cs typeface="Open Sans"/>
                <a:sym typeface="Open Sans"/>
              </a:defRPr>
            </a:lvl5pPr>
            <a:lvl6pPr marR="0" lvl="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a:ea typeface="Open Sans"/>
                <a:cs typeface="Open Sans"/>
                <a:sym typeface="Open Sans"/>
              </a:defRPr>
            </a:lvl6pPr>
            <a:lvl7pPr marR="0" lvl="6"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a:ea typeface="Open Sans"/>
                <a:cs typeface="Open Sans"/>
                <a:sym typeface="Open Sans"/>
              </a:defRPr>
            </a:lvl7pPr>
            <a:lvl8pPr marR="0" lvl="7"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a:ea typeface="Open Sans"/>
                <a:cs typeface="Open Sans"/>
                <a:sym typeface="Open Sans"/>
              </a:defRPr>
            </a:lvl8pPr>
            <a:lvl9pPr marR="0" lvl="8"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a:ea typeface="Open Sans"/>
                <a:cs typeface="Open Sans"/>
                <a:sym typeface="Open Sans"/>
              </a:defRPr>
            </a:lvl9pPr>
          </a:lstStyle>
          <a:p>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8_Custom Layout">
  <p:cSld name="8_Custom Layout">
    <p:spTree>
      <p:nvGrpSpPr>
        <p:cNvPr id="1" name="Shape 68"/>
        <p:cNvGrpSpPr/>
        <p:nvPr/>
      </p:nvGrpSpPr>
      <p:grpSpPr>
        <a:xfrm>
          <a:off x="0" y="0"/>
          <a:ext cx="0" cy="0"/>
          <a:chOff x="0" y="0"/>
          <a:chExt cx="0" cy="0"/>
        </a:xfrm>
      </p:grpSpPr>
      <p:sp>
        <p:nvSpPr>
          <p:cNvPr id="69" name="Google Shape;69;p20"/>
          <p:cNvSpPr>
            <a:spLocks noGrp="1"/>
          </p:cNvSpPr>
          <p:nvPr>
            <p:ph type="pic" idx="2"/>
          </p:nvPr>
        </p:nvSpPr>
        <p:spPr>
          <a:xfrm>
            <a:off x="533401" y="1351028"/>
            <a:ext cx="2507156" cy="1736258"/>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750"/>
              </a:spcBef>
              <a:spcAft>
                <a:spcPts val="0"/>
              </a:spcAft>
              <a:buClr>
                <a:schemeClr val="dk1"/>
              </a:buClr>
              <a:buSzPts val="2800"/>
              <a:buFont typeface="Arial"/>
              <a:buChar char="•"/>
              <a:defRPr sz="2100" b="0" i="0" u="none" strike="noStrike" cap="none">
                <a:solidFill>
                  <a:schemeClr val="dk1"/>
                </a:solidFill>
                <a:latin typeface="Arial" panose="020B0604020202020204" pitchFamily="34" charset="0"/>
                <a:ea typeface="Open Sans"/>
                <a:cs typeface="Arial" panose="020B0604020202020204" pitchFamily="34" charset="0"/>
                <a:sym typeface="Open Sans"/>
              </a:defRPr>
            </a:lvl1pPr>
            <a:lvl2pPr marR="0" lvl="1" algn="l" rtl="0">
              <a:lnSpc>
                <a:spcPct val="90000"/>
              </a:lnSpc>
              <a:spcBef>
                <a:spcPts val="375"/>
              </a:spcBef>
              <a:spcAft>
                <a:spcPts val="0"/>
              </a:spcAft>
              <a:buClr>
                <a:schemeClr val="dk1"/>
              </a:buClr>
              <a:buSzPts val="2400"/>
              <a:buFont typeface="Arial"/>
              <a:buChar char="•"/>
              <a:defRPr sz="1800" b="0" i="0" u="none" strike="noStrike" cap="none">
                <a:solidFill>
                  <a:schemeClr val="dk1"/>
                </a:solidFill>
                <a:latin typeface="Open Sans"/>
                <a:ea typeface="Open Sans"/>
                <a:cs typeface="Open Sans"/>
                <a:sym typeface="Open Sans"/>
              </a:defRPr>
            </a:lvl2pPr>
            <a:lvl3pPr marR="0" lvl="2" algn="l" rtl="0">
              <a:lnSpc>
                <a:spcPct val="90000"/>
              </a:lnSpc>
              <a:spcBef>
                <a:spcPts val="375"/>
              </a:spcBef>
              <a:spcAft>
                <a:spcPts val="0"/>
              </a:spcAft>
              <a:buClr>
                <a:schemeClr val="dk1"/>
              </a:buClr>
              <a:buSzPts val="2000"/>
              <a:buFont typeface="Arial"/>
              <a:buChar char="•"/>
              <a:defRPr sz="1500" b="0" i="0" u="none" strike="noStrike" cap="none">
                <a:solidFill>
                  <a:schemeClr val="dk1"/>
                </a:solidFill>
                <a:latin typeface="Open Sans"/>
                <a:ea typeface="Open Sans"/>
                <a:cs typeface="Open Sans"/>
                <a:sym typeface="Open Sans"/>
              </a:defRPr>
            </a:lvl3pPr>
            <a:lvl4pPr marR="0" lvl="3"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a:ea typeface="Open Sans"/>
                <a:cs typeface="Open Sans"/>
                <a:sym typeface="Open Sans"/>
              </a:defRPr>
            </a:lvl4pPr>
            <a:lvl5pPr marR="0" lvl="4"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a:ea typeface="Open Sans"/>
                <a:cs typeface="Open Sans"/>
                <a:sym typeface="Open Sans"/>
              </a:defRPr>
            </a:lvl5pPr>
            <a:lvl6pPr marR="0" lvl="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a:ea typeface="Open Sans"/>
                <a:cs typeface="Open Sans"/>
                <a:sym typeface="Open Sans"/>
              </a:defRPr>
            </a:lvl6pPr>
            <a:lvl7pPr marR="0" lvl="6"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a:ea typeface="Open Sans"/>
                <a:cs typeface="Open Sans"/>
                <a:sym typeface="Open Sans"/>
              </a:defRPr>
            </a:lvl7pPr>
            <a:lvl8pPr marR="0" lvl="7"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a:ea typeface="Open Sans"/>
                <a:cs typeface="Open Sans"/>
                <a:sym typeface="Open Sans"/>
              </a:defRPr>
            </a:lvl8pPr>
            <a:lvl9pPr marR="0" lvl="8"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a:ea typeface="Open Sans"/>
                <a:cs typeface="Open Sans"/>
                <a:sym typeface="Open Sans"/>
              </a:defRPr>
            </a:lvl9pPr>
          </a:lstStyle>
          <a:p>
            <a:endParaRPr dirty="0"/>
          </a:p>
        </p:txBody>
      </p:sp>
      <p:sp>
        <p:nvSpPr>
          <p:cNvPr id="70" name="Google Shape;70;p20"/>
          <p:cNvSpPr>
            <a:spLocks noGrp="1"/>
          </p:cNvSpPr>
          <p:nvPr>
            <p:ph type="pic" idx="3"/>
          </p:nvPr>
        </p:nvSpPr>
        <p:spPr>
          <a:xfrm>
            <a:off x="3319384" y="1351028"/>
            <a:ext cx="2507156" cy="1736258"/>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750"/>
              </a:spcBef>
              <a:spcAft>
                <a:spcPts val="0"/>
              </a:spcAft>
              <a:buClr>
                <a:schemeClr val="dk1"/>
              </a:buClr>
              <a:buSzPts val="2800"/>
              <a:buFont typeface="Arial"/>
              <a:buChar char="•"/>
              <a:defRPr sz="2100" b="0" i="0" u="none" strike="noStrike" cap="none">
                <a:solidFill>
                  <a:schemeClr val="dk1"/>
                </a:solidFill>
                <a:latin typeface="Arial" panose="020B0604020202020204" pitchFamily="34" charset="0"/>
                <a:ea typeface="Open Sans"/>
                <a:cs typeface="Arial" panose="020B0604020202020204" pitchFamily="34" charset="0"/>
                <a:sym typeface="Open Sans"/>
              </a:defRPr>
            </a:lvl1pPr>
            <a:lvl2pPr marR="0" lvl="1" algn="l" rtl="0">
              <a:lnSpc>
                <a:spcPct val="90000"/>
              </a:lnSpc>
              <a:spcBef>
                <a:spcPts val="375"/>
              </a:spcBef>
              <a:spcAft>
                <a:spcPts val="0"/>
              </a:spcAft>
              <a:buClr>
                <a:schemeClr val="dk1"/>
              </a:buClr>
              <a:buSzPts val="2400"/>
              <a:buFont typeface="Arial"/>
              <a:buChar char="•"/>
              <a:defRPr sz="1800" b="0" i="0" u="none" strike="noStrike" cap="none">
                <a:solidFill>
                  <a:schemeClr val="dk1"/>
                </a:solidFill>
                <a:latin typeface="Open Sans"/>
                <a:ea typeface="Open Sans"/>
                <a:cs typeface="Open Sans"/>
                <a:sym typeface="Open Sans"/>
              </a:defRPr>
            </a:lvl2pPr>
            <a:lvl3pPr marR="0" lvl="2" algn="l" rtl="0">
              <a:lnSpc>
                <a:spcPct val="90000"/>
              </a:lnSpc>
              <a:spcBef>
                <a:spcPts val="375"/>
              </a:spcBef>
              <a:spcAft>
                <a:spcPts val="0"/>
              </a:spcAft>
              <a:buClr>
                <a:schemeClr val="dk1"/>
              </a:buClr>
              <a:buSzPts val="2000"/>
              <a:buFont typeface="Arial"/>
              <a:buChar char="•"/>
              <a:defRPr sz="1500" b="0" i="0" u="none" strike="noStrike" cap="none">
                <a:solidFill>
                  <a:schemeClr val="dk1"/>
                </a:solidFill>
                <a:latin typeface="Open Sans"/>
                <a:ea typeface="Open Sans"/>
                <a:cs typeface="Open Sans"/>
                <a:sym typeface="Open Sans"/>
              </a:defRPr>
            </a:lvl3pPr>
            <a:lvl4pPr marR="0" lvl="3"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a:ea typeface="Open Sans"/>
                <a:cs typeface="Open Sans"/>
                <a:sym typeface="Open Sans"/>
              </a:defRPr>
            </a:lvl4pPr>
            <a:lvl5pPr marR="0" lvl="4"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a:ea typeface="Open Sans"/>
                <a:cs typeface="Open Sans"/>
                <a:sym typeface="Open Sans"/>
              </a:defRPr>
            </a:lvl5pPr>
            <a:lvl6pPr marR="0" lvl="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a:ea typeface="Open Sans"/>
                <a:cs typeface="Open Sans"/>
                <a:sym typeface="Open Sans"/>
              </a:defRPr>
            </a:lvl6pPr>
            <a:lvl7pPr marR="0" lvl="6"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a:ea typeface="Open Sans"/>
                <a:cs typeface="Open Sans"/>
                <a:sym typeface="Open Sans"/>
              </a:defRPr>
            </a:lvl7pPr>
            <a:lvl8pPr marR="0" lvl="7"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a:ea typeface="Open Sans"/>
                <a:cs typeface="Open Sans"/>
                <a:sym typeface="Open Sans"/>
              </a:defRPr>
            </a:lvl8pPr>
            <a:lvl9pPr marR="0" lvl="8"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a:ea typeface="Open Sans"/>
                <a:cs typeface="Open Sans"/>
                <a:sym typeface="Open Sans"/>
              </a:defRPr>
            </a:lvl9pPr>
          </a:lstStyle>
          <a:p>
            <a:endParaRPr dirty="0"/>
          </a:p>
        </p:txBody>
      </p:sp>
      <p:sp>
        <p:nvSpPr>
          <p:cNvPr id="71" name="Google Shape;71;p20"/>
          <p:cNvSpPr>
            <a:spLocks noGrp="1"/>
          </p:cNvSpPr>
          <p:nvPr>
            <p:ph type="pic" idx="4"/>
          </p:nvPr>
        </p:nvSpPr>
        <p:spPr>
          <a:xfrm>
            <a:off x="6103444" y="1351028"/>
            <a:ext cx="2507156" cy="1736258"/>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750"/>
              </a:spcBef>
              <a:spcAft>
                <a:spcPts val="0"/>
              </a:spcAft>
              <a:buClr>
                <a:schemeClr val="dk1"/>
              </a:buClr>
              <a:buSzPts val="2800"/>
              <a:buFont typeface="Arial"/>
              <a:buChar char="•"/>
              <a:defRPr sz="2100" b="0" i="0" u="none" strike="noStrike" cap="none">
                <a:solidFill>
                  <a:schemeClr val="dk1"/>
                </a:solidFill>
                <a:latin typeface="Arial" panose="020B0604020202020204" pitchFamily="34" charset="0"/>
                <a:ea typeface="Open Sans"/>
                <a:cs typeface="Arial" panose="020B0604020202020204" pitchFamily="34" charset="0"/>
                <a:sym typeface="Open Sans"/>
              </a:defRPr>
            </a:lvl1pPr>
            <a:lvl2pPr marR="0" lvl="1" algn="l" rtl="0">
              <a:lnSpc>
                <a:spcPct val="90000"/>
              </a:lnSpc>
              <a:spcBef>
                <a:spcPts val="375"/>
              </a:spcBef>
              <a:spcAft>
                <a:spcPts val="0"/>
              </a:spcAft>
              <a:buClr>
                <a:schemeClr val="dk1"/>
              </a:buClr>
              <a:buSzPts val="2400"/>
              <a:buFont typeface="Arial"/>
              <a:buChar char="•"/>
              <a:defRPr sz="1800" b="0" i="0" u="none" strike="noStrike" cap="none">
                <a:solidFill>
                  <a:schemeClr val="dk1"/>
                </a:solidFill>
                <a:latin typeface="Open Sans"/>
                <a:ea typeface="Open Sans"/>
                <a:cs typeface="Open Sans"/>
                <a:sym typeface="Open Sans"/>
              </a:defRPr>
            </a:lvl2pPr>
            <a:lvl3pPr marR="0" lvl="2" algn="l" rtl="0">
              <a:lnSpc>
                <a:spcPct val="90000"/>
              </a:lnSpc>
              <a:spcBef>
                <a:spcPts val="375"/>
              </a:spcBef>
              <a:spcAft>
                <a:spcPts val="0"/>
              </a:spcAft>
              <a:buClr>
                <a:schemeClr val="dk1"/>
              </a:buClr>
              <a:buSzPts val="2000"/>
              <a:buFont typeface="Arial"/>
              <a:buChar char="•"/>
              <a:defRPr sz="1500" b="0" i="0" u="none" strike="noStrike" cap="none">
                <a:solidFill>
                  <a:schemeClr val="dk1"/>
                </a:solidFill>
                <a:latin typeface="Open Sans"/>
                <a:ea typeface="Open Sans"/>
                <a:cs typeface="Open Sans"/>
                <a:sym typeface="Open Sans"/>
              </a:defRPr>
            </a:lvl3pPr>
            <a:lvl4pPr marR="0" lvl="3"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a:ea typeface="Open Sans"/>
                <a:cs typeface="Open Sans"/>
                <a:sym typeface="Open Sans"/>
              </a:defRPr>
            </a:lvl4pPr>
            <a:lvl5pPr marR="0" lvl="4"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a:ea typeface="Open Sans"/>
                <a:cs typeface="Open Sans"/>
                <a:sym typeface="Open Sans"/>
              </a:defRPr>
            </a:lvl5pPr>
            <a:lvl6pPr marR="0" lvl="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a:ea typeface="Open Sans"/>
                <a:cs typeface="Open Sans"/>
                <a:sym typeface="Open Sans"/>
              </a:defRPr>
            </a:lvl6pPr>
            <a:lvl7pPr marR="0" lvl="6"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a:ea typeface="Open Sans"/>
                <a:cs typeface="Open Sans"/>
                <a:sym typeface="Open Sans"/>
              </a:defRPr>
            </a:lvl7pPr>
            <a:lvl8pPr marR="0" lvl="7"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a:ea typeface="Open Sans"/>
                <a:cs typeface="Open Sans"/>
                <a:sym typeface="Open Sans"/>
              </a:defRPr>
            </a:lvl8pPr>
            <a:lvl9pPr marR="0" lvl="8"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a:ea typeface="Open Sans"/>
                <a:cs typeface="Open Sans"/>
                <a:sym typeface="Open Sans"/>
              </a:defRPr>
            </a:lvl9pPr>
          </a:lstStyle>
          <a:p>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15_Custom Layout">
  <p:cSld name="15_Custom Layout">
    <p:spTree>
      <p:nvGrpSpPr>
        <p:cNvPr id="1" name="Shape 119"/>
        <p:cNvGrpSpPr/>
        <p:nvPr/>
      </p:nvGrpSpPr>
      <p:grpSpPr>
        <a:xfrm>
          <a:off x="0" y="0"/>
          <a:ext cx="0" cy="0"/>
          <a:chOff x="0" y="0"/>
          <a:chExt cx="0" cy="0"/>
        </a:xfrm>
      </p:grpSpPr>
      <p:sp>
        <p:nvSpPr>
          <p:cNvPr id="120" name="Google Shape;120;p36"/>
          <p:cNvSpPr>
            <a:spLocks noGrp="1"/>
          </p:cNvSpPr>
          <p:nvPr>
            <p:ph type="pic" idx="2"/>
          </p:nvPr>
        </p:nvSpPr>
        <p:spPr>
          <a:xfrm>
            <a:off x="626455" y="974272"/>
            <a:ext cx="3533405" cy="3194957"/>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750"/>
              </a:spcBef>
              <a:spcAft>
                <a:spcPts val="0"/>
              </a:spcAft>
              <a:buClr>
                <a:schemeClr val="dk1"/>
              </a:buClr>
              <a:buSzPts val="2800"/>
              <a:buFont typeface="Arial"/>
              <a:buChar char="•"/>
              <a:defRPr sz="2100" b="0" i="0" u="none" strike="noStrike" cap="none">
                <a:solidFill>
                  <a:schemeClr val="dk1"/>
                </a:solidFill>
                <a:latin typeface="Arial" panose="020B0604020202020204" pitchFamily="34" charset="0"/>
                <a:ea typeface="Open Sans"/>
                <a:cs typeface="Arial" panose="020B0604020202020204" pitchFamily="34" charset="0"/>
                <a:sym typeface="Open Sans"/>
              </a:defRPr>
            </a:lvl1pPr>
            <a:lvl2pPr marR="0" lvl="1" algn="l" rtl="0">
              <a:lnSpc>
                <a:spcPct val="90000"/>
              </a:lnSpc>
              <a:spcBef>
                <a:spcPts val="375"/>
              </a:spcBef>
              <a:spcAft>
                <a:spcPts val="0"/>
              </a:spcAft>
              <a:buClr>
                <a:schemeClr val="dk1"/>
              </a:buClr>
              <a:buSzPts val="2400"/>
              <a:buFont typeface="Arial"/>
              <a:buChar char="•"/>
              <a:defRPr sz="1800" b="0" i="0" u="none" strike="noStrike" cap="none">
                <a:solidFill>
                  <a:schemeClr val="dk1"/>
                </a:solidFill>
                <a:latin typeface="Open Sans"/>
                <a:ea typeface="Open Sans"/>
                <a:cs typeface="Open Sans"/>
                <a:sym typeface="Open Sans"/>
              </a:defRPr>
            </a:lvl2pPr>
            <a:lvl3pPr marR="0" lvl="2" algn="l" rtl="0">
              <a:lnSpc>
                <a:spcPct val="90000"/>
              </a:lnSpc>
              <a:spcBef>
                <a:spcPts val="375"/>
              </a:spcBef>
              <a:spcAft>
                <a:spcPts val="0"/>
              </a:spcAft>
              <a:buClr>
                <a:schemeClr val="dk1"/>
              </a:buClr>
              <a:buSzPts val="2000"/>
              <a:buFont typeface="Arial"/>
              <a:buChar char="•"/>
              <a:defRPr sz="1500" b="0" i="0" u="none" strike="noStrike" cap="none">
                <a:solidFill>
                  <a:schemeClr val="dk1"/>
                </a:solidFill>
                <a:latin typeface="Open Sans"/>
                <a:ea typeface="Open Sans"/>
                <a:cs typeface="Open Sans"/>
                <a:sym typeface="Open Sans"/>
              </a:defRPr>
            </a:lvl3pPr>
            <a:lvl4pPr marR="0" lvl="3"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a:ea typeface="Open Sans"/>
                <a:cs typeface="Open Sans"/>
                <a:sym typeface="Open Sans"/>
              </a:defRPr>
            </a:lvl4pPr>
            <a:lvl5pPr marR="0" lvl="4"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a:ea typeface="Open Sans"/>
                <a:cs typeface="Open Sans"/>
                <a:sym typeface="Open Sans"/>
              </a:defRPr>
            </a:lvl5pPr>
            <a:lvl6pPr marR="0" lvl="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a:ea typeface="Open Sans"/>
                <a:cs typeface="Open Sans"/>
                <a:sym typeface="Open Sans"/>
              </a:defRPr>
            </a:lvl6pPr>
            <a:lvl7pPr marR="0" lvl="6"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a:ea typeface="Open Sans"/>
                <a:cs typeface="Open Sans"/>
                <a:sym typeface="Open Sans"/>
              </a:defRPr>
            </a:lvl7pPr>
            <a:lvl8pPr marR="0" lvl="7"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a:ea typeface="Open Sans"/>
                <a:cs typeface="Open Sans"/>
                <a:sym typeface="Open Sans"/>
              </a:defRPr>
            </a:lvl8pPr>
            <a:lvl9pPr marR="0" lvl="8"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a:ea typeface="Open Sans"/>
                <a:cs typeface="Open Sans"/>
                <a:sym typeface="Open Sans"/>
              </a:defRPr>
            </a:lvl9pPr>
          </a:lstStyle>
          <a:p>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37"/>
        <p:cNvGrpSpPr/>
        <p:nvPr/>
      </p:nvGrpSpPr>
      <p:grpSpPr>
        <a:xfrm>
          <a:off x="0" y="0"/>
          <a:ext cx="0" cy="0"/>
          <a:chOff x="0" y="0"/>
          <a:chExt cx="0" cy="0"/>
        </a:xfrm>
      </p:grpSpPr>
      <p:sp>
        <p:nvSpPr>
          <p:cNvPr id="38" name="Google Shape;38;p10"/>
          <p:cNvSpPr>
            <a:spLocks noGrp="1"/>
          </p:cNvSpPr>
          <p:nvPr>
            <p:ph type="pic" idx="2"/>
          </p:nvPr>
        </p:nvSpPr>
        <p:spPr>
          <a:xfrm>
            <a:off x="868635" y="1616581"/>
            <a:ext cx="3214042" cy="2710428"/>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750"/>
              </a:spcBef>
              <a:spcAft>
                <a:spcPts val="0"/>
              </a:spcAft>
              <a:buClr>
                <a:schemeClr val="dk1"/>
              </a:buClr>
              <a:buSzPts val="2800"/>
              <a:buFont typeface="Arial"/>
              <a:buChar char="•"/>
              <a:defRPr sz="2100" b="0" i="0" u="none" strike="noStrike" cap="none">
                <a:solidFill>
                  <a:schemeClr val="dk1"/>
                </a:solidFill>
                <a:latin typeface="Arial" panose="020B0604020202020204" pitchFamily="34" charset="0"/>
                <a:ea typeface="Open Sans"/>
                <a:cs typeface="Arial" panose="020B0604020202020204" pitchFamily="34" charset="0"/>
                <a:sym typeface="Open Sans"/>
              </a:defRPr>
            </a:lvl1pPr>
            <a:lvl2pPr marR="0" lvl="1" algn="l" rtl="0">
              <a:lnSpc>
                <a:spcPct val="90000"/>
              </a:lnSpc>
              <a:spcBef>
                <a:spcPts val="375"/>
              </a:spcBef>
              <a:spcAft>
                <a:spcPts val="0"/>
              </a:spcAft>
              <a:buClr>
                <a:schemeClr val="dk1"/>
              </a:buClr>
              <a:buSzPts val="2400"/>
              <a:buFont typeface="Arial"/>
              <a:buChar char="•"/>
              <a:defRPr sz="1800" b="0" i="0" u="none" strike="noStrike" cap="none">
                <a:solidFill>
                  <a:schemeClr val="dk1"/>
                </a:solidFill>
                <a:latin typeface="Open Sans"/>
                <a:ea typeface="Open Sans"/>
                <a:cs typeface="Open Sans"/>
                <a:sym typeface="Open Sans"/>
              </a:defRPr>
            </a:lvl2pPr>
            <a:lvl3pPr marR="0" lvl="2" algn="l" rtl="0">
              <a:lnSpc>
                <a:spcPct val="90000"/>
              </a:lnSpc>
              <a:spcBef>
                <a:spcPts val="375"/>
              </a:spcBef>
              <a:spcAft>
                <a:spcPts val="0"/>
              </a:spcAft>
              <a:buClr>
                <a:schemeClr val="dk1"/>
              </a:buClr>
              <a:buSzPts val="2000"/>
              <a:buFont typeface="Arial"/>
              <a:buChar char="•"/>
              <a:defRPr sz="1500" b="0" i="0" u="none" strike="noStrike" cap="none">
                <a:solidFill>
                  <a:schemeClr val="dk1"/>
                </a:solidFill>
                <a:latin typeface="Open Sans"/>
                <a:ea typeface="Open Sans"/>
                <a:cs typeface="Open Sans"/>
                <a:sym typeface="Open Sans"/>
              </a:defRPr>
            </a:lvl3pPr>
            <a:lvl4pPr marR="0" lvl="3"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a:ea typeface="Open Sans"/>
                <a:cs typeface="Open Sans"/>
                <a:sym typeface="Open Sans"/>
              </a:defRPr>
            </a:lvl4pPr>
            <a:lvl5pPr marR="0" lvl="4"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a:ea typeface="Open Sans"/>
                <a:cs typeface="Open Sans"/>
                <a:sym typeface="Open Sans"/>
              </a:defRPr>
            </a:lvl5pPr>
            <a:lvl6pPr marR="0" lvl="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a:ea typeface="Open Sans"/>
                <a:cs typeface="Open Sans"/>
                <a:sym typeface="Open Sans"/>
              </a:defRPr>
            </a:lvl6pPr>
            <a:lvl7pPr marR="0" lvl="6"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a:ea typeface="Open Sans"/>
                <a:cs typeface="Open Sans"/>
                <a:sym typeface="Open Sans"/>
              </a:defRPr>
            </a:lvl7pPr>
            <a:lvl8pPr marR="0" lvl="7"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a:ea typeface="Open Sans"/>
                <a:cs typeface="Open Sans"/>
                <a:sym typeface="Open Sans"/>
              </a:defRPr>
            </a:lvl8pPr>
            <a:lvl9pPr marR="0" lvl="8"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Open Sans"/>
                <a:ea typeface="Open Sans"/>
                <a:cs typeface="Open Sans"/>
                <a:sym typeface="Open Sans"/>
              </a:defRPr>
            </a:lvl9pPr>
          </a:lstStyle>
          <a:p>
            <a:endParaRPr dirty="0"/>
          </a:p>
        </p:txBody>
      </p:sp>
    </p:spTree>
    <p:extLst>
      <p:ext uri="{BB962C8B-B14F-4D97-AF65-F5344CB8AC3E}">
        <p14:creationId xmlns:p14="http://schemas.microsoft.com/office/powerpoint/2010/main" val="2511446177"/>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3.xml"/><Relationship Id="rId1" Type="http://schemas.openxmlformats.org/officeDocument/2006/relationships/slideLayout" Target="../slideLayouts/slideLayout4.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5.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5.xml"/><Relationship Id="rId1" Type="http://schemas.openxmlformats.org/officeDocument/2006/relationships/slideLayout" Target="../slideLayouts/slideLayout6.xml"/></Relationships>
</file>

<file path=ppt/slideMasters/_rels/slideMaster6.xml.rels><?xml version="1.0" encoding="UTF-8" standalone="yes"?>
<Relationships xmlns="http://schemas.openxmlformats.org/package/2006/relationships"><Relationship Id="rId1"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7.xml"/><Relationship Id="rId1"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628650" y="273843"/>
            <a:ext cx="7886700" cy="994172"/>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1pPr>
            <a:lvl2pPr marR="0" lvl="1"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2pPr>
            <a:lvl3pPr marR="0" lvl="2"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3pPr>
            <a:lvl4pPr marR="0" lvl="3"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4pPr>
            <a:lvl5pPr marR="0" lvl="4"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5pPr>
            <a:lvl6pPr marR="0" lvl="5"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6pPr>
            <a:lvl7pPr marR="0" lvl="6"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7pPr>
            <a:lvl8pPr marR="0" lvl="7"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8pPr>
            <a:lvl9pPr marR="0" lvl="8"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9pPr>
          </a:lstStyle>
          <a:p>
            <a:endParaRPr/>
          </a:p>
        </p:txBody>
      </p:sp>
      <p:sp>
        <p:nvSpPr>
          <p:cNvPr id="11" name="Google Shape;11;p1"/>
          <p:cNvSpPr txBox="1">
            <a:spLocks noGrp="1"/>
          </p:cNvSpPr>
          <p:nvPr>
            <p:ph type="body" idx="1"/>
          </p:nvPr>
        </p:nvSpPr>
        <p:spPr>
          <a:xfrm>
            <a:off x="628650" y="1369219"/>
            <a:ext cx="7886700" cy="3263503"/>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Open Sans"/>
                <a:ea typeface="Open Sans"/>
                <a:cs typeface="Open Sans"/>
                <a:sym typeface="Open Sans"/>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Open Sans"/>
                <a:ea typeface="Open Sans"/>
                <a:cs typeface="Open Sans"/>
                <a:sym typeface="Open Sans"/>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Open Sans"/>
                <a:ea typeface="Open Sans"/>
                <a:cs typeface="Open Sans"/>
                <a:sym typeface="Open Sans"/>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a:ea typeface="Open Sans"/>
                <a:cs typeface="Open Sans"/>
                <a:sym typeface="Open Sans"/>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a:ea typeface="Open Sans"/>
                <a:cs typeface="Open Sans"/>
                <a:sym typeface="Open Sans"/>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a:ea typeface="Open Sans"/>
                <a:cs typeface="Open Sans"/>
                <a:sym typeface="Open Sans"/>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a:ea typeface="Open Sans"/>
                <a:cs typeface="Open Sans"/>
                <a:sym typeface="Open Sans"/>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a:ea typeface="Open Sans"/>
                <a:cs typeface="Open Sans"/>
                <a:sym typeface="Open Sans"/>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a:ea typeface="Open Sans"/>
                <a:cs typeface="Open Sans"/>
                <a:sym typeface="Open Sans"/>
              </a:defRPr>
            </a:lvl9pPr>
          </a:lstStyle>
          <a:p>
            <a:endParaRPr dirty="0"/>
          </a:p>
        </p:txBody>
      </p:sp>
    </p:spTree>
  </p:cSld>
  <p:clrMap bg1="lt1" tx1="dk1" bg2="dk2" tx2="lt2" accent1="accent1" accent2="accent2" accent3="accent3" accent4="accent4" accent5="accent5" accent6="accent6" hlink="hlink" folHlink="folHlink"/>
  <p:sldLayoutIdLst>
    <p:sldLayoutId id="2147483648"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6"/>
        <p:cNvGrpSpPr/>
        <p:nvPr/>
      </p:nvGrpSpPr>
      <p:grpSpPr>
        <a:xfrm>
          <a:off x="0" y="0"/>
          <a:ext cx="0" cy="0"/>
          <a:chOff x="0" y="0"/>
          <a:chExt cx="0" cy="0"/>
        </a:xfrm>
      </p:grpSpPr>
      <p:sp>
        <p:nvSpPr>
          <p:cNvPr id="27" name="Google Shape;27;p7"/>
          <p:cNvSpPr txBox="1">
            <a:spLocks noGrp="1"/>
          </p:cNvSpPr>
          <p:nvPr>
            <p:ph type="title"/>
          </p:nvPr>
        </p:nvSpPr>
        <p:spPr>
          <a:xfrm>
            <a:off x="628650" y="273843"/>
            <a:ext cx="7886700" cy="994172"/>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1pPr>
            <a:lvl2pPr marR="0" lvl="1"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2pPr>
            <a:lvl3pPr marR="0" lvl="2"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3pPr>
            <a:lvl4pPr marR="0" lvl="3"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4pPr>
            <a:lvl5pPr marR="0" lvl="4"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5pPr>
            <a:lvl6pPr marR="0" lvl="5"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6pPr>
            <a:lvl7pPr marR="0" lvl="6"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7pPr>
            <a:lvl8pPr marR="0" lvl="7"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8pPr>
            <a:lvl9pPr marR="0" lvl="8"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9pPr>
          </a:lstStyle>
          <a:p>
            <a:endParaRPr/>
          </a:p>
        </p:txBody>
      </p:sp>
      <p:sp>
        <p:nvSpPr>
          <p:cNvPr id="28" name="Google Shape;28;p7"/>
          <p:cNvSpPr txBox="1">
            <a:spLocks noGrp="1"/>
          </p:cNvSpPr>
          <p:nvPr>
            <p:ph type="body" idx="1"/>
          </p:nvPr>
        </p:nvSpPr>
        <p:spPr>
          <a:xfrm>
            <a:off x="628650" y="1369219"/>
            <a:ext cx="7886700" cy="3263503"/>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Open Sans"/>
                <a:ea typeface="Open Sans"/>
                <a:cs typeface="Open Sans"/>
                <a:sym typeface="Open Sans"/>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Open Sans"/>
                <a:ea typeface="Open Sans"/>
                <a:cs typeface="Open Sans"/>
                <a:sym typeface="Open Sans"/>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Open Sans"/>
                <a:ea typeface="Open Sans"/>
                <a:cs typeface="Open Sans"/>
                <a:sym typeface="Open Sans"/>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a:ea typeface="Open Sans"/>
                <a:cs typeface="Open Sans"/>
                <a:sym typeface="Open Sans"/>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a:ea typeface="Open Sans"/>
                <a:cs typeface="Open Sans"/>
                <a:sym typeface="Open Sans"/>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a:ea typeface="Open Sans"/>
                <a:cs typeface="Open Sans"/>
                <a:sym typeface="Open Sans"/>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a:ea typeface="Open Sans"/>
                <a:cs typeface="Open Sans"/>
                <a:sym typeface="Open Sans"/>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a:ea typeface="Open Sans"/>
                <a:cs typeface="Open Sans"/>
                <a:sym typeface="Open Sans"/>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a:ea typeface="Open Sans"/>
                <a:cs typeface="Open Sans"/>
                <a:sym typeface="Open Sans"/>
              </a:defRPr>
            </a:lvl9pPr>
          </a:lstStyle>
          <a:p>
            <a:endParaRPr dirty="0"/>
          </a:p>
        </p:txBody>
      </p:sp>
    </p:spTree>
  </p:cSld>
  <p:clrMap bg1="lt1" tx1="dk1" bg2="dk2" tx2="lt2" accent1="accent1" accent2="accent2" accent3="accent3" accent4="accent4" accent5="accent5" accent6="accent6" hlink="hlink" folHlink="folHlink"/>
  <p:sldLayoutIdLst>
    <p:sldLayoutId id="2147483651" r:id="rId1"/>
    <p:sldLayoutId id="2147483705"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3"/>
        <p:cNvGrpSpPr/>
        <p:nvPr/>
      </p:nvGrpSpPr>
      <p:grpSpPr>
        <a:xfrm>
          <a:off x="0" y="0"/>
          <a:ext cx="0" cy="0"/>
          <a:chOff x="0" y="0"/>
          <a:chExt cx="0" cy="0"/>
        </a:xfrm>
      </p:grpSpPr>
      <p:pic>
        <p:nvPicPr>
          <p:cNvPr id="2" name="Grafik 1">
            <a:extLst>
              <a:ext uri="{FF2B5EF4-FFF2-40B4-BE49-F238E27FC236}">
                <a16:creationId xmlns:a16="http://schemas.microsoft.com/office/drawing/2014/main" id="{BBB251D4-52FF-E0DD-3980-6A262B1E68BB}"/>
              </a:ext>
            </a:extLst>
          </p:cNvPr>
          <p:cNvPicPr>
            <a:picLocks noChangeAspect="1"/>
          </p:cNvPicPr>
          <p:nvPr userDrawn="1"/>
        </p:nvPicPr>
        <p:blipFill>
          <a:blip r:embed="rId3"/>
          <a:stretch>
            <a:fillRect/>
          </a:stretch>
        </p:blipFill>
        <p:spPr>
          <a:xfrm>
            <a:off x="-11907" y="816769"/>
            <a:ext cx="3084245" cy="1980009"/>
          </a:xfrm>
          <a:prstGeom prst="rect">
            <a:avLst/>
          </a:prstGeom>
        </p:spPr>
      </p:pic>
      <p:sp>
        <p:nvSpPr>
          <p:cNvPr id="35" name="Google Shape;35;p9"/>
          <p:cNvSpPr txBox="1">
            <a:spLocks noGrp="1"/>
          </p:cNvSpPr>
          <p:nvPr>
            <p:ph type="title"/>
          </p:nvPr>
        </p:nvSpPr>
        <p:spPr>
          <a:xfrm>
            <a:off x="628650" y="273843"/>
            <a:ext cx="7886700" cy="994172"/>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1pPr>
            <a:lvl2pPr marR="0" lvl="1"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2pPr>
            <a:lvl3pPr marR="0" lvl="2"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3pPr>
            <a:lvl4pPr marR="0" lvl="3"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4pPr>
            <a:lvl5pPr marR="0" lvl="4"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5pPr>
            <a:lvl6pPr marR="0" lvl="5"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6pPr>
            <a:lvl7pPr marR="0" lvl="6"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7pPr>
            <a:lvl8pPr marR="0" lvl="7"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8pPr>
            <a:lvl9pPr marR="0" lvl="8"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9pPr>
          </a:lstStyle>
          <a:p>
            <a:endParaRPr/>
          </a:p>
        </p:txBody>
      </p:sp>
      <p:sp>
        <p:nvSpPr>
          <p:cNvPr id="36" name="Google Shape;36;p9"/>
          <p:cNvSpPr txBox="1">
            <a:spLocks noGrp="1"/>
          </p:cNvSpPr>
          <p:nvPr>
            <p:ph type="body" idx="1"/>
          </p:nvPr>
        </p:nvSpPr>
        <p:spPr>
          <a:xfrm>
            <a:off x="628650" y="1369219"/>
            <a:ext cx="7886700" cy="3263503"/>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Open Sans"/>
                <a:ea typeface="Open Sans"/>
                <a:cs typeface="Open Sans"/>
                <a:sym typeface="Open Sans"/>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Open Sans"/>
                <a:ea typeface="Open Sans"/>
                <a:cs typeface="Open Sans"/>
                <a:sym typeface="Open Sans"/>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Open Sans"/>
                <a:ea typeface="Open Sans"/>
                <a:cs typeface="Open Sans"/>
                <a:sym typeface="Open Sans"/>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a:ea typeface="Open Sans"/>
                <a:cs typeface="Open Sans"/>
                <a:sym typeface="Open Sans"/>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a:ea typeface="Open Sans"/>
                <a:cs typeface="Open Sans"/>
                <a:sym typeface="Open Sans"/>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a:ea typeface="Open Sans"/>
                <a:cs typeface="Open Sans"/>
                <a:sym typeface="Open Sans"/>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a:ea typeface="Open Sans"/>
                <a:cs typeface="Open Sans"/>
                <a:sym typeface="Open Sans"/>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a:ea typeface="Open Sans"/>
                <a:cs typeface="Open Sans"/>
                <a:sym typeface="Open Sans"/>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a:ea typeface="Open Sans"/>
                <a:cs typeface="Open Sans"/>
                <a:sym typeface="Open Sans"/>
              </a:defRPr>
            </a:lvl9pPr>
          </a:lstStyle>
          <a:p>
            <a:endParaRPr dirty="0"/>
          </a:p>
        </p:txBody>
      </p:sp>
    </p:spTree>
  </p:cSld>
  <p:clrMap bg1="lt1" tx1="dk1" bg2="dk2" tx2="lt2" accent1="accent1" accent2="accent2" accent3="accent3" accent4="accent4" accent5="accent5" accent6="accent6" hlink="hlink" folHlink="folHlink"/>
  <p:sldLayoutIdLst>
    <p:sldLayoutId id="2147483652"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5"/>
        <p:cNvGrpSpPr/>
        <p:nvPr/>
      </p:nvGrpSpPr>
      <p:grpSpPr>
        <a:xfrm>
          <a:off x="0" y="0"/>
          <a:ext cx="0" cy="0"/>
          <a:chOff x="0" y="0"/>
          <a:chExt cx="0" cy="0"/>
        </a:xfrm>
      </p:grpSpPr>
      <p:sp>
        <p:nvSpPr>
          <p:cNvPr id="66" name="Google Shape;66;p19"/>
          <p:cNvSpPr txBox="1">
            <a:spLocks noGrp="1"/>
          </p:cNvSpPr>
          <p:nvPr>
            <p:ph type="title"/>
          </p:nvPr>
        </p:nvSpPr>
        <p:spPr>
          <a:xfrm>
            <a:off x="628650" y="273843"/>
            <a:ext cx="7886700" cy="994172"/>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1pPr>
            <a:lvl2pPr marR="0" lvl="1"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2pPr>
            <a:lvl3pPr marR="0" lvl="2"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3pPr>
            <a:lvl4pPr marR="0" lvl="3"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4pPr>
            <a:lvl5pPr marR="0" lvl="4"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5pPr>
            <a:lvl6pPr marR="0" lvl="5"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6pPr>
            <a:lvl7pPr marR="0" lvl="6"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7pPr>
            <a:lvl8pPr marR="0" lvl="7"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8pPr>
            <a:lvl9pPr marR="0" lvl="8"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9pPr>
          </a:lstStyle>
          <a:p>
            <a:endParaRPr/>
          </a:p>
        </p:txBody>
      </p:sp>
      <p:sp>
        <p:nvSpPr>
          <p:cNvPr id="67" name="Google Shape;67;p19"/>
          <p:cNvSpPr txBox="1">
            <a:spLocks noGrp="1"/>
          </p:cNvSpPr>
          <p:nvPr>
            <p:ph type="body" idx="1"/>
          </p:nvPr>
        </p:nvSpPr>
        <p:spPr>
          <a:xfrm>
            <a:off x="628650" y="1369219"/>
            <a:ext cx="7886700" cy="3263503"/>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Open Sans"/>
                <a:ea typeface="Open Sans"/>
                <a:cs typeface="Open Sans"/>
                <a:sym typeface="Open Sans"/>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Open Sans"/>
                <a:ea typeface="Open Sans"/>
                <a:cs typeface="Open Sans"/>
                <a:sym typeface="Open Sans"/>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Open Sans"/>
                <a:ea typeface="Open Sans"/>
                <a:cs typeface="Open Sans"/>
                <a:sym typeface="Open Sans"/>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a:ea typeface="Open Sans"/>
                <a:cs typeface="Open Sans"/>
                <a:sym typeface="Open Sans"/>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a:ea typeface="Open Sans"/>
                <a:cs typeface="Open Sans"/>
                <a:sym typeface="Open Sans"/>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a:ea typeface="Open Sans"/>
                <a:cs typeface="Open Sans"/>
                <a:sym typeface="Open Sans"/>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a:ea typeface="Open Sans"/>
                <a:cs typeface="Open Sans"/>
                <a:sym typeface="Open Sans"/>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a:ea typeface="Open Sans"/>
                <a:cs typeface="Open Sans"/>
                <a:sym typeface="Open Sans"/>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a:ea typeface="Open Sans"/>
                <a:cs typeface="Open Sans"/>
                <a:sym typeface="Open Sans"/>
              </a:defRPr>
            </a:lvl9pPr>
          </a:lstStyle>
          <a:p>
            <a:endParaRPr dirty="0"/>
          </a:p>
        </p:txBody>
      </p:sp>
    </p:spTree>
  </p:cSld>
  <p:clrMap bg1="lt1" tx1="dk1" bg2="dk2" tx2="lt2" accent1="accent1" accent2="accent2" accent3="accent3" accent4="accent4" accent5="accent5" accent6="accent6" hlink="hlink" folHlink="folHlink"/>
  <p:sldLayoutIdLst>
    <p:sldLayoutId id="2147483657"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5"/>
        <p:cNvGrpSpPr/>
        <p:nvPr/>
      </p:nvGrpSpPr>
      <p:grpSpPr>
        <a:xfrm>
          <a:off x="0" y="0"/>
          <a:ext cx="0" cy="0"/>
          <a:chOff x="0" y="0"/>
          <a:chExt cx="0" cy="0"/>
        </a:xfrm>
      </p:grpSpPr>
      <p:pic>
        <p:nvPicPr>
          <p:cNvPr id="2" name="Grafik 1">
            <a:extLst>
              <a:ext uri="{FF2B5EF4-FFF2-40B4-BE49-F238E27FC236}">
                <a16:creationId xmlns:a16="http://schemas.microsoft.com/office/drawing/2014/main" id="{57D50484-4EC5-E91B-C929-F6A3AD8B0CDB}"/>
              </a:ext>
            </a:extLst>
          </p:cNvPr>
          <p:cNvPicPr>
            <a:picLocks noChangeAspect="1"/>
          </p:cNvPicPr>
          <p:nvPr userDrawn="1"/>
        </p:nvPicPr>
        <p:blipFill>
          <a:blip r:embed="rId3"/>
          <a:stretch>
            <a:fillRect/>
          </a:stretch>
        </p:blipFill>
        <p:spPr>
          <a:xfrm>
            <a:off x="2443162" y="0"/>
            <a:ext cx="6697332" cy="5143500"/>
          </a:xfrm>
          <a:prstGeom prst="rect">
            <a:avLst/>
          </a:prstGeom>
        </p:spPr>
      </p:pic>
      <p:sp>
        <p:nvSpPr>
          <p:cNvPr id="117" name="Google Shape;117;p35"/>
          <p:cNvSpPr txBox="1">
            <a:spLocks noGrp="1"/>
          </p:cNvSpPr>
          <p:nvPr>
            <p:ph type="title"/>
          </p:nvPr>
        </p:nvSpPr>
        <p:spPr>
          <a:xfrm>
            <a:off x="628650" y="273843"/>
            <a:ext cx="7886700" cy="994172"/>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1pPr>
            <a:lvl2pPr marR="0" lvl="1"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2pPr>
            <a:lvl3pPr marR="0" lvl="2"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3pPr>
            <a:lvl4pPr marR="0" lvl="3"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4pPr>
            <a:lvl5pPr marR="0" lvl="4"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5pPr>
            <a:lvl6pPr marR="0" lvl="5"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6pPr>
            <a:lvl7pPr marR="0" lvl="6"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7pPr>
            <a:lvl8pPr marR="0" lvl="7"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8pPr>
            <a:lvl9pPr marR="0" lvl="8"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9pPr>
          </a:lstStyle>
          <a:p>
            <a:endParaRPr/>
          </a:p>
        </p:txBody>
      </p:sp>
      <p:sp>
        <p:nvSpPr>
          <p:cNvPr id="118" name="Google Shape;118;p35"/>
          <p:cNvSpPr txBox="1">
            <a:spLocks noGrp="1"/>
          </p:cNvSpPr>
          <p:nvPr>
            <p:ph type="body" idx="1"/>
          </p:nvPr>
        </p:nvSpPr>
        <p:spPr>
          <a:xfrm>
            <a:off x="628650" y="1369219"/>
            <a:ext cx="7886700" cy="3263503"/>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Open Sans"/>
                <a:ea typeface="Open Sans"/>
                <a:cs typeface="Open Sans"/>
                <a:sym typeface="Open Sans"/>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Open Sans"/>
                <a:ea typeface="Open Sans"/>
                <a:cs typeface="Open Sans"/>
                <a:sym typeface="Open Sans"/>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Open Sans"/>
                <a:ea typeface="Open Sans"/>
                <a:cs typeface="Open Sans"/>
                <a:sym typeface="Open Sans"/>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a:ea typeface="Open Sans"/>
                <a:cs typeface="Open Sans"/>
                <a:sym typeface="Open Sans"/>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a:ea typeface="Open Sans"/>
                <a:cs typeface="Open Sans"/>
                <a:sym typeface="Open Sans"/>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a:ea typeface="Open Sans"/>
                <a:cs typeface="Open Sans"/>
                <a:sym typeface="Open Sans"/>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a:ea typeface="Open Sans"/>
                <a:cs typeface="Open Sans"/>
                <a:sym typeface="Open Sans"/>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a:ea typeface="Open Sans"/>
                <a:cs typeface="Open Sans"/>
                <a:sym typeface="Open Sans"/>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a:ea typeface="Open Sans"/>
                <a:cs typeface="Open Sans"/>
                <a:sym typeface="Open Sans"/>
              </a:defRPr>
            </a:lvl9pPr>
          </a:lstStyle>
          <a:p>
            <a:endParaRPr dirty="0"/>
          </a:p>
        </p:txBody>
      </p:sp>
    </p:spTree>
  </p:cSld>
  <p:clrMap bg1="lt1" tx1="dk1" bg2="dk2" tx2="lt2" accent1="accent1" accent2="accent2" accent3="accent3" accent4="accent4" accent5="accent5" accent6="accent6" hlink="hlink" folHlink="folHlink"/>
  <p:sldLayoutIdLst>
    <p:sldLayoutId id="2147483665"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5"/>
        <p:cNvGrpSpPr/>
        <p:nvPr/>
      </p:nvGrpSpPr>
      <p:grpSpPr>
        <a:xfrm>
          <a:off x="0" y="0"/>
          <a:ext cx="0" cy="0"/>
          <a:chOff x="0" y="0"/>
          <a:chExt cx="0" cy="0"/>
        </a:xfrm>
      </p:grpSpPr>
      <p:sp>
        <p:nvSpPr>
          <p:cNvPr id="176" name="Google Shape;176;p53"/>
          <p:cNvSpPr txBox="1">
            <a:spLocks noGrp="1"/>
          </p:cNvSpPr>
          <p:nvPr>
            <p:ph type="title"/>
          </p:nvPr>
        </p:nvSpPr>
        <p:spPr>
          <a:xfrm>
            <a:off x="628650" y="273843"/>
            <a:ext cx="7886700" cy="994172"/>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1pPr>
            <a:lvl2pPr marR="0" lvl="1"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2pPr>
            <a:lvl3pPr marR="0" lvl="2"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3pPr>
            <a:lvl4pPr marR="0" lvl="3"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4pPr>
            <a:lvl5pPr marR="0" lvl="4"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5pPr>
            <a:lvl6pPr marR="0" lvl="5"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6pPr>
            <a:lvl7pPr marR="0" lvl="6"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7pPr>
            <a:lvl8pPr marR="0" lvl="7"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8pPr>
            <a:lvl9pPr marR="0" lvl="8"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9pPr>
          </a:lstStyle>
          <a:p>
            <a:endParaRPr/>
          </a:p>
        </p:txBody>
      </p:sp>
      <p:sp>
        <p:nvSpPr>
          <p:cNvPr id="177" name="Google Shape;177;p53"/>
          <p:cNvSpPr txBox="1">
            <a:spLocks noGrp="1"/>
          </p:cNvSpPr>
          <p:nvPr>
            <p:ph type="body" idx="1"/>
          </p:nvPr>
        </p:nvSpPr>
        <p:spPr>
          <a:xfrm>
            <a:off x="628650" y="1369219"/>
            <a:ext cx="7886700" cy="3263503"/>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Open Sans"/>
                <a:ea typeface="Open Sans"/>
                <a:cs typeface="Open Sans"/>
                <a:sym typeface="Open Sans"/>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Open Sans"/>
                <a:ea typeface="Open Sans"/>
                <a:cs typeface="Open Sans"/>
                <a:sym typeface="Open Sans"/>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Open Sans"/>
                <a:ea typeface="Open Sans"/>
                <a:cs typeface="Open Sans"/>
                <a:sym typeface="Open Sans"/>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a:ea typeface="Open Sans"/>
                <a:cs typeface="Open Sans"/>
                <a:sym typeface="Open Sans"/>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a:ea typeface="Open Sans"/>
                <a:cs typeface="Open Sans"/>
                <a:sym typeface="Open Sans"/>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a:ea typeface="Open Sans"/>
                <a:cs typeface="Open Sans"/>
                <a:sym typeface="Open Sans"/>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a:ea typeface="Open Sans"/>
                <a:cs typeface="Open Sans"/>
                <a:sym typeface="Open Sans"/>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a:ea typeface="Open Sans"/>
                <a:cs typeface="Open Sans"/>
                <a:sym typeface="Open Sans"/>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a:ea typeface="Open Sans"/>
                <a:cs typeface="Open Sans"/>
                <a:sym typeface="Open Sans"/>
              </a:defRPr>
            </a:lvl9pPr>
          </a:lstStyle>
          <a:p>
            <a:endParaRPr dirty="0"/>
          </a:p>
        </p:txBody>
      </p:sp>
      <p:sp>
        <p:nvSpPr>
          <p:cNvPr id="178" name="Google Shape;178;p53"/>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SzPts val="1400"/>
              <a:buNone/>
              <a:defRPr sz="900" b="0" i="0" u="none">
                <a:solidFill>
                  <a:srgbClr val="898989"/>
                </a:solidFill>
                <a:latin typeface="Arial" panose="020B0604020202020204" pitchFamily="34" charset="0"/>
                <a:ea typeface="Open Sans"/>
                <a:cs typeface="Arial" panose="020B0604020202020204" pitchFamily="34" charset="0"/>
                <a:sym typeface="Open Sans"/>
              </a:defRPr>
            </a:lvl1pPr>
            <a:lvl2pPr marR="0" lvl="1" algn="l" rtl="0">
              <a:lnSpc>
                <a:spcPct val="100000"/>
              </a:lnSpc>
              <a:spcBef>
                <a:spcPts val="0"/>
              </a:spcBef>
              <a:spcAft>
                <a:spcPts val="0"/>
              </a:spcAft>
              <a:buSzPts val="1400"/>
              <a:buNone/>
              <a:defRPr sz="1350" b="0" i="0" u="none" strike="noStrike" cap="none">
                <a:solidFill>
                  <a:schemeClr val="dk1"/>
                </a:solidFill>
                <a:latin typeface="Open Sans"/>
                <a:ea typeface="Open Sans"/>
                <a:cs typeface="Open Sans"/>
                <a:sym typeface="Open Sans"/>
              </a:defRPr>
            </a:lvl2pPr>
            <a:lvl3pPr marR="0" lvl="2" algn="l" rtl="0">
              <a:lnSpc>
                <a:spcPct val="100000"/>
              </a:lnSpc>
              <a:spcBef>
                <a:spcPts val="0"/>
              </a:spcBef>
              <a:spcAft>
                <a:spcPts val="0"/>
              </a:spcAft>
              <a:buSzPts val="1400"/>
              <a:buNone/>
              <a:defRPr sz="1350" b="0" i="0" u="none" strike="noStrike" cap="none">
                <a:solidFill>
                  <a:schemeClr val="dk1"/>
                </a:solidFill>
                <a:latin typeface="Open Sans"/>
                <a:ea typeface="Open Sans"/>
                <a:cs typeface="Open Sans"/>
                <a:sym typeface="Open Sans"/>
              </a:defRPr>
            </a:lvl3pPr>
            <a:lvl4pPr marR="0" lvl="3" algn="l" rtl="0">
              <a:lnSpc>
                <a:spcPct val="100000"/>
              </a:lnSpc>
              <a:spcBef>
                <a:spcPts val="0"/>
              </a:spcBef>
              <a:spcAft>
                <a:spcPts val="0"/>
              </a:spcAft>
              <a:buSzPts val="1400"/>
              <a:buNone/>
              <a:defRPr sz="1350" b="0" i="0" u="none" strike="noStrike" cap="none">
                <a:solidFill>
                  <a:schemeClr val="dk1"/>
                </a:solidFill>
                <a:latin typeface="Open Sans"/>
                <a:ea typeface="Open Sans"/>
                <a:cs typeface="Open Sans"/>
                <a:sym typeface="Open Sans"/>
              </a:defRPr>
            </a:lvl4pPr>
            <a:lvl5pPr marR="0" lvl="4" algn="l" rtl="0">
              <a:lnSpc>
                <a:spcPct val="100000"/>
              </a:lnSpc>
              <a:spcBef>
                <a:spcPts val="0"/>
              </a:spcBef>
              <a:spcAft>
                <a:spcPts val="0"/>
              </a:spcAft>
              <a:buSzPts val="1400"/>
              <a:buNone/>
              <a:defRPr sz="1350" b="0" i="0" u="none" strike="noStrike" cap="none">
                <a:solidFill>
                  <a:schemeClr val="dk1"/>
                </a:solidFill>
                <a:latin typeface="Open Sans"/>
                <a:ea typeface="Open Sans"/>
                <a:cs typeface="Open Sans"/>
                <a:sym typeface="Open Sans"/>
              </a:defRPr>
            </a:lvl5pPr>
            <a:lvl6pPr marR="0" lvl="5" algn="l" rtl="0">
              <a:lnSpc>
                <a:spcPct val="100000"/>
              </a:lnSpc>
              <a:spcBef>
                <a:spcPts val="0"/>
              </a:spcBef>
              <a:spcAft>
                <a:spcPts val="0"/>
              </a:spcAft>
              <a:buSzPts val="1400"/>
              <a:buNone/>
              <a:defRPr sz="1350" b="0" i="0" u="none" strike="noStrike" cap="none">
                <a:solidFill>
                  <a:schemeClr val="dk1"/>
                </a:solidFill>
                <a:latin typeface="Open Sans"/>
                <a:ea typeface="Open Sans"/>
                <a:cs typeface="Open Sans"/>
                <a:sym typeface="Open Sans"/>
              </a:defRPr>
            </a:lvl6pPr>
            <a:lvl7pPr marR="0" lvl="6" algn="l" rtl="0">
              <a:lnSpc>
                <a:spcPct val="100000"/>
              </a:lnSpc>
              <a:spcBef>
                <a:spcPts val="0"/>
              </a:spcBef>
              <a:spcAft>
                <a:spcPts val="0"/>
              </a:spcAft>
              <a:buSzPts val="1400"/>
              <a:buNone/>
              <a:defRPr sz="1350" b="0" i="0" u="none" strike="noStrike" cap="none">
                <a:solidFill>
                  <a:schemeClr val="dk1"/>
                </a:solidFill>
                <a:latin typeface="Open Sans"/>
                <a:ea typeface="Open Sans"/>
                <a:cs typeface="Open Sans"/>
                <a:sym typeface="Open Sans"/>
              </a:defRPr>
            </a:lvl7pPr>
            <a:lvl8pPr marR="0" lvl="7" algn="l" rtl="0">
              <a:lnSpc>
                <a:spcPct val="100000"/>
              </a:lnSpc>
              <a:spcBef>
                <a:spcPts val="0"/>
              </a:spcBef>
              <a:spcAft>
                <a:spcPts val="0"/>
              </a:spcAft>
              <a:buSzPts val="1400"/>
              <a:buNone/>
              <a:defRPr sz="1350" b="0" i="0" u="none" strike="noStrike" cap="none">
                <a:solidFill>
                  <a:schemeClr val="dk1"/>
                </a:solidFill>
                <a:latin typeface="Open Sans"/>
                <a:ea typeface="Open Sans"/>
                <a:cs typeface="Open Sans"/>
                <a:sym typeface="Open Sans"/>
              </a:defRPr>
            </a:lvl8pPr>
            <a:lvl9pPr marR="0" lvl="8" algn="l" rtl="0">
              <a:lnSpc>
                <a:spcPct val="100000"/>
              </a:lnSpc>
              <a:spcBef>
                <a:spcPts val="0"/>
              </a:spcBef>
              <a:spcAft>
                <a:spcPts val="0"/>
              </a:spcAft>
              <a:buSzPts val="1400"/>
              <a:buNone/>
              <a:defRPr sz="1350" b="0" i="0" u="none" strike="noStrike" cap="none">
                <a:solidFill>
                  <a:schemeClr val="dk1"/>
                </a:solidFill>
                <a:latin typeface="Open Sans"/>
                <a:ea typeface="Open Sans"/>
                <a:cs typeface="Open Sans"/>
                <a:sym typeface="Open Sans"/>
              </a:defRPr>
            </a:lvl9pPr>
          </a:lstStyle>
          <a:p>
            <a:endParaRPr lang="de-CH" dirty="0"/>
          </a:p>
        </p:txBody>
      </p:sp>
      <p:sp>
        <p:nvSpPr>
          <p:cNvPr id="179" name="Google Shape;179;p53"/>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SzPts val="1400"/>
              <a:buNone/>
              <a:defRPr sz="1350" b="0" i="0" u="none">
                <a:solidFill>
                  <a:schemeClr val="dk1"/>
                </a:solidFill>
                <a:latin typeface="Arial" panose="020B0604020202020204" pitchFamily="34" charset="0"/>
                <a:ea typeface="Open Sans"/>
                <a:cs typeface="Arial" panose="020B0604020202020204" pitchFamily="34" charset="0"/>
                <a:sym typeface="Open Sans"/>
              </a:defRPr>
            </a:lvl1pPr>
            <a:lvl2pPr marR="0" lvl="1" algn="l" rtl="0">
              <a:lnSpc>
                <a:spcPct val="100000"/>
              </a:lnSpc>
              <a:spcBef>
                <a:spcPts val="0"/>
              </a:spcBef>
              <a:spcAft>
                <a:spcPts val="0"/>
              </a:spcAft>
              <a:buSzPts val="1400"/>
              <a:buNone/>
              <a:defRPr sz="1350" b="0" i="0" u="none" strike="noStrike" cap="none">
                <a:solidFill>
                  <a:schemeClr val="dk1"/>
                </a:solidFill>
                <a:latin typeface="Open Sans"/>
                <a:ea typeface="Open Sans"/>
                <a:cs typeface="Open Sans"/>
                <a:sym typeface="Open Sans"/>
              </a:defRPr>
            </a:lvl2pPr>
            <a:lvl3pPr marR="0" lvl="2" algn="l" rtl="0">
              <a:lnSpc>
                <a:spcPct val="100000"/>
              </a:lnSpc>
              <a:spcBef>
                <a:spcPts val="0"/>
              </a:spcBef>
              <a:spcAft>
                <a:spcPts val="0"/>
              </a:spcAft>
              <a:buSzPts val="1400"/>
              <a:buNone/>
              <a:defRPr sz="1350" b="0" i="0" u="none" strike="noStrike" cap="none">
                <a:solidFill>
                  <a:schemeClr val="dk1"/>
                </a:solidFill>
                <a:latin typeface="Open Sans"/>
                <a:ea typeface="Open Sans"/>
                <a:cs typeface="Open Sans"/>
                <a:sym typeface="Open Sans"/>
              </a:defRPr>
            </a:lvl3pPr>
            <a:lvl4pPr marR="0" lvl="3" algn="l" rtl="0">
              <a:lnSpc>
                <a:spcPct val="100000"/>
              </a:lnSpc>
              <a:spcBef>
                <a:spcPts val="0"/>
              </a:spcBef>
              <a:spcAft>
                <a:spcPts val="0"/>
              </a:spcAft>
              <a:buSzPts val="1400"/>
              <a:buNone/>
              <a:defRPr sz="1350" b="0" i="0" u="none" strike="noStrike" cap="none">
                <a:solidFill>
                  <a:schemeClr val="dk1"/>
                </a:solidFill>
                <a:latin typeface="Open Sans"/>
                <a:ea typeface="Open Sans"/>
                <a:cs typeface="Open Sans"/>
                <a:sym typeface="Open Sans"/>
              </a:defRPr>
            </a:lvl4pPr>
            <a:lvl5pPr marR="0" lvl="4" algn="l" rtl="0">
              <a:lnSpc>
                <a:spcPct val="100000"/>
              </a:lnSpc>
              <a:spcBef>
                <a:spcPts val="0"/>
              </a:spcBef>
              <a:spcAft>
                <a:spcPts val="0"/>
              </a:spcAft>
              <a:buSzPts val="1400"/>
              <a:buNone/>
              <a:defRPr sz="1350" b="0" i="0" u="none" strike="noStrike" cap="none">
                <a:solidFill>
                  <a:schemeClr val="dk1"/>
                </a:solidFill>
                <a:latin typeface="Open Sans"/>
                <a:ea typeface="Open Sans"/>
                <a:cs typeface="Open Sans"/>
                <a:sym typeface="Open Sans"/>
              </a:defRPr>
            </a:lvl5pPr>
            <a:lvl6pPr marR="0" lvl="5" algn="l" rtl="0">
              <a:lnSpc>
                <a:spcPct val="100000"/>
              </a:lnSpc>
              <a:spcBef>
                <a:spcPts val="0"/>
              </a:spcBef>
              <a:spcAft>
                <a:spcPts val="0"/>
              </a:spcAft>
              <a:buSzPts val="1400"/>
              <a:buNone/>
              <a:defRPr sz="1350" b="0" i="0" u="none" strike="noStrike" cap="none">
                <a:solidFill>
                  <a:schemeClr val="dk1"/>
                </a:solidFill>
                <a:latin typeface="Open Sans"/>
                <a:ea typeface="Open Sans"/>
                <a:cs typeface="Open Sans"/>
                <a:sym typeface="Open Sans"/>
              </a:defRPr>
            </a:lvl6pPr>
            <a:lvl7pPr marR="0" lvl="6" algn="l" rtl="0">
              <a:lnSpc>
                <a:spcPct val="100000"/>
              </a:lnSpc>
              <a:spcBef>
                <a:spcPts val="0"/>
              </a:spcBef>
              <a:spcAft>
                <a:spcPts val="0"/>
              </a:spcAft>
              <a:buSzPts val="1400"/>
              <a:buNone/>
              <a:defRPr sz="1350" b="0" i="0" u="none" strike="noStrike" cap="none">
                <a:solidFill>
                  <a:schemeClr val="dk1"/>
                </a:solidFill>
                <a:latin typeface="Open Sans"/>
                <a:ea typeface="Open Sans"/>
                <a:cs typeface="Open Sans"/>
                <a:sym typeface="Open Sans"/>
              </a:defRPr>
            </a:lvl7pPr>
            <a:lvl8pPr marR="0" lvl="7" algn="l" rtl="0">
              <a:lnSpc>
                <a:spcPct val="100000"/>
              </a:lnSpc>
              <a:spcBef>
                <a:spcPts val="0"/>
              </a:spcBef>
              <a:spcAft>
                <a:spcPts val="0"/>
              </a:spcAft>
              <a:buSzPts val="1400"/>
              <a:buNone/>
              <a:defRPr sz="1350" b="0" i="0" u="none" strike="noStrike" cap="none">
                <a:solidFill>
                  <a:schemeClr val="dk1"/>
                </a:solidFill>
                <a:latin typeface="Open Sans"/>
                <a:ea typeface="Open Sans"/>
                <a:cs typeface="Open Sans"/>
                <a:sym typeface="Open Sans"/>
              </a:defRPr>
            </a:lvl8pPr>
            <a:lvl9pPr marR="0" lvl="8" algn="l" rtl="0">
              <a:lnSpc>
                <a:spcPct val="100000"/>
              </a:lnSpc>
              <a:spcBef>
                <a:spcPts val="0"/>
              </a:spcBef>
              <a:spcAft>
                <a:spcPts val="0"/>
              </a:spcAft>
              <a:buSzPts val="1400"/>
              <a:buNone/>
              <a:defRPr sz="1350" b="0" i="0" u="none" strike="noStrike" cap="none">
                <a:solidFill>
                  <a:schemeClr val="dk1"/>
                </a:solidFill>
                <a:latin typeface="Open Sans"/>
                <a:ea typeface="Open Sans"/>
                <a:cs typeface="Open Sans"/>
                <a:sym typeface="Open Sans"/>
              </a:defRPr>
            </a:lvl9pPr>
          </a:lstStyle>
          <a:p>
            <a:endParaRPr lang="de-CH" dirty="0"/>
          </a:p>
        </p:txBody>
      </p:sp>
      <p:sp>
        <p:nvSpPr>
          <p:cNvPr id="180" name="Google Shape;180;p53"/>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Open Sans"/>
              <a:buNone/>
              <a:defRPr sz="900" b="0" i="0" u="none">
                <a:solidFill>
                  <a:srgbClr val="898989"/>
                </a:solidFill>
                <a:latin typeface="Arial" panose="020B0604020202020204" pitchFamily="34" charset="0"/>
                <a:ea typeface="Open Sans"/>
                <a:cs typeface="Arial" panose="020B0604020202020204" pitchFamily="34" charset="0"/>
                <a:sym typeface="Open Sans"/>
              </a:defRPr>
            </a:lvl1pPr>
            <a:lvl2pPr marL="0" marR="0" lvl="1" indent="0" algn="r" rtl="0">
              <a:lnSpc>
                <a:spcPct val="100000"/>
              </a:lnSpc>
              <a:spcBef>
                <a:spcPts val="0"/>
              </a:spcBef>
              <a:spcAft>
                <a:spcPts val="0"/>
              </a:spcAft>
              <a:buClr>
                <a:srgbClr val="898989"/>
              </a:buClr>
              <a:buSzPts val="1200"/>
              <a:buFont typeface="Open Sans"/>
              <a:buNone/>
              <a:defRPr sz="900" b="0" i="0" u="none">
                <a:solidFill>
                  <a:srgbClr val="898989"/>
                </a:solidFill>
                <a:latin typeface="Open Sans"/>
                <a:ea typeface="Open Sans"/>
                <a:cs typeface="Open Sans"/>
                <a:sym typeface="Open Sans"/>
              </a:defRPr>
            </a:lvl2pPr>
            <a:lvl3pPr marL="0" marR="0" lvl="2" indent="0" algn="r" rtl="0">
              <a:lnSpc>
                <a:spcPct val="100000"/>
              </a:lnSpc>
              <a:spcBef>
                <a:spcPts val="0"/>
              </a:spcBef>
              <a:spcAft>
                <a:spcPts val="0"/>
              </a:spcAft>
              <a:buClr>
                <a:srgbClr val="898989"/>
              </a:buClr>
              <a:buSzPts val="1200"/>
              <a:buFont typeface="Open Sans"/>
              <a:buNone/>
              <a:defRPr sz="900" b="0" i="0" u="none">
                <a:solidFill>
                  <a:srgbClr val="898989"/>
                </a:solidFill>
                <a:latin typeface="Open Sans"/>
                <a:ea typeface="Open Sans"/>
                <a:cs typeface="Open Sans"/>
                <a:sym typeface="Open Sans"/>
              </a:defRPr>
            </a:lvl3pPr>
            <a:lvl4pPr marL="0" marR="0" lvl="3" indent="0" algn="r" rtl="0">
              <a:lnSpc>
                <a:spcPct val="100000"/>
              </a:lnSpc>
              <a:spcBef>
                <a:spcPts val="0"/>
              </a:spcBef>
              <a:spcAft>
                <a:spcPts val="0"/>
              </a:spcAft>
              <a:buClr>
                <a:srgbClr val="898989"/>
              </a:buClr>
              <a:buSzPts val="1200"/>
              <a:buFont typeface="Open Sans"/>
              <a:buNone/>
              <a:defRPr sz="900" b="0" i="0" u="none">
                <a:solidFill>
                  <a:srgbClr val="898989"/>
                </a:solidFill>
                <a:latin typeface="Open Sans"/>
                <a:ea typeface="Open Sans"/>
                <a:cs typeface="Open Sans"/>
                <a:sym typeface="Open Sans"/>
              </a:defRPr>
            </a:lvl4pPr>
            <a:lvl5pPr marL="0" marR="0" lvl="4" indent="0" algn="r" rtl="0">
              <a:lnSpc>
                <a:spcPct val="100000"/>
              </a:lnSpc>
              <a:spcBef>
                <a:spcPts val="0"/>
              </a:spcBef>
              <a:spcAft>
                <a:spcPts val="0"/>
              </a:spcAft>
              <a:buClr>
                <a:srgbClr val="898989"/>
              </a:buClr>
              <a:buSzPts val="1200"/>
              <a:buFont typeface="Open Sans"/>
              <a:buNone/>
              <a:defRPr sz="900" b="0" i="0" u="none">
                <a:solidFill>
                  <a:srgbClr val="898989"/>
                </a:solidFill>
                <a:latin typeface="Open Sans"/>
                <a:ea typeface="Open Sans"/>
                <a:cs typeface="Open Sans"/>
                <a:sym typeface="Open Sans"/>
              </a:defRPr>
            </a:lvl5pPr>
            <a:lvl6pPr marL="0" marR="0" lvl="5" indent="0" algn="r" rtl="0">
              <a:lnSpc>
                <a:spcPct val="100000"/>
              </a:lnSpc>
              <a:spcBef>
                <a:spcPts val="0"/>
              </a:spcBef>
              <a:spcAft>
                <a:spcPts val="0"/>
              </a:spcAft>
              <a:buClr>
                <a:srgbClr val="898989"/>
              </a:buClr>
              <a:buSzPts val="1200"/>
              <a:buFont typeface="Open Sans"/>
              <a:buNone/>
              <a:defRPr sz="900" b="0" i="0" u="none">
                <a:solidFill>
                  <a:srgbClr val="898989"/>
                </a:solidFill>
                <a:latin typeface="Open Sans"/>
                <a:ea typeface="Open Sans"/>
                <a:cs typeface="Open Sans"/>
                <a:sym typeface="Open Sans"/>
              </a:defRPr>
            </a:lvl6pPr>
            <a:lvl7pPr marL="0" marR="0" lvl="6" indent="0" algn="r" rtl="0">
              <a:lnSpc>
                <a:spcPct val="100000"/>
              </a:lnSpc>
              <a:spcBef>
                <a:spcPts val="0"/>
              </a:spcBef>
              <a:spcAft>
                <a:spcPts val="0"/>
              </a:spcAft>
              <a:buClr>
                <a:srgbClr val="898989"/>
              </a:buClr>
              <a:buSzPts val="1200"/>
              <a:buFont typeface="Open Sans"/>
              <a:buNone/>
              <a:defRPr sz="900" b="0" i="0" u="none">
                <a:solidFill>
                  <a:srgbClr val="898989"/>
                </a:solidFill>
                <a:latin typeface="Open Sans"/>
                <a:ea typeface="Open Sans"/>
                <a:cs typeface="Open Sans"/>
                <a:sym typeface="Open Sans"/>
              </a:defRPr>
            </a:lvl7pPr>
            <a:lvl8pPr marL="0" marR="0" lvl="7" indent="0" algn="r" rtl="0">
              <a:lnSpc>
                <a:spcPct val="100000"/>
              </a:lnSpc>
              <a:spcBef>
                <a:spcPts val="0"/>
              </a:spcBef>
              <a:spcAft>
                <a:spcPts val="0"/>
              </a:spcAft>
              <a:buClr>
                <a:srgbClr val="898989"/>
              </a:buClr>
              <a:buSzPts val="1200"/>
              <a:buFont typeface="Open Sans"/>
              <a:buNone/>
              <a:defRPr sz="900" b="0" i="0" u="none">
                <a:solidFill>
                  <a:srgbClr val="898989"/>
                </a:solidFill>
                <a:latin typeface="Open Sans"/>
                <a:ea typeface="Open Sans"/>
                <a:cs typeface="Open Sans"/>
                <a:sym typeface="Open Sans"/>
              </a:defRPr>
            </a:lvl8pPr>
            <a:lvl9pPr marL="0" marR="0" lvl="8" indent="0" algn="r" rtl="0">
              <a:lnSpc>
                <a:spcPct val="100000"/>
              </a:lnSpc>
              <a:spcBef>
                <a:spcPts val="0"/>
              </a:spcBef>
              <a:spcAft>
                <a:spcPts val="0"/>
              </a:spcAft>
              <a:buClr>
                <a:srgbClr val="898989"/>
              </a:buClr>
              <a:buSzPts val="1200"/>
              <a:buFont typeface="Open Sans"/>
              <a:buNone/>
              <a:defRPr sz="900" b="0" i="0" u="none">
                <a:solidFill>
                  <a:srgbClr val="898989"/>
                </a:solidFill>
                <a:latin typeface="Open Sans"/>
                <a:ea typeface="Open Sans"/>
                <a:cs typeface="Open Sans"/>
                <a:sym typeface="Open Sans"/>
              </a:defRPr>
            </a:lvl9pPr>
          </a:lstStyle>
          <a:p>
            <a:fld id="{00000000-1234-1234-1234-123412341234}" type="slidenum">
              <a:rPr lang="en-US" smtClean="0"/>
              <a:pPr/>
              <a:t>‹#›</a:t>
            </a:fld>
            <a:endParaRPr lang="en-US" sz="1050" dirty="0">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3"/>
        <p:cNvGrpSpPr/>
        <p:nvPr/>
      </p:nvGrpSpPr>
      <p:grpSpPr>
        <a:xfrm>
          <a:off x="0" y="0"/>
          <a:ext cx="0" cy="0"/>
          <a:chOff x="0" y="0"/>
          <a:chExt cx="0" cy="0"/>
        </a:xfrm>
      </p:grpSpPr>
      <p:pic>
        <p:nvPicPr>
          <p:cNvPr id="2" name="Grafik 1">
            <a:extLst>
              <a:ext uri="{FF2B5EF4-FFF2-40B4-BE49-F238E27FC236}">
                <a16:creationId xmlns:a16="http://schemas.microsoft.com/office/drawing/2014/main" id="{9F99C8A2-EEF9-4F36-DD47-1C23DE5526A3}"/>
              </a:ext>
            </a:extLst>
          </p:cNvPr>
          <p:cNvPicPr>
            <a:picLocks noChangeAspect="1"/>
          </p:cNvPicPr>
          <p:nvPr userDrawn="1"/>
        </p:nvPicPr>
        <p:blipFill>
          <a:blip r:embed="rId3"/>
          <a:stretch>
            <a:fillRect/>
          </a:stretch>
        </p:blipFill>
        <p:spPr>
          <a:xfrm>
            <a:off x="-11907" y="816769"/>
            <a:ext cx="3084245" cy="1980009"/>
          </a:xfrm>
          <a:prstGeom prst="rect">
            <a:avLst/>
          </a:prstGeom>
        </p:spPr>
      </p:pic>
      <p:sp>
        <p:nvSpPr>
          <p:cNvPr id="35" name="Google Shape;35;p9"/>
          <p:cNvSpPr txBox="1">
            <a:spLocks noGrp="1"/>
          </p:cNvSpPr>
          <p:nvPr>
            <p:ph type="title"/>
          </p:nvPr>
        </p:nvSpPr>
        <p:spPr>
          <a:xfrm>
            <a:off x="628650" y="273843"/>
            <a:ext cx="7886700" cy="994172"/>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1pPr>
            <a:lvl2pPr marR="0" lvl="1"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2pPr>
            <a:lvl3pPr marR="0" lvl="2"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3pPr>
            <a:lvl4pPr marR="0" lvl="3"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4pPr>
            <a:lvl5pPr marR="0" lvl="4"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5pPr>
            <a:lvl6pPr marR="0" lvl="5"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6pPr>
            <a:lvl7pPr marR="0" lvl="6"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7pPr>
            <a:lvl8pPr marR="0" lvl="7"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8pPr>
            <a:lvl9pPr marR="0" lvl="8"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9pPr>
          </a:lstStyle>
          <a:p>
            <a:endParaRPr/>
          </a:p>
        </p:txBody>
      </p:sp>
      <p:sp>
        <p:nvSpPr>
          <p:cNvPr id="36" name="Google Shape;36;p9"/>
          <p:cNvSpPr txBox="1">
            <a:spLocks noGrp="1"/>
          </p:cNvSpPr>
          <p:nvPr>
            <p:ph type="body" idx="1"/>
          </p:nvPr>
        </p:nvSpPr>
        <p:spPr>
          <a:xfrm>
            <a:off x="628650" y="1369219"/>
            <a:ext cx="7886700" cy="3263503"/>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Open Sans"/>
                <a:ea typeface="Open Sans"/>
                <a:cs typeface="Open Sans"/>
                <a:sym typeface="Open Sans"/>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Open Sans"/>
                <a:ea typeface="Open Sans"/>
                <a:cs typeface="Open Sans"/>
                <a:sym typeface="Open Sans"/>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Open Sans"/>
                <a:ea typeface="Open Sans"/>
                <a:cs typeface="Open Sans"/>
                <a:sym typeface="Open Sans"/>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a:ea typeface="Open Sans"/>
                <a:cs typeface="Open Sans"/>
                <a:sym typeface="Open Sans"/>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a:ea typeface="Open Sans"/>
                <a:cs typeface="Open Sans"/>
                <a:sym typeface="Open Sans"/>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a:ea typeface="Open Sans"/>
                <a:cs typeface="Open Sans"/>
                <a:sym typeface="Open Sans"/>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a:ea typeface="Open Sans"/>
                <a:cs typeface="Open Sans"/>
                <a:sym typeface="Open Sans"/>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a:ea typeface="Open Sans"/>
                <a:cs typeface="Open Sans"/>
                <a:sym typeface="Open Sans"/>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a:ea typeface="Open Sans"/>
                <a:cs typeface="Open Sans"/>
                <a:sym typeface="Open Sans"/>
              </a:defRPr>
            </a:lvl9pPr>
          </a:lstStyle>
          <a:p>
            <a:endParaRPr dirty="0"/>
          </a:p>
        </p:txBody>
      </p:sp>
    </p:spTree>
    <p:extLst>
      <p:ext uri="{BB962C8B-B14F-4D97-AF65-F5344CB8AC3E}">
        <p14:creationId xmlns:p14="http://schemas.microsoft.com/office/powerpoint/2010/main" val="1647789210"/>
      </p:ext>
    </p:extLst>
  </p:cSld>
  <p:clrMap bg1="lt1" tx1="dk1" bg2="dk2" tx2="lt2" accent1="accent1" accent2="accent2" accent3="accent3" accent4="accent4" accent5="accent5" accent6="accent6" hlink="hlink" folHlink="folHlink"/>
  <p:sldLayoutIdLst>
    <p:sldLayoutId id="2147483712"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8.png"/><Relationship Id="rId2" Type="http://schemas.openxmlformats.org/officeDocument/2006/relationships/notesSlide" Target="../notesSlides/notesSlide25.xml"/><Relationship Id="rId1" Type="http://schemas.openxmlformats.org/officeDocument/2006/relationships/slideLayout" Target="../slideLayouts/slideLayout4.xml"/><Relationship Id="rId6" Type="http://schemas.openxmlformats.org/officeDocument/2006/relationships/customXml" Target="../ink/ink2.xml"/><Relationship Id="rId5" Type="http://schemas.openxmlformats.org/officeDocument/2006/relationships/image" Target="../media/image7.png"/><Relationship Id="rId4" Type="http://schemas.openxmlformats.org/officeDocument/2006/relationships/customXml" Target="../ink/ink1.xml"/></Relationships>
</file>

<file path=ppt/slides/_rels/slide26.xml.rels><?xml version="1.0" encoding="UTF-8" standalone="yes"?>
<Relationships xmlns="http://schemas.openxmlformats.org/package/2006/relationships"><Relationship Id="rId8" Type="http://schemas.openxmlformats.org/officeDocument/2006/relationships/customXml" Target="../ink/ink6.xml"/><Relationship Id="rId13" Type="http://schemas.openxmlformats.org/officeDocument/2006/relationships/customXml" Target="../ink/ink11.xml"/><Relationship Id="rId3" Type="http://schemas.openxmlformats.org/officeDocument/2006/relationships/customXml" Target="../ink/ink3.xml"/><Relationship Id="rId7" Type="http://schemas.openxmlformats.org/officeDocument/2006/relationships/image" Target="../media/image10.png"/><Relationship Id="rId12" Type="http://schemas.openxmlformats.org/officeDocument/2006/relationships/customXml" Target="../ink/ink10.xml"/><Relationship Id="rId17" Type="http://schemas.openxmlformats.org/officeDocument/2006/relationships/customXml" Target="../ink/ink15.xml"/><Relationship Id="rId2" Type="http://schemas.openxmlformats.org/officeDocument/2006/relationships/notesSlide" Target="../notesSlides/notesSlide26.xml"/><Relationship Id="rId16" Type="http://schemas.openxmlformats.org/officeDocument/2006/relationships/customXml" Target="../ink/ink14.xml"/><Relationship Id="rId1" Type="http://schemas.openxmlformats.org/officeDocument/2006/relationships/slideLayout" Target="../slideLayouts/slideLayout4.xml"/><Relationship Id="rId6" Type="http://schemas.openxmlformats.org/officeDocument/2006/relationships/customXml" Target="../ink/ink5.xml"/><Relationship Id="rId11" Type="http://schemas.openxmlformats.org/officeDocument/2006/relationships/customXml" Target="../ink/ink9.xml"/><Relationship Id="rId5" Type="http://schemas.openxmlformats.org/officeDocument/2006/relationships/customXml" Target="../ink/ink4.xml"/><Relationship Id="rId15" Type="http://schemas.openxmlformats.org/officeDocument/2006/relationships/customXml" Target="../ink/ink13.xml"/><Relationship Id="rId10" Type="http://schemas.openxmlformats.org/officeDocument/2006/relationships/customXml" Target="../ink/ink8.xml"/><Relationship Id="rId4" Type="http://schemas.openxmlformats.org/officeDocument/2006/relationships/image" Target="../media/image9.png"/><Relationship Id="rId9" Type="http://schemas.openxmlformats.org/officeDocument/2006/relationships/customXml" Target="../ink/ink7.xml"/><Relationship Id="rId14" Type="http://schemas.openxmlformats.org/officeDocument/2006/relationships/customXml" Target="../ink/ink12.xml"/></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8" Type="http://schemas.openxmlformats.org/officeDocument/2006/relationships/diagramData" Target="../diagrams/data3.xml"/><Relationship Id="rId3" Type="http://schemas.openxmlformats.org/officeDocument/2006/relationships/diagramData" Target="../diagrams/data2.xml"/><Relationship Id="rId7" Type="http://schemas.microsoft.com/office/2007/relationships/diagramDrawing" Target="../diagrams/drawing2.xml"/><Relationship Id="rId12" Type="http://schemas.microsoft.com/office/2007/relationships/diagramDrawing" Target="../diagrams/drawing3.xml"/><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diagramColors" Target="../diagrams/colors2.xml"/><Relationship Id="rId11" Type="http://schemas.openxmlformats.org/officeDocument/2006/relationships/diagramColors" Target="../diagrams/colors3.xml"/><Relationship Id="rId5" Type="http://schemas.openxmlformats.org/officeDocument/2006/relationships/diagramQuickStyle" Target="../diagrams/quickStyle2.xml"/><Relationship Id="rId10" Type="http://schemas.openxmlformats.org/officeDocument/2006/relationships/diagramQuickStyle" Target="../diagrams/quickStyle3.xml"/><Relationship Id="rId4" Type="http://schemas.openxmlformats.org/officeDocument/2006/relationships/diagramLayout" Target="../diagrams/layout2.xml"/><Relationship Id="rId9" Type="http://schemas.openxmlformats.org/officeDocument/2006/relationships/diagramLayout" Target="../diagrams/layout3.xml"/></Relationships>
</file>

<file path=ppt/slides/_rels/slide34.xml.rels><?xml version="1.0" encoding="UTF-8" standalone="yes"?>
<Relationships xmlns="http://schemas.openxmlformats.org/package/2006/relationships"><Relationship Id="rId8" Type="http://schemas.openxmlformats.org/officeDocument/2006/relationships/diagramData" Target="../diagrams/data5.xml"/><Relationship Id="rId3" Type="http://schemas.openxmlformats.org/officeDocument/2006/relationships/diagramData" Target="../diagrams/data4.xml"/><Relationship Id="rId7" Type="http://schemas.microsoft.com/office/2007/relationships/diagramDrawing" Target="../diagrams/drawing4.xml"/><Relationship Id="rId12" Type="http://schemas.microsoft.com/office/2007/relationships/diagramDrawing" Target="../diagrams/drawing5.xml"/><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diagramColors" Target="../diagrams/colors4.xml"/><Relationship Id="rId11" Type="http://schemas.openxmlformats.org/officeDocument/2006/relationships/diagramColors" Target="../diagrams/colors5.xml"/><Relationship Id="rId5" Type="http://schemas.openxmlformats.org/officeDocument/2006/relationships/diagramQuickStyle" Target="../diagrams/quickStyle4.xml"/><Relationship Id="rId10" Type="http://schemas.openxmlformats.org/officeDocument/2006/relationships/diagramQuickStyle" Target="../diagrams/quickStyle5.xml"/><Relationship Id="rId4" Type="http://schemas.openxmlformats.org/officeDocument/2006/relationships/diagramLayout" Target="../diagrams/layout4.xml"/><Relationship Id="rId9" Type="http://schemas.openxmlformats.org/officeDocument/2006/relationships/diagramLayout" Target="../diagrams/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pic>
        <p:nvPicPr>
          <p:cNvPr id="4" name="Grafik 3">
            <a:extLst>
              <a:ext uri="{FF2B5EF4-FFF2-40B4-BE49-F238E27FC236}">
                <a16:creationId xmlns:a16="http://schemas.microsoft.com/office/drawing/2014/main" id="{E29EE08A-17C6-5647-8491-334B6F969D0B}"/>
              </a:ext>
            </a:extLst>
          </p:cNvPr>
          <p:cNvPicPr>
            <a:picLocks noChangeAspect="1"/>
          </p:cNvPicPr>
          <p:nvPr/>
        </p:nvPicPr>
        <p:blipFill>
          <a:blip r:embed="rId3"/>
          <a:stretch>
            <a:fillRect/>
          </a:stretch>
        </p:blipFill>
        <p:spPr>
          <a:xfrm>
            <a:off x="0" y="0"/>
            <a:ext cx="9144000" cy="5143500"/>
          </a:xfrm>
          <a:prstGeom prst="rect">
            <a:avLst/>
          </a:prstGeom>
        </p:spPr>
      </p:pic>
      <p:sp>
        <p:nvSpPr>
          <p:cNvPr id="192" name="Google Shape;192;p54"/>
          <p:cNvSpPr txBox="1"/>
          <p:nvPr/>
        </p:nvSpPr>
        <p:spPr>
          <a:xfrm>
            <a:off x="377428" y="344091"/>
            <a:ext cx="6545886" cy="230802"/>
          </a:xfrm>
          <a:prstGeom prst="rect">
            <a:avLst/>
          </a:prstGeom>
          <a:noFill/>
          <a:ln>
            <a:noFill/>
          </a:ln>
        </p:spPr>
        <p:txBody>
          <a:bodyPr spcFirstLastPara="1" wrap="square" lIns="68569" tIns="34275" rIns="68569" bIns="34275" anchor="t" anchorCtr="0">
            <a:spAutoFit/>
          </a:bodyPr>
          <a:lstStyle/>
          <a:p>
            <a:pPr>
              <a:buClr>
                <a:schemeClr val="accent2"/>
              </a:buClr>
              <a:buSzPts val="1400"/>
            </a:pPr>
            <a:r>
              <a:rPr lang="en-US" dirty="0">
                <a:solidFill>
                  <a:schemeClr val="bg1"/>
                </a:solidFill>
                <a:latin typeface="Arial" panose="020B0604020202020204" pitchFamily="34" charset="0"/>
                <a:ea typeface="Open Sans"/>
                <a:cs typeface="Arial" panose="020B0604020202020204" pitchFamily="34" charset="0"/>
                <a:sym typeface="Open Sans"/>
              </a:rPr>
              <a:t>Universität St. Gallen (HSG) </a:t>
            </a:r>
            <a:r>
              <a:rPr lang="en-US" dirty="0">
                <a:solidFill>
                  <a:schemeClr val="accent4"/>
                </a:solidFill>
                <a:ea typeface="Open Sans"/>
              </a:rPr>
              <a:t>Public Corporate Governance – VR CAS </a:t>
            </a:r>
            <a:endParaRPr sz="788" dirty="0">
              <a:solidFill>
                <a:schemeClr val="accent4"/>
              </a:solidFill>
              <a:latin typeface="Arial" panose="020B0604020202020204" pitchFamily="34" charset="0"/>
              <a:cs typeface="Arial" panose="020B0604020202020204" pitchFamily="34" charset="0"/>
            </a:endParaRPr>
          </a:p>
        </p:txBody>
      </p:sp>
      <p:sp>
        <p:nvSpPr>
          <p:cNvPr id="199" name="Google Shape;199;p54"/>
          <p:cNvSpPr txBox="1"/>
          <p:nvPr/>
        </p:nvSpPr>
        <p:spPr>
          <a:xfrm>
            <a:off x="858797" y="422029"/>
            <a:ext cx="7426405" cy="2777653"/>
          </a:xfrm>
          <a:prstGeom prst="rect">
            <a:avLst/>
          </a:prstGeom>
          <a:noFill/>
          <a:ln>
            <a:noFill/>
          </a:ln>
        </p:spPr>
        <p:txBody>
          <a:bodyPr spcFirstLastPara="1" wrap="square" lIns="68569" tIns="34275" rIns="68569" bIns="34275" anchor="ctr" anchorCtr="0">
            <a:spAutoFit/>
          </a:bodyPr>
          <a:lstStyle/>
          <a:p>
            <a:pPr>
              <a:buClr>
                <a:srgbClr val="FFFFFF"/>
              </a:buClr>
              <a:buSzPts val="5400"/>
            </a:pPr>
            <a:r>
              <a:rPr lang="en-US" sz="4400" dirty="0">
                <a:solidFill>
                  <a:schemeClr val="accent4"/>
                </a:solidFill>
              </a:rPr>
              <a:t>Das </a:t>
            </a:r>
            <a:r>
              <a:rPr lang="en-US" sz="4400" dirty="0" err="1">
                <a:solidFill>
                  <a:schemeClr val="accent4"/>
                </a:solidFill>
              </a:rPr>
              <a:t>Zusammenspiel</a:t>
            </a:r>
            <a:r>
              <a:rPr lang="en-US" sz="4400" dirty="0">
                <a:solidFill>
                  <a:schemeClr val="accent4"/>
                </a:solidFill>
              </a:rPr>
              <a:t> </a:t>
            </a:r>
            <a:r>
              <a:rPr lang="en-US" sz="4400" dirty="0" err="1">
                <a:solidFill>
                  <a:schemeClr val="accent4"/>
                </a:solidFill>
              </a:rPr>
              <a:t>zwischen</a:t>
            </a:r>
            <a:r>
              <a:rPr lang="en-US" sz="4400" dirty="0">
                <a:solidFill>
                  <a:schemeClr val="accent4"/>
                </a:solidFill>
              </a:rPr>
              <a:t> People Management, Compliance und dem VR</a:t>
            </a:r>
          </a:p>
        </p:txBody>
      </p:sp>
      <p:sp>
        <p:nvSpPr>
          <p:cNvPr id="201" name="Google Shape;201;p54"/>
          <p:cNvSpPr txBox="1"/>
          <p:nvPr/>
        </p:nvSpPr>
        <p:spPr>
          <a:xfrm>
            <a:off x="377429" y="4102332"/>
            <a:ext cx="3350419" cy="640530"/>
          </a:xfrm>
          <a:prstGeom prst="rect">
            <a:avLst/>
          </a:prstGeom>
          <a:noFill/>
          <a:ln>
            <a:noFill/>
          </a:ln>
        </p:spPr>
        <p:txBody>
          <a:bodyPr spcFirstLastPara="1" wrap="square" lIns="68569" tIns="34275" rIns="68569" bIns="34275" anchor="t" anchorCtr="0">
            <a:spAutoFit/>
          </a:bodyPr>
          <a:lstStyle/>
          <a:p>
            <a:pPr algn="just">
              <a:lnSpc>
                <a:spcPct val="150000"/>
              </a:lnSpc>
              <a:buClr>
                <a:srgbClr val="FFFFFF"/>
              </a:buClr>
              <a:buSzPts val="1100"/>
            </a:pPr>
            <a:r>
              <a:rPr lang="de-CH" sz="825" b="1" dirty="0">
                <a:solidFill>
                  <a:schemeClr val="accent1"/>
                </a:solidFill>
                <a:latin typeface="Arial" panose="020B0604020202020204" pitchFamily="34" charset="0"/>
                <a:ea typeface="Open Sans"/>
                <a:cs typeface="Arial" panose="020B0604020202020204" pitchFamily="34" charset="0"/>
                <a:sym typeface="Open Sans"/>
              </a:rPr>
              <a:t>Déborah Carlson-Burkart</a:t>
            </a:r>
          </a:p>
          <a:p>
            <a:pPr algn="just">
              <a:lnSpc>
                <a:spcPct val="150000"/>
              </a:lnSpc>
              <a:buClr>
                <a:srgbClr val="FFFFFF"/>
              </a:buClr>
              <a:buSzPts val="1100"/>
            </a:pPr>
            <a:r>
              <a:rPr lang="de-CH" sz="825" dirty="0">
                <a:solidFill>
                  <a:schemeClr val="accent4"/>
                </a:solidFill>
                <a:latin typeface="Arial" panose="020B0604020202020204" pitchFamily="34" charset="0"/>
                <a:ea typeface="Open Sans"/>
                <a:cs typeface="Arial" panose="020B0604020202020204" pitchFamily="34" charset="0"/>
                <a:sym typeface="Open Sans"/>
              </a:rPr>
              <a:t>Rechtsanwältin │ LL.M. │ </a:t>
            </a:r>
            <a:r>
              <a:rPr lang="de-CH" sz="825" dirty="0" err="1">
                <a:solidFill>
                  <a:schemeClr val="accent4"/>
                </a:solidFill>
                <a:latin typeface="Arial" panose="020B0604020202020204" pitchFamily="34" charset="0"/>
                <a:ea typeface="Open Sans"/>
                <a:cs typeface="Arial" panose="020B0604020202020204" pitchFamily="34" charset="0"/>
                <a:sym typeface="Open Sans"/>
              </a:rPr>
              <a:t>certified</a:t>
            </a:r>
            <a:r>
              <a:rPr lang="de-CH" sz="825" dirty="0">
                <a:solidFill>
                  <a:schemeClr val="accent4"/>
                </a:solidFill>
                <a:latin typeface="Arial" panose="020B0604020202020204" pitchFamily="34" charset="0"/>
                <a:ea typeface="Open Sans"/>
                <a:cs typeface="Arial" panose="020B0604020202020204" pitchFamily="34" charset="0"/>
                <a:sym typeface="Open Sans"/>
              </a:rPr>
              <a:t> </a:t>
            </a:r>
            <a:r>
              <a:rPr lang="de-CH" sz="825" dirty="0" err="1">
                <a:solidFill>
                  <a:schemeClr val="accent4"/>
                </a:solidFill>
                <a:latin typeface="Arial" panose="020B0604020202020204" pitchFamily="34" charset="0"/>
                <a:ea typeface="Open Sans"/>
                <a:cs typeface="Arial" panose="020B0604020202020204" pitchFamily="34" charset="0"/>
                <a:sym typeface="Open Sans"/>
              </a:rPr>
              <a:t>board</a:t>
            </a:r>
            <a:r>
              <a:rPr lang="de-CH" sz="825" dirty="0">
                <a:solidFill>
                  <a:schemeClr val="accent4"/>
                </a:solidFill>
                <a:latin typeface="Arial" panose="020B0604020202020204" pitchFamily="34" charset="0"/>
                <a:ea typeface="Open Sans"/>
                <a:cs typeface="Arial" panose="020B0604020202020204" pitchFamily="34" charset="0"/>
                <a:sym typeface="Open Sans"/>
              </a:rPr>
              <a:t> </a:t>
            </a:r>
            <a:r>
              <a:rPr lang="de-CH" sz="825" dirty="0" err="1">
                <a:solidFill>
                  <a:schemeClr val="accent4"/>
                </a:solidFill>
                <a:latin typeface="Arial" panose="020B0604020202020204" pitchFamily="34" charset="0"/>
                <a:ea typeface="Open Sans"/>
                <a:cs typeface="Arial" panose="020B0604020202020204" pitchFamily="34" charset="0"/>
                <a:sym typeface="Open Sans"/>
              </a:rPr>
              <a:t>member</a:t>
            </a:r>
            <a:endParaRPr lang="de-CH" sz="825" dirty="0">
              <a:solidFill>
                <a:schemeClr val="accent4"/>
              </a:solidFill>
              <a:latin typeface="Arial" panose="020B0604020202020204" pitchFamily="34" charset="0"/>
              <a:ea typeface="Open Sans"/>
              <a:cs typeface="Arial" panose="020B0604020202020204" pitchFamily="34" charset="0"/>
              <a:sym typeface="Open Sans"/>
            </a:endParaRPr>
          </a:p>
          <a:p>
            <a:pPr algn="just">
              <a:lnSpc>
                <a:spcPct val="150000"/>
              </a:lnSpc>
              <a:buClr>
                <a:srgbClr val="FFFFFF"/>
              </a:buClr>
              <a:buSzPts val="1100"/>
            </a:pPr>
            <a:r>
              <a:rPr lang="de-CH" sz="825" dirty="0">
                <a:solidFill>
                  <a:schemeClr val="accent3"/>
                </a:solidFill>
                <a:latin typeface="Arial" panose="020B0604020202020204" pitchFamily="34" charset="0"/>
                <a:ea typeface="Open Sans"/>
                <a:cs typeface="Arial" panose="020B0604020202020204" pitchFamily="34" charset="0"/>
                <a:sym typeface="Open Sans"/>
              </a:rPr>
              <a:t>© Copyright 2024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43"/>
        <p:cNvGrpSpPr/>
        <p:nvPr/>
      </p:nvGrpSpPr>
      <p:grpSpPr>
        <a:xfrm>
          <a:off x="0" y="0"/>
          <a:ext cx="0" cy="0"/>
          <a:chOff x="0" y="0"/>
          <a:chExt cx="0" cy="0"/>
        </a:xfrm>
      </p:grpSpPr>
      <p:sp>
        <p:nvSpPr>
          <p:cNvPr id="545" name="Google Shape;545;p71"/>
          <p:cNvSpPr txBox="1"/>
          <p:nvPr/>
        </p:nvSpPr>
        <p:spPr>
          <a:xfrm>
            <a:off x="4688681" y="2459900"/>
            <a:ext cx="3729038" cy="530884"/>
          </a:xfrm>
          <a:prstGeom prst="rect">
            <a:avLst/>
          </a:prstGeom>
          <a:noFill/>
          <a:ln>
            <a:noFill/>
          </a:ln>
        </p:spPr>
        <p:txBody>
          <a:bodyPr spcFirstLastPara="1" wrap="square" lIns="68569" tIns="34275" rIns="68569" bIns="34275" anchor="t" anchorCtr="0">
            <a:spAutoFit/>
          </a:bodyPr>
          <a:lstStyle/>
          <a:p>
            <a:pPr>
              <a:buClr>
                <a:schemeClr val="accent2"/>
              </a:buClr>
              <a:buSzPts val="3600"/>
            </a:pPr>
            <a:r>
              <a:rPr lang="en-US" sz="3000" dirty="0">
                <a:solidFill>
                  <a:schemeClr val="accent4"/>
                </a:solidFill>
              </a:rPr>
              <a:t>RELEVANZ</a:t>
            </a:r>
            <a:endParaRPr sz="3000" dirty="0">
              <a:solidFill>
                <a:schemeClr val="accent4"/>
              </a:solidFill>
            </a:endParaRPr>
          </a:p>
        </p:txBody>
      </p:sp>
      <p:sp>
        <p:nvSpPr>
          <p:cNvPr id="546" name="Google Shape;546;p71"/>
          <p:cNvSpPr txBox="1"/>
          <p:nvPr/>
        </p:nvSpPr>
        <p:spPr>
          <a:xfrm>
            <a:off x="4688681" y="2231301"/>
            <a:ext cx="3197160" cy="253885"/>
          </a:xfrm>
          <a:prstGeom prst="rect">
            <a:avLst/>
          </a:prstGeom>
          <a:noFill/>
          <a:ln>
            <a:noFill/>
          </a:ln>
        </p:spPr>
        <p:txBody>
          <a:bodyPr spcFirstLastPara="1" wrap="square" lIns="68569" tIns="34275" rIns="68569" bIns="34275" anchor="t" anchorCtr="0">
            <a:spAutoFit/>
          </a:bodyPr>
          <a:lstStyle/>
          <a:p>
            <a:pPr>
              <a:buClr>
                <a:srgbClr val="ADA9A9"/>
              </a:buClr>
              <a:buSzPts val="1600"/>
            </a:pPr>
            <a:r>
              <a:rPr lang="en-US" sz="1200" dirty="0">
                <a:solidFill>
                  <a:schemeClr val="bg1"/>
                </a:solidFill>
                <a:latin typeface="Arial" panose="020B0604020202020204" pitchFamily="34" charset="0"/>
                <a:ea typeface="Open Sans"/>
                <a:cs typeface="Arial" panose="020B0604020202020204" pitchFamily="34" charset="0"/>
                <a:sym typeface="Open Sans"/>
              </a:rPr>
              <a:t>Compliance</a:t>
            </a:r>
            <a:endParaRPr lang="en-US" sz="1200" dirty="0">
              <a:solidFill>
                <a:schemeClr val="bg1"/>
              </a:solidFill>
              <a:latin typeface="Arial" panose="020B0604020202020204" pitchFamily="34" charset="0"/>
              <a:cs typeface="Arial" panose="020B0604020202020204" pitchFamily="34" charset="0"/>
            </a:endParaRPr>
          </a:p>
        </p:txBody>
      </p:sp>
      <p:sp>
        <p:nvSpPr>
          <p:cNvPr id="17" name="Google Shape;367;p63">
            <a:extLst>
              <a:ext uri="{FF2B5EF4-FFF2-40B4-BE49-F238E27FC236}">
                <a16:creationId xmlns:a16="http://schemas.microsoft.com/office/drawing/2014/main" id="{E9DCA189-E695-C745-90EF-239C64BBED79}"/>
              </a:ext>
            </a:extLst>
          </p:cNvPr>
          <p:cNvSpPr txBox="1"/>
          <p:nvPr/>
        </p:nvSpPr>
        <p:spPr>
          <a:xfrm>
            <a:off x="626455" y="966075"/>
            <a:ext cx="3533404" cy="3203153"/>
          </a:xfrm>
          <a:prstGeom prst="rect">
            <a:avLst/>
          </a:prstGeom>
          <a:solidFill>
            <a:schemeClr val="accent4"/>
          </a:solidFill>
          <a:ln>
            <a:noFill/>
          </a:ln>
          <a:effectLst/>
        </p:spPr>
        <p:txBody>
          <a:bodyPr spcFirstLastPara="1" wrap="square" lIns="68569" tIns="34275" rIns="68569" bIns="34275" anchor="ctr" anchorCtr="0">
            <a:noAutofit/>
          </a:bodyPr>
          <a:lstStyle/>
          <a:p>
            <a:endParaRPr sz="1350" dirty="0">
              <a:solidFill>
                <a:schemeClr val="dk1"/>
              </a:solidFill>
              <a:latin typeface="Arial" panose="020B0604020202020204" pitchFamily="34" charset="0"/>
              <a:ea typeface="Open Sans"/>
              <a:cs typeface="Arial" panose="020B0604020202020204" pitchFamily="34" charset="0"/>
              <a:sym typeface="Open Sans"/>
            </a:endParaRPr>
          </a:p>
        </p:txBody>
      </p:sp>
      <p:sp>
        <p:nvSpPr>
          <p:cNvPr id="20" name="Google Shape;545;p71">
            <a:extLst>
              <a:ext uri="{FF2B5EF4-FFF2-40B4-BE49-F238E27FC236}">
                <a16:creationId xmlns:a16="http://schemas.microsoft.com/office/drawing/2014/main" id="{49EA09A4-3C40-1344-852F-05B118C916CD}"/>
              </a:ext>
            </a:extLst>
          </p:cNvPr>
          <p:cNvSpPr txBox="1"/>
          <p:nvPr/>
        </p:nvSpPr>
        <p:spPr>
          <a:xfrm>
            <a:off x="626455" y="1030440"/>
            <a:ext cx="3533404" cy="3146985"/>
          </a:xfrm>
          <a:prstGeom prst="rect">
            <a:avLst/>
          </a:prstGeom>
          <a:noFill/>
          <a:ln>
            <a:noFill/>
          </a:ln>
        </p:spPr>
        <p:txBody>
          <a:bodyPr spcFirstLastPara="1" wrap="square" lIns="68569" tIns="34275" rIns="68569" bIns="34275" anchor="t" anchorCtr="0">
            <a:spAutoFit/>
          </a:bodyPr>
          <a:lstStyle/>
          <a:p>
            <a:pPr algn="ctr">
              <a:buClr>
                <a:schemeClr val="accent2"/>
              </a:buClr>
              <a:buSzPts val="3600"/>
            </a:pPr>
            <a:r>
              <a:rPr lang="en-US" sz="20000" dirty="0">
                <a:solidFill>
                  <a:schemeClr val="bg1"/>
                </a:solidFill>
              </a:rPr>
              <a:t>R</a:t>
            </a:r>
            <a:endParaRPr sz="20000" dirty="0">
              <a:solidFill>
                <a:schemeClr val="bg1"/>
              </a:solidFill>
            </a:endParaRPr>
          </a:p>
        </p:txBody>
      </p:sp>
    </p:spTree>
    <p:extLst>
      <p:ext uri="{BB962C8B-B14F-4D97-AF65-F5344CB8AC3E}">
        <p14:creationId xmlns:p14="http://schemas.microsoft.com/office/powerpoint/2010/main" val="14011358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43"/>
        <p:cNvGrpSpPr/>
        <p:nvPr/>
      </p:nvGrpSpPr>
      <p:grpSpPr>
        <a:xfrm>
          <a:off x="0" y="0"/>
          <a:ext cx="0" cy="0"/>
          <a:chOff x="0" y="0"/>
          <a:chExt cx="0" cy="0"/>
        </a:xfrm>
      </p:grpSpPr>
      <p:sp>
        <p:nvSpPr>
          <p:cNvPr id="545" name="Google Shape;545;p71"/>
          <p:cNvSpPr txBox="1"/>
          <p:nvPr/>
        </p:nvSpPr>
        <p:spPr>
          <a:xfrm>
            <a:off x="4688681" y="2459900"/>
            <a:ext cx="3729038" cy="900216"/>
          </a:xfrm>
          <a:prstGeom prst="rect">
            <a:avLst/>
          </a:prstGeom>
          <a:noFill/>
          <a:ln>
            <a:noFill/>
          </a:ln>
        </p:spPr>
        <p:txBody>
          <a:bodyPr spcFirstLastPara="1" wrap="square" lIns="68569" tIns="34275" rIns="68569" bIns="34275" anchor="t" anchorCtr="0">
            <a:spAutoFit/>
          </a:bodyPr>
          <a:lstStyle/>
          <a:p>
            <a:pPr>
              <a:buClr>
                <a:schemeClr val="accent2"/>
              </a:buClr>
              <a:buSzPts val="3600"/>
            </a:pPr>
            <a:r>
              <a:rPr lang="en-US" sz="2700" dirty="0">
                <a:solidFill>
                  <a:schemeClr val="accent4"/>
                </a:solidFill>
              </a:rPr>
              <a:t>GRUNDLAGEN UND RECHTSRAHMEN</a:t>
            </a:r>
            <a:endParaRPr lang="en-US" sz="788" dirty="0">
              <a:solidFill>
                <a:schemeClr val="accent4"/>
              </a:solidFill>
            </a:endParaRPr>
          </a:p>
        </p:txBody>
      </p:sp>
      <p:sp>
        <p:nvSpPr>
          <p:cNvPr id="546" name="Google Shape;546;p71"/>
          <p:cNvSpPr txBox="1"/>
          <p:nvPr/>
        </p:nvSpPr>
        <p:spPr>
          <a:xfrm>
            <a:off x="4688681" y="2231301"/>
            <a:ext cx="2324100" cy="253885"/>
          </a:xfrm>
          <a:prstGeom prst="rect">
            <a:avLst/>
          </a:prstGeom>
          <a:noFill/>
          <a:ln>
            <a:noFill/>
          </a:ln>
        </p:spPr>
        <p:txBody>
          <a:bodyPr spcFirstLastPara="1" wrap="square" lIns="68569" tIns="34275" rIns="68569" bIns="34275" anchor="t" anchorCtr="0">
            <a:spAutoFit/>
          </a:bodyPr>
          <a:lstStyle/>
          <a:p>
            <a:pPr>
              <a:buClr>
                <a:srgbClr val="ADA9A9"/>
              </a:buClr>
              <a:buSzPts val="1600"/>
            </a:pPr>
            <a:r>
              <a:rPr lang="en-US" sz="1200" dirty="0">
                <a:solidFill>
                  <a:schemeClr val="bg1"/>
                </a:solidFill>
                <a:latin typeface="Arial" panose="020B0604020202020204" pitchFamily="34" charset="0"/>
                <a:ea typeface="Open Sans"/>
                <a:cs typeface="Arial" panose="020B0604020202020204" pitchFamily="34" charset="0"/>
                <a:sym typeface="Open Sans"/>
              </a:rPr>
              <a:t>Compliance</a:t>
            </a:r>
            <a:endParaRPr lang="en-US" sz="1200" dirty="0">
              <a:solidFill>
                <a:schemeClr val="bg1"/>
              </a:solidFill>
              <a:latin typeface="Arial" panose="020B0604020202020204" pitchFamily="34" charset="0"/>
              <a:cs typeface="Arial" panose="020B0604020202020204" pitchFamily="34" charset="0"/>
            </a:endParaRPr>
          </a:p>
        </p:txBody>
      </p:sp>
      <p:sp>
        <p:nvSpPr>
          <p:cNvPr id="17" name="Google Shape;367;p63">
            <a:extLst>
              <a:ext uri="{FF2B5EF4-FFF2-40B4-BE49-F238E27FC236}">
                <a16:creationId xmlns:a16="http://schemas.microsoft.com/office/drawing/2014/main" id="{E9DCA189-E695-C745-90EF-239C64BBED79}"/>
              </a:ext>
            </a:extLst>
          </p:cNvPr>
          <p:cNvSpPr txBox="1"/>
          <p:nvPr/>
        </p:nvSpPr>
        <p:spPr>
          <a:xfrm>
            <a:off x="626455" y="966075"/>
            <a:ext cx="3533404" cy="3203153"/>
          </a:xfrm>
          <a:prstGeom prst="rect">
            <a:avLst/>
          </a:prstGeom>
          <a:solidFill>
            <a:schemeClr val="accent4"/>
          </a:solidFill>
          <a:ln>
            <a:noFill/>
          </a:ln>
          <a:effectLst/>
        </p:spPr>
        <p:txBody>
          <a:bodyPr spcFirstLastPara="1" wrap="square" lIns="68569" tIns="34275" rIns="68569" bIns="34275" anchor="ctr" anchorCtr="0">
            <a:noAutofit/>
          </a:bodyPr>
          <a:lstStyle/>
          <a:p>
            <a:endParaRPr sz="1350" dirty="0">
              <a:solidFill>
                <a:schemeClr val="accent4"/>
              </a:solidFill>
              <a:latin typeface="Arial" panose="020B0604020202020204" pitchFamily="34" charset="0"/>
              <a:ea typeface="Open Sans"/>
              <a:cs typeface="Arial" panose="020B0604020202020204" pitchFamily="34" charset="0"/>
              <a:sym typeface="Open Sans"/>
            </a:endParaRPr>
          </a:p>
        </p:txBody>
      </p:sp>
      <p:sp>
        <p:nvSpPr>
          <p:cNvPr id="20" name="Google Shape;545;p71">
            <a:extLst>
              <a:ext uri="{FF2B5EF4-FFF2-40B4-BE49-F238E27FC236}">
                <a16:creationId xmlns:a16="http://schemas.microsoft.com/office/drawing/2014/main" id="{49EA09A4-3C40-1344-852F-05B118C916CD}"/>
              </a:ext>
            </a:extLst>
          </p:cNvPr>
          <p:cNvSpPr txBox="1"/>
          <p:nvPr/>
        </p:nvSpPr>
        <p:spPr>
          <a:xfrm>
            <a:off x="1534001" y="1030440"/>
            <a:ext cx="1483519" cy="3146985"/>
          </a:xfrm>
          <a:prstGeom prst="rect">
            <a:avLst/>
          </a:prstGeom>
          <a:noFill/>
          <a:ln>
            <a:noFill/>
          </a:ln>
        </p:spPr>
        <p:txBody>
          <a:bodyPr spcFirstLastPara="1" wrap="square" lIns="68569" tIns="34275" rIns="68569" bIns="34275" anchor="t" anchorCtr="0">
            <a:spAutoFit/>
          </a:bodyPr>
          <a:lstStyle/>
          <a:p>
            <a:pPr>
              <a:buClr>
                <a:schemeClr val="accent2"/>
              </a:buClr>
              <a:buSzPts val="3600"/>
            </a:pPr>
            <a:r>
              <a:rPr lang="en-US" sz="20000" dirty="0">
                <a:solidFill>
                  <a:schemeClr val="bg1"/>
                </a:solidFill>
              </a:rPr>
              <a:t>1</a:t>
            </a:r>
            <a:endParaRPr sz="20000" dirty="0">
              <a:solidFill>
                <a:schemeClr val="bg1"/>
              </a:solidFill>
            </a:endParaRPr>
          </a:p>
        </p:txBody>
      </p:sp>
    </p:spTree>
    <p:extLst>
      <p:ext uri="{BB962C8B-B14F-4D97-AF65-F5344CB8AC3E}">
        <p14:creationId xmlns:p14="http://schemas.microsoft.com/office/powerpoint/2010/main" val="14882685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48">
          <a:extLst>
            <a:ext uri="{FF2B5EF4-FFF2-40B4-BE49-F238E27FC236}">
              <a16:creationId xmlns:a16="http://schemas.microsoft.com/office/drawing/2014/main" id="{6E8F740D-FFC4-F1F1-A18B-47F4DE3EDC8A}"/>
            </a:ext>
          </a:extLst>
        </p:cNvPr>
        <p:cNvGrpSpPr/>
        <p:nvPr/>
      </p:nvGrpSpPr>
      <p:grpSpPr>
        <a:xfrm>
          <a:off x="0" y="0"/>
          <a:ext cx="0" cy="0"/>
          <a:chOff x="0" y="0"/>
          <a:chExt cx="0" cy="0"/>
        </a:xfrm>
      </p:grpSpPr>
      <p:sp>
        <p:nvSpPr>
          <p:cNvPr id="251" name="Google Shape;251;p57">
            <a:extLst>
              <a:ext uri="{FF2B5EF4-FFF2-40B4-BE49-F238E27FC236}">
                <a16:creationId xmlns:a16="http://schemas.microsoft.com/office/drawing/2014/main" id="{DEAD1B9B-26A3-D24A-48FF-36F192EAB750}"/>
              </a:ext>
            </a:extLst>
          </p:cNvPr>
          <p:cNvSpPr txBox="1"/>
          <p:nvPr/>
        </p:nvSpPr>
        <p:spPr>
          <a:xfrm>
            <a:off x="911642" y="874044"/>
            <a:ext cx="5001066" cy="415498"/>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ts val="0"/>
              </a:spcBef>
              <a:spcAft>
                <a:spcPts val="0"/>
              </a:spcAft>
              <a:buClr>
                <a:srgbClr val="F0BE06"/>
              </a:buClr>
              <a:buSzPts val="3600"/>
              <a:buFont typeface="Arial"/>
              <a:buNone/>
              <a:tabLst/>
              <a:defRPr/>
            </a:pPr>
            <a:r>
              <a:rPr kumimoji="0" lang="en-US" sz="2700" b="0" i="0" u="none" strike="noStrike" kern="0" cap="none" spc="0" normalizeH="0" baseline="0" noProof="0" dirty="0" err="1">
                <a:ln>
                  <a:noFill/>
                </a:ln>
                <a:solidFill>
                  <a:srgbClr val="FFC000"/>
                </a:solidFill>
                <a:effectLst/>
                <a:uLnTx/>
                <a:uFillTx/>
                <a:latin typeface="Arial"/>
                <a:cs typeface="Arial"/>
                <a:sym typeface="Arial"/>
              </a:rPr>
              <a:t>Grundlagen</a:t>
            </a:r>
            <a:r>
              <a:rPr kumimoji="0" lang="en-US" sz="2700" b="0" i="0" u="none" strike="noStrike" kern="0" cap="none" spc="0" normalizeH="0" baseline="0" noProof="0" dirty="0">
                <a:ln>
                  <a:noFill/>
                </a:ln>
                <a:solidFill>
                  <a:srgbClr val="FFC000"/>
                </a:solidFill>
                <a:effectLst/>
                <a:uLnTx/>
                <a:uFillTx/>
                <a:latin typeface="Arial"/>
                <a:cs typeface="Arial"/>
                <a:sym typeface="Arial"/>
              </a:rPr>
              <a:t> und </a:t>
            </a:r>
            <a:r>
              <a:rPr kumimoji="0" lang="en-US" sz="2700" b="0" i="0" u="none" strike="noStrike" kern="0" cap="none" spc="0" normalizeH="0" baseline="0" noProof="0" dirty="0" err="1">
                <a:ln>
                  <a:noFill/>
                </a:ln>
                <a:solidFill>
                  <a:srgbClr val="FFC000"/>
                </a:solidFill>
                <a:effectLst/>
                <a:uLnTx/>
                <a:uFillTx/>
                <a:latin typeface="Arial"/>
                <a:cs typeface="Arial"/>
                <a:sym typeface="Arial"/>
              </a:rPr>
              <a:t>Rechtsrahmen</a:t>
            </a:r>
            <a:endParaRPr kumimoji="0" sz="788" b="0" i="0" u="none" strike="noStrike" kern="0" cap="none" spc="0" normalizeH="0" baseline="0" noProof="0" dirty="0">
              <a:ln>
                <a:noFill/>
              </a:ln>
              <a:solidFill>
                <a:srgbClr val="FFC000"/>
              </a:solidFill>
              <a:effectLst/>
              <a:uLnTx/>
              <a:uFillTx/>
              <a:latin typeface="Arial"/>
              <a:cs typeface="Arial"/>
              <a:sym typeface="Arial"/>
            </a:endParaRPr>
          </a:p>
        </p:txBody>
      </p:sp>
      <p:sp>
        <p:nvSpPr>
          <p:cNvPr id="252" name="Google Shape;252;p57">
            <a:extLst>
              <a:ext uri="{FF2B5EF4-FFF2-40B4-BE49-F238E27FC236}">
                <a16:creationId xmlns:a16="http://schemas.microsoft.com/office/drawing/2014/main" id="{8B8565F5-F0BA-E343-99E0-7DB4290F1F0D}"/>
              </a:ext>
            </a:extLst>
          </p:cNvPr>
          <p:cNvSpPr txBox="1"/>
          <p:nvPr/>
        </p:nvSpPr>
        <p:spPr>
          <a:xfrm>
            <a:off x="911643" y="645444"/>
            <a:ext cx="2325290" cy="16158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ts val="0"/>
              </a:spcBef>
              <a:spcAft>
                <a:spcPts val="0"/>
              </a:spcAft>
              <a:buClr>
                <a:srgbClr val="ADA9A9"/>
              </a:buClr>
              <a:buSzPts val="1600"/>
              <a:buFont typeface="Arial"/>
              <a:buNone/>
              <a:tabLst/>
              <a:defRPr/>
            </a:pPr>
            <a:r>
              <a:rPr kumimoji="0" lang="en-US" sz="1050" b="0" i="0" u="none" strike="noStrike" kern="0" cap="none" spc="0" normalizeH="0" baseline="0" noProof="0" dirty="0">
                <a:ln>
                  <a:noFill/>
                </a:ln>
                <a:solidFill>
                  <a:srgbClr val="ADA9A9"/>
                </a:solidFill>
                <a:effectLst/>
                <a:uLnTx/>
                <a:uFillTx/>
                <a:latin typeface="Arial" panose="020B0604020202020204" pitchFamily="34" charset="0"/>
                <a:ea typeface="Open Sans"/>
                <a:cs typeface="Arial" panose="020B0604020202020204" pitchFamily="34" charset="0"/>
                <a:sym typeface="Open Sans"/>
              </a:rPr>
              <a:t>Compliance</a:t>
            </a:r>
            <a:endParaRPr kumimoji="0" lang="en-US" sz="105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endParaRPr>
          </a:p>
        </p:txBody>
      </p:sp>
      <p:sp>
        <p:nvSpPr>
          <p:cNvPr id="33" name="Google Shape;250;p57">
            <a:extLst>
              <a:ext uri="{FF2B5EF4-FFF2-40B4-BE49-F238E27FC236}">
                <a16:creationId xmlns:a16="http://schemas.microsoft.com/office/drawing/2014/main" id="{AF5215B3-DCD3-22D1-96B6-28F56809F04A}"/>
              </a:ext>
            </a:extLst>
          </p:cNvPr>
          <p:cNvSpPr txBox="1"/>
          <p:nvPr/>
        </p:nvSpPr>
        <p:spPr>
          <a:xfrm>
            <a:off x="377428" y="4828347"/>
            <a:ext cx="925115" cy="107722"/>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ts val="0"/>
              </a:spcBef>
              <a:spcAft>
                <a:spcPts val="0"/>
              </a:spcAft>
              <a:buClr>
                <a:srgbClr val="21373F"/>
              </a:buClr>
              <a:buSzPts val="1200"/>
              <a:buFont typeface="Arial"/>
              <a:buNone/>
              <a:tabLst/>
              <a:defRPr/>
            </a:pPr>
            <a:fld id="{A043D738-59E1-4748-9474-6704EA9D3C3C}" type="slidenum">
              <a:rPr kumimoji="0" lang="de-CH" sz="700" b="0" i="0" u="none" strike="noStrike" kern="0" cap="none" spc="0" normalizeH="0" baseline="0" noProof="0" smtClean="0">
                <a:ln>
                  <a:noFill/>
                </a:ln>
                <a:solidFill>
                  <a:srgbClr val="A5A5A5"/>
                </a:solidFill>
                <a:effectLst/>
                <a:uLnTx/>
                <a:uFillTx/>
                <a:latin typeface="Arial" panose="020B0604020202020204" pitchFamily="34" charset="0"/>
                <a:ea typeface="Open Sans"/>
                <a:cs typeface="Arial" panose="020B0604020202020204" pitchFamily="34" charset="0"/>
                <a:sym typeface="Open Sans"/>
              </a:rPr>
              <a:pPr marL="0" marR="0" lvl="0" indent="0" algn="l" defTabSz="914400" rtl="0" eaLnBrk="1" fontAlgn="auto" latinLnBrk="0" hangingPunct="1">
                <a:lnSpc>
                  <a:spcPct val="100000"/>
                </a:lnSpc>
                <a:spcBef>
                  <a:spcPts val="0"/>
                </a:spcBef>
                <a:spcAft>
                  <a:spcPts val="0"/>
                </a:spcAft>
                <a:buClr>
                  <a:srgbClr val="21373F"/>
                </a:buClr>
                <a:buSzPts val="1200"/>
                <a:buFont typeface="Arial"/>
                <a:buNone/>
                <a:tabLst/>
                <a:defRPr/>
              </a:pPr>
              <a:t>4</a:t>
            </a:fld>
            <a:endParaRPr kumimoji="0" lang="de-CH" sz="700" b="0" i="0" u="none" strike="noStrike" kern="0" cap="none" spc="0" normalizeH="0" baseline="0" noProof="0" dirty="0">
              <a:ln>
                <a:noFill/>
              </a:ln>
              <a:solidFill>
                <a:srgbClr val="A5A5A5"/>
              </a:solidFill>
              <a:effectLst/>
              <a:uLnTx/>
              <a:uFillTx/>
              <a:latin typeface="Arial" panose="020B0604020202020204" pitchFamily="34" charset="0"/>
              <a:ea typeface="Open Sans"/>
              <a:cs typeface="Arial" panose="020B0604020202020204" pitchFamily="34" charset="0"/>
              <a:sym typeface="Arial"/>
            </a:endParaRPr>
          </a:p>
        </p:txBody>
      </p:sp>
      <p:sp>
        <p:nvSpPr>
          <p:cNvPr id="8" name="Google Shape;256;p57">
            <a:extLst>
              <a:ext uri="{FF2B5EF4-FFF2-40B4-BE49-F238E27FC236}">
                <a16:creationId xmlns:a16="http://schemas.microsoft.com/office/drawing/2014/main" id="{FEA87F56-FA61-93C3-0660-5527CEADED65}"/>
              </a:ext>
            </a:extLst>
          </p:cNvPr>
          <p:cNvSpPr/>
          <p:nvPr/>
        </p:nvSpPr>
        <p:spPr>
          <a:xfrm rot="5400000">
            <a:off x="1033258" y="1667776"/>
            <a:ext cx="148828" cy="128588"/>
          </a:xfrm>
          <a:prstGeom prst="triangle">
            <a:avLst>
              <a:gd name="adj" fmla="val 50000"/>
            </a:avLst>
          </a:prstGeom>
          <a:solidFill>
            <a:schemeClr val="accent4"/>
          </a:solid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350" b="0" i="0" u="none" strike="noStrike" kern="0" cap="none" spc="0" normalizeH="0" baseline="0" noProof="0" dirty="0">
              <a:ln>
                <a:noFill/>
              </a:ln>
              <a:solidFill>
                <a:srgbClr val="000000"/>
              </a:solidFill>
              <a:effectLst/>
              <a:uLnTx/>
              <a:uFillTx/>
              <a:latin typeface="Arial" panose="020B0604020202020204" pitchFamily="34" charset="0"/>
              <a:ea typeface="Open Sans"/>
              <a:cs typeface="Arial" panose="020B0604020202020204" pitchFamily="34" charset="0"/>
              <a:sym typeface="Open Sans"/>
            </a:endParaRPr>
          </a:p>
        </p:txBody>
      </p:sp>
      <p:sp>
        <p:nvSpPr>
          <p:cNvPr id="10" name="Google Shape;249;p57">
            <a:extLst>
              <a:ext uri="{FF2B5EF4-FFF2-40B4-BE49-F238E27FC236}">
                <a16:creationId xmlns:a16="http://schemas.microsoft.com/office/drawing/2014/main" id="{89856AAE-1D75-0BB5-CCB3-A390211B07B8}"/>
              </a:ext>
            </a:extLst>
          </p:cNvPr>
          <p:cNvSpPr txBox="1"/>
          <p:nvPr/>
        </p:nvSpPr>
        <p:spPr>
          <a:xfrm>
            <a:off x="6586430" y="4818822"/>
            <a:ext cx="2314829" cy="107722"/>
          </a:xfrm>
          <a:prstGeom prst="rect">
            <a:avLst/>
          </a:prstGeom>
          <a:noFill/>
          <a:ln>
            <a:noFill/>
          </a:ln>
        </p:spPr>
        <p:txBody>
          <a:bodyPr spcFirstLastPara="1" wrap="square" lIns="0" tIns="0" rIns="0" bIns="0" anchor="t" anchorCtr="0">
            <a:spAutoFit/>
          </a:bodyPr>
          <a:lstStyle/>
          <a:p>
            <a:pPr marL="0" marR="0" lvl="0" indent="0" algn="r" defTabSz="914400" rtl="0" eaLnBrk="1" fontAlgn="auto" latinLnBrk="0" hangingPunct="1">
              <a:lnSpc>
                <a:spcPct val="100000"/>
              </a:lnSpc>
              <a:spcBef>
                <a:spcPts val="0"/>
              </a:spcBef>
              <a:spcAft>
                <a:spcPts val="0"/>
              </a:spcAft>
              <a:buClr>
                <a:srgbClr val="21373F"/>
              </a:buClr>
              <a:buSzPts val="1200"/>
              <a:buFont typeface="Arial"/>
              <a:buNone/>
              <a:tabLst/>
              <a:defRPr/>
            </a:pPr>
            <a:r>
              <a:rPr kumimoji="0" lang="de-CH" sz="700" b="0" i="0" u="none" strike="noStrike" kern="0" cap="none" spc="0" normalizeH="0" baseline="0" noProof="0" dirty="0">
                <a:ln>
                  <a:noFill/>
                </a:ln>
                <a:solidFill>
                  <a:srgbClr val="A5A5A5"/>
                </a:solidFill>
                <a:effectLst/>
                <a:uLnTx/>
                <a:uFillTx/>
                <a:latin typeface="Arial" panose="020B0604020202020204" pitchFamily="34" charset="0"/>
                <a:ea typeface="Open Sans"/>
                <a:cs typeface="Arial" panose="020B0604020202020204" pitchFamily="34" charset="0"/>
                <a:sym typeface="Open Sans"/>
              </a:rPr>
              <a:t>© Corporate Governance, D. Carlson-Burkart, 2023</a:t>
            </a:r>
            <a:endParaRPr kumimoji="0" lang="de-CH" sz="700" b="0" i="0" u="none" strike="noStrike" kern="0" cap="none" spc="0" normalizeH="0" baseline="0" noProof="0" dirty="0">
              <a:ln>
                <a:noFill/>
              </a:ln>
              <a:solidFill>
                <a:srgbClr val="A5A5A5"/>
              </a:solidFill>
              <a:effectLst/>
              <a:uLnTx/>
              <a:uFillTx/>
              <a:latin typeface="Arial" panose="020B0604020202020204" pitchFamily="34" charset="0"/>
              <a:cs typeface="Arial" panose="020B0604020202020204" pitchFamily="34" charset="0"/>
              <a:sym typeface="Arial"/>
            </a:endParaRPr>
          </a:p>
        </p:txBody>
      </p:sp>
      <p:sp>
        <p:nvSpPr>
          <p:cNvPr id="2" name="Google Shape;255;p57">
            <a:extLst>
              <a:ext uri="{FF2B5EF4-FFF2-40B4-BE49-F238E27FC236}">
                <a16:creationId xmlns:a16="http://schemas.microsoft.com/office/drawing/2014/main" id="{BFFD0D77-07FF-15DB-F88B-D22FEDDA8815}"/>
              </a:ext>
            </a:extLst>
          </p:cNvPr>
          <p:cNvSpPr txBox="1"/>
          <p:nvPr/>
        </p:nvSpPr>
        <p:spPr>
          <a:xfrm>
            <a:off x="1302542" y="1610153"/>
            <a:ext cx="4443349" cy="2308324"/>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50000"/>
              </a:lnSpc>
              <a:spcBef>
                <a:spcPts val="0"/>
              </a:spcBef>
              <a:spcAft>
                <a:spcPts val="0"/>
              </a:spcAft>
              <a:buClr>
                <a:srgbClr val="757070"/>
              </a:buClr>
              <a:buSzPts val="1100"/>
              <a:buFont typeface="Arial"/>
              <a:buNone/>
              <a:tabLst>
                <a:tab pos="90000" algn="l"/>
                <a:tab pos="180000" algn="l"/>
                <a:tab pos="270000" algn="l"/>
                <a:tab pos="360000" algn="l"/>
                <a:tab pos="540000" algn="l"/>
                <a:tab pos="720000" algn="l"/>
                <a:tab pos="1800000" algn="l"/>
              </a:tabLst>
              <a:defRPr/>
            </a:pPr>
            <a:r>
              <a:rPr kumimoji="0" lang="de-CH" sz="950" b="0" i="0" u="none" strike="noStrike" kern="0" cap="none" spc="0" normalizeH="0" baseline="0" noProof="0" dirty="0">
                <a:ln>
                  <a:noFill/>
                </a:ln>
                <a:solidFill>
                  <a:srgbClr val="757070"/>
                </a:solidFill>
                <a:effectLst/>
                <a:uLnTx/>
                <a:uFillTx/>
                <a:latin typeface="Arial" panose="020B0604020202020204" pitchFamily="34" charset="0"/>
                <a:ea typeface="Open Sans"/>
                <a:cs typeface="Arial" panose="020B0604020202020204" pitchFamily="34" charset="0"/>
                <a:sym typeface="Open Sans"/>
              </a:rPr>
              <a:t>			</a:t>
            </a:r>
            <a:r>
              <a:rPr kumimoji="0" lang="de-CH" sz="1000" i="0" u="none" strike="noStrike" kern="0" cap="none" spc="0" normalizeH="0" baseline="0" noProof="0" dirty="0">
                <a:ln>
                  <a:noFill/>
                </a:ln>
                <a:solidFill>
                  <a:schemeClr val="tx1"/>
                </a:solidFill>
                <a:effectLst/>
                <a:uLnTx/>
                <a:uFillTx/>
                <a:latin typeface="Arial" panose="020B0604020202020204" pitchFamily="34" charset="0"/>
                <a:ea typeface="Open Sans"/>
                <a:cs typeface="Arial" panose="020B0604020202020204" pitchFamily="34" charset="0"/>
                <a:sym typeface="Open Sans"/>
              </a:rPr>
              <a:t>Obligationenrecht (OR 717 ff für VR-Pflichten)</a:t>
            </a:r>
          </a:p>
          <a:p>
            <a:pPr marL="0" marR="0" lvl="0" indent="0" algn="l" defTabSz="914400" rtl="0" eaLnBrk="1" fontAlgn="auto" latinLnBrk="0" hangingPunct="1">
              <a:lnSpc>
                <a:spcPct val="150000"/>
              </a:lnSpc>
              <a:spcBef>
                <a:spcPts val="0"/>
              </a:spcBef>
              <a:spcAft>
                <a:spcPts val="0"/>
              </a:spcAft>
              <a:buClr>
                <a:srgbClr val="757070"/>
              </a:buClr>
              <a:buSzPts val="1100"/>
              <a:buFont typeface="Arial"/>
              <a:buNone/>
              <a:tabLst>
                <a:tab pos="90000" algn="l"/>
                <a:tab pos="180000" algn="l"/>
                <a:tab pos="270000" algn="l"/>
                <a:tab pos="360000" algn="l"/>
                <a:tab pos="540000" algn="l"/>
                <a:tab pos="720000" algn="l"/>
                <a:tab pos="1800000" algn="l"/>
              </a:tabLst>
              <a:defRPr/>
            </a:pPr>
            <a:r>
              <a:rPr lang="de-CH" sz="1000" dirty="0">
                <a:solidFill>
                  <a:schemeClr val="tx1"/>
                </a:solidFill>
                <a:latin typeface="Arial" panose="020B0604020202020204" pitchFamily="34" charset="0"/>
                <a:ea typeface="Open Sans"/>
                <a:cs typeface="Arial" panose="020B0604020202020204" pitchFamily="34" charset="0"/>
                <a:sym typeface="Open Sans"/>
              </a:rPr>
              <a:t>			Obligationenrecht (OR 328 ff. für Fürsorgepflichten des Arbeitgebers</a:t>
            </a:r>
            <a:endParaRPr kumimoji="0" lang="de-CH" sz="1000" i="0" u="none" strike="noStrike" kern="0" cap="none" spc="0" normalizeH="0" baseline="0" noProof="0" dirty="0">
              <a:ln>
                <a:noFill/>
              </a:ln>
              <a:solidFill>
                <a:schemeClr val="tx1"/>
              </a:solidFill>
              <a:effectLst/>
              <a:uLnTx/>
              <a:uFillTx/>
              <a:latin typeface="Arial" panose="020B0604020202020204" pitchFamily="34" charset="0"/>
              <a:ea typeface="Open Sans"/>
              <a:cs typeface="Arial" panose="020B0604020202020204" pitchFamily="34" charset="0"/>
              <a:sym typeface="Open Sans"/>
            </a:endParaRPr>
          </a:p>
          <a:p>
            <a:pPr marL="0" marR="0" lvl="0" indent="0" algn="l" defTabSz="914400" rtl="0" eaLnBrk="1" fontAlgn="auto" latinLnBrk="0" hangingPunct="1">
              <a:lnSpc>
                <a:spcPct val="150000"/>
              </a:lnSpc>
              <a:spcBef>
                <a:spcPts val="0"/>
              </a:spcBef>
              <a:spcAft>
                <a:spcPts val="0"/>
              </a:spcAft>
              <a:buClr>
                <a:srgbClr val="757070"/>
              </a:buClr>
              <a:buSzPts val="1100"/>
              <a:buFont typeface="Arial"/>
              <a:buNone/>
              <a:tabLst>
                <a:tab pos="90000" algn="l"/>
                <a:tab pos="180000" algn="l"/>
                <a:tab pos="270000" algn="l"/>
                <a:tab pos="360000" algn="l"/>
                <a:tab pos="540000" algn="l"/>
                <a:tab pos="720000" algn="l"/>
                <a:tab pos="1800000" algn="l"/>
              </a:tabLst>
              <a:defRPr/>
            </a:pPr>
            <a:endParaRPr kumimoji="0" lang="de-CH" sz="1000" i="0" u="none" strike="noStrike" kern="0" cap="none" spc="0" normalizeH="0" baseline="0" noProof="0" dirty="0">
              <a:ln>
                <a:noFill/>
              </a:ln>
              <a:solidFill>
                <a:schemeClr val="tx1"/>
              </a:solidFill>
              <a:effectLst/>
              <a:uLnTx/>
              <a:uFillTx/>
              <a:latin typeface="Arial" panose="020B0604020202020204" pitchFamily="34" charset="0"/>
              <a:ea typeface="Open Sans"/>
              <a:cs typeface="Arial" panose="020B0604020202020204" pitchFamily="34" charset="0"/>
              <a:sym typeface="Open Sans"/>
            </a:endParaRPr>
          </a:p>
          <a:p>
            <a:pPr marL="0" marR="0" lvl="0" indent="0" algn="l" defTabSz="914400" rtl="0" eaLnBrk="1" fontAlgn="auto" latinLnBrk="0" hangingPunct="1">
              <a:lnSpc>
                <a:spcPct val="150000"/>
              </a:lnSpc>
              <a:spcBef>
                <a:spcPts val="0"/>
              </a:spcBef>
              <a:spcAft>
                <a:spcPts val="0"/>
              </a:spcAft>
              <a:buClr>
                <a:srgbClr val="757070"/>
              </a:buClr>
              <a:buSzPts val="1100"/>
              <a:buFont typeface="Arial"/>
              <a:buNone/>
              <a:tabLst>
                <a:tab pos="90000" algn="l"/>
                <a:tab pos="180000" algn="l"/>
                <a:tab pos="270000" algn="l"/>
                <a:tab pos="360000" algn="l"/>
                <a:tab pos="540000" algn="l"/>
                <a:tab pos="720000" algn="l"/>
                <a:tab pos="1800000" algn="l"/>
              </a:tabLst>
              <a:defRPr/>
            </a:pPr>
            <a:r>
              <a:rPr kumimoji="0" lang="de-CH" sz="1000" i="0" u="none" strike="noStrike" kern="0" cap="none" spc="0" normalizeH="0" baseline="0" noProof="0" dirty="0">
                <a:ln>
                  <a:noFill/>
                </a:ln>
                <a:solidFill>
                  <a:schemeClr val="tx1"/>
                </a:solidFill>
                <a:effectLst/>
                <a:uLnTx/>
                <a:uFillTx/>
                <a:latin typeface="Arial" panose="020B0604020202020204" pitchFamily="34" charset="0"/>
                <a:ea typeface="Open Sans"/>
                <a:cs typeface="Arial" panose="020B0604020202020204" pitchFamily="34" charset="0"/>
                <a:sym typeface="Open Sans"/>
              </a:rPr>
              <a:t>			Datenschutzgesetz (DSG 4, 6 und 7)</a:t>
            </a:r>
          </a:p>
          <a:p>
            <a:pPr marL="0" marR="0" lvl="0" indent="0" algn="l" defTabSz="914400" rtl="0" eaLnBrk="1" fontAlgn="auto" latinLnBrk="0" hangingPunct="1">
              <a:lnSpc>
                <a:spcPct val="150000"/>
              </a:lnSpc>
              <a:spcBef>
                <a:spcPts val="0"/>
              </a:spcBef>
              <a:spcAft>
                <a:spcPts val="0"/>
              </a:spcAft>
              <a:buClr>
                <a:srgbClr val="757070"/>
              </a:buClr>
              <a:buSzPts val="1100"/>
              <a:buFont typeface="Arial"/>
              <a:buNone/>
              <a:tabLst>
                <a:tab pos="90000" algn="l"/>
                <a:tab pos="180000" algn="l"/>
                <a:tab pos="270000" algn="l"/>
                <a:tab pos="360000" algn="l"/>
                <a:tab pos="540000" algn="l"/>
                <a:tab pos="720000" algn="l"/>
                <a:tab pos="1800000" algn="l"/>
              </a:tabLst>
              <a:defRPr/>
            </a:pPr>
            <a:endParaRPr kumimoji="0" lang="de-CH" sz="1000" i="0" u="none" strike="noStrike" kern="0" cap="none" spc="0" normalizeH="0" baseline="0" noProof="0" dirty="0">
              <a:ln>
                <a:noFill/>
              </a:ln>
              <a:solidFill>
                <a:schemeClr val="tx1"/>
              </a:solidFill>
              <a:effectLst/>
              <a:uLnTx/>
              <a:uFillTx/>
              <a:latin typeface="Arial" panose="020B0604020202020204" pitchFamily="34" charset="0"/>
              <a:ea typeface="Open Sans"/>
              <a:cs typeface="Arial" panose="020B0604020202020204" pitchFamily="34" charset="0"/>
              <a:sym typeface="Open Sans"/>
            </a:endParaRPr>
          </a:p>
          <a:p>
            <a:pPr marL="0" marR="0" lvl="0" indent="0" algn="l" defTabSz="914400" rtl="0" eaLnBrk="1" fontAlgn="auto" latinLnBrk="0" hangingPunct="1">
              <a:lnSpc>
                <a:spcPct val="150000"/>
              </a:lnSpc>
              <a:spcBef>
                <a:spcPts val="0"/>
              </a:spcBef>
              <a:spcAft>
                <a:spcPts val="0"/>
              </a:spcAft>
              <a:buClr>
                <a:srgbClr val="757070"/>
              </a:buClr>
              <a:buSzPts val="1100"/>
              <a:buFont typeface="Arial"/>
              <a:buNone/>
              <a:tabLst>
                <a:tab pos="90000" algn="l"/>
                <a:tab pos="180000" algn="l"/>
                <a:tab pos="270000" algn="l"/>
                <a:tab pos="360000" algn="l"/>
                <a:tab pos="540000" algn="l"/>
                <a:tab pos="720000" algn="l"/>
                <a:tab pos="1800000" algn="l"/>
              </a:tabLst>
              <a:defRPr/>
            </a:pPr>
            <a:r>
              <a:rPr kumimoji="0" lang="de-CH" sz="1000" i="0" u="none" strike="noStrike" kern="0" cap="none" spc="0" normalizeH="0" baseline="0" noProof="0" dirty="0">
                <a:ln>
                  <a:noFill/>
                </a:ln>
                <a:solidFill>
                  <a:schemeClr val="tx1"/>
                </a:solidFill>
                <a:effectLst/>
                <a:uLnTx/>
                <a:uFillTx/>
                <a:latin typeface="Arial" panose="020B0604020202020204" pitchFamily="34" charset="0"/>
                <a:ea typeface="Open Sans"/>
                <a:cs typeface="Arial" panose="020B0604020202020204" pitchFamily="34" charset="0"/>
                <a:sym typeface="Open Sans"/>
              </a:rPr>
              <a:t>			Arbeitsgesetz (</a:t>
            </a:r>
            <a:r>
              <a:rPr kumimoji="0" lang="de-CH" sz="1000" i="0" u="none" strike="noStrike" kern="0" cap="none" spc="0" normalizeH="0" baseline="0" noProof="0" dirty="0" err="1">
                <a:ln>
                  <a:noFill/>
                </a:ln>
                <a:solidFill>
                  <a:schemeClr val="tx1"/>
                </a:solidFill>
                <a:effectLst/>
                <a:uLnTx/>
                <a:uFillTx/>
                <a:latin typeface="Arial" panose="020B0604020202020204" pitchFamily="34" charset="0"/>
                <a:ea typeface="Open Sans"/>
                <a:cs typeface="Arial" panose="020B0604020202020204" pitchFamily="34" charset="0"/>
                <a:sym typeface="Open Sans"/>
              </a:rPr>
              <a:t>ArG</a:t>
            </a:r>
            <a:r>
              <a:rPr kumimoji="0" lang="de-CH" sz="1000" i="0" u="none" strike="noStrike" kern="0" cap="none" spc="0" normalizeH="0" baseline="0" noProof="0" dirty="0">
                <a:ln>
                  <a:noFill/>
                </a:ln>
                <a:solidFill>
                  <a:schemeClr val="tx1"/>
                </a:solidFill>
                <a:effectLst/>
                <a:uLnTx/>
                <a:uFillTx/>
                <a:latin typeface="Arial" panose="020B0604020202020204" pitchFamily="34" charset="0"/>
                <a:ea typeface="Open Sans"/>
                <a:cs typeface="Arial" panose="020B0604020202020204" pitchFamily="34" charset="0"/>
                <a:sym typeface="Open Sans"/>
              </a:rPr>
              <a:t> für </a:t>
            </a:r>
            <a:r>
              <a:rPr kumimoji="0" lang="de-CH" sz="1000" i="0" u="none" strike="noStrike" kern="0" cap="none" spc="0" normalizeH="0" baseline="0" noProof="0" dirty="0" err="1">
                <a:ln>
                  <a:noFill/>
                </a:ln>
                <a:solidFill>
                  <a:schemeClr val="tx1"/>
                </a:solidFill>
                <a:effectLst/>
                <a:uLnTx/>
                <a:uFillTx/>
                <a:latin typeface="Arial" panose="020B0604020202020204" pitchFamily="34" charset="0"/>
                <a:ea typeface="Open Sans"/>
                <a:cs typeface="Arial" panose="020B0604020202020204" pitchFamily="34" charset="0"/>
                <a:sym typeface="Open Sans"/>
              </a:rPr>
              <a:t>Arbeitsbedigungen</a:t>
            </a:r>
            <a:r>
              <a:rPr kumimoji="0" lang="de-CH" sz="1000" i="0" u="none" strike="noStrike" kern="0" cap="none" spc="0" normalizeH="0" baseline="0" noProof="0" dirty="0">
                <a:ln>
                  <a:noFill/>
                </a:ln>
                <a:solidFill>
                  <a:schemeClr val="tx1"/>
                </a:solidFill>
                <a:effectLst/>
                <a:uLnTx/>
                <a:uFillTx/>
                <a:latin typeface="Arial" panose="020B0604020202020204" pitchFamily="34" charset="0"/>
                <a:ea typeface="Open Sans"/>
                <a:cs typeface="Arial" panose="020B0604020202020204" pitchFamily="34" charset="0"/>
                <a:sym typeface="Open Sans"/>
              </a:rPr>
              <a:t>)</a:t>
            </a:r>
          </a:p>
          <a:p>
            <a:pPr marL="0" marR="0" lvl="0" indent="0" algn="l" defTabSz="914400" rtl="0" eaLnBrk="1" fontAlgn="auto" latinLnBrk="0" hangingPunct="1">
              <a:lnSpc>
                <a:spcPct val="150000"/>
              </a:lnSpc>
              <a:spcBef>
                <a:spcPts val="0"/>
              </a:spcBef>
              <a:spcAft>
                <a:spcPts val="0"/>
              </a:spcAft>
              <a:buClr>
                <a:srgbClr val="757070"/>
              </a:buClr>
              <a:buSzPts val="1100"/>
              <a:buFont typeface="Arial"/>
              <a:buNone/>
              <a:tabLst>
                <a:tab pos="90000" algn="l"/>
                <a:tab pos="180000" algn="l"/>
                <a:tab pos="270000" algn="l"/>
                <a:tab pos="360000" algn="l"/>
                <a:tab pos="540000" algn="l"/>
                <a:tab pos="720000" algn="l"/>
                <a:tab pos="1800000" algn="l"/>
              </a:tabLst>
              <a:defRPr/>
            </a:pPr>
            <a:endParaRPr kumimoji="0" lang="de-CH" sz="1000" i="0" u="none" strike="noStrike" kern="0" cap="none" spc="0" normalizeH="0" baseline="0" noProof="0" dirty="0">
              <a:ln>
                <a:noFill/>
              </a:ln>
              <a:solidFill>
                <a:schemeClr val="tx1"/>
              </a:solidFill>
              <a:effectLst/>
              <a:uLnTx/>
              <a:uFillTx/>
              <a:latin typeface="Arial" panose="020B0604020202020204" pitchFamily="34" charset="0"/>
              <a:ea typeface="Open Sans"/>
              <a:cs typeface="Arial" panose="020B0604020202020204" pitchFamily="34" charset="0"/>
              <a:sym typeface="Open Sans"/>
            </a:endParaRPr>
          </a:p>
          <a:p>
            <a:pPr marL="0" marR="0" lvl="0" indent="0" algn="l" defTabSz="914400" rtl="0" eaLnBrk="1" fontAlgn="auto" latinLnBrk="0" hangingPunct="1">
              <a:lnSpc>
                <a:spcPct val="150000"/>
              </a:lnSpc>
              <a:spcBef>
                <a:spcPts val="0"/>
              </a:spcBef>
              <a:spcAft>
                <a:spcPts val="0"/>
              </a:spcAft>
              <a:buClr>
                <a:srgbClr val="757070"/>
              </a:buClr>
              <a:buSzPts val="1100"/>
              <a:buFont typeface="Arial"/>
              <a:buNone/>
              <a:tabLst>
                <a:tab pos="90000" algn="l"/>
                <a:tab pos="180000" algn="l"/>
                <a:tab pos="270000" algn="l"/>
                <a:tab pos="360000" algn="l"/>
                <a:tab pos="540000" algn="l"/>
                <a:tab pos="720000" algn="l"/>
                <a:tab pos="1800000" algn="l"/>
              </a:tabLst>
              <a:defRPr/>
            </a:pPr>
            <a:r>
              <a:rPr kumimoji="0" lang="de-CH" sz="1000" i="0" u="none" strike="noStrike" kern="0" cap="none" spc="0" normalizeH="0" baseline="0" noProof="0" dirty="0">
                <a:ln>
                  <a:noFill/>
                </a:ln>
                <a:solidFill>
                  <a:schemeClr val="tx1"/>
                </a:solidFill>
                <a:effectLst/>
                <a:uLnTx/>
                <a:uFillTx/>
                <a:latin typeface="Arial" panose="020B0604020202020204" pitchFamily="34" charset="0"/>
                <a:ea typeface="Open Sans"/>
                <a:cs typeface="Arial" panose="020B0604020202020204" pitchFamily="34" charset="0"/>
                <a:sym typeface="Open Sans"/>
              </a:rPr>
              <a:t>			</a:t>
            </a:r>
            <a:r>
              <a:rPr kumimoji="0" lang="de-CH" sz="1000" i="0" u="none" strike="noStrike" kern="0" cap="none" spc="0" normalizeH="0" baseline="0" noProof="0" dirty="0" err="1">
                <a:ln>
                  <a:noFill/>
                </a:ln>
                <a:solidFill>
                  <a:schemeClr val="tx1"/>
                </a:solidFill>
                <a:effectLst/>
                <a:uLnTx/>
                <a:uFillTx/>
                <a:latin typeface="Arial" panose="020B0604020202020204" pitchFamily="34" charset="0"/>
                <a:ea typeface="Open Sans"/>
                <a:cs typeface="Arial" panose="020B0604020202020204" pitchFamily="34" charset="0"/>
                <a:sym typeface="Open Sans"/>
              </a:rPr>
              <a:t>Gleichstellungesetz</a:t>
            </a:r>
            <a:r>
              <a:rPr kumimoji="0" lang="de-CH" sz="1000" i="0" u="none" strike="noStrike" kern="0" cap="none" spc="0" normalizeH="0" baseline="0" noProof="0" dirty="0">
                <a:ln>
                  <a:noFill/>
                </a:ln>
                <a:solidFill>
                  <a:schemeClr val="tx1"/>
                </a:solidFill>
                <a:effectLst/>
                <a:uLnTx/>
                <a:uFillTx/>
                <a:latin typeface="Arial" panose="020B0604020202020204" pitchFamily="34" charset="0"/>
                <a:ea typeface="Open Sans"/>
                <a:cs typeface="Arial" panose="020B0604020202020204" pitchFamily="34" charset="0"/>
                <a:sym typeface="Open Sans"/>
              </a:rPr>
              <a:t> (</a:t>
            </a:r>
            <a:r>
              <a:rPr kumimoji="0" lang="de-CH" sz="1000" i="0" u="none" strike="noStrike" kern="0" cap="none" spc="0" normalizeH="0" baseline="0" noProof="0" dirty="0" err="1">
                <a:ln>
                  <a:noFill/>
                </a:ln>
                <a:solidFill>
                  <a:schemeClr val="tx1"/>
                </a:solidFill>
                <a:effectLst/>
                <a:uLnTx/>
                <a:uFillTx/>
                <a:latin typeface="Arial" panose="020B0604020202020204" pitchFamily="34" charset="0"/>
                <a:ea typeface="Open Sans"/>
                <a:cs typeface="Arial" panose="020B0604020202020204" pitchFamily="34" charset="0"/>
                <a:sym typeface="Open Sans"/>
              </a:rPr>
              <a:t>GlG</a:t>
            </a:r>
            <a:r>
              <a:rPr kumimoji="0" lang="de-CH" sz="1000" i="0" u="none" strike="noStrike" kern="0" cap="none" spc="0" normalizeH="0" baseline="0" noProof="0" dirty="0">
                <a:ln>
                  <a:noFill/>
                </a:ln>
                <a:solidFill>
                  <a:schemeClr val="tx1"/>
                </a:solidFill>
                <a:effectLst/>
                <a:uLnTx/>
                <a:uFillTx/>
                <a:latin typeface="Arial" panose="020B0604020202020204" pitchFamily="34" charset="0"/>
                <a:ea typeface="Open Sans"/>
                <a:cs typeface="Arial" panose="020B0604020202020204" pitchFamily="34" charset="0"/>
                <a:sym typeface="Open Sans"/>
              </a:rPr>
              <a:t>)</a:t>
            </a:r>
          </a:p>
          <a:p>
            <a:pPr marL="0" marR="0" lvl="0" indent="0" algn="l" defTabSz="914400" rtl="0" eaLnBrk="1" fontAlgn="auto" latinLnBrk="0" hangingPunct="1">
              <a:lnSpc>
                <a:spcPct val="150000"/>
              </a:lnSpc>
              <a:spcBef>
                <a:spcPts val="0"/>
              </a:spcBef>
              <a:spcAft>
                <a:spcPts val="0"/>
              </a:spcAft>
              <a:buClr>
                <a:srgbClr val="757070"/>
              </a:buClr>
              <a:buSzPts val="1100"/>
              <a:buFont typeface="Arial"/>
              <a:buNone/>
              <a:tabLst>
                <a:tab pos="90000" algn="l"/>
                <a:tab pos="180000" algn="l"/>
                <a:tab pos="270000" algn="l"/>
                <a:tab pos="360000" algn="l"/>
                <a:tab pos="540000" algn="l"/>
                <a:tab pos="720000" algn="l"/>
                <a:tab pos="1800000" algn="l"/>
              </a:tabLst>
              <a:defRPr/>
            </a:pPr>
            <a:endParaRPr kumimoji="0" lang="de-CH" sz="1000" i="0" u="none" strike="noStrike" kern="0" cap="none" spc="0" normalizeH="0" baseline="0" noProof="0" dirty="0">
              <a:ln>
                <a:noFill/>
              </a:ln>
              <a:solidFill>
                <a:schemeClr val="tx1"/>
              </a:solidFill>
              <a:effectLst/>
              <a:uLnTx/>
              <a:uFillTx/>
              <a:latin typeface="Arial" panose="020B0604020202020204" pitchFamily="34" charset="0"/>
              <a:ea typeface="Open Sans"/>
              <a:cs typeface="Arial" panose="020B0604020202020204" pitchFamily="34" charset="0"/>
              <a:sym typeface="Open Sans"/>
            </a:endParaRPr>
          </a:p>
          <a:p>
            <a:pPr marL="0" marR="0" lvl="0" indent="0" algn="l" defTabSz="914400" rtl="0" eaLnBrk="1" fontAlgn="auto" latinLnBrk="0" hangingPunct="1">
              <a:lnSpc>
                <a:spcPct val="150000"/>
              </a:lnSpc>
              <a:spcBef>
                <a:spcPts val="0"/>
              </a:spcBef>
              <a:spcAft>
                <a:spcPts val="0"/>
              </a:spcAft>
              <a:buClr>
                <a:srgbClr val="757070"/>
              </a:buClr>
              <a:buSzPts val="1100"/>
              <a:buFont typeface="Arial"/>
              <a:buNone/>
              <a:tabLst>
                <a:tab pos="90000" algn="l"/>
                <a:tab pos="180000" algn="l"/>
                <a:tab pos="270000" algn="l"/>
                <a:tab pos="360000" algn="l"/>
                <a:tab pos="540000" algn="l"/>
                <a:tab pos="720000" algn="l"/>
                <a:tab pos="1800000" algn="l"/>
              </a:tabLst>
              <a:defRPr/>
            </a:pPr>
            <a:r>
              <a:rPr kumimoji="0" lang="de-CH" sz="1000" i="0" u="none" strike="noStrike" kern="0" cap="none" spc="0" normalizeH="0" baseline="0" noProof="0" dirty="0">
                <a:ln>
                  <a:noFill/>
                </a:ln>
                <a:solidFill>
                  <a:schemeClr val="tx1"/>
                </a:solidFill>
                <a:effectLst/>
                <a:uLnTx/>
                <a:uFillTx/>
                <a:latin typeface="Arial" panose="020B0604020202020204" pitchFamily="34" charset="0"/>
                <a:ea typeface="Open Sans"/>
                <a:cs typeface="Arial" panose="020B0604020202020204" pitchFamily="34" charset="0"/>
                <a:sym typeface="Open Sans"/>
              </a:rPr>
              <a:t>			FINMA-Rundschreiben und Weisungen</a:t>
            </a:r>
          </a:p>
        </p:txBody>
      </p:sp>
    </p:spTree>
    <p:extLst>
      <p:ext uri="{BB962C8B-B14F-4D97-AF65-F5344CB8AC3E}">
        <p14:creationId xmlns:p14="http://schemas.microsoft.com/office/powerpoint/2010/main" val="3197465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43">
          <a:extLst>
            <a:ext uri="{FF2B5EF4-FFF2-40B4-BE49-F238E27FC236}">
              <a16:creationId xmlns:a16="http://schemas.microsoft.com/office/drawing/2014/main" id="{B8D64A11-A89D-E229-8F2F-7B133DE98090}"/>
            </a:ext>
          </a:extLst>
        </p:cNvPr>
        <p:cNvGrpSpPr/>
        <p:nvPr/>
      </p:nvGrpSpPr>
      <p:grpSpPr>
        <a:xfrm>
          <a:off x="0" y="0"/>
          <a:ext cx="0" cy="0"/>
          <a:chOff x="0" y="0"/>
          <a:chExt cx="0" cy="0"/>
        </a:xfrm>
      </p:grpSpPr>
      <p:sp>
        <p:nvSpPr>
          <p:cNvPr id="545" name="Google Shape;545;p71">
            <a:extLst>
              <a:ext uri="{FF2B5EF4-FFF2-40B4-BE49-F238E27FC236}">
                <a16:creationId xmlns:a16="http://schemas.microsoft.com/office/drawing/2014/main" id="{305F8726-55DC-FC4B-BAFF-B80FA58B57AD}"/>
              </a:ext>
            </a:extLst>
          </p:cNvPr>
          <p:cNvSpPr txBox="1"/>
          <p:nvPr/>
        </p:nvSpPr>
        <p:spPr>
          <a:xfrm>
            <a:off x="4688681" y="2459900"/>
            <a:ext cx="3729038" cy="1315715"/>
          </a:xfrm>
          <a:prstGeom prst="rect">
            <a:avLst/>
          </a:prstGeom>
          <a:noFill/>
          <a:ln>
            <a:noFill/>
          </a:ln>
        </p:spPr>
        <p:txBody>
          <a:bodyPr spcFirstLastPara="1" wrap="square" lIns="68569" tIns="34275" rIns="68569" bIns="34275" anchor="t" anchorCtr="0">
            <a:spAutoFit/>
          </a:bodyPr>
          <a:lstStyle/>
          <a:p>
            <a:pPr marL="0" marR="0" lvl="0" indent="0" algn="l" defTabSz="914400" rtl="0" eaLnBrk="1" fontAlgn="auto" latinLnBrk="0" hangingPunct="1">
              <a:lnSpc>
                <a:spcPct val="100000"/>
              </a:lnSpc>
              <a:spcBef>
                <a:spcPts val="0"/>
              </a:spcBef>
              <a:spcAft>
                <a:spcPts val="0"/>
              </a:spcAft>
              <a:buClr>
                <a:srgbClr val="F0BE06"/>
              </a:buClr>
              <a:buSzPts val="3600"/>
              <a:buFont typeface="Arial"/>
              <a:buNone/>
              <a:tabLst/>
              <a:defRPr/>
            </a:pPr>
            <a:r>
              <a:rPr kumimoji="0" lang="en-US" sz="2700" b="0" i="0" u="none" strike="noStrike" kern="0" cap="none" spc="0" normalizeH="0" baseline="0" noProof="0" dirty="0">
                <a:ln>
                  <a:noFill/>
                </a:ln>
                <a:solidFill>
                  <a:srgbClr val="FFC000"/>
                </a:solidFill>
                <a:effectLst/>
                <a:uLnTx/>
                <a:uFillTx/>
                <a:latin typeface="Arial"/>
                <a:cs typeface="Arial"/>
                <a:sym typeface="Arial"/>
              </a:rPr>
              <a:t>ROLLE UND VERANTWORTLICH-KEIT DES VR</a:t>
            </a:r>
            <a:endParaRPr kumimoji="0" lang="en-US" sz="788" b="0" i="0" u="none" strike="noStrike" kern="0" cap="none" spc="0" normalizeH="0" baseline="0" noProof="0" dirty="0">
              <a:ln>
                <a:noFill/>
              </a:ln>
              <a:solidFill>
                <a:srgbClr val="FFC000"/>
              </a:solidFill>
              <a:effectLst/>
              <a:uLnTx/>
              <a:uFillTx/>
              <a:latin typeface="Arial"/>
              <a:cs typeface="Arial"/>
              <a:sym typeface="Arial"/>
            </a:endParaRPr>
          </a:p>
        </p:txBody>
      </p:sp>
      <p:sp>
        <p:nvSpPr>
          <p:cNvPr id="546" name="Google Shape;546;p71">
            <a:extLst>
              <a:ext uri="{FF2B5EF4-FFF2-40B4-BE49-F238E27FC236}">
                <a16:creationId xmlns:a16="http://schemas.microsoft.com/office/drawing/2014/main" id="{60BD0950-0B18-217C-F8AC-BABF2D7E9875}"/>
              </a:ext>
            </a:extLst>
          </p:cNvPr>
          <p:cNvSpPr txBox="1"/>
          <p:nvPr/>
        </p:nvSpPr>
        <p:spPr>
          <a:xfrm>
            <a:off x="4688681" y="2231301"/>
            <a:ext cx="2324100" cy="253885"/>
          </a:xfrm>
          <a:prstGeom prst="rect">
            <a:avLst/>
          </a:prstGeom>
          <a:noFill/>
          <a:ln>
            <a:noFill/>
          </a:ln>
        </p:spPr>
        <p:txBody>
          <a:bodyPr spcFirstLastPara="1" wrap="square" lIns="68569" tIns="34275" rIns="68569" bIns="34275" anchor="t" anchorCtr="0">
            <a:spAutoFit/>
          </a:bodyPr>
          <a:lstStyle/>
          <a:p>
            <a:pPr marL="0" marR="0" lvl="0" indent="0" algn="l" defTabSz="914400" rtl="0" eaLnBrk="1" fontAlgn="auto" latinLnBrk="0" hangingPunct="1">
              <a:lnSpc>
                <a:spcPct val="100000"/>
              </a:lnSpc>
              <a:spcBef>
                <a:spcPts val="0"/>
              </a:spcBef>
              <a:spcAft>
                <a:spcPts val="0"/>
              </a:spcAft>
              <a:buClr>
                <a:srgbClr val="ADA9A9"/>
              </a:buClr>
              <a:buSzPts val="1600"/>
              <a:buFont typeface="Arial"/>
              <a:buNone/>
              <a:tabLst/>
              <a:defRPr/>
            </a:pPr>
            <a:r>
              <a:rPr kumimoji="0" lang="en-US" sz="1200" b="0" i="0" u="none" strike="noStrike" kern="0" cap="none" spc="0" normalizeH="0" baseline="0" noProof="0" dirty="0">
                <a:ln>
                  <a:noFill/>
                </a:ln>
                <a:solidFill>
                  <a:srgbClr val="FFFFFF"/>
                </a:solidFill>
                <a:effectLst/>
                <a:uLnTx/>
                <a:uFillTx/>
                <a:latin typeface="Arial" panose="020B0604020202020204" pitchFamily="34" charset="0"/>
                <a:ea typeface="Open Sans"/>
                <a:cs typeface="Arial" panose="020B0604020202020204" pitchFamily="34" charset="0"/>
                <a:sym typeface="Open Sans"/>
              </a:rPr>
              <a:t>Compliance</a:t>
            </a:r>
            <a:endParaRPr kumimoji="0" lang="en-US" sz="1200" b="0"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sym typeface="Arial"/>
            </a:endParaRPr>
          </a:p>
        </p:txBody>
      </p:sp>
      <p:sp>
        <p:nvSpPr>
          <p:cNvPr id="17" name="Google Shape;367;p63">
            <a:extLst>
              <a:ext uri="{FF2B5EF4-FFF2-40B4-BE49-F238E27FC236}">
                <a16:creationId xmlns:a16="http://schemas.microsoft.com/office/drawing/2014/main" id="{BD8E8FC9-3696-6965-D228-CCA1070EF392}"/>
              </a:ext>
            </a:extLst>
          </p:cNvPr>
          <p:cNvSpPr txBox="1"/>
          <p:nvPr/>
        </p:nvSpPr>
        <p:spPr>
          <a:xfrm>
            <a:off x="626455" y="966075"/>
            <a:ext cx="3533404" cy="3203153"/>
          </a:xfrm>
          <a:prstGeom prst="rect">
            <a:avLst/>
          </a:prstGeom>
          <a:solidFill>
            <a:schemeClr val="accent4"/>
          </a:solidFill>
          <a:ln>
            <a:noFill/>
          </a:ln>
          <a:effectLst/>
        </p:spPr>
        <p:txBody>
          <a:bodyPr spcFirstLastPara="1" wrap="square" lIns="68569" tIns="34275" rIns="68569" bIns="3427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350" b="0" i="0" u="none" strike="noStrike" kern="0" cap="none" spc="0" normalizeH="0" baseline="0" noProof="0" dirty="0">
              <a:ln>
                <a:noFill/>
              </a:ln>
              <a:solidFill>
                <a:srgbClr val="FFC000"/>
              </a:solidFill>
              <a:effectLst/>
              <a:uLnTx/>
              <a:uFillTx/>
              <a:latin typeface="Arial" panose="020B0604020202020204" pitchFamily="34" charset="0"/>
              <a:ea typeface="Open Sans"/>
              <a:cs typeface="Arial" panose="020B0604020202020204" pitchFamily="34" charset="0"/>
              <a:sym typeface="Open Sans"/>
            </a:endParaRPr>
          </a:p>
        </p:txBody>
      </p:sp>
      <p:sp>
        <p:nvSpPr>
          <p:cNvPr id="20" name="Google Shape;545;p71">
            <a:extLst>
              <a:ext uri="{FF2B5EF4-FFF2-40B4-BE49-F238E27FC236}">
                <a16:creationId xmlns:a16="http://schemas.microsoft.com/office/drawing/2014/main" id="{F6E02B00-44FE-4F7A-5DC6-2E772467FF89}"/>
              </a:ext>
            </a:extLst>
          </p:cNvPr>
          <p:cNvSpPr txBox="1"/>
          <p:nvPr/>
        </p:nvSpPr>
        <p:spPr>
          <a:xfrm>
            <a:off x="1534001" y="1030440"/>
            <a:ext cx="1483519" cy="3146985"/>
          </a:xfrm>
          <a:prstGeom prst="rect">
            <a:avLst/>
          </a:prstGeom>
          <a:noFill/>
          <a:ln>
            <a:noFill/>
          </a:ln>
        </p:spPr>
        <p:txBody>
          <a:bodyPr spcFirstLastPara="1" wrap="square" lIns="68569" tIns="34275" rIns="68569" bIns="34275" anchor="t" anchorCtr="0">
            <a:spAutoFit/>
          </a:bodyPr>
          <a:lstStyle/>
          <a:p>
            <a:pPr marL="0" marR="0" lvl="0" indent="0" algn="l" defTabSz="914400" rtl="0" eaLnBrk="1" fontAlgn="auto" latinLnBrk="0" hangingPunct="1">
              <a:lnSpc>
                <a:spcPct val="100000"/>
              </a:lnSpc>
              <a:spcBef>
                <a:spcPts val="0"/>
              </a:spcBef>
              <a:spcAft>
                <a:spcPts val="0"/>
              </a:spcAft>
              <a:buClr>
                <a:srgbClr val="F0BE06"/>
              </a:buClr>
              <a:buSzPts val="3600"/>
              <a:buFont typeface="Arial"/>
              <a:buNone/>
              <a:tabLst/>
              <a:defRPr/>
            </a:pPr>
            <a:r>
              <a:rPr kumimoji="0" lang="en-US" sz="20000" b="0" i="0" u="none" strike="noStrike" kern="0" cap="none" spc="0" normalizeH="0" baseline="0" noProof="0" dirty="0">
                <a:ln>
                  <a:noFill/>
                </a:ln>
                <a:solidFill>
                  <a:srgbClr val="FFFFFF"/>
                </a:solidFill>
                <a:effectLst/>
                <a:uLnTx/>
                <a:uFillTx/>
                <a:latin typeface="Arial"/>
                <a:cs typeface="Arial"/>
                <a:sym typeface="Arial"/>
              </a:rPr>
              <a:t>2</a:t>
            </a:r>
            <a:endParaRPr kumimoji="0" sz="20000" b="0" i="0" u="none" strike="noStrike" kern="0" cap="none" spc="0" normalizeH="0" baseline="0" noProof="0" dirty="0">
              <a:ln>
                <a:noFill/>
              </a:ln>
              <a:solidFill>
                <a:srgbClr val="FFFFFF"/>
              </a:solidFill>
              <a:effectLst/>
              <a:uLnTx/>
              <a:uFillTx/>
              <a:latin typeface="Arial"/>
              <a:cs typeface="Arial"/>
              <a:sym typeface="Arial"/>
            </a:endParaRPr>
          </a:p>
        </p:txBody>
      </p:sp>
    </p:spTree>
    <p:extLst>
      <p:ext uri="{BB962C8B-B14F-4D97-AF65-F5344CB8AC3E}">
        <p14:creationId xmlns:p14="http://schemas.microsoft.com/office/powerpoint/2010/main" val="34526285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48">
          <a:extLst>
            <a:ext uri="{FF2B5EF4-FFF2-40B4-BE49-F238E27FC236}">
              <a16:creationId xmlns:a16="http://schemas.microsoft.com/office/drawing/2014/main" id="{3BCB5D7E-7468-DCC5-8A72-D0605029EBE9}"/>
            </a:ext>
          </a:extLst>
        </p:cNvPr>
        <p:cNvGrpSpPr/>
        <p:nvPr/>
      </p:nvGrpSpPr>
      <p:grpSpPr>
        <a:xfrm>
          <a:off x="0" y="0"/>
          <a:ext cx="0" cy="0"/>
          <a:chOff x="0" y="0"/>
          <a:chExt cx="0" cy="0"/>
        </a:xfrm>
      </p:grpSpPr>
      <p:sp>
        <p:nvSpPr>
          <p:cNvPr id="252" name="Google Shape;252;p57">
            <a:extLst>
              <a:ext uri="{FF2B5EF4-FFF2-40B4-BE49-F238E27FC236}">
                <a16:creationId xmlns:a16="http://schemas.microsoft.com/office/drawing/2014/main" id="{76DDEEC9-FDCB-9BF7-74F5-03EC739DE6CB}"/>
              </a:ext>
            </a:extLst>
          </p:cNvPr>
          <p:cNvSpPr txBox="1"/>
          <p:nvPr/>
        </p:nvSpPr>
        <p:spPr>
          <a:xfrm>
            <a:off x="911643" y="645444"/>
            <a:ext cx="2325290" cy="16158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ts val="0"/>
              </a:spcBef>
              <a:spcAft>
                <a:spcPts val="0"/>
              </a:spcAft>
              <a:buClr>
                <a:srgbClr val="ADA9A9"/>
              </a:buClr>
              <a:buSzPts val="1600"/>
              <a:buFont typeface="Arial"/>
              <a:buNone/>
              <a:tabLst/>
              <a:defRPr/>
            </a:pPr>
            <a:r>
              <a:rPr kumimoji="0" lang="en-US" sz="1050" b="0" i="0" u="none" strike="noStrike" kern="0" cap="none" spc="0" normalizeH="0" baseline="0" noProof="0" dirty="0">
                <a:ln>
                  <a:noFill/>
                </a:ln>
                <a:solidFill>
                  <a:srgbClr val="ADA9A9"/>
                </a:solidFill>
                <a:effectLst/>
                <a:uLnTx/>
                <a:uFillTx/>
                <a:latin typeface="Arial" panose="020B0604020202020204" pitchFamily="34" charset="0"/>
                <a:ea typeface="Open Sans"/>
                <a:cs typeface="Arial" panose="020B0604020202020204" pitchFamily="34" charset="0"/>
                <a:sym typeface="Open Sans"/>
              </a:rPr>
              <a:t>Compliance</a:t>
            </a:r>
            <a:endParaRPr kumimoji="0" lang="en-US" sz="105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endParaRPr>
          </a:p>
        </p:txBody>
      </p:sp>
      <p:sp>
        <p:nvSpPr>
          <p:cNvPr id="33" name="Google Shape;250;p57">
            <a:extLst>
              <a:ext uri="{FF2B5EF4-FFF2-40B4-BE49-F238E27FC236}">
                <a16:creationId xmlns:a16="http://schemas.microsoft.com/office/drawing/2014/main" id="{BEC62326-9252-3DA7-EA8A-DA05689E4396}"/>
              </a:ext>
            </a:extLst>
          </p:cNvPr>
          <p:cNvSpPr txBox="1"/>
          <p:nvPr/>
        </p:nvSpPr>
        <p:spPr>
          <a:xfrm>
            <a:off x="377428" y="4828347"/>
            <a:ext cx="925115" cy="107722"/>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ts val="0"/>
              </a:spcBef>
              <a:spcAft>
                <a:spcPts val="0"/>
              </a:spcAft>
              <a:buClr>
                <a:srgbClr val="21373F"/>
              </a:buClr>
              <a:buSzPts val="1200"/>
              <a:buFont typeface="Arial"/>
              <a:buNone/>
              <a:tabLst/>
              <a:defRPr/>
            </a:pPr>
            <a:fld id="{A043D738-59E1-4748-9474-6704EA9D3C3C}" type="slidenum">
              <a:rPr kumimoji="0" lang="de-CH" sz="700" b="0" i="0" u="none" strike="noStrike" kern="0" cap="none" spc="0" normalizeH="0" baseline="0" noProof="0" smtClean="0">
                <a:ln>
                  <a:noFill/>
                </a:ln>
                <a:solidFill>
                  <a:srgbClr val="A5A5A5"/>
                </a:solidFill>
                <a:effectLst/>
                <a:uLnTx/>
                <a:uFillTx/>
                <a:latin typeface="Arial" panose="020B0604020202020204" pitchFamily="34" charset="0"/>
                <a:ea typeface="Open Sans"/>
                <a:cs typeface="Arial" panose="020B0604020202020204" pitchFamily="34" charset="0"/>
                <a:sym typeface="Open Sans"/>
              </a:rPr>
              <a:pPr marL="0" marR="0" lvl="0" indent="0" algn="l" defTabSz="914400" rtl="0" eaLnBrk="1" fontAlgn="auto" latinLnBrk="0" hangingPunct="1">
                <a:lnSpc>
                  <a:spcPct val="100000"/>
                </a:lnSpc>
                <a:spcBef>
                  <a:spcPts val="0"/>
                </a:spcBef>
                <a:spcAft>
                  <a:spcPts val="0"/>
                </a:spcAft>
                <a:buClr>
                  <a:srgbClr val="21373F"/>
                </a:buClr>
                <a:buSzPts val="1200"/>
                <a:buFont typeface="Arial"/>
                <a:buNone/>
                <a:tabLst/>
                <a:defRPr/>
              </a:pPr>
              <a:t>6</a:t>
            </a:fld>
            <a:endParaRPr kumimoji="0" lang="de-CH" sz="700" b="0" i="0" u="none" strike="noStrike" kern="0" cap="none" spc="0" normalizeH="0" baseline="0" noProof="0" dirty="0">
              <a:ln>
                <a:noFill/>
              </a:ln>
              <a:solidFill>
                <a:srgbClr val="A5A5A5"/>
              </a:solidFill>
              <a:effectLst/>
              <a:uLnTx/>
              <a:uFillTx/>
              <a:latin typeface="Arial" panose="020B0604020202020204" pitchFamily="34" charset="0"/>
              <a:ea typeface="Open Sans"/>
              <a:cs typeface="Arial" panose="020B0604020202020204" pitchFamily="34" charset="0"/>
              <a:sym typeface="Arial"/>
            </a:endParaRPr>
          </a:p>
        </p:txBody>
      </p:sp>
      <p:sp>
        <p:nvSpPr>
          <p:cNvPr id="8" name="Google Shape;256;p57">
            <a:extLst>
              <a:ext uri="{FF2B5EF4-FFF2-40B4-BE49-F238E27FC236}">
                <a16:creationId xmlns:a16="http://schemas.microsoft.com/office/drawing/2014/main" id="{BB9AEE43-099B-AAB6-71FC-BB8448B7D874}"/>
              </a:ext>
            </a:extLst>
          </p:cNvPr>
          <p:cNvSpPr/>
          <p:nvPr/>
        </p:nvSpPr>
        <p:spPr>
          <a:xfrm rot="5400000">
            <a:off x="901522" y="1560054"/>
            <a:ext cx="148828" cy="128588"/>
          </a:xfrm>
          <a:prstGeom prst="triangle">
            <a:avLst>
              <a:gd name="adj" fmla="val 50000"/>
            </a:avLst>
          </a:prstGeom>
          <a:solidFill>
            <a:schemeClr val="accent4"/>
          </a:solid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350" b="0" i="0" u="none" strike="noStrike" kern="0" cap="none" spc="0" normalizeH="0" baseline="0" noProof="0" dirty="0">
              <a:ln>
                <a:noFill/>
              </a:ln>
              <a:solidFill>
                <a:srgbClr val="000000"/>
              </a:solidFill>
              <a:effectLst/>
              <a:uLnTx/>
              <a:uFillTx/>
              <a:latin typeface="Arial" panose="020B0604020202020204" pitchFamily="34" charset="0"/>
              <a:ea typeface="Open Sans"/>
              <a:cs typeface="Arial" panose="020B0604020202020204" pitchFamily="34" charset="0"/>
              <a:sym typeface="Open Sans"/>
            </a:endParaRPr>
          </a:p>
        </p:txBody>
      </p:sp>
      <p:sp>
        <p:nvSpPr>
          <p:cNvPr id="9" name="Google Shape;255;p57">
            <a:extLst>
              <a:ext uri="{FF2B5EF4-FFF2-40B4-BE49-F238E27FC236}">
                <a16:creationId xmlns:a16="http://schemas.microsoft.com/office/drawing/2014/main" id="{933146B0-D0EF-0FB5-D496-2311C4B34FCA}"/>
              </a:ext>
            </a:extLst>
          </p:cNvPr>
          <p:cNvSpPr txBox="1"/>
          <p:nvPr/>
        </p:nvSpPr>
        <p:spPr>
          <a:xfrm>
            <a:off x="1152293" y="1500508"/>
            <a:ext cx="7181385" cy="2608406"/>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50000"/>
              </a:lnSpc>
              <a:spcBef>
                <a:spcPts val="0"/>
              </a:spcBef>
              <a:spcAft>
                <a:spcPts val="0"/>
              </a:spcAft>
              <a:buClr>
                <a:srgbClr val="757070"/>
              </a:buClr>
              <a:buSzPts val="1100"/>
              <a:buFont typeface="Arial"/>
              <a:buNone/>
              <a:tabLst>
                <a:tab pos="90000" algn="l"/>
                <a:tab pos="180000" algn="l"/>
                <a:tab pos="270000" algn="l"/>
                <a:tab pos="360000" algn="l"/>
                <a:tab pos="540000" algn="l"/>
                <a:tab pos="720000" algn="l"/>
                <a:tab pos="1800000" algn="l"/>
              </a:tabLst>
              <a:defRPr/>
            </a:pPr>
            <a:r>
              <a:rPr kumimoji="0" lang="de-CH" sz="1050" b="1" i="0" u="none" strike="noStrike" kern="0" cap="none" spc="0" normalizeH="0" baseline="0" noProof="0" dirty="0">
                <a:ln>
                  <a:noFill/>
                </a:ln>
                <a:solidFill>
                  <a:srgbClr val="21373F"/>
                </a:solidFill>
                <a:effectLst/>
                <a:uLnTx/>
                <a:uFillTx/>
                <a:latin typeface="Arial" panose="020B0604020202020204" pitchFamily="34" charset="0"/>
                <a:ea typeface="Open Sans"/>
                <a:cs typeface="Arial" panose="020B0604020202020204" pitchFamily="34" charset="0"/>
                <a:sym typeface="Open Sans"/>
              </a:rPr>
              <a:t>Art. 716a</a:t>
            </a:r>
            <a:endParaRPr kumimoji="0" lang="de-CH" sz="1050" b="1" i="0" u="none" strike="noStrike" kern="0" cap="none" spc="0" normalizeH="0" baseline="30000" noProof="0" dirty="0">
              <a:ln>
                <a:noFill/>
              </a:ln>
              <a:solidFill>
                <a:srgbClr val="21373F"/>
              </a:solidFill>
              <a:effectLst/>
              <a:uLnTx/>
              <a:uFillTx/>
              <a:latin typeface="Arial" panose="020B0604020202020204" pitchFamily="34" charset="0"/>
              <a:ea typeface="Open Sans"/>
              <a:cs typeface="Arial" panose="020B0604020202020204" pitchFamily="34" charset="0"/>
              <a:sym typeface="Open Sans"/>
            </a:endParaRPr>
          </a:p>
          <a:p>
            <a:pPr marL="0" marR="0" lvl="0" indent="0" algn="l" defTabSz="914400" rtl="0" eaLnBrk="1" fontAlgn="auto" latinLnBrk="0" hangingPunct="1">
              <a:lnSpc>
                <a:spcPct val="150000"/>
              </a:lnSpc>
              <a:spcBef>
                <a:spcPts val="0"/>
              </a:spcBef>
              <a:spcAft>
                <a:spcPts val="0"/>
              </a:spcAft>
              <a:buClr>
                <a:srgbClr val="757070"/>
              </a:buClr>
              <a:buSzPts val="1100"/>
              <a:buFont typeface="Arial"/>
              <a:buNone/>
              <a:tabLst>
                <a:tab pos="90000" algn="l"/>
                <a:tab pos="180000" algn="l"/>
                <a:tab pos="270000" algn="l"/>
                <a:tab pos="360000" algn="l"/>
                <a:tab pos="540000" algn="l"/>
                <a:tab pos="720000" algn="l"/>
                <a:tab pos="1800000" algn="l"/>
              </a:tabLst>
              <a:defRPr/>
            </a:pPr>
            <a:r>
              <a:rPr kumimoji="0" lang="de-CH" sz="950" b="1" i="0" u="none" strike="noStrike" kern="0" cap="none" spc="0" normalizeH="0" baseline="30000" noProof="0" dirty="0">
                <a:ln>
                  <a:noFill/>
                </a:ln>
                <a:solidFill>
                  <a:srgbClr val="FFC000"/>
                </a:solidFill>
                <a:effectLst/>
                <a:uLnTx/>
                <a:uFillTx/>
                <a:latin typeface="Arial" panose="020B0604020202020204" pitchFamily="34" charset="0"/>
                <a:ea typeface="Open Sans"/>
                <a:cs typeface="Arial" panose="020B0604020202020204" pitchFamily="34" charset="0"/>
                <a:sym typeface="Open Sans"/>
              </a:rPr>
              <a:t>1</a:t>
            </a:r>
            <a:r>
              <a:rPr kumimoji="0" lang="de-CH" sz="950" b="1" i="0" u="none" strike="noStrike" kern="0" cap="none" spc="0" normalizeH="0" baseline="0" noProof="0" dirty="0">
                <a:ln>
                  <a:noFill/>
                </a:ln>
                <a:solidFill>
                  <a:srgbClr val="FFC000"/>
                </a:solidFill>
                <a:effectLst/>
                <a:uLnTx/>
                <a:uFillTx/>
                <a:latin typeface="Arial" panose="020B0604020202020204" pitchFamily="34" charset="0"/>
                <a:ea typeface="Open Sans"/>
                <a:cs typeface="Arial" panose="020B0604020202020204" pitchFamily="34" charset="0"/>
                <a:sym typeface="Open Sans"/>
              </a:rPr>
              <a:t>	</a:t>
            </a:r>
            <a:r>
              <a:rPr kumimoji="0" lang="de-CH" sz="950" b="1" i="0" u="none" strike="noStrike" kern="0" cap="none" spc="0" normalizeH="0" baseline="0" noProof="0" dirty="0">
                <a:ln>
                  <a:noFill/>
                </a:ln>
                <a:solidFill>
                  <a:schemeClr val="tx1"/>
                </a:solidFill>
                <a:effectLst/>
                <a:uLnTx/>
                <a:uFillTx/>
                <a:latin typeface="Arial" panose="020B0604020202020204" pitchFamily="34" charset="0"/>
                <a:ea typeface="Open Sans"/>
                <a:cs typeface="Arial" panose="020B0604020202020204" pitchFamily="34" charset="0"/>
                <a:sym typeface="Open Sans"/>
              </a:rPr>
              <a:t>Der Verwaltungsrat </a:t>
            </a:r>
            <a:r>
              <a:rPr kumimoji="0" lang="de-CH" sz="950" b="0" i="0" u="none" strike="noStrike" kern="0" cap="none" spc="0" normalizeH="0" baseline="0" noProof="0" dirty="0">
                <a:ln>
                  <a:noFill/>
                </a:ln>
                <a:solidFill>
                  <a:srgbClr val="757070"/>
                </a:solidFill>
                <a:effectLst/>
                <a:uLnTx/>
                <a:uFillTx/>
                <a:latin typeface="Arial" panose="020B0604020202020204" pitchFamily="34" charset="0"/>
                <a:ea typeface="Open Sans"/>
                <a:cs typeface="Arial" panose="020B0604020202020204" pitchFamily="34" charset="0"/>
                <a:sym typeface="Open Sans"/>
              </a:rPr>
              <a:t>hat folgende </a:t>
            </a:r>
            <a:r>
              <a:rPr kumimoji="0" lang="de-CH" sz="950" b="1" i="0" u="none" strike="noStrike" kern="0" cap="none" spc="0" normalizeH="0" baseline="0" noProof="0" dirty="0">
                <a:ln>
                  <a:noFill/>
                </a:ln>
                <a:solidFill>
                  <a:schemeClr val="tx1"/>
                </a:solidFill>
                <a:effectLst/>
                <a:uLnTx/>
                <a:uFillTx/>
                <a:latin typeface="Arial" panose="020B0604020202020204" pitchFamily="34" charset="0"/>
                <a:ea typeface="Open Sans"/>
                <a:cs typeface="Arial" panose="020B0604020202020204" pitchFamily="34" charset="0"/>
                <a:sym typeface="Open Sans"/>
              </a:rPr>
              <a:t>unübertragbare und unentziehbare </a:t>
            </a:r>
            <a:r>
              <a:rPr kumimoji="0" lang="de-CH" sz="950" b="0" i="0" u="none" strike="noStrike" kern="0" cap="none" spc="0" normalizeH="0" baseline="0" noProof="0" dirty="0">
                <a:ln>
                  <a:noFill/>
                </a:ln>
                <a:solidFill>
                  <a:schemeClr val="tx1"/>
                </a:solidFill>
                <a:effectLst/>
                <a:uLnTx/>
                <a:uFillTx/>
                <a:latin typeface="Arial" panose="020B0604020202020204" pitchFamily="34" charset="0"/>
                <a:ea typeface="Open Sans"/>
                <a:cs typeface="Arial" panose="020B0604020202020204" pitchFamily="34" charset="0"/>
                <a:sym typeface="Open Sans"/>
              </a:rPr>
              <a:t>Aufgaben</a:t>
            </a:r>
            <a:r>
              <a:rPr kumimoji="0" lang="de-CH" sz="950" b="0" i="0" u="none" strike="noStrike" kern="0" cap="none" spc="0" normalizeH="0" baseline="0" noProof="0" dirty="0">
                <a:ln>
                  <a:noFill/>
                </a:ln>
                <a:solidFill>
                  <a:srgbClr val="757070"/>
                </a:solidFill>
                <a:effectLst/>
                <a:uLnTx/>
                <a:uFillTx/>
                <a:latin typeface="Arial" panose="020B0604020202020204" pitchFamily="34" charset="0"/>
                <a:ea typeface="Open Sans"/>
                <a:cs typeface="Arial" panose="020B0604020202020204" pitchFamily="34" charset="0"/>
                <a:sym typeface="Open Sans"/>
              </a:rPr>
              <a:t>:</a:t>
            </a:r>
          </a:p>
          <a:p>
            <a:pPr marL="0" marR="0" lvl="0" indent="0" algn="l" defTabSz="914400" rtl="0" eaLnBrk="1" fontAlgn="auto" latinLnBrk="0" hangingPunct="1">
              <a:lnSpc>
                <a:spcPct val="150000"/>
              </a:lnSpc>
              <a:spcBef>
                <a:spcPts val="0"/>
              </a:spcBef>
              <a:spcAft>
                <a:spcPts val="0"/>
              </a:spcAft>
              <a:buClr>
                <a:srgbClr val="757070"/>
              </a:buClr>
              <a:buSzPts val="1100"/>
              <a:buFont typeface="Arial"/>
              <a:buNone/>
              <a:tabLst>
                <a:tab pos="90000" algn="l"/>
                <a:tab pos="180000" algn="l"/>
                <a:tab pos="270000" algn="l"/>
                <a:tab pos="360000" algn="l"/>
                <a:tab pos="540000" algn="l"/>
                <a:tab pos="720000" algn="l"/>
                <a:tab pos="1800000" algn="l"/>
              </a:tabLst>
              <a:defRPr/>
            </a:pPr>
            <a:r>
              <a:rPr kumimoji="0" lang="de-CH" sz="950" b="0" i="0" u="none" strike="noStrike" kern="0" cap="none" spc="0" normalizeH="0" baseline="0" noProof="0" dirty="0">
                <a:ln>
                  <a:noFill/>
                </a:ln>
                <a:solidFill>
                  <a:srgbClr val="FFC000"/>
                </a:solidFill>
                <a:effectLst/>
                <a:uLnTx/>
                <a:uFillTx/>
                <a:latin typeface="Arial" panose="020B0604020202020204" pitchFamily="34" charset="0"/>
                <a:ea typeface="Open Sans"/>
                <a:cs typeface="Arial" panose="020B0604020202020204" pitchFamily="34" charset="0"/>
                <a:sym typeface="Open Sans"/>
              </a:rPr>
              <a:t>	1.		</a:t>
            </a:r>
            <a:r>
              <a:rPr kumimoji="0" lang="de-CH" sz="950" b="0" i="0" u="none" strike="noStrike" kern="0" cap="none" spc="0" normalizeH="0" baseline="0" noProof="0" dirty="0">
                <a:ln>
                  <a:noFill/>
                </a:ln>
                <a:solidFill>
                  <a:srgbClr val="757070"/>
                </a:solidFill>
                <a:effectLst/>
                <a:uLnTx/>
                <a:uFillTx/>
                <a:latin typeface="Arial" panose="020B0604020202020204" pitchFamily="34" charset="0"/>
                <a:ea typeface="Open Sans"/>
                <a:cs typeface="Arial" panose="020B0604020202020204" pitchFamily="34" charset="0"/>
                <a:sym typeface="Open Sans"/>
              </a:rPr>
              <a:t>die </a:t>
            </a:r>
            <a:r>
              <a:rPr lang="de-CH" sz="1200" b="1" dirty="0">
                <a:solidFill>
                  <a:schemeClr val="accent4"/>
                </a:solidFill>
                <a:latin typeface="Arial" panose="020B0604020202020204" pitchFamily="34" charset="0"/>
                <a:ea typeface="Open Sans"/>
                <a:cs typeface="Arial" panose="020B0604020202020204" pitchFamily="34" charset="0"/>
                <a:sym typeface="Open Sans"/>
              </a:rPr>
              <a:t>Oberleitung</a:t>
            </a:r>
            <a:r>
              <a:rPr kumimoji="0" lang="de-CH" sz="950" b="0" i="0" u="none" strike="noStrike" kern="0" cap="none" spc="0" normalizeH="0" baseline="0" noProof="0" dirty="0">
                <a:ln>
                  <a:noFill/>
                </a:ln>
                <a:solidFill>
                  <a:srgbClr val="757070"/>
                </a:solidFill>
                <a:effectLst/>
                <a:uLnTx/>
                <a:uFillTx/>
                <a:latin typeface="Arial" panose="020B0604020202020204" pitchFamily="34" charset="0"/>
                <a:ea typeface="Open Sans"/>
                <a:cs typeface="Arial" panose="020B0604020202020204" pitchFamily="34" charset="0"/>
                <a:sym typeface="Open Sans"/>
              </a:rPr>
              <a:t> der Gesellschaft und die Erteilung der nötigen Weisungen;</a:t>
            </a:r>
          </a:p>
          <a:p>
            <a:pPr marL="0" marR="0" lvl="0" indent="0" algn="l" defTabSz="914400" rtl="0" eaLnBrk="1" fontAlgn="auto" latinLnBrk="0" hangingPunct="1">
              <a:lnSpc>
                <a:spcPct val="150000"/>
              </a:lnSpc>
              <a:spcBef>
                <a:spcPts val="0"/>
              </a:spcBef>
              <a:spcAft>
                <a:spcPts val="0"/>
              </a:spcAft>
              <a:buClr>
                <a:srgbClr val="757070"/>
              </a:buClr>
              <a:buSzPts val="1100"/>
              <a:buFont typeface="Arial"/>
              <a:buNone/>
              <a:tabLst>
                <a:tab pos="90000" algn="l"/>
                <a:tab pos="180000" algn="l"/>
                <a:tab pos="270000" algn="l"/>
                <a:tab pos="360000" algn="l"/>
                <a:tab pos="540000" algn="l"/>
                <a:tab pos="720000" algn="l"/>
                <a:tab pos="1800000" algn="l"/>
              </a:tabLst>
              <a:defRPr/>
            </a:pPr>
            <a:r>
              <a:rPr kumimoji="0" lang="de-CH" sz="950" b="0" i="0" u="none" strike="noStrike" kern="0" cap="none" spc="0" normalizeH="0" baseline="0" noProof="0" dirty="0">
                <a:ln>
                  <a:noFill/>
                </a:ln>
                <a:solidFill>
                  <a:srgbClr val="FFC000"/>
                </a:solidFill>
                <a:effectLst/>
                <a:uLnTx/>
                <a:uFillTx/>
                <a:latin typeface="Arial" panose="020B0604020202020204" pitchFamily="34" charset="0"/>
                <a:ea typeface="Open Sans"/>
                <a:cs typeface="Arial" panose="020B0604020202020204" pitchFamily="34" charset="0"/>
                <a:sym typeface="Open Sans"/>
              </a:rPr>
              <a:t>	2.		</a:t>
            </a:r>
            <a:r>
              <a:rPr lang="de-CH" sz="950" dirty="0">
                <a:solidFill>
                  <a:schemeClr val="accent6"/>
                </a:solidFill>
                <a:latin typeface="Arial" panose="020B0604020202020204" pitchFamily="34" charset="0"/>
                <a:ea typeface="Open Sans"/>
                <a:cs typeface="Arial" panose="020B0604020202020204" pitchFamily="34" charset="0"/>
                <a:sym typeface="Open Sans"/>
              </a:rPr>
              <a:t>die Festlegung </a:t>
            </a:r>
            <a:r>
              <a:rPr kumimoji="0" lang="de-CH" sz="950" i="0" u="none" strike="noStrike" kern="0" cap="none" spc="0" normalizeH="0" baseline="0" noProof="0" dirty="0">
                <a:ln>
                  <a:noFill/>
                </a:ln>
                <a:solidFill>
                  <a:schemeClr val="accent6"/>
                </a:solidFill>
                <a:effectLst/>
                <a:uLnTx/>
                <a:uFillTx/>
                <a:latin typeface="Arial" panose="020B0604020202020204" pitchFamily="34" charset="0"/>
                <a:ea typeface="Open Sans"/>
                <a:cs typeface="Arial" panose="020B0604020202020204" pitchFamily="34" charset="0"/>
                <a:sym typeface="Open Sans"/>
              </a:rPr>
              <a:t>der Organisation;</a:t>
            </a:r>
          </a:p>
          <a:p>
            <a:pPr marL="0" marR="0" lvl="0" indent="0" algn="l" defTabSz="914400" rtl="0" eaLnBrk="1" fontAlgn="auto" latinLnBrk="0" hangingPunct="1">
              <a:lnSpc>
                <a:spcPct val="150000"/>
              </a:lnSpc>
              <a:spcBef>
                <a:spcPts val="0"/>
              </a:spcBef>
              <a:spcAft>
                <a:spcPts val="0"/>
              </a:spcAft>
              <a:buClr>
                <a:srgbClr val="757070"/>
              </a:buClr>
              <a:buSzPts val="1100"/>
              <a:buFont typeface="Arial"/>
              <a:buNone/>
              <a:tabLst>
                <a:tab pos="90000" algn="l"/>
                <a:tab pos="180000" algn="l"/>
                <a:tab pos="270000" algn="l"/>
                <a:tab pos="360000" algn="l"/>
                <a:tab pos="540000" algn="l"/>
                <a:tab pos="720000" algn="l"/>
                <a:tab pos="1800000" algn="l"/>
              </a:tabLst>
              <a:defRPr/>
            </a:pPr>
            <a:r>
              <a:rPr kumimoji="0" lang="de-CH" sz="950" b="0" i="0" u="none" strike="noStrike" kern="0" cap="none" spc="0" normalizeH="0" baseline="0" noProof="0" dirty="0">
                <a:ln>
                  <a:noFill/>
                </a:ln>
                <a:solidFill>
                  <a:srgbClr val="FFC000"/>
                </a:solidFill>
                <a:effectLst/>
                <a:uLnTx/>
                <a:uFillTx/>
                <a:latin typeface="Arial" panose="020B0604020202020204" pitchFamily="34" charset="0"/>
                <a:ea typeface="Open Sans"/>
                <a:cs typeface="Arial" panose="020B0604020202020204" pitchFamily="34" charset="0"/>
                <a:sym typeface="Open Sans"/>
              </a:rPr>
              <a:t>	3.		</a:t>
            </a:r>
            <a:r>
              <a:rPr kumimoji="0" lang="de-CH" sz="950" b="0" i="0" u="none" strike="noStrike" kern="0" cap="none" spc="0" normalizeH="0" baseline="0" noProof="0" dirty="0">
                <a:ln>
                  <a:noFill/>
                </a:ln>
                <a:solidFill>
                  <a:srgbClr val="757070"/>
                </a:solidFill>
                <a:effectLst/>
                <a:uLnTx/>
                <a:uFillTx/>
                <a:latin typeface="Arial" panose="020B0604020202020204" pitchFamily="34" charset="0"/>
                <a:ea typeface="Open Sans"/>
                <a:cs typeface="Arial" panose="020B0604020202020204" pitchFamily="34" charset="0"/>
                <a:sym typeface="Open Sans"/>
              </a:rPr>
              <a:t>die Ausgestaltung des Rechnungswesens, der Finanzkontrolle sowie der Finanzplanung, sofern diese für die Führung der </a:t>
            </a:r>
            <a:br>
              <a:rPr kumimoji="0" lang="de-CH" sz="950" b="0" i="0" u="none" strike="noStrike" kern="0" cap="none" spc="0" normalizeH="0" baseline="0" noProof="0" dirty="0">
                <a:ln>
                  <a:noFill/>
                </a:ln>
                <a:solidFill>
                  <a:srgbClr val="757070"/>
                </a:solidFill>
                <a:effectLst/>
                <a:uLnTx/>
                <a:uFillTx/>
                <a:latin typeface="Arial" panose="020B0604020202020204" pitchFamily="34" charset="0"/>
                <a:ea typeface="Open Sans"/>
                <a:cs typeface="Arial" panose="020B0604020202020204" pitchFamily="34" charset="0"/>
                <a:sym typeface="Open Sans"/>
              </a:rPr>
            </a:br>
            <a:r>
              <a:rPr kumimoji="0" lang="de-CH" sz="950" b="0" i="0" u="none" strike="noStrike" kern="0" cap="none" spc="0" normalizeH="0" baseline="0" noProof="0" dirty="0">
                <a:ln>
                  <a:noFill/>
                </a:ln>
                <a:solidFill>
                  <a:srgbClr val="757070"/>
                </a:solidFill>
                <a:effectLst/>
                <a:uLnTx/>
                <a:uFillTx/>
                <a:latin typeface="Arial" panose="020B0604020202020204" pitchFamily="34" charset="0"/>
                <a:ea typeface="Open Sans"/>
                <a:cs typeface="Arial" panose="020B0604020202020204" pitchFamily="34" charset="0"/>
                <a:sym typeface="Open Sans"/>
              </a:rPr>
              <a:t>				Gesellschaft notwendig ist;</a:t>
            </a:r>
          </a:p>
          <a:p>
            <a:pPr marL="0" marR="0" lvl="0" indent="0" algn="l" defTabSz="914400" rtl="0" eaLnBrk="1" fontAlgn="auto" latinLnBrk="0" hangingPunct="1">
              <a:lnSpc>
                <a:spcPct val="150000"/>
              </a:lnSpc>
              <a:spcBef>
                <a:spcPts val="0"/>
              </a:spcBef>
              <a:spcAft>
                <a:spcPts val="0"/>
              </a:spcAft>
              <a:buClr>
                <a:srgbClr val="757070"/>
              </a:buClr>
              <a:buSzPts val="1100"/>
              <a:buFont typeface="Arial"/>
              <a:buNone/>
              <a:tabLst>
                <a:tab pos="90000" algn="l"/>
                <a:tab pos="180000" algn="l"/>
                <a:tab pos="270000" algn="l"/>
                <a:tab pos="360000" algn="l"/>
                <a:tab pos="540000" algn="l"/>
                <a:tab pos="720000" algn="l"/>
                <a:tab pos="1800000" algn="l"/>
              </a:tabLst>
              <a:defRPr/>
            </a:pPr>
            <a:r>
              <a:rPr kumimoji="0" lang="de-CH" sz="950" b="0" i="0" u="none" strike="noStrike" kern="0" cap="none" spc="0" normalizeH="0" baseline="0" noProof="0" dirty="0">
                <a:ln>
                  <a:noFill/>
                </a:ln>
                <a:solidFill>
                  <a:srgbClr val="FFC000"/>
                </a:solidFill>
                <a:effectLst/>
                <a:uLnTx/>
                <a:uFillTx/>
                <a:latin typeface="Arial" panose="020B0604020202020204" pitchFamily="34" charset="0"/>
                <a:ea typeface="Open Sans"/>
                <a:cs typeface="Arial" panose="020B0604020202020204" pitchFamily="34" charset="0"/>
                <a:sym typeface="Open Sans"/>
              </a:rPr>
              <a:t>	4. 		</a:t>
            </a:r>
            <a:r>
              <a:rPr kumimoji="0" lang="de-CH" sz="950" b="0" i="0" u="none" strike="noStrike" kern="0" cap="none" spc="0" normalizeH="0" baseline="0" noProof="0" dirty="0">
                <a:ln>
                  <a:noFill/>
                </a:ln>
                <a:solidFill>
                  <a:srgbClr val="757070"/>
                </a:solidFill>
                <a:effectLst/>
                <a:uLnTx/>
                <a:uFillTx/>
                <a:latin typeface="Arial" panose="020B0604020202020204" pitchFamily="34" charset="0"/>
                <a:ea typeface="Open Sans"/>
                <a:cs typeface="Arial" panose="020B0604020202020204" pitchFamily="34" charset="0"/>
                <a:sym typeface="Open Sans"/>
              </a:rPr>
              <a:t>die Ernennung und Abberufung der mit der Geschäftsführung und der Vertretung betrauten Personen;</a:t>
            </a:r>
          </a:p>
          <a:p>
            <a:pPr marL="0" marR="0" lvl="0" indent="0" algn="l" defTabSz="914400" rtl="0" eaLnBrk="1" fontAlgn="auto" latinLnBrk="0" hangingPunct="1">
              <a:lnSpc>
                <a:spcPct val="150000"/>
              </a:lnSpc>
              <a:spcBef>
                <a:spcPts val="0"/>
              </a:spcBef>
              <a:spcAft>
                <a:spcPts val="0"/>
              </a:spcAft>
              <a:buClr>
                <a:srgbClr val="757070"/>
              </a:buClr>
              <a:buSzPts val="1100"/>
              <a:buFont typeface="Arial"/>
              <a:buNone/>
              <a:tabLst>
                <a:tab pos="90000" algn="l"/>
                <a:tab pos="180000" algn="l"/>
                <a:tab pos="270000" algn="l"/>
                <a:tab pos="360000" algn="l"/>
                <a:tab pos="540000" algn="l"/>
                <a:tab pos="720000" algn="l"/>
                <a:tab pos="1800000" algn="l"/>
              </a:tabLst>
              <a:defRPr/>
            </a:pPr>
            <a:r>
              <a:rPr kumimoji="0" lang="de-CH" sz="950" b="0" i="0" u="none" strike="noStrike" kern="0" cap="none" spc="0" normalizeH="0" baseline="0" noProof="0" dirty="0">
                <a:ln>
                  <a:noFill/>
                </a:ln>
                <a:solidFill>
                  <a:srgbClr val="FFC000"/>
                </a:solidFill>
                <a:effectLst/>
                <a:uLnTx/>
                <a:uFillTx/>
                <a:latin typeface="Arial" panose="020B0604020202020204" pitchFamily="34" charset="0"/>
                <a:ea typeface="Open Sans"/>
                <a:cs typeface="Arial" panose="020B0604020202020204" pitchFamily="34" charset="0"/>
                <a:sym typeface="Open Sans"/>
              </a:rPr>
              <a:t>	5. 		</a:t>
            </a:r>
            <a:r>
              <a:rPr kumimoji="0" lang="de-CH" sz="1200" b="1" i="0" u="none" strike="noStrike" kern="0" cap="none" spc="0" normalizeH="0" baseline="0" noProof="0" dirty="0">
                <a:ln>
                  <a:noFill/>
                </a:ln>
                <a:solidFill>
                  <a:schemeClr val="accent4"/>
                </a:solidFill>
                <a:effectLst/>
                <a:uLnTx/>
                <a:uFillTx/>
                <a:latin typeface="Arial" panose="020B0604020202020204" pitchFamily="34" charset="0"/>
                <a:ea typeface="Open Sans"/>
                <a:cs typeface="Arial" panose="020B0604020202020204" pitchFamily="34" charset="0"/>
                <a:sym typeface="Open Sans"/>
              </a:rPr>
              <a:t>die Oberaufsicht über die mit der Geschäftsführung betrauten Personen</a:t>
            </a:r>
            <a:r>
              <a:rPr kumimoji="0" lang="de-CH" sz="950" b="1" i="0" u="none" strike="noStrike" kern="0" cap="none" spc="0" normalizeH="0" baseline="0" noProof="0" dirty="0">
                <a:ln>
                  <a:noFill/>
                </a:ln>
                <a:solidFill>
                  <a:schemeClr val="accent4"/>
                </a:solidFill>
                <a:effectLst/>
                <a:uLnTx/>
                <a:uFillTx/>
                <a:latin typeface="Arial" panose="020B0604020202020204" pitchFamily="34" charset="0"/>
                <a:ea typeface="Open Sans"/>
                <a:cs typeface="Arial" panose="020B0604020202020204" pitchFamily="34" charset="0"/>
                <a:sym typeface="Open Sans"/>
              </a:rPr>
              <a:t>, </a:t>
            </a:r>
            <a:r>
              <a:rPr kumimoji="0" lang="de-CH" sz="950" b="0" i="0" u="none" strike="noStrike" kern="0" cap="none" spc="0" normalizeH="0" baseline="0" noProof="0" dirty="0">
                <a:ln>
                  <a:noFill/>
                </a:ln>
                <a:solidFill>
                  <a:srgbClr val="757070"/>
                </a:solidFill>
                <a:effectLst/>
                <a:uLnTx/>
                <a:uFillTx/>
                <a:latin typeface="Arial" panose="020B0604020202020204" pitchFamily="34" charset="0"/>
                <a:ea typeface="Open Sans"/>
                <a:cs typeface="Arial" panose="020B0604020202020204" pitchFamily="34" charset="0"/>
                <a:sym typeface="Open Sans"/>
              </a:rPr>
              <a:t>namentlich im Hinblick </a:t>
            </a:r>
            <a:r>
              <a:rPr kumimoji="0" lang="de-CH" sz="950" i="0" u="none" strike="noStrike" kern="0" cap="none" spc="0" normalizeH="0" baseline="0" noProof="0" dirty="0">
                <a:ln>
                  <a:noFill/>
                </a:ln>
                <a:solidFill>
                  <a:schemeClr val="accent6"/>
                </a:solidFill>
                <a:effectLst/>
                <a:uLnTx/>
                <a:uFillTx/>
                <a:latin typeface="Arial" panose="020B0604020202020204" pitchFamily="34" charset="0"/>
                <a:ea typeface="Open Sans"/>
                <a:cs typeface="Arial" panose="020B0604020202020204" pitchFamily="34" charset="0"/>
                <a:sym typeface="Open Sans"/>
              </a:rPr>
              <a:t>auf 				die Befolgung der </a:t>
            </a:r>
            <a:r>
              <a:rPr lang="de-CH" sz="1200" b="1" dirty="0">
                <a:solidFill>
                  <a:schemeClr val="accent4"/>
                </a:solidFill>
                <a:latin typeface="Arial" panose="020B0604020202020204" pitchFamily="34" charset="0"/>
                <a:ea typeface="Open Sans"/>
                <a:cs typeface="Arial" panose="020B0604020202020204" pitchFamily="34" charset="0"/>
                <a:sym typeface="Open Sans"/>
              </a:rPr>
              <a:t>Gesetze, Statuten, Reglemente und Weisungen;</a:t>
            </a:r>
          </a:p>
          <a:p>
            <a:pPr marL="0" marR="0" lvl="0" indent="0" algn="l" defTabSz="914400" rtl="0" eaLnBrk="1" fontAlgn="auto" latinLnBrk="0" hangingPunct="1">
              <a:lnSpc>
                <a:spcPct val="150000"/>
              </a:lnSpc>
              <a:spcBef>
                <a:spcPts val="0"/>
              </a:spcBef>
              <a:spcAft>
                <a:spcPts val="0"/>
              </a:spcAft>
              <a:buClr>
                <a:srgbClr val="757070"/>
              </a:buClr>
              <a:buSzPts val="1100"/>
              <a:buFont typeface="Arial"/>
              <a:buNone/>
              <a:tabLst>
                <a:tab pos="90000" algn="l"/>
                <a:tab pos="180000" algn="l"/>
                <a:tab pos="270000" algn="l"/>
                <a:tab pos="360000" algn="l"/>
                <a:tab pos="540000" algn="l"/>
                <a:tab pos="720000" algn="l"/>
                <a:tab pos="1800000" algn="l"/>
              </a:tabLst>
              <a:defRPr/>
            </a:pPr>
            <a:r>
              <a:rPr kumimoji="0" lang="de-CH" sz="950" b="0" i="0" u="none" strike="noStrike" kern="0" cap="none" spc="0" normalizeH="0" baseline="0" noProof="0" dirty="0">
                <a:ln>
                  <a:noFill/>
                </a:ln>
                <a:solidFill>
                  <a:srgbClr val="FFC000"/>
                </a:solidFill>
                <a:effectLst/>
                <a:uLnTx/>
                <a:uFillTx/>
                <a:latin typeface="Arial" panose="020B0604020202020204" pitchFamily="34" charset="0"/>
                <a:ea typeface="Open Sans"/>
                <a:cs typeface="Arial" panose="020B0604020202020204" pitchFamily="34" charset="0"/>
                <a:sym typeface="Open Sans"/>
              </a:rPr>
              <a:t>	6. 		</a:t>
            </a:r>
            <a:r>
              <a:rPr kumimoji="0" lang="de-CH" sz="950" b="0" i="0" u="none" strike="noStrike" kern="0" cap="none" spc="0" normalizeH="0" baseline="0" noProof="0" dirty="0">
                <a:ln>
                  <a:noFill/>
                </a:ln>
                <a:solidFill>
                  <a:srgbClr val="757070"/>
                </a:solidFill>
                <a:effectLst/>
                <a:uLnTx/>
                <a:uFillTx/>
                <a:latin typeface="Arial" panose="020B0604020202020204" pitchFamily="34" charset="0"/>
                <a:ea typeface="Open Sans"/>
                <a:cs typeface="Arial" panose="020B0604020202020204" pitchFamily="34" charset="0"/>
                <a:sym typeface="Open Sans"/>
              </a:rPr>
              <a:t>die Erstellung des Geschäftsberichtes sowie die Vorberei­tung der Generalversammlung und die Ausführung ihrer Beschlüsse; …</a:t>
            </a:r>
          </a:p>
        </p:txBody>
      </p:sp>
      <p:sp>
        <p:nvSpPr>
          <p:cNvPr id="10" name="Google Shape;249;p57">
            <a:extLst>
              <a:ext uri="{FF2B5EF4-FFF2-40B4-BE49-F238E27FC236}">
                <a16:creationId xmlns:a16="http://schemas.microsoft.com/office/drawing/2014/main" id="{6FE31331-E95D-07F8-1DB3-57AF74F57086}"/>
              </a:ext>
            </a:extLst>
          </p:cNvPr>
          <p:cNvSpPr txBox="1"/>
          <p:nvPr/>
        </p:nvSpPr>
        <p:spPr>
          <a:xfrm>
            <a:off x="6586430" y="4818822"/>
            <a:ext cx="2314829" cy="107722"/>
          </a:xfrm>
          <a:prstGeom prst="rect">
            <a:avLst/>
          </a:prstGeom>
          <a:noFill/>
          <a:ln>
            <a:noFill/>
          </a:ln>
        </p:spPr>
        <p:txBody>
          <a:bodyPr spcFirstLastPara="1" wrap="square" lIns="0" tIns="0" rIns="0" bIns="0" anchor="t" anchorCtr="0">
            <a:spAutoFit/>
          </a:bodyPr>
          <a:lstStyle/>
          <a:p>
            <a:pPr marL="0" marR="0" lvl="0" indent="0" algn="r" defTabSz="914400" rtl="0" eaLnBrk="1" fontAlgn="auto" latinLnBrk="0" hangingPunct="1">
              <a:lnSpc>
                <a:spcPct val="100000"/>
              </a:lnSpc>
              <a:spcBef>
                <a:spcPts val="0"/>
              </a:spcBef>
              <a:spcAft>
                <a:spcPts val="0"/>
              </a:spcAft>
              <a:buClr>
                <a:srgbClr val="21373F"/>
              </a:buClr>
              <a:buSzPts val="1200"/>
              <a:buFont typeface="Arial"/>
              <a:buNone/>
              <a:tabLst/>
              <a:defRPr/>
            </a:pPr>
            <a:r>
              <a:rPr kumimoji="0" lang="de-CH" sz="700" b="0" i="0" u="none" strike="noStrike" kern="0" cap="none" spc="0" normalizeH="0" baseline="0" noProof="0" dirty="0">
                <a:ln>
                  <a:noFill/>
                </a:ln>
                <a:solidFill>
                  <a:srgbClr val="A5A5A5"/>
                </a:solidFill>
                <a:effectLst/>
                <a:uLnTx/>
                <a:uFillTx/>
                <a:latin typeface="Arial" panose="020B0604020202020204" pitchFamily="34" charset="0"/>
                <a:ea typeface="Open Sans"/>
                <a:cs typeface="Arial" panose="020B0604020202020204" pitchFamily="34" charset="0"/>
                <a:sym typeface="Open Sans"/>
              </a:rPr>
              <a:t>© Corporate Governance, D. Carlson-Burkart, 2023</a:t>
            </a:r>
            <a:endParaRPr kumimoji="0" lang="de-CH" sz="700" b="0" i="0" u="none" strike="noStrike" kern="0" cap="none" spc="0" normalizeH="0" baseline="0" noProof="0" dirty="0">
              <a:ln>
                <a:noFill/>
              </a:ln>
              <a:solidFill>
                <a:srgbClr val="A5A5A5"/>
              </a:solidFill>
              <a:effectLst/>
              <a:uLnTx/>
              <a:uFillTx/>
              <a:latin typeface="Arial" panose="020B0604020202020204" pitchFamily="34" charset="0"/>
              <a:cs typeface="Arial" panose="020B0604020202020204" pitchFamily="34" charset="0"/>
              <a:sym typeface="Arial"/>
            </a:endParaRPr>
          </a:p>
        </p:txBody>
      </p:sp>
    </p:spTree>
    <p:extLst>
      <p:ext uri="{BB962C8B-B14F-4D97-AF65-F5344CB8AC3E}">
        <p14:creationId xmlns:p14="http://schemas.microsoft.com/office/powerpoint/2010/main" val="10588298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48">
          <a:extLst>
            <a:ext uri="{FF2B5EF4-FFF2-40B4-BE49-F238E27FC236}">
              <a16:creationId xmlns:a16="http://schemas.microsoft.com/office/drawing/2014/main" id="{39963026-5AFE-A1F3-EDA5-35CE4C446AEE}"/>
            </a:ext>
          </a:extLst>
        </p:cNvPr>
        <p:cNvGrpSpPr/>
        <p:nvPr/>
      </p:nvGrpSpPr>
      <p:grpSpPr>
        <a:xfrm>
          <a:off x="0" y="0"/>
          <a:ext cx="0" cy="0"/>
          <a:chOff x="0" y="0"/>
          <a:chExt cx="0" cy="0"/>
        </a:xfrm>
      </p:grpSpPr>
      <p:sp>
        <p:nvSpPr>
          <p:cNvPr id="252" name="Google Shape;252;p57">
            <a:extLst>
              <a:ext uri="{FF2B5EF4-FFF2-40B4-BE49-F238E27FC236}">
                <a16:creationId xmlns:a16="http://schemas.microsoft.com/office/drawing/2014/main" id="{1B68A81B-C86C-B8FA-F8A0-9491ABC77364}"/>
              </a:ext>
            </a:extLst>
          </p:cNvPr>
          <p:cNvSpPr txBox="1"/>
          <p:nvPr/>
        </p:nvSpPr>
        <p:spPr>
          <a:xfrm>
            <a:off x="911643" y="645444"/>
            <a:ext cx="2325290" cy="16158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ts val="0"/>
              </a:spcBef>
              <a:spcAft>
                <a:spcPts val="0"/>
              </a:spcAft>
              <a:buClr>
                <a:srgbClr val="ADA9A9"/>
              </a:buClr>
              <a:buSzPts val="1600"/>
              <a:buFont typeface="Arial"/>
              <a:buNone/>
              <a:tabLst/>
              <a:defRPr/>
            </a:pPr>
            <a:r>
              <a:rPr kumimoji="0" lang="en-US" sz="1050" b="0" i="0" u="none" strike="noStrike" kern="0" cap="none" spc="0" normalizeH="0" baseline="0" noProof="0" dirty="0">
                <a:ln>
                  <a:noFill/>
                </a:ln>
                <a:solidFill>
                  <a:srgbClr val="ADA9A9"/>
                </a:solidFill>
                <a:effectLst/>
                <a:uLnTx/>
                <a:uFillTx/>
                <a:latin typeface="Arial" panose="020B0604020202020204" pitchFamily="34" charset="0"/>
                <a:ea typeface="Open Sans"/>
                <a:cs typeface="Arial" panose="020B0604020202020204" pitchFamily="34" charset="0"/>
                <a:sym typeface="Open Sans"/>
              </a:rPr>
              <a:t>Compliance</a:t>
            </a:r>
            <a:endParaRPr kumimoji="0" lang="en-US" sz="105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endParaRPr>
          </a:p>
        </p:txBody>
      </p:sp>
      <p:sp>
        <p:nvSpPr>
          <p:cNvPr id="33" name="Google Shape;250;p57">
            <a:extLst>
              <a:ext uri="{FF2B5EF4-FFF2-40B4-BE49-F238E27FC236}">
                <a16:creationId xmlns:a16="http://schemas.microsoft.com/office/drawing/2014/main" id="{CBA6F24D-B6D5-94AB-657E-9C7B7F6B4403}"/>
              </a:ext>
            </a:extLst>
          </p:cNvPr>
          <p:cNvSpPr txBox="1"/>
          <p:nvPr/>
        </p:nvSpPr>
        <p:spPr>
          <a:xfrm>
            <a:off x="377428" y="4828347"/>
            <a:ext cx="925115" cy="107722"/>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ts val="0"/>
              </a:spcBef>
              <a:spcAft>
                <a:spcPts val="0"/>
              </a:spcAft>
              <a:buClr>
                <a:srgbClr val="21373F"/>
              </a:buClr>
              <a:buSzPts val="1200"/>
              <a:buFont typeface="Arial"/>
              <a:buNone/>
              <a:tabLst/>
              <a:defRPr/>
            </a:pPr>
            <a:fld id="{A043D738-59E1-4748-9474-6704EA9D3C3C}" type="slidenum">
              <a:rPr kumimoji="0" lang="de-CH" sz="700" b="0" i="0" u="none" strike="noStrike" kern="0" cap="none" spc="0" normalizeH="0" baseline="0" noProof="0" smtClean="0">
                <a:ln>
                  <a:noFill/>
                </a:ln>
                <a:solidFill>
                  <a:srgbClr val="A5A5A5"/>
                </a:solidFill>
                <a:effectLst/>
                <a:uLnTx/>
                <a:uFillTx/>
                <a:latin typeface="Arial" panose="020B0604020202020204" pitchFamily="34" charset="0"/>
                <a:ea typeface="Open Sans"/>
                <a:cs typeface="Arial" panose="020B0604020202020204" pitchFamily="34" charset="0"/>
                <a:sym typeface="Open Sans"/>
              </a:rPr>
              <a:pPr marL="0" marR="0" lvl="0" indent="0" algn="l" defTabSz="914400" rtl="0" eaLnBrk="1" fontAlgn="auto" latinLnBrk="0" hangingPunct="1">
                <a:lnSpc>
                  <a:spcPct val="100000"/>
                </a:lnSpc>
                <a:spcBef>
                  <a:spcPts val="0"/>
                </a:spcBef>
                <a:spcAft>
                  <a:spcPts val="0"/>
                </a:spcAft>
                <a:buClr>
                  <a:srgbClr val="21373F"/>
                </a:buClr>
                <a:buSzPts val="1200"/>
                <a:buFont typeface="Arial"/>
                <a:buNone/>
                <a:tabLst/>
                <a:defRPr/>
              </a:pPr>
              <a:t>7</a:t>
            </a:fld>
            <a:endParaRPr kumimoji="0" lang="de-CH" sz="700" b="0" i="0" u="none" strike="noStrike" kern="0" cap="none" spc="0" normalizeH="0" baseline="0" noProof="0" dirty="0">
              <a:ln>
                <a:noFill/>
              </a:ln>
              <a:solidFill>
                <a:srgbClr val="A5A5A5"/>
              </a:solidFill>
              <a:effectLst/>
              <a:uLnTx/>
              <a:uFillTx/>
              <a:latin typeface="Arial" panose="020B0604020202020204" pitchFamily="34" charset="0"/>
              <a:ea typeface="Open Sans"/>
              <a:cs typeface="Arial" panose="020B0604020202020204" pitchFamily="34" charset="0"/>
              <a:sym typeface="Arial"/>
            </a:endParaRPr>
          </a:p>
        </p:txBody>
      </p:sp>
      <p:sp>
        <p:nvSpPr>
          <p:cNvPr id="8" name="Google Shape;256;p57">
            <a:extLst>
              <a:ext uri="{FF2B5EF4-FFF2-40B4-BE49-F238E27FC236}">
                <a16:creationId xmlns:a16="http://schemas.microsoft.com/office/drawing/2014/main" id="{4C458958-A13C-E05E-BC55-D2DA8127D7C1}"/>
              </a:ext>
            </a:extLst>
          </p:cNvPr>
          <p:cNvSpPr/>
          <p:nvPr/>
        </p:nvSpPr>
        <p:spPr>
          <a:xfrm rot="5400000">
            <a:off x="901522" y="1560054"/>
            <a:ext cx="148828" cy="128588"/>
          </a:xfrm>
          <a:prstGeom prst="triangle">
            <a:avLst>
              <a:gd name="adj" fmla="val 50000"/>
            </a:avLst>
          </a:prstGeom>
          <a:solidFill>
            <a:schemeClr val="accent4"/>
          </a:solid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350" b="0" i="0" u="none" strike="noStrike" kern="0" cap="none" spc="0" normalizeH="0" baseline="0" noProof="0" dirty="0">
              <a:ln>
                <a:noFill/>
              </a:ln>
              <a:solidFill>
                <a:srgbClr val="000000"/>
              </a:solidFill>
              <a:effectLst/>
              <a:uLnTx/>
              <a:uFillTx/>
              <a:latin typeface="Arial" panose="020B0604020202020204" pitchFamily="34" charset="0"/>
              <a:ea typeface="Open Sans"/>
              <a:cs typeface="Arial" panose="020B0604020202020204" pitchFamily="34" charset="0"/>
              <a:sym typeface="Open Sans"/>
            </a:endParaRPr>
          </a:p>
        </p:txBody>
      </p:sp>
      <p:sp>
        <p:nvSpPr>
          <p:cNvPr id="9" name="Google Shape;255;p57">
            <a:extLst>
              <a:ext uri="{FF2B5EF4-FFF2-40B4-BE49-F238E27FC236}">
                <a16:creationId xmlns:a16="http://schemas.microsoft.com/office/drawing/2014/main" id="{BA4227BB-D557-C8D4-831F-90101FB12D04}"/>
              </a:ext>
            </a:extLst>
          </p:cNvPr>
          <p:cNvSpPr txBox="1"/>
          <p:nvPr/>
        </p:nvSpPr>
        <p:spPr>
          <a:xfrm>
            <a:off x="1152293" y="1500508"/>
            <a:ext cx="7181385" cy="2112117"/>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50000"/>
              </a:lnSpc>
              <a:spcBef>
                <a:spcPts val="0"/>
              </a:spcBef>
              <a:spcAft>
                <a:spcPts val="0"/>
              </a:spcAft>
              <a:buClr>
                <a:srgbClr val="757070"/>
              </a:buClr>
              <a:buSzPts val="1100"/>
              <a:buFont typeface="Arial"/>
              <a:buNone/>
              <a:tabLst>
                <a:tab pos="90000" algn="l"/>
                <a:tab pos="180000" algn="l"/>
                <a:tab pos="270000" algn="l"/>
                <a:tab pos="360000" algn="l"/>
                <a:tab pos="540000" algn="l"/>
                <a:tab pos="720000" algn="l"/>
                <a:tab pos="1800000" algn="l"/>
              </a:tabLst>
              <a:defRPr/>
            </a:pPr>
            <a:r>
              <a:rPr kumimoji="0" lang="de-CH" sz="1050" b="1" i="0" u="none" strike="noStrike" kern="0" cap="none" spc="0" normalizeH="0" baseline="0" noProof="0" dirty="0">
                <a:ln>
                  <a:noFill/>
                </a:ln>
                <a:solidFill>
                  <a:srgbClr val="21373F"/>
                </a:solidFill>
                <a:effectLst/>
                <a:uLnTx/>
                <a:uFillTx/>
                <a:latin typeface="Arial" panose="020B0604020202020204" pitchFamily="34" charset="0"/>
                <a:ea typeface="Open Sans"/>
                <a:cs typeface="Arial" panose="020B0604020202020204" pitchFamily="34" charset="0"/>
                <a:sym typeface="Open Sans"/>
              </a:rPr>
              <a:t>Art. 716a </a:t>
            </a:r>
            <a:endParaRPr kumimoji="0" lang="de-CH" sz="1050" b="1" i="0" u="none" strike="noStrike" kern="0" cap="none" spc="0" normalizeH="0" baseline="30000" noProof="0" dirty="0">
              <a:ln>
                <a:noFill/>
              </a:ln>
              <a:solidFill>
                <a:srgbClr val="21373F"/>
              </a:solidFill>
              <a:effectLst/>
              <a:uLnTx/>
              <a:uFillTx/>
              <a:latin typeface="Arial" panose="020B0604020202020204" pitchFamily="34" charset="0"/>
              <a:ea typeface="Open Sans"/>
              <a:cs typeface="Arial" panose="020B0604020202020204" pitchFamily="34" charset="0"/>
              <a:sym typeface="Open Sans"/>
            </a:endParaRPr>
          </a:p>
          <a:p>
            <a:pPr marL="0" marR="0" lvl="0" indent="0" algn="l" defTabSz="914400" rtl="0" eaLnBrk="1" fontAlgn="auto" latinLnBrk="0" hangingPunct="1">
              <a:lnSpc>
                <a:spcPct val="150000"/>
              </a:lnSpc>
              <a:spcBef>
                <a:spcPts val="0"/>
              </a:spcBef>
              <a:spcAft>
                <a:spcPts val="0"/>
              </a:spcAft>
              <a:buClr>
                <a:srgbClr val="757070"/>
              </a:buClr>
              <a:buSzPts val="1100"/>
              <a:buFont typeface="Arial"/>
              <a:buNone/>
              <a:tabLst>
                <a:tab pos="90000" algn="l"/>
                <a:tab pos="180000" algn="l"/>
                <a:tab pos="270000" algn="l"/>
                <a:tab pos="360000" algn="l"/>
                <a:tab pos="540000" algn="l"/>
                <a:tab pos="720000" algn="l"/>
                <a:tab pos="1800000" algn="l"/>
              </a:tabLst>
              <a:defRPr/>
            </a:pPr>
            <a:r>
              <a:rPr kumimoji="0" lang="de-CH" sz="950" b="1" i="0" u="none" strike="noStrike" kern="0" cap="none" spc="0" normalizeH="0" baseline="30000" noProof="0" dirty="0">
                <a:ln>
                  <a:noFill/>
                </a:ln>
                <a:solidFill>
                  <a:srgbClr val="FFC000"/>
                </a:solidFill>
                <a:effectLst/>
                <a:uLnTx/>
                <a:uFillTx/>
                <a:latin typeface="Arial" panose="020B0604020202020204" pitchFamily="34" charset="0"/>
                <a:ea typeface="Open Sans"/>
                <a:cs typeface="Arial" panose="020B0604020202020204" pitchFamily="34" charset="0"/>
                <a:sym typeface="Open Sans"/>
              </a:rPr>
              <a:t>1</a:t>
            </a:r>
            <a:r>
              <a:rPr kumimoji="0" lang="de-CH" sz="950" b="1" i="0" u="none" strike="noStrike" kern="0" cap="none" spc="0" normalizeH="0" baseline="0" noProof="0" dirty="0">
                <a:ln>
                  <a:noFill/>
                </a:ln>
                <a:solidFill>
                  <a:srgbClr val="FFC000"/>
                </a:solidFill>
                <a:effectLst/>
                <a:uLnTx/>
                <a:uFillTx/>
                <a:latin typeface="Arial" panose="020B0604020202020204" pitchFamily="34" charset="0"/>
                <a:ea typeface="Open Sans"/>
                <a:cs typeface="Arial" panose="020B0604020202020204" pitchFamily="34" charset="0"/>
                <a:sym typeface="Open Sans"/>
              </a:rPr>
              <a:t>	</a:t>
            </a:r>
            <a:r>
              <a:rPr kumimoji="0" lang="de-CH" sz="950" b="1" i="0" u="none" strike="noStrike" kern="0" cap="none" spc="0" normalizeH="0" baseline="0" noProof="0" dirty="0">
                <a:ln>
                  <a:noFill/>
                </a:ln>
                <a:solidFill>
                  <a:schemeClr val="tx1"/>
                </a:solidFill>
                <a:effectLst/>
                <a:uLnTx/>
                <a:uFillTx/>
                <a:latin typeface="Arial" panose="020B0604020202020204" pitchFamily="34" charset="0"/>
                <a:ea typeface="Open Sans"/>
                <a:cs typeface="Arial" panose="020B0604020202020204" pitchFamily="34" charset="0"/>
                <a:sym typeface="Open Sans"/>
              </a:rPr>
              <a:t>Der Verwaltungsrat </a:t>
            </a:r>
            <a:r>
              <a:rPr kumimoji="0" lang="de-CH" sz="950" b="0" i="0" u="none" strike="noStrike" kern="0" cap="none" spc="0" normalizeH="0" baseline="0" noProof="0" dirty="0">
                <a:ln>
                  <a:noFill/>
                </a:ln>
                <a:solidFill>
                  <a:srgbClr val="757070"/>
                </a:solidFill>
                <a:effectLst/>
                <a:uLnTx/>
                <a:uFillTx/>
                <a:latin typeface="Arial" panose="020B0604020202020204" pitchFamily="34" charset="0"/>
                <a:ea typeface="Open Sans"/>
                <a:cs typeface="Arial" panose="020B0604020202020204" pitchFamily="34" charset="0"/>
                <a:sym typeface="Open Sans"/>
              </a:rPr>
              <a:t>hat folgende </a:t>
            </a:r>
            <a:r>
              <a:rPr kumimoji="0" lang="de-CH" sz="950" b="1" i="0" u="none" strike="noStrike" kern="0" cap="none" spc="0" normalizeH="0" baseline="0" noProof="0" dirty="0">
                <a:ln>
                  <a:noFill/>
                </a:ln>
                <a:solidFill>
                  <a:schemeClr val="tx1"/>
                </a:solidFill>
                <a:effectLst/>
                <a:uLnTx/>
                <a:uFillTx/>
                <a:latin typeface="Arial" panose="020B0604020202020204" pitchFamily="34" charset="0"/>
                <a:ea typeface="Open Sans"/>
                <a:cs typeface="Arial" panose="020B0604020202020204" pitchFamily="34" charset="0"/>
                <a:sym typeface="Open Sans"/>
              </a:rPr>
              <a:t>unübertragbare und unentziehbare </a:t>
            </a:r>
            <a:r>
              <a:rPr kumimoji="0" lang="de-CH" sz="950" b="0" i="0" u="none" strike="noStrike" kern="0" cap="none" spc="0" normalizeH="0" baseline="0" noProof="0" dirty="0">
                <a:ln>
                  <a:noFill/>
                </a:ln>
                <a:solidFill>
                  <a:schemeClr val="tx1"/>
                </a:solidFill>
                <a:effectLst/>
                <a:uLnTx/>
                <a:uFillTx/>
                <a:latin typeface="Arial" panose="020B0604020202020204" pitchFamily="34" charset="0"/>
                <a:ea typeface="Open Sans"/>
                <a:cs typeface="Arial" panose="020B0604020202020204" pitchFamily="34" charset="0"/>
                <a:sym typeface="Open Sans"/>
              </a:rPr>
              <a:t>Aufgaben</a:t>
            </a:r>
            <a:r>
              <a:rPr kumimoji="0" lang="de-CH" sz="950" b="0" i="0" u="none" strike="noStrike" kern="0" cap="none" spc="0" normalizeH="0" baseline="0" noProof="0" dirty="0">
                <a:ln>
                  <a:noFill/>
                </a:ln>
                <a:solidFill>
                  <a:srgbClr val="757070"/>
                </a:solidFill>
                <a:effectLst/>
                <a:uLnTx/>
                <a:uFillTx/>
                <a:latin typeface="Arial" panose="020B0604020202020204" pitchFamily="34" charset="0"/>
                <a:ea typeface="Open Sans"/>
                <a:cs typeface="Arial" panose="020B0604020202020204" pitchFamily="34" charset="0"/>
                <a:sym typeface="Open Sans"/>
              </a:rPr>
              <a:t>:</a:t>
            </a:r>
          </a:p>
          <a:p>
            <a:pPr marL="0" marR="0" lvl="0" indent="0" algn="l" defTabSz="914400" rtl="0" eaLnBrk="1" fontAlgn="auto" latinLnBrk="0" hangingPunct="1">
              <a:lnSpc>
                <a:spcPct val="150000"/>
              </a:lnSpc>
              <a:spcBef>
                <a:spcPts val="0"/>
              </a:spcBef>
              <a:spcAft>
                <a:spcPts val="0"/>
              </a:spcAft>
              <a:buClr>
                <a:srgbClr val="757070"/>
              </a:buClr>
              <a:buSzPts val="1100"/>
              <a:buFont typeface="Arial"/>
              <a:buNone/>
              <a:tabLst>
                <a:tab pos="90000" algn="l"/>
                <a:tab pos="180000" algn="l"/>
                <a:tab pos="270000" algn="l"/>
                <a:tab pos="360000" algn="l"/>
                <a:tab pos="540000" algn="l"/>
                <a:tab pos="720000" algn="l"/>
                <a:tab pos="1800000" algn="l"/>
              </a:tabLst>
              <a:defRPr/>
            </a:pPr>
            <a:r>
              <a:rPr kumimoji="0" lang="de-CH" sz="950" b="0" i="0" u="none" strike="noStrike" kern="0" cap="none" spc="0" normalizeH="0" baseline="0" noProof="0" dirty="0">
                <a:ln>
                  <a:noFill/>
                </a:ln>
                <a:solidFill>
                  <a:srgbClr val="FFC000"/>
                </a:solidFill>
                <a:effectLst/>
                <a:uLnTx/>
                <a:uFillTx/>
                <a:latin typeface="Arial" panose="020B0604020202020204" pitchFamily="34" charset="0"/>
                <a:ea typeface="Open Sans"/>
                <a:cs typeface="Arial" panose="020B0604020202020204" pitchFamily="34" charset="0"/>
                <a:sym typeface="Open Sans"/>
              </a:rPr>
              <a:t>	1.		</a:t>
            </a:r>
            <a:r>
              <a:rPr lang="de-CH" sz="950" dirty="0">
                <a:solidFill>
                  <a:srgbClr val="757070"/>
                </a:solidFill>
                <a:latin typeface="Arial" panose="020B0604020202020204" pitchFamily="34" charset="0"/>
                <a:ea typeface="Open Sans"/>
                <a:cs typeface="Arial" panose="020B0604020202020204" pitchFamily="34" charset="0"/>
                <a:sym typeface="Open Sans"/>
              </a:rPr>
              <a:t>die Oberleitung </a:t>
            </a:r>
            <a:r>
              <a:rPr kumimoji="0" lang="de-CH" sz="950" b="0" i="0" u="none" strike="noStrike" kern="0" cap="none" spc="0" normalizeH="0" baseline="0" noProof="0" dirty="0">
                <a:ln>
                  <a:noFill/>
                </a:ln>
                <a:solidFill>
                  <a:srgbClr val="757070"/>
                </a:solidFill>
                <a:effectLst/>
                <a:uLnTx/>
                <a:uFillTx/>
                <a:latin typeface="Arial" panose="020B0604020202020204" pitchFamily="34" charset="0"/>
                <a:ea typeface="Open Sans"/>
                <a:cs typeface="Arial" panose="020B0604020202020204" pitchFamily="34" charset="0"/>
                <a:sym typeface="Open Sans"/>
              </a:rPr>
              <a:t>der Gesellschaft und die Erteilung der nötigen Weisungen;</a:t>
            </a:r>
          </a:p>
          <a:p>
            <a:pPr marL="0" marR="0" lvl="0" indent="0" algn="l" defTabSz="914400" rtl="0" eaLnBrk="1" fontAlgn="auto" latinLnBrk="0" hangingPunct="1">
              <a:lnSpc>
                <a:spcPct val="150000"/>
              </a:lnSpc>
              <a:spcBef>
                <a:spcPts val="0"/>
              </a:spcBef>
              <a:spcAft>
                <a:spcPts val="0"/>
              </a:spcAft>
              <a:buClr>
                <a:srgbClr val="757070"/>
              </a:buClr>
              <a:buSzPts val="1100"/>
              <a:buFont typeface="Arial"/>
              <a:buNone/>
              <a:tabLst>
                <a:tab pos="90000" algn="l"/>
                <a:tab pos="180000" algn="l"/>
                <a:tab pos="270000" algn="l"/>
                <a:tab pos="360000" algn="l"/>
                <a:tab pos="540000" algn="l"/>
                <a:tab pos="720000" algn="l"/>
                <a:tab pos="1800000" algn="l"/>
              </a:tabLst>
              <a:defRPr/>
            </a:pPr>
            <a:r>
              <a:rPr kumimoji="0" lang="de-CH" sz="950" b="0" i="0" u="none" strike="noStrike" kern="0" cap="none" spc="0" normalizeH="0" baseline="0" noProof="0" dirty="0">
                <a:ln>
                  <a:noFill/>
                </a:ln>
                <a:solidFill>
                  <a:srgbClr val="FFC000"/>
                </a:solidFill>
                <a:effectLst/>
                <a:uLnTx/>
                <a:uFillTx/>
                <a:latin typeface="Arial" panose="020B0604020202020204" pitchFamily="34" charset="0"/>
                <a:ea typeface="Open Sans"/>
                <a:cs typeface="Arial" panose="020B0604020202020204" pitchFamily="34" charset="0"/>
                <a:sym typeface="Open Sans"/>
              </a:rPr>
              <a:t>	2.		</a:t>
            </a:r>
            <a:r>
              <a:rPr lang="de-CH" sz="950" dirty="0">
                <a:solidFill>
                  <a:schemeClr val="accent6"/>
                </a:solidFill>
                <a:latin typeface="Arial" panose="020B0604020202020204" pitchFamily="34" charset="0"/>
                <a:ea typeface="Open Sans"/>
                <a:cs typeface="Arial" panose="020B0604020202020204" pitchFamily="34" charset="0"/>
                <a:sym typeface="Open Sans"/>
              </a:rPr>
              <a:t>die Festlegung </a:t>
            </a:r>
            <a:r>
              <a:rPr kumimoji="0" lang="de-CH" sz="950" i="0" u="none" strike="noStrike" kern="0" cap="none" spc="0" normalizeH="0" baseline="0" noProof="0" dirty="0">
                <a:ln>
                  <a:noFill/>
                </a:ln>
                <a:solidFill>
                  <a:schemeClr val="accent6"/>
                </a:solidFill>
                <a:effectLst/>
                <a:uLnTx/>
                <a:uFillTx/>
                <a:latin typeface="Arial" panose="020B0604020202020204" pitchFamily="34" charset="0"/>
                <a:ea typeface="Open Sans"/>
                <a:cs typeface="Arial" panose="020B0604020202020204" pitchFamily="34" charset="0"/>
                <a:sym typeface="Open Sans"/>
              </a:rPr>
              <a:t>der Organisation;</a:t>
            </a:r>
          </a:p>
          <a:p>
            <a:pPr marL="0" marR="0" lvl="0" indent="0" algn="l" defTabSz="914400" rtl="0" eaLnBrk="1" fontAlgn="auto" latinLnBrk="0" hangingPunct="1">
              <a:lnSpc>
                <a:spcPct val="150000"/>
              </a:lnSpc>
              <a:spcBef>
                <a:spcPts val="0"/>
              </a:spcBef>
              <a:spcAft>
                <a:spcPts val="0"/>
              </a:spcAft>
              <a:buClr>
                <a:srgbClr val="757070"/>
              </a:buClr>
              <a:buSzPts val="1100"/>
              <a:buFont typeface="Arial"/>
              <a:buNone/>
              <a:tabLst>
                <a:tab pos="90000" algn="l"/>
                <a:tab pos="180000" algn="l"/>
                <a:tab pos="270000" algn="l"/>
                <a:tab pos="360000" algn="l"/>
                <a:tab pos="540000" algn="l"/>
                <a:tab pos="720000" algn="l"/>
                <a:tab pos="1800000" algn="l"/>
              </a:tabLst>
              <a:defRPr/>
            </a:pPr>
            <a:r>
              <a:rPr kumimoji="0" lang="de-CH" sz="950" b="0" i="0" u="none" strike="noStrike" kern="0" cap="none" spc="0" normalizeH="0" baseline="0" noProof="0" dirty="0">
                <a:ln>
                  <a:noFill/>
                </a:ln>
                <a:solidFill>
                  <a:srgbClr val="FFC000"/>
                </a:solidFill>
                <a:effectLst/>
                <a:uLnTx/>
                <a:uFillTx/>
                <a:latin typeface="Arial" panose="020B0604020202020204" pitchFamily="34" charset="0"/>
                <a:ea typeface="Open Sans"/>
                <a:cs typeface="Arial" panose="020B0604020202020204" pitchFamily="34" charset="0"/>
                <a:sym typeface="Open Sans"/>
              </a:rPr>
              <a:t>	3.		</a:t>
            </a:r>
            <a:r>
              <a:rPr kumimoji="0" lang="de-CH" sz="950" b="0" i="0" u="none" strike="noStrike" kern="0" cap="none" spc="0" normalizeH="0" baseline="0" noProof="0" dirty="0">
                <a:ln>
                  <a:noFill/>
                </a:ln>
                <a:solidFill>
                  <a:srgbClr val="757070"/>
                </a:solidFill>
                <a:effectLst/>
                <a:uLnTx/>
                <a:uFillTx/>
                <a:latin typeface="Arial" panose="020B0604020202020204" pitchFamily="34" charset="0"/>
                <a:ea typeface="Open Sans"/>
                <a:cs typeface="Arial" panose="020B0604020202020204" pitchFamily="34" charset="0"/>
                <a:sym typeface="Open Sans"/>
              </a:rPr>
              <a:t>die Ausgestaltung des Rechnungswesens, der Finanzkontrolle sowie der Finanzplanung, sofern diese für die Führung der </a:t>
            </a:r>
            <a:br>
              <a:rPr kumimoji="0" lang="de-CH" sz="950" b="0" i="0" u="none" strike="noStrike" kern="0" cap="none" spc="0" normalizeH="0" baseline="0" noProof="0" dirty="0">
                <a:ln>
                  <a:noFill/>
                </a:ln>
                <a:solidFill>
                  <a:srgbClr val="757070"/>
                </a:solidFill>
                <a:effectLst/>
                <a:uLnTx/>
                <a:uFillTx/>
                <a:latin typeface="Arial" panose="020B0604020202020204" pitchFamily="34" charset="0"/>
                <a:ea typeface="Open Sans"/>
                <a:cs typeface="Arial" panose="020B0604020202020204" pitchFamily="34" charset="0"/>
                <a:sym typeface="Open Sans"/>
              </a:rPr>
            </a:br>
            <a:r>
              <a:rPr kumimoji="0" lang="de-CH" sz="950" b="0" i="0" u="none" strike="noStrike" kern="0" cap="none" spc="0" normalizeH="0" baseline="0" noProof="0" dirty="0">
                <a:ln>
                  <a:noFill/>
                </a:ln>
                <a:solidFill>
                  <a:srgbClr val="757070"/>
                </a:solidFill>
                <a:effectLst/>
                <a:uLnTx/>
                <a:uFillTx/>
                <a:latin typeface="Arial" panose="020B0604020202020204" pitchFamily="34" charset="0"/>
                <a:ea typeface="Open Sans"/>
                <a:cs typeface="Arial" panose="020B0604020202020204" pitchFamily="34" charset="0"/>
                <a:sym typeface="Open Sans"/>
              </a:rPr>
              <a:t>				Gesellschaft notwendig ist;</a:t>
            </a:r>
          </a:p>
          <a:p>
            <a:pPr marL="0" marR="0" lvl="0" indent="0" algn="l" defTabSz="914400" rtl="0" eaLnBrk="1" fontAlgn="auto" latinLnBrk="0" hangingPunct="1">
              <a:lnSpc>
                <a:spcPct val="150000"/>
              </a:lnSpc>
              <a:spcBef>
                <a:spcPts val="0"/>
              </a:spcBef>
              <a:spcAft>
                <a:spcPts val="0"/>
              </a:spcAft>
              <a:buClr>
                <a:srgbClr val="757070"/>
              </a:buClr>
              <a:buSzPts val="1100"/>
              <a:buFont typeface="Arial"/>
              <a:buNone/>
              <a:tabLst>
                <a:tab pos="90000" algn="l"/>
                <a:tab pos="180000" algn="l"/>
                <a:tab pos="270000" algn="l"/>
                <a:tab pos="360000" algn="l"/>
                <a:tab pos="540000" algn="l"/>
                <a:tab pos="720000" algn="l"/>
                <a:tab pos="1800000" algn="l"/>
              </a:tabLst>
              <a:defRPr/>
            </a:pPr>
            <a:r>
              <a:rPr kumimoji="0" lang="de-CH" sz="950" b="0" i="0" u="none" strike="noStrike" kern="0" cap="none" spc="0" normalizeH="0" baseline="0" noProof="0" dirty="0">
                <a:ln>
                  <a:noFill/>
                </a:ln>
                <a:solidFill>
                  <a:srgbClr val="FFC000"/>
                </a:solidFill>
                <a:effectLst/>
                <a:uLnTx/>
                <a:uFillTx/>
                <a:latin typeface="Arial" panose="020B0604020202020204" pitchFamily="34" charset="0"/>
                <a:ea typeface="Open Sans"/>
                <a:cs typeface="Arial" panose="020B0604020202020204" pitchFamily="34" charset="0"/>
                <a:sym typeface="Open Sans"/>
              </a:rPr>
              <a:t>	4. 		</a:t>
            </a:r>
            <a:r>
              <a:rPr kumimoji="0" lang="de-CH" sz="950" b="0" i="0" u="none" strike="noStrike" kern="0" cap="none" spc="0" normalizeH="0" baseline="0" noProof="0" dirty="0">
                <a:ln>
                  <a:noFill/>
                </a:ln>
                <a:solidFill>
                  <a:srgbClr val="757070"/>
                </a:solidFill>
                <a:effectLst/>
                <a:uLnTx/>
                <a:uFillTx/>
                <a:latin typeface="Arial" panose="020B0604020202020204" pitchFamily="34" charset="0"/>
                <a:ea typeface="Open Sans"/>
                <a:cs typeface="Arial" panose="020B0604020202020204" pitchFamily="34" charset="0"/>
                <a:sym typeface="Open Sans"/>
              </a:rPr>
              <a:t>die </a:t>
            </a:r>
            <a:r>
              <a:rPr lang="de-CH" sz="1200" b="1" dirty="0">
                <a:solidFill>
                  <a:schemeClr val="accent4"/>
                </a:solidFill>
                <a:latin typeface="Arial" panose="020B0604020202020204" pitchFamily="34" charset="0"/>
                <a:ea typeface="Open Sans"/>
                <a:cs typeface="Arial" panose="020B0604020202020204" pitchFamily="34" charset="0"/>
                <a:sym typeface="Open Sans"/>
              </a:rPr>
              <a:t>Ernennung und Abberufung der mit der Geschäftsführung und der Vertretung betrauten 				Personen</a:t>
            </a:r>
            <a:r>
              <a:rPr lang="de-CH" sz="950" dirty="0">
                <a:solidFill>
                  <a:srgbClr val="757070"/>
                </a:solidFill>
                <a:latin typeface="Arial" panose="020B0604020202020204" pitchFamily="34" charset="0"/>
                <a:ea typeface="Open Sans"/>
                <a:cs typeface="Arial" panose="020B0604020202020204" pitchFamily="34" charset="0"/>
                <a:sym typeface="Open Sans"/>
              </a:rPr>
              <a:t>;</a:t>
            </a:r>
          </a:p>
          <a:p>
            <a:pPr marL="0" marR="0" lvl="0" indent="0" algn="l" defTabSz="914400" rtl="0" eaLnBrk="1" fontAlgn="auto" latinLnBrk="0" hangingPunct="1">
              <a:lnSpc>
                <a:spcPct val="150000"/>
              </a:lnSpc>
              <a:spcBef>
                <a:spcPts val="0"/>
              </a:spcBef>
              <a:spcAft>
                <a:spcPts val="0"/>
              </a:spcAft>
              <a:buClr>
                <a:srgbClr val="757070"/>
              </a:buClr>
              <a:buSzPts val="1100"/>
              <a:buFont typeface="Arial"/>
              <a:buNone/>
              <a:tabLst>
                <a:tab pos="90000" algn="l"/>
                <a:tab pos="180000" algn="l"/>
                <a:tab pos="270000" algn="l"/>
                <a:tab pos="360000" algn="l"/>
                <a:tab pos="540000" algn="l"/>
                <a:tab pos="720000" algn="l"/>
                <a:tab pos="1800000" algn="l"/>
              </a:tabLst>
              <a:defRPr/>
            </a:pPr>
            <a:r>
              <a:rPr lang="de-CH" sz="950" dirty="0">
                <a:solidFill>
                  <a:srgbClr val="757070"/>
                </a:solidFill>
                <a:latin typeface="Arial" panose="020B0604020202020204" pitchFamily="34" charset="0"/>
                <a:ea typeface="Open Sans"/>
                <a:cs typeface="Arial" panose="020B0604020202020204" pitchFamily="34" charset="0"/>
                <a:sym typeface="Open Sans"/>
              </a:rPr>
              <a:t>	</a:t>
            </a:r>
            <a:r>
              <a:rPr kumimoji="0" lang="de-CH" sz="950" b="0" i="0" u="none" strike="noStrike" kern="0" cap="none" spc="0" normalizeH="0" baseline="0" noProof="0" dirty="0">
                <a:ln>
                  <a:noFill/>
                </a:ln>
                <a:solidFill>
                  <a:srgbClr val="757070"/>
                </a:solidFill>
                <a:effectLst/>
                <a:uLnTx/>
                <a:uFillTx/>
                <a:latin typeface="Arial" panose="020B0604020202020204" pitchFamily="34" charset="0"/>
                <a:ea typeface="Open Sans"/>
                <a:cs typeface="Arial" panose="020B0604020202020204" pitchFamily="34" charset="0"/>
                <a:sym typeface="Open Sans"/>
              </a:rPr>
              <a:t>…</a:t>
            </a:r>
          </a:p>
        </p:txBody>
      </p:sp>
      <p:sp>
        <p:nvSpPr>
          <p:cNvPr id="10" name="Google Shape;249;p57">
            <a:extLst>
              <a:ext uri="{FF2B5EF4-FFF2-40B4-BE49-F238E27FC236}">
                <a16:creationId xmlns:a16="http://schemas.microsoft.com/office/drawing/2014/main" id="{15A53BAD-8F17-300B-30D0-7402CC81DC11}"/>
              </a:ext>
            </a:extLst>
          </p:cNvPr>
          <p:cNvSpPr txBox="1"/>
          <p:nvPr/>
        </p:nvSpPr>
        <p:spPr>
          <a:xfrm>
            <a:off x="6586430" y="4818822"/>
            <a:ext cx="2314829" cy="107722"/>
          </a:xfrm>
          <a:prstGeom prst="rect">
            <a:avLst/>
          </a:prstGeom>
          <a:noFill/>
          <a:ln>
            <a:noFill/>
          </a:ln>
        </p:spPr>
        <p:txBody>
          <a:bodyPr spcFirstLastPara="1" wrap="square" lIns="0" tIns="0" rIns="0" bIns="0" anchor="t" anchorCtr="0">
            <a:spAutoFit/>
          </a:bodyPr>
          <a:lstStyle/>
          <a:p>
            <a:pPr marL="0" marR="0" lvl="0" indent="0" algn="r" defTabSz="914400" rtl="0" eaLnBrk="1" fontAlgn="auto" latinLnBrk="0" hangingPunct="1">
              <a:lnSpc>
                <a:spcPct val="100000"/>
              </a:lnSpc>
              <a:spcBef>
                <a:spcPts val="0"/>
              </a:spcBef>
              <a:spcAft>
                <a:spcPts val="0"/>
              </a:spcAft>
              <a:buClr>
                <a:srgbClr val="21373F"/>
              </a:buClr>
              <a:buSzPts val="1200"/>
              <a:buFont typeface="Arial"/>
              <a:buNone/>
              <a:tabLst/>
              <a:defRPr/>
            </a:pPr>
            <a:r>
              <a:rPr kumimoji="0" lang="de-CH" sz="700" b="0" i="0" u="none" strike="noStrike" kern="0" cap="none" spc="0" normalizeH="0" baseline="0" noProof="0" dirty="0">
                <a:ln>
                  <a:noFill/>
                </a:ln>
                <a:solidFill>
                  <a:srgbClr val="A5A5A5"/>
                </a:solidFill>
                <a:effectLst/>
                <a:uLnTx/>
                <a:uFillTx/>
                <a:latin typeface="Arial" panose="020B0604020202020204" pitchFamily="34" charset="0"/>
                <a:ea typeface="Open Sans"/>
                <a:cs typeface="Arial" panose="020B0604020202020204" pitchFamily="34" charset="0"/>
                <a:sym typeface="Open Sans"/>
              </a:rPr>
              <a:t>© Corporate Governance, D. Carlson-Burkart, 2023</a:t>
            </a:r>
            <a:endParaRPr kumimoji="0" lang="de-CH" sz="700" b="0" i="0" u="none" strike="noStrike" kern="0" cap="none" spc="0" normalizeH="0" baseline="0" noProof="0" dirty="0">
              <a:ln>
                <a:noFill/>
              </a:ln>
              <a:solidFill>
                <a:srgbClr val="A5A5A5"/>
              </a:solidFill>
              <a:effectLst/>
              <a:uLnTx/>
              <a:uFillTx/>
              <a:latin typeface="Arial" panose="020B0604020202020204" pitchFamily="34" charset="0"/>
              <a:cs typeface="Arial" panose="020B0604020202020204" pitchFamily="34" charset="0"/>
              <a:sym typeface="Arial"/>
            </a:endParaRPr>
          </a:p>
        </p:txBody>
      </p:sp>
      <p:sp>
        <p:nvSpPr>
          <p:cNvPr id="2" name="Google Shape;255;p57">
            <a:extLst>
              <a:ext uri="{FF2B5EF4-FFF2-40B4-BE49-F238E27FC236}">
                <a16:creationId xmlns:a16="http://schemas.microsoft.com/office/drawing/2014/main" id="{2064C3E6-099C-87FF-74E6-5FEB336F076C}"/>
              </a:ext>
            </a:extLst>
          </p:cNvPr>
          <p:cNvSpPr txBox="1"/>
          <p:nvPr/>
        </p:nvSpPr>
        <p:spPr>
          <a:xfrm>
            <a:off x="5763333" y="469348"/>
            <a:ext cx="2867862" cy="692497"/>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50000"/>
              </a:lnSpc>
              <a:spcBef>
                <a:spcPts val="0"/>
              </a:spcBef>
              <a:spcAft>
                <a:spcPts val="0"/>
              </a:spcAft>
              <a:buClr>
                <a:srgbClr val="757070"/>
              </a:buClr>
              <a:buSzPts val="1100"/>
              <a:buFont typeface="Arial"/>
              <a:buNone/>
              <a:tabLst>
                <a:tab pos="90000" algn="l"/>
                <a:tab pos="180000" algn="l"/>
                <a:tab pos="270000" algn="l"/>
                <a:tab pos="360000" algn="l"/>
                <a:tab pos="540000" algn="l"/>
                <a:tab pos="720000" algn="l"/>
                <a:tab pos="1800000" algn="l"/>
              </a:tabLst>
              <a:defRPr/>
            </a:pPr>
            <a:r>
              <a:rPr lang="de-CH" sz="1000" b="1" dirty="0">
                <a:solidFill>
                  <a:schemeClr val="accent4"/>
                </a:solidFill>
                <a:latin typeface="Arial" panose="020B0604020202020204" pitchFamily="34" charset="0"/>
                <a:ea typeface="Open Sans"/>
                <a:cs typeface="Arial" panose="020B0604020202020204" pitchFamily="34" charset="0"/>
                <a:sym typeface="Open Sans"/>
              </a:rPr>
              <a:t>Rekrutierung und Nachfolgeplanung</a:t>
            </a:r>
          </a:p>
          <a:p>
            <a:pPr marL="0" marR="0" lvl="0" indent="0" algn="l" defTabSz="914400" rtl="0" eaLnBrk="1" fontAlgn="auto" latinLnBrk="0" hangingPunct="1">
              <a:lnSpc>
                <a:spcPct val="150000"/>
              </a:lnSpc>
              <a:spcBef>
                <a:spcPts val="0"/>
              </a:spcBef>
              <a:spcAft>
                <a:spcPts val="0"/>
              </a:spcAft>
              <a:buClr>
                <a:srgbClr val="757070"/>
              </a:buClr>
              <a:buSzPts val="1100"/>
              <a:buFont typeface="Arial"/>
              <a:buNone/>
              <a:tabLst>
                <a:tab pos="90000" algn="l"/>
                <a:tab pos="180000" algn="l"/>
                <a:tab pos="270000" algn="l"/>
                <a:tab pos="360000" algn="l"/>
                <a:tab pos="540000" algn="l"/>
                <a:tab pos="720000" algn="l"/>
                <a:tab pos="1800000" algn="l"/>
              </a:tabLst>
              <a:defRPr/>
            </a:pPr>
            <a:r>
              <a:rPr lang="de-CH" sz="1000" b="1" dirty="0">
                <a:solidFill>
                  <a:schemeClr val="accent4"/>
                </a:solidFill>
                <a:latin typeface="Arial" panose="020B0604020202020204" pitchFamily="34" charset="0"/>
                <a:ea typeface="Open Sans"/>
                <a:cs typeface="Arial" panose="020B0604020202020204" pitchFamily="34" charset="0"/>
                <a:sym typeface="Open Sans"/>
              </a:rPr>
              <a:t>Diversität</a:t>
            </a:r>
          </a:p>
          <a:p>
            <a:pPr marL="0" marR="0" lvl="0" indent="0" algn="l" defTabSz="914400" rtl="0" eaLnBrk="1" fontAlgn="auto" latinLnBrk="0" hangingPunct="1">
              <a:lnSpc>
                <a:spcPct val="150000"/>
              </a:lnSpc>
              <a:spcBef>
                <a:spcPts val="0"/>
              </a:spcBef>
              <a:spcAft>
                <a:spcPts val="0"/>
              </a:spcAft>
              <a:buClr>
                <a:srgbClr val="757070"/>
              </a:buClr>
              <a:buSzPts val="1100"/>
              <a:buFont typeface="Arial"/>
              <a:buNone/>
              <a:tabLst>
                <a:tab pos="90000" algn="l"/>
                <a:tab pos="180000" algn="l"/>
                <a:tab pos="270000" algn="l"/>
                <a:tab pos="360000" algn="l"/>
                <a:tab pos="540000" algn="l"/>
                <a:tab pos="720000" algn="l"/>
                <a:tab pos="1800000" algn="l"/>
              </a:tabLst>
              <a:defRPr/>
            </a:pPr>
            <a:r>
              <a:rPr lang="de-CH" sz="1000" b="1" dirty="0">
                <a:solidFill>
                  <a:schemeClr val="accent4"/>
                </a:solidFill>
                <a:latin typeface="Arial" panose="020B0604020202020204" pitchFamily="34" charset="0"/>
                <a:ea typeface="Open Sans"/>
                <a:cs typeface="Arial" panose="020B0604020202020204" pitchFamily="34" charset="0"/>
                <a:sym typeface="Open Sans"/>
              </a:rPr>
              <a:t>Ethik und Unternehmenskultur</a:t>
            </a:r>
          </a:p>
        </p:txBody>
      </p:sp>
    </p:spTree>
    <p:extLst>
      <p:ext uri="{BB962C8B-B14F-4D97-AF65-F5344CB8AC3E}">
        <p14:creationId xmlns:p14="http://schemas.microsoft.com/office/powerpoint/2010/main" val="17066664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52" name="Google Shape;252;p57"/>
          <p:cNvSpPr txBox="1"/>
          <p:nvPr/>
        </p:nvSpPr>
        <p:spPr>
          <a:xfrm>
            <a:off x="911643" y="645444"/>
            <a:ext cx="2325290" cy="16158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ts val="0"/>
              </a:spcBef>
              <a:spcAft>
                <a:spcPts val="0"/>
              </a:spcAft>
              <a:buClr>
                <a:srgbClr val="ADA9A9"/>
              </a:buClr>
              <a:buSzPts val="1600"/>
              <a:buFont typeface="Arial"/>
              <a:buNone/>
              <a:tabLst/>
              <a:defRPr/>
            </a:pPr>
            <a:r>
              <a:rPr kumimoji="0" lang="en-US" sz="1050" b="0" i="0" u="none" strike="noStrike" kern="0" cap="none" spc="0" normalizeH="0" baseline="0" noProof="0" dirty="0">
                <a:ln>
                  <a:noFill/>
                </a:ln>
                <a:solidFill>
                  <a:srgbClr val="ADA9A9"/>
                </a:solidFill>
                <a:effectLst/>
                <a:uLnTx/>
                <a:uFillTx/>
                <a:latin typeface="Arial" panose="020B0604020202020204" pitchFamily="34" charset="0"/>
                <a:ea typeface="Open Sans"/>
                <a:cs typeface="Arial" panose="020B0604020202020204" pitchFamily="34" charset="0"/>
                <a:sym typeface="Open Sans"/>
              </a:rPr>
              <a:t>Compliance</a:t>
            </a:r>
            <a:endParaRPr kumimoji="0" lang="en-US" sz="105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endParaRPr>
          </a:p>
        </p:txBody>
      </p:sp>
      <p:sp>
        <p:nvSpPr>
          <p:cNvPr id="33" name="Google Shape;250;p57">
            <a:extLst>
              <a:ext uri="{FF2B5EF4-FFF2-40B4-BE49-F238E27FC236}">
                <a16:creationId xmlns:a16="http://schemas.microsoft.com/office/drawing/2014/main" id="{7EDA12E1-84AE-2044-8C88-DBB00B39B79F}"/>
              </a:ext>
            </a:extLst>
          </p:cNvPr>
          <p:cNvSpPr txBox="1"/>
          <p:nvPr/>
        </p:nvSpPr>
        <p:spPr>
          <a:xfrm>
            <a:off x="377428" y="4828347"/>
            <a:ext cx="925115" cy="107722"/>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ts val="0"/>
              </a:spcBef>
              <a:spcAft>
                <a:spcPts val="0"/>
              </a:spcAft>
              <a:buClr>
                <a:srgbClr val="21373F"/>
              </a:buClr>
              <a:buSzPts val="1200"/>
              <a:buFont typeface="Arial"/>
              <a:buNone/>
              <a:tabLst/>
              <a:defRPr/>
            </a:pPr>
            <a:fld id="{A043D738-59E1-4748-9474-6704EA9D3C3C}" type="slidenum">
              <a:rPr kumimoji="0" lang="de-CH" sz="700" b="0" i="0" u="none" strike="noStrike" kern="0" cap="none" spc="0" normalizeH="0" baseline="0" noProof="0" smtClean="0">
                <a:ln>
                  <a:noFill/>
                </a:ln>
                <a:solidFill>
                  <a:srgbClr val="A5A5A5"/>
                </a:solidFill>
                <a:effectLst/>
                <a:uLnTx/>
                <a:uFillTx/>
                <a:latin typeface="Arial" panose="020B0604020202020204" pitchFamily="34" charset="0"/>
                <a:ea typeface="Open Sans"/>
                <a:cs typeface="Arial" panose="020B0604020202020204" pitchFamily="34" charset="0"/>
                <a:sym typeface="Open Sans"/>
              </a:rPr>
              <a:pPr marL="0" marR="0" lvl="0" indent="0" algn="l" defTabSz="914400" rtl="0" eaLnBrk="1" fontAlgn="auto" latinLnBrk="0" hangingPunct="1">
                <a:lnSpc>
                  <a:spcPct val="100000"/>
                </a:lnSpc>
                <a:spcBef>
                  <a:spcPts val="0"/>
                </a:spcBef>
                <a:spcAft>
                  <a:spcPts val="0"/>
                </a:spcAft>
                <a:buClr>
                  <a:srgbClr val="21373F"/>
                </a:buClr>
                <a:buSzPts val="1200"/>
                <a:buFont typeface="Arial"/>
                <a:buNone/>
                <a:tabLst/>
                <a:defRPr/>
              </a:pPr>
              <a:t>8</a:t>
            </a:fld>
            <a:endParaRPr kumimoji="0" lang="de-CH" sz="700" b="0" i="0" u="none" strike="noStrike" kern="0" cap="none" spc="0" normalizeH="0" baseline="0" noProof="0" dirty="0">
              <a:ln>
                <a:noFill/>
              </a:ln>
              <a:solidFill>
                <a:srgbClr val="A5A5A5"/>
              </a:solidFill>
              <a:effectLst/>
              <a:uLnTx/>
              <a:uFillTx/>
              <a:latin typeface="Arial" panose="020B0604020202020204" pitchFamily="34" charset="0"/>
              <a:ea typeface="Open Sans"/>
              <a:cs typeface="Arial" panose="020B0604020202020204" pitchFamily="34" charset="0"/>
              <a:sym typeface="Arial"/>
            </a:endParaRPr>
          </a:p>
        </p:txBody>
      </p:sp>
      <p:sp>
        <p:nvSpPr>
          <p:cNvPr id="8" name="Google Shape;256;p57">
            <a:extLst>
              <a:ext uri="{FF2B5EF4-FFF2-40B4-BE49-F238E27FC236}">
                <a16:creationId xmlns:a16="http://schemas.microsoft.com/office/drawing/2014/main" id="{0213E6F2-4EF7-52B2-5FA9-D558510251C3}"/>
              </a:ext>
            </a:extLst>
          </p:cNvPr>
          <p:cNvSpPr/>
          <p:nvPr/>
        </p:nvSpPr>
        <p:spPr>
          <a:xfrm rot="5400000">
            <a:off x="908007" y="1510627"/>
            <a:ext cx="148828" cy="128588"/>
          </a:xfrm>
          <a:prstGeom prst="triangle">
            <a:avLst>
              <a:gd name="adj" fmla="val 50000"/>
            </a:avLst>
          </a:prstGeom>
          <a:solidFill>
            <a:schemeClr val="accent4"/>
          </a:solid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350" b="0" i="0" u="none" strike="noStrike" kern="0" cap="none" spc="0" normalizeH="0" baseline="0" noProof="0" dirty="0">
              <a:ln>
                <a:noFill/>
              </a:ln>
              <a:solidFill>
                <a:srgbClr val="000000"/>
              </a:solidFill>
              <a:effectLst/>
              <a:uLnTx/>
              <a:uFillTx/>
              <a:latin typeface="Arial" panose="020B0604020202020204" pitchFamily="34" charset="0"/>
              <a:ea typeface="Open Sans"/>
              <a:cs typeface="Arial" panose="020B0604020202020204" pitchFamily="34" charset="0"/>
              <a:sym typeface="Open Sans"/>
            </a:endParaRPr>
          </a:p>
        </p:txBody>
      </p:sp>
      <p:sp>
        <p:nvSpPr>
          <p:cNvPr id="9" name="Google Shape;255;p57">
            <a:extLst>
              <a:ext uri="{FF2B5EF4-FFF2-40B4-BE49-F238E27FC236}">
                <a16:creationId xmlns:a16="http://schemas.microsoft.com/office/drawing/2014/main" id="{AD19C07C-E71E-3D2B-735D-58CD0FAE6204}"/>
              </a:ext>
            </a:extLst>
          </p:cNvPr>
          <p:cNvSpPr txBox="1"/>
          <p:nvPr/>
        </p:nvSpPr>
        <p:spPr>
          <a:xfrm>
            <a:off x="1162863" y="1438070"/>
            <a:ext cx="7490715" cy="1765868"/>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50000"/>
              </a:lnSpc>
              <a:spcBef>
                <a:spcPts val="0"/>
              </a:spcBef>
              <a:spcAft>
                <a:spcPts val="0"/>
              </a:spcAft>
              <a:buClr>
                <a:srgbClr val="757070"/>
              </a:buClr>
              <a:buSzPts val="1100"/>
              <a:buFont typeface="Arial"/>
              <a:buNone/>
              <a:tabLst>
                <a:tab pos="90000" algn="l"/>
                <a:tab pos="180000" algn="l"/>
                <a:tab pos="270000" algn="l"/>
                <a:tab pos="360000" algn="l"/>
                <a:tab pos="540000" algn="l"/>
                <a:tab pos="720000" algn="l"/>
                <a:tab pos="1800000" algn="l"/>
              </a:tabLst>
              <a:defRPr/>
            </a:pPr>
            <a:r>
              <a:rPr kumimoji="0" lang="de-CH" b="1" i="0" u="none" strike="noStrike" kern="0" cap="none" spc="0" normalizeH="0" baseline="0" noProof="0" dirty="0">
                <a:ln>
                  <a:noFill/>
                </a:ln>
                <a:solidFill>
                  <a:srgbClr val="21373F"/>
                </a:solidFill>
                <a:effectLst/>
                <a:uLnTx/>
                <a:uFillTx/>
                <a:latin typeface="Arial" panose="020B0604020202020204" pitchFamily="34" charset="0"/>
                <a:ea typeface="Open Sans"/>
                <a:cs typeface="Arial" panose="020B0604020202020204" pitchFamily="34" charset="0"/>
                <a:sym typeface="Open Sans"/>
              </a:rPr>
              <a:t>Art. 754</a:t>
            </a:r>
            <a:endParaRPr kumimoji="0" lang="de-CH" b="1" i="0" u="none" strike="noStrike" kern="0" cap="none" spc="0" normalizeH="0" baseline="30000" noProof="0" dirty="0">
              <a:ln>
                <a:noFill/>
              </a:ln>
              <a:solidFill>
                <a:srgbClr val="21373F"/>
              </a:solidFill>
              <a:effectLst/>
              <a:uLnTx/>
              <a:uFillTx/>
              <a:latin typeface="Arial" panose="020B0604020202020204" pitchFamily="34" charset="0"/>
              <a:ea typeface="Open Sans"/>
              <a:cs typeface="Arial" panose="020B0604020202020204" pitchFamily="34" charset="0"/>
              <a:sym typeface="Open Sans"/>
            </a:endParaRPr>
          </a:p>
          <a:p>
            <a:pPr marL="0" marR="0" lvl="0" indent="0" algn="l" defTabSz="914400" rtl="0" eaLnBrk="1" fontAlgn="auto" latinLnBrk="0" hangingPunct="1">
              <a:lnSpc>
                <a:spcPct val="150000"/>
              </a:lnSpc>
              <a:spcBef>
                <a:spcPts val="0"/>
              </a:spcBef>
              <a:spcAft>
                <a:spcPts val="0"/>
              </a:spcAft>
              <a:buClr>
                <a:srgbClr val="757070"/>
              </a:buClr>
              <a:buSzPts val="1100"/>
              <a:buFont typeface="Arial"/>
              <a:buNone/>
              <a:tabLst>
                <a:tab pos="90000" algn="l"/>
                <a:tab pos="180000" algn="l"/>
                <a:tab pos="270000" algn="l"/>
                <a:tab pos="360000" algn="l"/>
                <a:tab pos="540000" algn="l"/>
                <a:tab pos="720000" algn="l"/>
                <a:tab pos="1800000" algn="l"/>
              </a:tabLst>
              <a:defRPr/>
            </a:pPr>
            <a:r>
              <a:rPr kumimoji="0" lang="de-CH" b="1" i="0" u="none" strike="noStrike" kern="0" cap="none" spc="0" normalizeH="0" baseline="30000" noProof="0" dirty="0">
                <a:ln>
                  <a:noFill/>
                </a:ln>
                <a:solidFill>
                  <a:srgbClr val="FFC000"/>
                </a:solidFill>
                <a:effectLst/>
                <a:uLnTx/>
                <a:uFillTx/>
                <a:latin typeface="Arial" panose="020B0604020202020204" pitchFamily="34" charset="0"/>
                <a:ea typeface="Open Sans"/>
                <a:cs typeface="Arial" panose="020B0604020202020204" pitchFamily="34" charset="0"/>
                <a:sym typeface="Open Sans"/>
              </a:rPr>
              <a:t>1</a:t>
            </a:r>
            <a:r>
              <a:rPr kumimoji="0" lang="de-CH" b="1" i="0" u="none" strike="noStrike" kern="0" cap="none" spc="0" normalizeH="0" baseline="0" noProof="0" dirty="0">
                <a:ln>
                  <a:noFill/>
                </a:ln>
                <a:solidFill>
                  <a:srgbClr val="FFC000"/>
                </a:solidFill>
                <a:effectLst/>
                <a:uLnTx/>
                <a:uFillTx/>
                <a:latin typeface="Arial" panose="020B0604020202020204" pitchFamily="34" charset="0"/>
                <a:ea typeface="Open Sans"/>
                <a:cs typeface="Arial" panose="020B0604020202020204" pitchFamily="34" charset="0"/>
                <a:sym typeface="Open Sans"/>
              </a:rPr>
              <a:t>	</a:t>
            </a:r>
            <a:r>
              <a:rPr kumimoji="0" lang="de-CH" b="0" i="0" u="none" strike="noStrike" kern="0" cap="none" spc="0" normalizeH="0" baseline="0" noProof="0" dirty="0">
                <a:ln>
                  <a:noFill/>
                </a:ln>
                <a:solidFill>
                  <a:srgbClr val="757070"/>
                </a:solidFill>
                <a:effectLst/>
                <a:uLnTx/>
                <a:uFillTx/>
                <a:latin typeface="Arial" panose="020B0604020202020204" pitchFamily="34" charset="0"/>
                <a:ea typeface="Open Sans"/>
                <a:cs typeface="Arial" panose="020B0604020202020204" pitchFamily="34" charset="0"/>
                <a:sym typeface="Open Sans"/>
              </a:rPr>
              <a:t>Die Mitglieder des Verwaltungsrates und alle mit der Geschäftsführung oder mit der Liquidation befassten Personen sind sowohl der Gesellschaft als den einzelnen Aktionären und Gesellschaftsgläubigern für den </a:t>
            </a:r>
            <a:r>
              <a:rPr kumimoji="0" lang="de-CH" sz="1200" b="1" i="0" u="none" strike="noStrike" kern="0" cap="none" spc="0" normalizeH="0" baseline="0" noProof="0" dirty="0">
                <a:ln>
                  <a:noFill/>
                </a:ln>
                <a:solidFill>
                  <a:schemeClr val="accent4"/>
                </a:solidFill>
                <a:effectLst/>
                <a:uLnTx/>
                <a:uFillTx/>
                <a:latin typeface="Arial" panose="020B0604020202020204" pitchFamily="34" charset="0"/>
                <a:ea typeface="Open Sans"/>
                <a:cs typeface="Arial" panose="020B0604020202020204" pitchFamily="34" charset="0"/>
                <a:sym typeface="Open Sans"/>
              </a:rPr>
              <a:t>Schaden verantwortlich, den sie durch absichtliche oder fahrlässige Verletzung ihrer Pflichten verursachen.</a:t>
            </a:r>
          </a:p>
          <a:p>
            <a:pPr marL="0" marR="0" lvl="0" indent="0" algn="l" defTabSz="914400" rtl="0" eaLnBrk="1" fontAlgn="auto" latinLnBrk="0" hangingPunct="1">
              <a:lnSpc>
                <a:spcPct val="150000"/>
              </a:lnSpc>
              <a:spcBef>
                <a:spcPts val="0"/>
              </a:spcBef>
              <a:spcAft>
                <a:spcPts val="0"/>
              </a:spcAft>
              <a:buClr>
                <a:srgbClr val="757070"/>
              </a:buClr>
              <a:buSzPts val="1100"/>
              <a:buFont typeface="Arial"/>
              <a:buNone/>
              <a:tabLst>
                <a:tab pos="90000" algn="l"/>
                <a:tab pos="180000" algn="l"/>
                <a:tab pos="270000" algn="l"/>
                <a:tab pos="360000" algn="l"/>
                <a:tab pos="540000" algn="l"/>
                <a:tab pos="720000" algn="l"/>
                <a:tab pos="1800000" algn="l"/>
              </a:tabLst>
              <a:defRPr/>
            </a:pPr>
            <a:r>
              <a:rPr kumimoji="0" lang="de-CH" b="1" i="0" u="none" strike="noStrike" kern="0" cap="none" spc="0" normalizeH="0" baseline="30000" noProof="0" dirty="0">
                <a:ln>
                  <a:noFill/>
                </a:ln>
                <a:solidFill>
                  <a:schemeClr val="accent4"/>
                </a:solidFill>
                <a:effectLst/>
                <a:uLnTx/>
                <a:uFillTx/>
                <a:latin typeface="Arial" panose="020B0604020202020204" pitchFamily="34" charset="0"/>
                <a:ea typeface="Open Sans"/>
                <a:cs typeface="Arial" panose="020B0604020202020204" pitchFamily="34" charset="0"/>
                <a:sym typeface="Open Sans"/>
              </a:rPr>
              <a:t>2	</a:t>
            </a:r>
            <a:r>
              <a:rPr kumimoji="0" lang="de-CH" b="0" i="0" u="none" strike="noStrike" kern="0" cap="none" spc="0" normalizeH="0" baseline="0" noProof="0" dirty="0">
                <a:ln>
                  <a:noFill/>
                </a:ln>
                <a:solidFill>
                  <a:srgbClr val="757070"/>
                </a:solidFill>
                <a:effectLst/>
                <a:uLnTx/>
                <a:uFillTx/>
                <a:latin typeface="Arial" panose="020B0604020202020204" pitchFamily="34" charset="0"/>
                <a:ea typeface="Open Sans"/>
                <a:cs typeface="Arial" panose="020B0604020202020204" pitchFamily="34" charset="0"/>
                <a:sym typeface="Open Sans"/>
              </a:rPr>
              <a:t>Wer die Erfüllung einer Aufgabe befugterweise einem anderen Organ überträgt, haftet für den von diesem verursachten Schaden, sofern er nicht nachtweit, dass er bei der Auswahl, Unterrichtung und Überwachung die nach den Umständen gebotene Sorgfalt </a:t>
            </a:r>
            <a:r>
              <a:rPr lang="de-CH" dirty="0">
                <a:solidFill>
                  <a:srgbClr val="757070"/>
                </a:solidFill>
                <a:latin typeface="Arial" panose="020B0604020202020204" pitchFamily="34" charset="0"/>
                <a:ea typeface="Open Sans"/>
                <a:cs typeface="Arial" panose="020B0604020202020204" pitchFamily="34" charset="0"/>
                <a:sym typeface="Open Sans"/>
              </a:rPr>
              <a:t>angewendet hat.</a:t>
            </a:r>
            <a:endParaRPr kumimoji="0" lang="de-CH" b="0" i="0" u="none" strike="noStrike" kern="0" cap="none" spc="0" normalizeH="0" baseline="0" noProof="0" dirty="0">
              <a:ln>
                <a:noFill/>
              </a:ln>
              <a:solidFill>
                <a:srgbClr val="757070"/>
              </a:solidFill>
              <a:effectLst/>
              <a:uLnTx/>
              <a:uFillTx/>
              <a:latin typeface="Arial" panose="020B0604020202020204" pitchFamily="34" charset="0"/>
              <a:ea typeface="Open Sans"/>
              <a:cs typeface="Arial" panose="020B0604020202020204" pitchFamily="34" charset="0"/>
              <a:sym typeface="Open Sans"/>
            </a:endParaRPr>
          </a:p>
        </p:txBody>
      </p:sp>
      <p:sp>
        <p:nvSpPr>
          <p:cNvPr id="10" name="Google Shape;249;p57">
            <a:extLst>
              <a:ext uri="{FF2B5EF4-FFF2-40B4-BE49-F238E27FC236}">
                <a16:creationId xmlns:a16="http://schemas.microsoft.com/office/drawing/2014/main" id="{F47D1A3C-C665-361E-E985-A1A5D27D0635}"/>
              </a:ext>
            </a:extLst>
          </p:cNvPr>
          <p:cNvSpPr txBox="1"/>
          <p:nvPr/>
        </p:nvSpPr>
        <p:spPr>
          <a:xfrm>
            <a:off x="6586430" y="4818822"/>
            <a:ext cx="2314829" cy="107722"/>
          </a:xfrm>
          <a:prstGeom prst="rect">
            <a:avLst/>
          </a:prstGeom>
          <a:noFill/>
          <a:ln>
            <a:noFill/>
          </a:ln>
        </p:spPr>
        <p:txBody>
          <a:bodyPr spcFirstLastPara="1" wrap="square" lIns="0" tIns="0" rIns="0" bIns="0" anchor="t" anchorCtr="0">
            <a:spAutoFit/>
          </a:bodyPr>
          <a:lstStyle/>
          <a:p>
            <a:pPr marL="0" marR="0" lvl="0" indent="0" algn="r" defTabSz="914400" rtl="0" eaLnBrk="1" fontAlgn="auto" latinLnBrk="0" hangingPunct="1">
              <a:lnSpc>
                <a:spcPct val="100000"/>
              </a:lnSpc>
              <a:spcBef>
                <a:spcPts val="0"/>
              </a:spcBef>
              <a:spcAft>
                <a:spcPts val="0"/>
              </a:spcAft>
              <a:buClr>
                <a:srgbClr val="21373F"/>
              </a:buClr>
              <a:buSzPts val="1200"/>
              <a:buFont typeface="Arial"/>
              <a:buNone/>
              <a:tabLst/>
              <a:defRPr/>
            </a:pPr>
            <a:r>
              <a:rPr kumimoji="0" lang="de-CH" sz="700" b="0" i="0" u="none" strike="noStrike" kern="0" cap="none" spc="0" normalizeH="0" baseline="0" noProof="0" dirty="0">
                <a:ln>
                  <a:noFill/>
                </a:ln>
                <a:solidFill>
                  <a:srgbClr val="A5A5A5"/>
                </a:solidFill>
                <a:effectLst/>
                <a:uLnTx/>
                <a:uFillTx/>
                <a:latin typeface="Arial" panose="020B0604020202020204" pitchFamily="34" charset="0"/>
                <a:ea typeface="Open Sans"/>
                <a:cs typeface="Arial" panose="020B0604020202020204" pitchFamily="34" charset="0"/>
                <a:sym typeface="Open Sans"/>
              </a:rPr>
              <a:t>© Corporate Governance, D. Carlson-Burkart, 2023</a:t>
            </a:r>
            <a:endParaRPr kumimoji="0" lang="de-CH" sz="700" b="0" i="0" u="none" strike="noStrike" kern="0" cap="none" spc="0" normalizeH="0" baseline="0" noProof="0" dirty="0">
              <a:ln>
                <a:noFill/>
              </a:ln>
              <a:solidFill>
                <a:srgbClr val="A5A5A5"/>
              </a:solidFill>
              <a:effectLst/>
              <a:uLnTx/>
              <a:uFillTx/>
              <a:latin typeface="Arial" panose="020B0604020202020204" pitchFamily="34" charset="0"/>
              <a:cs typeface="Arial" panose="020B0604020202020204" pitchFamily="34" charset="0"/>
              <a:sym typeface="Arial"/>
            </a:endParaRPr>
          </a:p>
        </p:txBody>
      </p:sp>
    </p:spTree>
    <p:extLst>
      <p:ext uri="{BB962C8B-B14F-4D97-AF65-F5344CB8AC3E}">
        <p14:creationId xmlns:p14="http://schemas.microsoft.com/office/powerpoint/2010/main" val="30732685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52" name="Google Shape;252;p57"/>
          <p:cNvSpPr txBox="1"/>
          <p:nvPr/>
        </p:nvSpPr>
        <p:spPr>
          <a:xfrm>
            <a:off x="911643" y="645444"/>
            <a:ext cx="2325290" cy="16158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ts val="0"/>
              </a:spcBef>
              <a:spcAft>
                <a:spcPts val="0"/>
              </a:spcAft>
              <a:buClr>
                <a:srgbClr val="ADA9A9"/>
              </a:buClr>
              <a:buSzPts val="1600"/>
              <a:buFont typeface="Arial"/>
              <a:buNone/>
              <a:tabLst/>
              <a:defRPr/>
            </a:pPr>
            <a:r>
              <a:rPr kumimoji="0" lang="en-US" sz="1050" b="0" i="0" u="none" strike="noStrike" kern="0" cap="none" spc="0" normalizeH="0" baseline="0" noProof="0" dirty="0">
                <a:ln>
                  <a:noFill/>
                </a:ln>
                <a:solidFill>
                  <a:srgbClr val="ADA9A9"/>
                </a:solidFill>
                <a:effectLst/>
                <a:uLnTx/>
                <a:uFillTx/>
                <a:latin typeface="Arial" panose="020B0604020202020204" pitchFamily="34" charset="0"/>
                <a:ea typeface="Open Sans"/>
                <a:cs typeface="Arial" panose="020B0604020202020204" pitchFamily="34" charset="0"/>
                <a:sym typeface="Open Sans"/>
              </a:rPr>
              <a:t>Compliance</a:t>
            </a:r>
            <a:endParaRPr kumimoji="0" lang="en-US" sz="105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endParaRPr>
          </a:p>
        </p:txBody>
      </p:sp>
      <p:sp>
        <p:nvSpPr>
          <p:cNvPr id="33" name="Google Shape;250;p57">
            <a:extLst>
              <a:ext uri="{FF2B5EF4-FFF2-40B4-BE49-F238E27FC236}">
                <a16:creationId xmlns:a16="http://schemas.microsoft.com/office/drawing/2014/main" id="{7EDA12E1-84AE-2044-8C88-DBB00B39B79F}"/>
              </a:ext>
            </a:extLst>
          </p:cNvPr>
          <p:cNvSpPr txBox="1"/>
          <p:nvPr/>
        </p:nvSpPr>
        <p:spPr>
          <a:xfrm>
            <a:off x="377428" y="4828347"/>
            <a:ext cx="925115" cy="107722"/>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ts val="0"/>
              </a:spcBef>
              <a:spcAft>
                <a:spcPts val="0"/>
              </a:spcAft>
              <a:buClr>
                <a:srgbClr val="21373F"/>
              </a:buClr>
              <a:buSzPts val="1200"/>
              <a:buFont typeface="Arial"/>
              <a:buNone/>
              <a:tabLst/>
              <a:defRPr/>
            </a:pPr>
            <a:fld id="{A043D738-59E1-4748-9474-6704EA9D3C3C}" type="slidenum">
              <a:rPr kumimoji="0" lang="de-CH" sz="700" b="0" i="0" u="none" strike="noStrike" kern="0" cap="none" spc="0" normalizeH="0" baseline="0" noProof="0" smtClean="0">
                <a:ln>
                  <a:noFill/>
                </a:ln>
                <a:solidFill>
                  <a:srgbClr val="A5A5A5"/>
                </a:solidFill>
                <a:effectLst/>
                <a:uLnTx/>
                <a:uFillTx/>
                <a:latin typeface="Arial" panose="020B0604020202020204" pitchFamily="34" charset="0"/>
                <a:ea typeface="Open Sans"/>
                <a:cs typeface="Arial" panose="020B0604020202020204" pitchFamily="34" charset="0"/>
                <a:sym typeface="Open Sans"/>
              </a:rPr>
              <a:pPr marL="0" marR="0" lvl="0" indent="0" algn="l" defTabSz="914400" rtl="0" eaLnBrk="1" fontAlgn="auto" latinLnBrk="0" hangingPunct="1">
                <a:lnSpc>
                  <a:spcPct val="100000"/>
                </a:lnSpc>
                <a:spcBef>
                  <a:spcPts val="0"/>
                </a:spcBef>
                <a:spcAft>
                  <a:spcPts val="0"/>
                </a:spcAft>
                <a:buClr>
                  <a:srgbClr val="21373F"/>
                </a:buClr>
                <a:buSzPts val="1200"/>
                <a:buFont typeface="Arial"/>
                <a:buNone/>
                <a:tabLst/>
                <a:defRPr/>
              </a:pPr>
              <a:t>9</a:t>
            </a:fld>
            <a:endParaRPr kumimoji="0" lang="de-CH" sz="700" b="0" i="0" u="none" strike="noStrike" kern="0" cap="none" spc="0" normalizeH="0" baseline="0" noProof="0" dirty="0">
              <a:ln>
                <a:noFill/>
              </a:ln>
              <a:solidFill>
                <a:srgbClr val="A5A5A5"/>
              </a:solidFill>
              <a:effectLst/>
              <a:uLnTx/>
              <a:uFillTx/>
              <a:latin typeface="Arial" panose="020B0604020202020204" pitchFamily="34" charset="0"/>
              <a:ea typeface="Open Sans"/>
              <a:cs typeface="Arial" panose="020B0604020202020204" pitchFamily="34" charset="0"/>
              <a:sym typeface="Arial"/>
            </a:endParaRPr>
          </a:p>
        </p:txBody>
      </p:sp>
      <p:sp>
        <p:nvSpPr>
          <p:cNvPr id="8" name="Google Shape;256;p57">
            <a:extLst>
              <a:ext uri="{FF2B5EF4-FFF2-40B4-BE49-F238E27FC236}">
                <a16:creationId xmlns:a16="http://schemas.microsoft.com/office/drawing/2014/main" id="{0213E6F2-4EF7-52B2-5FA9-D558510251C3}"/>
              </a:ext>
            </a:extLst>
          </p:cNvPr>
          <p:cNvSpPr/>
          <p:nvPr/>
        </p:nvSpPr>
        <p:spPr>
          <a:xfrm rot="5400000">
            <a:off x="364441" y="1488855"/>
            <a:ext cx="148828" cy="128588"/>
          </a:xfrm>
          <a:prstGeom prst="triangle">
            <a:avLst>
              <a:gd name="adj" fmla="val 50000"/>
            </a:avLst>
          </a:prstGeom>
          <a:solidFill>
            <a:schemeClr val="accent4"/>
          </a:solid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350" b="0" i="0" u="none" strike="noStrike" kern="0" cap="none" spc="0" normalizeH="0" baseline="0" noProof="0" dirty="0">
              <a:ln>
                <a:noFill/>
              </a:ln>
              <a:solidFill>
                <a:srgbClr val="000000"/>
              </a:solidFill>
              <a:effectLst/>
              <a:uLnTx/>
              <a:uFillTx/>
              <a:latin typeface="Arial" panose="020B0604020202020204" pitchFamily="34" charset="0"/>
              <a:ea typeface="Open Sans"/>
              <a:cs typeface="Arial" panose="020B0604020202020204" pitchFamily="34" charset="0"/>
              <a:sym typeface="Open Sans"/>
            </a:endParaRPr>
          </a:p>
        </p:txBody>
      </p:sp>
      <p:sp>
        <p:nvSpPr>
          <p:cNvPr id="9" name="Google Shape;255;p57">
            <a:extLst>
              <a:ext uri="{FF2B5EF4-FFF2-40B4-BE49-F238E27FC236}">
                <a16:creationId xmlns:a16="http://schemas.microsoft.com/office/drawing/2014/main" id="{AD19C07C-E71E-3D2B-735D-58CD0FAE6204}"/>
              </a:ext>
            </a:extLst>
          </p:cNvPr>
          <p:cNvSpPr txBox="1"/>
          <p:nvPr/>
        </p:nvSpPr>
        <p:spPr>
          <a:xfrm>
            <a:off x="802241" y="1424181"/>
            <a:ext cx="7964331" cy="2812308"/>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50000"/>
              </a:lnSpc>
              <a:spcBef>
                <a:spcPts val="0"/>
              </a:spcBef>
              <a:spcAft>
                <a:spcPts val="0"/>
              </a:spcAft>
              <a:buClr>
                <a:srgbClr val="757070"/>
              </a:buClr>
              <a:buSzPts val="1100"/>
              <a:buFont typeface="Arial"/>
              <a:buNone/>
              <a:tabLst>
                <a:tab pos="90000" algn="l"/>
                <a:tab pos="180000" algn="l"/>
                <a:tab pos="270000" algn="l"/>
                <a:tab pos="360000" algn="l"/>
                <a:tab pos="540000" algn="l"/>
                <a:tab pos="720000" algn="l"/>
                <a:tab pos="1800000" algn="l"/>
              </a:tabLst>
              <a:defRPr/>
            </a:pPr>
            <a:r>
              <a:rPr kumimoji="0" lang="de-CH" sz="1050" b="1" i="0" u="none" strike="noStrike" kern="0" cap="none" spc="0" normalizeH="0" baseline="0" noProof="0" dirty="0">
                <a:ln>
                  <a:noFill/>
                </a:ln>
                <a:solidFill>
                  <a:srgbClr val="21373F"/>
                </a:solidFill>
                <a:effectLst/>
                <a:uLnTx/>
                <a:uFillTx/>
                <a:latin typeface="Arial" panose="020B0604020202020204" pitchFamily="34" charset="0"/>
                <a:ea typeface="Open Sans"/>
                <a:cs typeface="Arial" panose="020B0604020202020204" pitchFamily="34" charset="0"/>
                <a:sym typeface="Open Sans"/>
              </a:rPr>
              <a:t>Art. 102</a:t>
            </a:r>
            <a:endParaRPr kumimoji="0" lang="de-CH" sz="1050" b="1" i="0" u="none" strike="noStrike" kern="0" cap="none" spc="0" normalizeH="0" baseline="30000" noProof="0" dirty="0">
              <a:ln>
                <a:noFill/>
              </a:ln>
              <a:solidFill>
                <a:srgbClr val="21373F"/>
              </a:solidFill>
              <a:effectLst/>
              <a:uLnTx/>
              <a:uFillTx/>
              <a:latin typeface="Arial" panose="020B0604020202020204" pitchFamily="34" charset="0"/>
              <a:ea typeface="Open Sans"/>
              <a:cs typeface="Arial" panose="020B0604020202020204" pitchFamily="34" charset="0"/>
              <a:sym typeface="Open Sans"/>
            </a:endParaRPr>
          </a:p>
          <a:p>
            <a:pPr marL="0" marR="0" lvl="0" indent="0" algn="l" defTabSz="914400" rtl="0" eaLnBrk="1" fontAlgn="auto" latinLnBrk="0" hangingPunct="1">
              <a:lnSpc>
                <a:spcPct val="150000"/>
              </a:lnSpc>
              <a:spcBef>
                <a:spcPts val="0"/>
              </a:spcBef>
              <a:spcAft>
                <a:spcPts val="0"/>
              </a:spcAft>
              <a:buClr>
                <a:srgbClr val="757070"/>
              </a:buClr>
              <a:buSzPts val="1100"/>
              <a:buFont typeface="Arial"/>
              <a:buNone/>
              <a:tabLst>
                <a:tab pos="90000" algn="l"/>
                <a:tab pos="180000" algn="l"/>
                <a:tab pos="270000" algn="l"/>
                <a:tab pos="360000" algn="l"/>
                <a:tab pos="540000" algn="l"/>
                <a:tab pos="720000" algn="l"/>
                <a:tab pos="1800000" algn="l"/>
              </a:tabLst>
              <a:defRPr/>
            </a:pPr>
            <a:r>
              <a:rPr kumimoji="0" lang="de-CH" sz="950" b="1" i="0" u="none" strike="noStrike" kern="0" cap="none" spc="0" normalizeH="0" baseline="30000" noProof="0" dirty="0">
                <a:ln>
                  <a:noFill/>
                </a:ln>
                <a:solidFill>
                  <a:srgbClr val="FFC000"/>
                </a:solidFill>
                <a:effectLst/>
                <a:uLnTx/>
                <a:uFillTx/>
                <a:latin typeface="Arial" panose="020B0604020202020204" pitchFamily="34" charset="0"/>
                <a:ea typeface="Open Sans"/>
                <a:cs typeface="Arial" panose="020B0604020202020204" pitchFamily="34" charset="0"/>
                <a:sym typeface="Open Sans"/>
              </a:rPr>
              <a:t>1</a:t>
            </a:r>
            <a:r>
              <a:rPr lang="de-CH" sz="950" b="1" dirty="0">
                <a:solidFill>
                  <a:srgbClr val="FFC000"/>
                </a:solidFill>
                <a:latin typeface="Arial" panose="020B0604020202020204" pitchFamily="34" charset="0"/>
                <a:ea typeface="Open Sans"/>
                <a:cs typeface="Arial" panose="020B0604020202020204" pitchFamily="34" charset="0"/>
                <a:sym typeface="Open Sans"/>
              </a:rPr>
              <a:t>	</a:t>
            </a:r>
            <a:r>
              <a:rPr kumimoji="0" lang="de-CH" sz="950" b="0" i="0" u="none" strike="noStrike" kern="0" cap="none" spc="0" normalizeH="0" baseline="0" noProof="0" dirty="0">
                <a:ln>
                  <a:noFill/>
                </a:ln>
                <a:solidFill>
                  <a:srgbClr val="757070"/>
                </a:solidFill>
                <a:effectLst/>
                <a:uLnTx/>
                <a:uFillTx/>
                <a:latin typeface="Arial" panose="020B0604020202020204" pitchFamily="34" charset="0"/>
                <a:ea typeface="Open Sans"/>
                <a:cs typeface="Arial" panose="020B0604020202020204" pitchFamily="34" charset="0"/>
                <a:sym typeface="Open Sans"/>
              </a:rPr>
              <a:t>Wird in einem Unternehmen in Ausübung geschäftlicher Verrichtung im Rahmen des Unternehmenszwecks ein Verbrechen oder </a:t>
            </a:r>
            <a:br>
              <a:rPr kumimoji="0" lang="de-CH" sz="950" b="0" i="0" u="none" strike="noStrike" kern="0" cap="none" spc="0" normalizeH="0" baseline="0" noProof="0" dirty="0">
                <a:ln>
                  <a:noFill/>
                </a:ln>
                <a:solidFill>
                  <a:srgbClr val="757070"/>
                </a:solidFill>
                <a:effectLst/>
                <a:uLnTx/>
                <a:uFillTx/>
                <a:latin typeface="Arial" panose="020B0604020202020204" pitchFamily="34" charset="0"/>
                <a:ea typeface="Open Sans"/>
                <a:cs typeface="Arial" panose="020B0604020202020204" pitchFamily="34" charset="0"/>
                <a:sym typeface="Open Sans"/>
              </a:rPr>
            </a:br>
            <a:r>
              <a:rPr kumimoji="0" lang="de-CH" sz="950" b="0" i="0" u="none" strike="noStrike" kern="0" cap="none" spc="0" normalizeH="0" baseline="0" noProof="0" dirty="0">
                <a:ln>
                  <a:noFill/>
                </a:ln>
                <a:solidFill>
                  <a:srgbClr val="757070"/>
                </a:solidFill>
                <a:effectLst/>
                <a:uLnTx/>
                <a:uFillTx/>
                <a:latin typeface="Arial" panose="020B0604020202020204" pitchFamily="34" charset="0"/>
                <a:ea typeface="Open Sans"/>
                <a:cs typeface="Arial" panose="020B0604020202020204" pitchFamily="34" charset="0"/>
                <a:sym typeface="Open Sans"/>
              </a:rPr>
              <a:t>	Vergehen begangen und kann diese Tat wegen mangelhafter Organisation des Unternehmens keiner bestimmten natürlichen Person 	zugerechnet werden, so wird das </a:t>
            </a:r>
            <a:r>
              <a:rPr lang="de-CH" sz="1200" b="1" dirty="0">
                <a:solidFill>
                  <a:schemeClr val="accent4"/>
                </a:solidFill>
                <a:latin typeface="Arial" panose="020B0604020202020204" pitchFamily="34" charset="0"/>
                <a:ea typeface="Open Sans"/>
                <a:cs typeface="Arial" panose="020B0604020202020204" pitchFamily="34" charset="0"/>
                <a:sym typeface="Open Sans"/>
              </a:rPr>
              <a:t>Verbrechen oder Vergehen dem Unternehmen zugerechnet</a:t>
            </a:r>
            <a:r>
              <a:rPr kumimoji="0" lang="de-CH" sz="950" b="0" i="0" u="none" strike="noStrike" kern="0" cap="none" spc="0" normalizeH="0" baseline="0" noProof="0" dirty="0">
                <a:ln>
                  <a:noFill/>
                </a:ln>
                <a:solidFill>
                  <a:srgbClr val="757070"/>
                </a:solidFill>
                <a:effectLst/>
                <a:uLnTx/>
                <a:uFillTx/>
                <a:latin typeface="Arial" panose="020B0604020202020204" pitchFamily="34" charset="0"/>
                <a:ea typeface="Open Sans"/>
                <a:cs typeface="Arial" panose="020B0604020202020204" pitchFamily="34" charset="0"/>
                <a:sym typeface="Open Sans"/>
              </a:rPr>
              <a:t>. In diesem Fall wird das Unternehmen </a:t>
            </a:r>
            <a:br>
              <a:rPr kumimoji="0" lang="de-CH" sz="950" b="0" i="0" u="none" strike="noStrike" kern="0" cap="none" spc="0" normalizeH="0" baseline="0" noProof="0" dirty="0">
                <a:ln>
                  <a:noFill/>
                </a:ln>
                <a:solidFill>
                  <a:srgbClr val="757070"/>
                </a:solidFill>
                <a:effectLst/>
                <a:uLnTx/>
                <a:uFillTx/>
                <a:latin typeface="Arial" panose="020B0604020202020204" pitchFamily="34" charset="0"/>
                <a:ea typeface="Open Sans"/>
                <a:cs typeface="Arial" panose="020B0604020202020204" pitchFamily="34" charset="0"/>
                <a:sym typeface="Open Sans"/>
              </a:rPr>
            </a:br>
            <a:r>
              <a:rPr kumimoji="0" lang="de-CH" sz="950" b="0" i="0" u="none" strike="noStrike" kern="0" cap="none" spc="0" normalizeH="0" baseline="0" noProof="0" dirty="0">
                <a:ln>
                  <a:noFill/>
                </a:ln>
                <a:solidFill>
                  <a:srgbClr val="757070"/>
                </a:solidFill>
                <a:effectLst/>
                <a:uLnTx/>
                <a:uFillTx/>
                <a:latin typeface="Arial" panose="020B0604020202020204" pitchFamily="34" charset="0"/>
                <a:ea typeface="Open Sans"/>
                <a:cs typeface="Arial" panose="020B0604020202020204" pitchFamily="34" charset="0"/>
                <a:sym typeface="Open Sans"/>
              </a:rPr>
              <a:t>	mit Busse bis zu 5 Millionen Franken bestraft.</a:t>
            </a:r>
            <a:endParaRPr kumimoji="0" lang="de-CH" sz="950" b="1" i="0" u="none" strike="noStrike" kern="0" cap="none" spc="0" normalizeH="0" baseline="0" noProof="0" dirty="0">
              <a:ln>
                <a:noFill/>
              </a:ln>
              <a:solidFill>
                <a:schemeClr val="accent4"/>
              </a:solidFill>
              <a:effectLst/>
              <a:uLnTx/>
              <a:uFillTx/>
              <a:latin typeface="Arial" panose="020B0604020202020204" pitchFamily="34" charset="0"/>
              <a:ea typeface="Open Sans"/>
              <a:cs typeface="Arial" panose="020B0604020202020204" pitchFamily="34" charset="0"/>
              <a:sym typeface="Open Sans"/>
            </a:endParaRPr>
          </a:p>
          <a:p>
            <a:pPr marL="228600" indent="-228600">
              <a:lnSpc>
                <a:spcPct val="150000"/>
              </a:lnSpc>
              <a:buClr>
                <a:srgbClr val="757070"/>
              </a:buClr>
              <a:buSzPts val="1100"/>
              <a:buAutoNum type="arabicPlain" startAt="2"/>
              <a:tabLst>
                <a:tab pos="90000" algn="l"/>
                <a:tab pos="180000" algn="l"/>
                <a:tab pos="270000" algn="l"/>
                <a:tab pos="360000" algn="l"/>
                <a:tab pos="540000" algn="l"/>
                <a:tab pos="720000" algn="l"/>
                <a:tab pos="1800000" algn="l"/>
              </a:tabLst>
            </a:pPr>
            <a:r>
              <a:rPr kumimoji="0" lang="de-CH" sz="950" b="0" i="0" u="none" strike="noStrike" kern="0" cap="none" spc="0" normalizeH="0" baseline="0" noProof="0" dirty="0">
                <a:ln>
                  <a:noFill/>
                </a:ln>
                <a:solidFill>
                  <a:srgbClr val="757070"/>
                </a:solidFill>
                <a:effectLst/>
                <a:uLnTx/>
                <a:uFillTx/>
                <a:latin typeface="Arial" panose="020B0604020202020204" pitchFamily="34" charset="0"/>
                <a:ea typeface="Open Sans"/>
                <a:cs typeface="Arial" panose="020B0604020202020204" pitchFamily="34" charset="0"/>
                <a:sym typeface="Open Sans"/>
              </a:rPr>
              <a:t>Handelt es sich dabei um eine Straftat nach den Artikeln 260</a:t>
            </a:r>
            <a:r>
              <a:rPr kumimoji="0" lang="de-CH" sz="950" b="0" i="0" u="none" strike="noStrike" kern="0" cap="none" spc="0" normalizeH="0" baseline="30000" noProof="0" dirty="0">
                <a:ln>
                  <a:noFill/>
                </a:ln>
                <a:solidFill>
                  <a:srgbClr val="757070"/>
                </a:solidFill>
                <a:effectLst/>
                <a:uLnTx/>
                <a:uFillTx/>
                <a:latin typeface="Arial" panose="020B0604020202020204" pitchFamily="34" charset="0"/>
                <a:ea typeface="Open Sans"/>
                <a:cs typeface="Arial" panose="020B0604020202020204" pitchFamily="34" charset="0"/>
                <a:sym typeface="Open Sans"/>
              </a:rPr>
              <a:t>ter</a:t>
            </a:r>
            <a:r>
              <a:rPr kumimoji="0" lang="de-CH" sz="950" b="0" i="0" u="none" strike="noStrike" kern="0" cap="none" spc="0" normalizeH="0" baseline="0" noProof="0" dirty="0">
                <a:ln>
                  <a:noFill/>
                </a:ln>
                <a:solidFill>
                  <a:srgbClr val="757070"/>
                </a:solidFill>
                <a:effectLst/>
                <a:uLnTx/>
                <a:uFillTx/>
                <a:latin typeface="Arial" panose="020B0604020202020204" pitchFamily="34" charset="0"/>
                <a:ea typeface="Open Sans"/>
                <a:cs typeface="Arial" panose="020B0604020202020204" pitchFamily="34" charset="0"/>
                <a:sym typeface="Open Sans"/>
              </a:rPr>
              <a:t>, 260</a:t>
            </a:r>
            <a:r>
              <a:rPr kumimoji="0" lang="de-CH" sz="950" b="0" i="0" u="none" strike="noStrike" kern="0" cap="none" spc="0" normalizeH="0" baseline="30000" noProof="0" dirty="0">
                <a:ln>
                  <a:noFill/>
                </a:ln>
                <a:solidFill>
                  <a:srgbClr val="757070"/>
                </a:solidFill>
                <a:effectLst/>
                <a:uLnTx/>
                <a:uFillTx/>
                <a:latin typeface="Arial" panose="020B0604020202020204" pitchFamily="34" charset="0"/>
                <a:ea typeface="Open Sans"/>
                <a:cs typeface="Arial" panose="020B0604020202020204" pitchFamily="34" charset="0"/>
                <a:sym typeface="Open Sans"/>
              </a:rPr>
              <a:t>quinquies</a:t>
            </a:r>
            <a:r>
              <a:rPr kumimoji="0" lang="de-CH" sz="950" b="0" i="0" u="none" strike="noStrike" kern="0" cap="none" spc="0" normalizeH="0" baseline="0" noProof="0" dirty="0">
                <a:ln>
                  <a:noFill/>
                </a:ln>
                <a:solidFill>
                  <a:srgbClr val="757070"/>
                </a:solidFill>
                <a:effectLst/>
                <a:uLnTx/>
                <a:uFillTx/>
                <a:latin typeface="Arial" panose="020B0604020202020204" pitchFamily="34" charset="0"/>
                <a:ea typeface="Open Sans"/>
                <a:cs typeface="Arial" panose="020B0604020202020204" pitchFamily="34" charset="0"/>
                <a:sym typeface="Open Sans"/>
              </a:rPr>
              <a:t>, 305</a:t>
            </a:r>
            <a:r>
              <a:rPr kumimoji="0" lang="de-CH" sz="950" b="0" i="0" u="none" strike="noStrike" kern="0" cap="none" spc="0" normalizeH="0" baseline="30000" noProof="0" dirty="0">
                <a:ln>
                  <a:noFill/>
                </a:ln>
                <a:solidFill>
                  <a:srgbClr val="757070"/>
                </a:solidFill>
                <a:effectLst/>
                <a:uLnTx/>
                <a:uFillTx/>
                <a:latin typeface="Arial" panose="020B0604020202020204" pitchFamily="34" charset="0"/>
                <a:ea typeface="Open Sans"/>
                <a:cs typeface="Arial" panose="020B0604020202020204" pitchFamily="34" charset="0"/>
                <a:sym typeface="Open Sans"/>
              </a:rPr>
              <a:t>bis</a:t>
            </a:r>
            <a:r>
              <a:rPr kumimoji="0" lang="de-CH" sz="950" b="0" i="0" u="none" strike="noStrike" kern="0" cap="none" spc="0" normalizeH="0" baseline="0" noProof="0" dirty="0">
                <a:ln>
                  <a:noFill/>
                </a:ln>
                <a:solidFill>
                  <a:srgbClr val="757070"/>
                </a:solidFill>
                <a:effectLst/>
                <a:uLnTx/>
                <a:uFillTx/>
                <a:latin typeface="Arial" panose="020B0604020202020204" pitchFamily="34" charset="0"/>
                <a:ea typeface="Open Sans"/>
                <a:cs typeface="Arial" panose="020B0604020202020204" pitchFamily="34" charset="0"/>
                <a:sym typeface="Open Sans"/>
              </a:rPr>
              <a:t>, 322</a:t>
            </a:r>
            <a:r>
              <a:rPr kumimoji="0" lang="de-CH" sz="950" b="0" i="0" u="none" strike="noStrike" kern="0" cap="none" spc="0" normalizeH="0" baseline="30000" noProof="0" dirty="0">
                <a:ln>
                  <a:noFill/>
                </a:ln>
                <a:solidFill>
                  <a:srgbClr val="757070"/>
                </a:solidFill>
                <a:effectLst/>
                <a:uLnTx/>
                <a:uFillTx/>
                <a:latin typeface="Arial" panose="020B0604020202020204" pitchFamily="34" charset="0"/>
                <a:ea typeface="Open Sans"/>
                <a:cs typeface="Arial" panose="020B0604020202020204" pitchFamily="34" charset="0"/>
                <a:sym typeface="Open Sans"/>
              </a:rPr>
              <a:t>ter</a:t>
            </a:r>
            <a:r>
              <a:rPr kumimoji="0" lang="de-CH" sz="950" b="0" i="0" u="none" strike="noStrike" kern="0" cap="none" spc="0" normalizeH="0" baseline="0" noProof="0" dirty="0">
                <a:ln>
                  <a:noFill/>
                </a:ln>
                <a:solidFill>
                  <a:srgbClr val="757070"/>
                </a:solidFill>
                <a:effectLst/>
                <a:uLnTx/>
                <a:uFillTx/>
                <a:latin typeface="Arial" panose="020B0604020202020204" pitchFamily="34" charset="0"/>
                <a:ea typeface="Open Sans"/>
                <a:cs typeface="Arial" panose="020B0604020202020204" pitchFamily="34" charset="0"/>
                <a:sym typeface="Open Sans"/>
              </a:rPr>
              <a:t>, 322</a:t>
            </a:r>
            <a:r>
              <a:rPr kumimoji="0" lang="de-CH" sz="950" b="0" i="0" u="none" strike="noStrike" kern="0" cap="none" spc="0" normalizeH="0" baseline="30000" noProof="0" dirty="0">
                <a:ln>
                  <a:noFill/>
                </a:ln>
                <a:solidFill>
                  <a:srgbClr val="757070"/>
                </a:solidFill>
                <a:effectLst/>
                <a:uLnTx/>
                <a:uFillTx/>
                <a:latin typeface="Arial" panose="020B0604020202020204" pitchFamily="34" charset="0"/>
                <a:ea typeface="Open Sans"/>
                <a:cs typeface="Arial" panose="020B0604020202020204" pitchFamily="34" charset="0"/>
                <a:sym typeface="Open Sans"/>
              </a:rPr>
              <a:t>quinquies</a:t>
            </a:r>
            <a:r>
              <a:rPr kumimoji="0" lang="de-CH" sz="950" b="0" i="0" u="none" strike="noStrike" kern="0" cap="none" spc="0" normalizeH="0" baseline="0" noProof="0" dirty="0">
                <a:ln>
                  <a:noFill/>
                </a:ln>
                <a:solidFill>
                  <a:srgbClr val="757070"/>
                </a:solidFill>
                <a:effectLst/>
                <a:uLnTx/>
                <a:uFillTx/>
                <a:latin typeface="Arial" panose="020B0604020202020204" pitchFamily="34" charset="0"/>
                <a:ea typeface="Open Sans"/>
                <a:cs typeface="Arial" panose="020B0604020202020204" pitchFamily="34" charset="0"/>
                <a:sym typeface="Open Sans"/>
              </a:rPr>
              <a:t>, 322</a:t>
            </a:r>
            <a:r>
              <a:rPr kumimoji="0" lang="de-CH" sz="950" b="0" i="0" u="none" strike="noStrike" kern="0" cap="none" spc="0" normalizeH="0" baseline="30000" noProof="0" dirty="0">
                <a:ln>
                  <a:noFill/>
                </a:ln>
                <a:solidFill>
                  <a:srgbClr val="757070"/>
                </a:solidFill>
                <a:effectLst/>
                <a:uLnTx/>
                <a:uFillTx/>
                <a:latin typeface="Arial" panose="020B0604020202020204" pitchFamily="34" charset="0"/>
                <a:ea typeface="Open Sans"/>
                <a:cs typeface="Arial" panose="020B0604020202020204" pitchFamily="34" charset="0"/>
                <a:sym typeface="Open Sans"/>
              </a:rPr>
              <a:t>septies</a:t>
            </a:r>
            <a:r>
              <a:rPr kumimoji="0" lang="de-CH" sz="950" b="0" i="0" u="none" strike="noStrike" kern="0" cap="none" spc="0" normalizeH="0" baseline="0" noProof="0" dirty="0">
                <a:ln>
                  <a:noFill/>
                </a:ln>
                <a:solidFill>
                  <a:srgbClr val="757070"/>
                </a:solidFill>
                <a:effectLst/>
                <a:uLnTx/>
                <a:uFillTx/>
                <a:latin typeface="Arial" panose="020B0604020202020204" pitchFamily="34" charset="0"/>
                <a:ea typeface="Open Sans"/>
                <a:cs typeface="Arial" panose="020B0604020202020204" pitchFamily="34" charset="0"/>
                <a:sym typeface="Open Sans"/>
              </a:rPr>
              <a:t> Absatz 1 oder 322</a:t>
            </a:r>
            <a:r>
              <a:rPr kumimoji="0" lang="de-CH" sz="950" b="0" i="0" u="none" strike="noStrike" kern="0" cap="none" spc="0" normalizeH="0" baseline="30000" noProof="0" dirty="0">
                <a:ln>
                  <a:noFill/>
                </a:ln>
                <a:solidFill>
                  <a:srgbClr val="757070"/>
                </a:solidFill>
                <a:effectLst/>
                <a:uLnTx/>
                <a:uFillTx/>
                <a:latin typeface="Arial" panose="020B0604020202020204" pitchFamily="34" charset="0"/>
                <a:ea typeface="Open Sans"/>
                <a:cs typeface="Arial" panose="020B0604020202020204" pitchFamily="34" charset="0"/>
                <a:sym typeface="Open Sans"/>
              </a:rPr>
              <a:t>octies</a:t>
            </a:r>
            <a:r>
              <a:rPr kumimoji="0" lang="de-CH" sz="950" b="0" i="0" u="none" strike="noStrike" kern="0" cap="none" spc="0" normalizeH="0" baseline="0" noProof="0" dirty="0">
                <a:ln>
                  <a:noFill/>
                </a:ln>
                <a:solidFill>
                  <a:srgbClr val="757070"/>
                </a:solidFill>
                <a:effectLst/>
                <a:uLnTx/>
                <a:uFillTx/>
                <a:latin typeface="Arial" panose="020B0604020202020204" pitchFamily="34" charset="0"/>
                <a:ea typeface="Open Sans"/>
                <a:cs typeface="Arial" panose="020B0604020202020204" pitchFamily="34" charset="0"/>
                <a:sym typeface="Open Sans"/>
              </a:rPr>
              <a:t>, </a:t>
            </a:r>
            <a:br>
              <a:rPr kumimoji="0" lang="de-CH" sz="950" b="0" i="0" u="none" strike="noStrike" kern="0" cap="none" spc="0" normalizeH="0" baseline="0" noProof="0" dirty="0">
                <a:ln>
                  <a:noFill/>
                </a:ln>
                <a:solidFill>
                  <a:srgbClr val="757070"/>
                </a:solidFill>
                <a:effectLst/>
                <a:uLnTx/>
                <a:uFillTx/>
                <a:latin typeface="Arial" panose="020B0604020202020204" pitchFamily="34" charset="0"/>
                <a:ea typeface="Open Sans"/>
                <a:cs typeface="Arial" panose="020B0604020202020204" pitchFamily="34" charset="0"/>
                <a:sym typeface="Open Sans"/>
              </a:rPr>
            </a:br>
            <a:r>
              <a:rPr kumimoji="0" lang="de-CH" sz="950" b="0" i="0" u="none" strike="noStrike" kern="0" cap="none" spc="0" normalizeH="0" baseline="0" noProof="0" dirty="0">
                <a:ln>
                  <a:noFill/>
                </a:ln>
                <a:solidFill>
                  <a:srgbClr val="757070"/>
                </a:solidFill>
                <a:effectLst/>
                <a:uLnTx/>
                <a:uFillTx/>
                <a:latin typeface="Arial" panose="020B0604020202020204" pitchFamily="34" charset="0"/>
                <a:ea typeface="Open Sans"/>
                <a:cs typeface="Arial" panose="020B0604020202020204" pitchFamily="34" charset="0"/>
                <a:sym typeface="Open Sans"/>
              </a:rPr>
              <a:t>	so wird das Unternehmen unabhängig von der Strafbarkeit natürlicher Personen bestraft, </a:t>
            </a:r>
            <a:r>
              <a:rPr lang="de-CH" sz="1200" b="1" dirty="0">
                <a:solidFill>
                  <a:schemeClr val="accent4"/>
                </a:solidFill>
                <a:latin typeface="Arial" panose="020B0604020202020204" pitchFamily="34" charset="0"/>
                <a:ea typeface="Open Sans"/>
                <a:cs typeface="Arial" panose="020B0604020202020204" pitchFamily="34" charset="0"/>
                <a:sym typeface="Open Sans"/>
              </a:rPr>
              <a:t>wenn dem Unternehmen vorzuwerfen </a:t>
            </a:r>
            <a:r>
              <a:rPr kumimoji="0" lang="de-CH" sz="950" b="0" i="0" u="none" strike="noStrike" kern="0" cap="none" spc="0" normalizeH="0" baseline="0" noProof="0" dirty="0">
                <a:ln>
                  <a:noFill/>
                </a:ln>
                <a:solidFill>
                  <a:srgbClr val="757070"/>
                </a:solidFill>
                <a:effectLst/>
                <a:uLnTx/>
                <a:uFillTx/>
                <a:latin typeface="Arial" panose="020B0604020202020204" pitchFamily="34" charset="0"/>
                <a:ea typeface="Open Sans"/>
                <a:cs typeface="Arial" panose="020B0604020202020204" pitchFamily="34" charset="0"/>
                <a:sym typeface="Open Sans"/>
              </a:rPr>
              <a:t>ist, dass </a:t>
            </a:r>
            <a:br>
              <a:rPr kumimoji="0" lang="de-CH" sz="950" b="0" i="0" u="none" strike="noStrike" kern="0" cap="none" spc="0" normalizeH="0" baseline="0" noProof="0" dirty="0">
                <a:ln>
                  <a:noFill/>
                </a:ln>
                <a:solidFill>
                  <a:srgbClr val="757070"/>
                </a:solidFill>
                <a:effectLst/>
                <a:uLnTx/>
                <a:uFillTx/>
                <a:latin typeface="Arial" panose="020B0604020202020204" pitchFamily="34" charset="0"/>
                <a:ea typeface="Open Sans"/>
                <a:cs typeface="Arial" panose="020B0604020202020204" pitchFamily="34" charset="0"/>
                <a:sym typeface="Open Sans"/>
              </a:rPr>
            </a:br>
            <a:r>
              <a:rPr kumimoji="0" lang="de-CH" sz="950" b="0" i="0" u="none" strike="noStrike" kern="0" cap="none" spc="0" normalizeH="0" baseline="0" noProof="0" dirty="0">
                <a:ln>
                  <a:noFill/>
                </a:ln>
                <a:solidFill>
                  <a:srgbClr val="757070"/>
                </a:solidFill>
                <a:effectLst/>
                <a:uLnTx/>
                <a:uFillTx/>
                <a:latin typeface="Arial" panose="020B0604020202020204" pitchFamily="34" charset="0"/>
                <a:ea typeface="Open Sans"/>
                <a:cs typeface="Arial" panose="020B0604020202020204" pitchFamily="34" charset="0"/>
                <a:sym typeface="Open Sans"/>
              </a:rPr>
              <a:t>	es </a:t>
            </a:r>
            <a:r>
              <a:rPr lang="de-CH" sz="1200" b="1" dirty="0">
                <a:solidFill>
                  <a:schemeClr val="accent4"/>
                </a:solidFill>
                <a:latin typeface="Arial" panose="020B0604020202020204" pitchFamily="34" charset="0"/>
                <a:ea typeface="Open Sans"/>
                <a:cs typeface="Arial" panose="020B0604020202020204" pitchFamily="34" charset="0"/>
                <a:sym typeface="Open Sans"/>
              </a:rPr>
              <a:t>nicht alle erforderlichen und zumutbaren organisatorischen Vorkehren </a:t>
            </a:r>
            <a:r>
              <a:rPr kumimoji="0" lang="de-CH" sz="950" b="0" i="0" u="none" strike="noStrike" kern="0" cap="none" spc="0" normalizeH="0" baseline="0" noProof="0" dirty="0">
                <a:ln>
                  <a:noFill/>
                </a:ln>
                <a:solidFill>
                  <a:srgbClr val="757070"/>
                </a:solidFill>
                <a:effectLst/>
                <a:uLnTx/>
                <a:uFillTx/>
                <a:latin typeface="Arial" panose="020B0604020202020204" pitchFamily="34" charset="0"/>
                <a:ea typeface="Open Sans"/>
                <a:cs typeface="Arial" panose="020B0604020202020204" pitchFamily="34" charset="0"/>
                <a:sym typeface="Open Sans"/>
              </a:rPr>
              <a:t>getroffen hat, </a:t>
            </a:r>
            <a:r>
              <a:rPr lang="de-CH" sz="1200" b="1" dirty="0">
                <a:solidFill>
                  <a:schemeClr val="accent4"/>
                </a:solidFill>
                <a:latin typeface="Arial" panose="020B0604020202020204" pitchFamily="34" charset="0"/>
                <a:ea typeface="Open Sans"/>
                <a:cs typeface="Arial" panose="020B0604020202020204" pitchFamily="34" charset="0"/>
                <a:sym typeface="Open Sans"/>
              </a:rPr>
              <a:t>um eine solche Straftat zu verhindern</a:t>
            </a:r>
            <a:r>
              <a:rPr kumimoji="0" lang="de-CH" sz="950" b="0" i="0" u="none" strike="noStrike" kern="0" cap="none" spc="0" normalizeH="0" baseline="0" noProof="0" dirty="0">
                <a:ln>
                  <a:noFill/>
                </a:ln>
                <a:solidFill>
                  <a:srgbClr val="757070"/>
                </a:solidFill>
                <a:effectLst/>
                <a:uLnTx/>
                <a:uFillTx/>
                <a:latin typeface="Arial" panose="020B0604020202020204" pitchFamily="34" charset="0"/>
                <a:ea typeface="Open Sans"/>
                <a:cs typeface="Arial" panose="020B0604020202020204" pitchFamily="34" charset="0"/>
                <a:sym typeface="Open Sans"/>
              </a:rPr>
              <a:t>.</a:t>
            </a:r>
            <a:endParaRPr lang="de-CH" sz="950" baseline="30000" dirty="0">
              <a:solidFill>
                <a:srgbClr val="757070"/>
              </a:solidFill>
              <a:latin typeface="Arial" panose="020B0604020202020204" pitchFamily="34" charset="0"/>
              <a:ea typeface="Open Sans"/>
              <a:cs typeface="Arial" panose="020B0604020202020204" pitchFamily="34" charset="0"/>
              <a:sym typeface="Open Sans"/>
            </a:endParaRPr>
          </a:p>
          <a:p>
            <a:pPr marL="228600" indent="-228600">
              <a:lnSpc>
                <a:spcPct val="150000"/>
              </a:lnSpc>
              <a:buClr>
                <a:srgbClr val="757070"/>
              </a:buClr>
              <a:buSzPts val="1100"/>
              <a:buAutoNum type="arabicPlain" startAt="2"/>
              <a:tabLst>
                <a:tab pos="90000" algn="l"/>
                <a:tab pos="180000" algn="l"/>
                <a:tab pos="270000" algn="l"/>
                <a:tab pos="360000" algn="l"/>
                <a:tab pos="540000" algn="l"/>
                <a:tab pos="720000" algn="l"/>
                <a:tab pos="1800000" algn="l"/>
              </a:tabLst>
            </a:pPr>
            <a:r>
              <a:rPr lang="de-CH" sz="950" baseline="30000" dirty="0">
                <a:solidFill>
                  <a:srgbClr val="757070"/>
                </a:solidFill>
                <a:latin typeface="Arial" panose="020B0604020202020204" pitchFamily="34" charset="0"/>
                <a:ea typeface="Open Sans"/>
                <a:cs typeface="Arial" panose="020B0604020202020204" pitchFamily="34" charset="0"/>
                <a:sym typeface="Open Sans"/>
              </a:rPr>
              <a:t>…</a:t>
            </a:r>
          </a:p>
        </p:txBody>
      </p:sp>
      <p:sp>
        <p:nvSpPr>
          <p:cNvPr id="10" name="Google Shape;249;p57">
            <a:extLst>
              <a:ext uri="{FF2B5EF4-FFF2-40B4-BE49-F238E27FC236}">
                <a16:creationId xmlns:a16="http://schemas.microsoft.com/office/drawing/2014/main" id="{F47D1A3C-C665-361E-E985-A1A5D27D0635}"/>
              </a:ext>
            </a:extLst>
          </p:cNvPr>
          <p:cNvSpPr txBox="1"/>
          <p:nvPr/>
        </p:nvSpPr>
        <p:spPr>
          <a:xfrm>
            <a:off x="6586430" y="4818822"/>
            <a:ext cx="2314829" cy="107722"/>
          </a:xfrm>
          <a:prstGeom prst="rect">
            <a:avLst/>
          </a:prstGeom>
          <a:noFill/>
          <a:ln>
            <a:noFill/>
          </a:ln>
        </p:spPr>
        <p:txBody>
          <a:bodyPr spcFirstLastPara="1" wrap="square" lIns="0" tIns="0" rIns="0" bIns="0" anchor="t" anchorCtr="0">
            <a:spAutoFit/>
          </a:bodyPr>
          <a:lstStyle/>
          <a:p>
            <a:pPr marL="0" marR="0" lvl="0" indent="0" algn="r" defTabSz="914400" rtl="0" eaLnBrk="1" fontAlgn="auto" latinLnBrk="0" hangingPunct="1">
              <a:lnSpc>
                <a:spcPct val="100000"/>
              </a:lnSpc>
              <a:spcBef>
                <a:spcPts val="0"/>
              </a:spcBef>
              <a:spcAft>
                <a:spcPts val="0"/>
              </a:spcAft>
              <a:buClr>
                <a:srgbClr val="21373F"/>
              </a:buClr>
              <a:buSzPts val="1200"/>
              <a:buFont typeface="Arial"/>
              <a:buNone/>
              <a:tabLst/>
              <a:defRPr/>
            </a:pPr>
            <a:r>
              <a:rPr kumimoji="0" lang="de-CH" sz="700" b="0" i="0" u="none" strike="noStrike" kern="0" cap="none" spc="0" normalizeH="0" baseline="0" noProof="0" dirty="0">
                <a:ln>
                  <a:noFill/>
                </a:ln>
                <a:solidFill>
                  <a:srgbClr val="A5A5A5"/>
                </a:solidFill>
                <a:effectLst/>
                <a:uLnTx/>
                <a:uFillTx/>
                <a:latin typeface="Arial" panose="020B0604020202020204" pitchFamily="34" charset="0"/>
                <a:ea typeface="Open Sans"/>
                <a:cs typeface="Arial" panose="020B0604020202020204" pitchFamily="34" charset="0"/>
                <a:sym typeface="Open Sans"/>
              </a:rPr>
              <a:t>© Corporate Governance, D. Carlson-Burkart, 2023</a:t>
            </a:r>
            <a:endParaRPr kumimoji="0" lang="de-CH" sz="700" b="0" i="0" u="none" strike="noStrike" kern="0" cap="none" spc="0" normalizeH="0" baseline="0" noProof="0" dirty="0">
              <a:ln>
                <a:noFill/>
              </a:ln>
              <a:solidFill>
                <a:srgbClr val="A5A5A5"/>
              </a:solidFill>
              <a:effectLst/>
              <a:uLnTx/>
              <a:uFillTx/>
              <a:latin typeface="Arial" panose="020B0604020202020204" pitchFamily="34" charset="0"/>
              <a:cs typeface="Arial" panose="020B0604020202020204" pitchFamily="34" charset="0"/>
              <a:sym typeface="Arial"/>
            </a:endParaRPr>
          </a:p>
        </p:txBody>
      </p:sp>
    </p:spTree>
    <p:extLst>
      <p:ext uri="{BB962C8B-B14F-4D97-AF65-F5344CB8AC3E}">
        <p14:creationId xmlns:p14="http://schemas.microsoft.com/office/powerpoint/2010/main" val="17144068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43">
          <a:extLst>
            <a:ext uri="{FF2B5EF4-FFF2-40B4-BE49-F238E27FC236}">
              <a16:creationId xmlns:a16="http://schemas.microsoft.com/office/drawing/2014/main" id="{3C897BD3-6EE4-CB0C-A925-1F7FB2100797}"/>
            </a:ext>
          </a:extLst>
        </p:cNvPr>
        <p:cNvGrpSpPr/>
        <p:nvPr/>
      </p:nvGrpSpPr>
      <p:grpSpPr>
        <a:xfrm>
          <a:off x="0" y="0"/>
          <a:ext cx="0" cy="0"/>
          <a:chOff x="0" y="0"/>
          <a:chExt cx="0" cy="0"/>
        </a:xfrm>
      </p:grpSpPr>
      <p:sp>
        <p:nvSpPr>
          <p:cNvPr id="545" name="Google Shape;545;p71">
            <a:extLst>
              <a:ext uri="{FF2B5EF4-FFF2-40B4-BE49-F238E27FC236}">
                <a16:creationId xmlns:a16="http://schemas.microsoft.com/office/drawing/2014/main" id="{88E1DD97-5DAF-B3C3-5503-6E3063D37B9A}"/>
              </a:ext>
            </a:extLst>
          </p:cNvPr>
          <p:cNvSpPr txBox="1"/>
          <p:nvPr/>
        </p:nvSpPr>
        <p:spPr>
          <a:xfrm>
            <a:off x="4688681" y="2459900"/>
            <a:ext cx="3729038" cy="900216"/>
          </a:xfrm>
          <a:prstGeom prst="rect">
            <a:avLst/>
          </a:prstGeom>
          <a:noFill/>
          <a:ln>
            <a:noFill/>
          </a:ln>
        </p:spPr>
        <p:txBody>
          <a:bodyPr spcFirstLastPara="1" wrap="square" lIns="68569" tIns="34275" rIns="68569" bIns="34275" anchor="t" anchorCtr="0">
            <a:spAutoFit/>
          </a:bodyPr>
          <a:lstStyle/>
          <a:p>
            <a:pPr>
              <a:buClr>
                <a:schemeClr val="accent2"/>
              </a:buClr>
              <a:buSzPts val="3600"/>
            </a:pPr>
            <a:r>
              <a:rPr lang="en-US" sz="2700" dirty="0">
                <a:solidFill>
                  <a:schemeClr val="accent4"/>
                </a:solidFill>
              </a:rPr>
              <a:t>PEOPLE  MANAGEMENT</a:t>
            </a:r>
            <a:endParaRPr lang="en-US" sz="788" dirty="0">
              <a:solidFill>
                <a:schemeClr val="accent4"/>
              </a:solidFill>
            </a:endParaRPr>
          </a:p>
        </p:txBody>
      </p:sp>
      <p:sp>
        <p:nvSpPr>
          <p:cNvPr id="546" name="Google Shape;546;p71">
            <a:extLst>
              <a:ext uri="{FF2B5EF4-FFF2-40B4-BE49-F238E27FC236}">
                <a16:creationId xmlns:a16="http://schemas.microsoft.com/office/drawing/2014/main" id="{1A313973-5BB4-5826-B630-D36744A04C96}"/>
              </a:ext>
            </a:extLst>
          </p:cNvPr>
          <p:cNvSpPr txBox="1"/>
          <p:nvPr/>
        </p:nvSpPr>
        <p:spPr>
          <a:xfrm>
            <a:off x="4688681" y="2231301"/>
            <a:ext cx="2324100" cy="253885"/>
          </a:xfrm>
          <a:prstGeom prst="rect">
            <a:avLst/>
          </a:prstGeom>
          <a:noFill/>
          <a:ln>
            <a:noFill/>
          </a:ln>
        </p:spPr>
        <p:txBody>
          <a:bodyPr spcFirstLastPara="1" wrap="square" lIns="68569" tIns="34275" rIns="68569" bIns="34275" anchor="t" anchorCtr="0">
            <a:spAutoFit/>
          </a:bodyPr>
          <a:lstStyle/>
          <a:p>
            <a:pPr>
              <a:buClr>
                <a:srgbClr val="ADA9A9"/>
              </a:buClr>
              <a:buSzPts val="1600"/>
            </a:pPr>
            <a:r>
              <a:rPr lang="en-US" sz="1200" dirty="0">
                <a:solidFill>
                  <a:schemeClr val="bg1"/>
                </a:solidFill>
                <a:latin typeface="Arial" panose="020B0604020202020204" pitchFamily="34" charset="0"/>
                <a:ea typeface="Open Sans"/>
                <a:cs typeface="Arial" panose="020B0604020202020204" pitchFamily="34" charset="0"/>
                <a:sym typeface="Open Sans"/>
              </a:rPr>
              <a:t>Compliance</a:t>
            </a:r>
            <a:endParaRPr lang="en-US" sz="1200" dirty="0">
              <a:solidFill>
                <a:schemeClr val="bg1"/>
              </a:solidFill>
              <a:latin typeface="Arial" panose="020B0604020202020204" pitchFamily="34" charset="0"/>
              <a:cs typeface="Arial" panose="020B0604020202020204" pitchFamily="34" charset="0"/>
            </a:endParaRPr>
          </a:p>
        </p:txBody>
      </p:sp>
      <p:sp>
        <p:nvSpPr>
          <p:cNvPr id="17" name="Google Shape;367;p63">
            <a:extLst>
              <a:ext uri="{FF2B5EF4-FFF2-40B4-BE49-F238E27FC236}">
                <a16:creationId xmlns:a16="http://schemas.microsoft.com/office/drawing/2014/main" id="{DFDD034A-074C-EA12-2D31-58E785A37D2A}"/>
              </a:ext>
            </a:extLst>
          </p:cNvPr>
          <p:cNvSpPr txBox="1"/>
          <p:nvPr/>
        </p:nvSpPr>
        <p:spPr>
          <a:xfrm>
            <a:off x="626455" y="966075"/>
            <a:ext cx="3533404" cy="3203153"/>
          </a:xfrm>
          <a:prstGeom prst="rect">
            <a:avLst/>
          </a:prstGeom>
          <a:solidFill>
            <a:schemeClr val="accent4"/>
          </a:solidFill>
          <a:ln>
            <a:noFill/>
          </a:ln>
          <a:effectLst/>
        </p:spPr>
        <p:txBody>
          <a:bodyPr spcFirstLastPara="1" wrap="square" lIns="68569" tIns="34275" rIns="68569" bIns="34275" anchor="ctr" anchorCtr="0">
            <a:noAutofit/>
          </a:bodyPr>
          <a:lstStyle/>
          <a:p>
            <a:endParaRPr sz="1350" dirty="0">
              <a:solidFill>
                <a:schemeClr val="accent4"/>
              </a:solidFill>
              <a:latin typeface="Arial" panose="020B0604020202020204" pitchFamily="34" charset="0"/>
              <a:ea typeface="Open Sans"/>
              <a:cs typeface="Arial" panose="020B0604020202020204" pitchFamily="34" charset="0"/>
              <a:sym typeface="Open Sans"/>
            </a:endParaRPr>
          </a:p>
        </p:txBody>
      </p:sp>
      <p:sp>
        <p:nvSpPr>
          <p:cNvPr id="20" name="Google Shape;545;p71">
            <a:extLst>
              <a:ext uri="{FF2B5EF4-FFF2-40B4-BE49-F238E27FC236}">
                <a16:creationId xmlns:a16="http://schemas.microsoft.com/office/drawing/2014/main" id="{3840B388-811F-12D6-A82A-663F97ED247B}"/>
              </a:ext>
            </a:extLst>
          </p:cNvPr>
          <p:cNvSpPr txBox="1"/>
          <p:nvPr/>
        </p:nvSpPr>
        <p:spPr>
          <a:xfrm>
            <a:off x="1534001" y="1030440"/>
            <a:ext cx="1483519" cy="3146985"/>
          </a:xfrm>
          <a:prstGeom prst="rect">
            <a:avLst/>
          </a:prstGeom>
          <a:noFill/>
          <a:ln>
            <a:noFill/>
          </a:ln>
        </p:spPr>
        <p:txBody>
          <a:bodyPr spcFirstLastPara="1" wrap="square" lIns="68569" tIns="34275" rIns="68569" bIns="34275" anchor="t" anchorCtr="0">
            <a:spAutoFit/>
          </a:bodyPr>
          <a:lstStyle/>
          <a:p>
            <a:pPr>
              <a:buClr>
                <a:schemeClr val="accent2"/>
              </a:buClr>
              <a:buSzPts val="3600"/>
            </a:pPr>
            <a:r>
              <a:rPr lang="en-US" sz="20000" dirty="0">
                <a:solidFill>
                  <a:schemeClr val="bg1"/>
                </a:solidFill>
              </a:rPr>
              <a:t>3</a:t>
            </a:r>
            <a:endParaRPr sz="20000" dirty="0">
              <a:solidFill>
                <a:schemeClr val="bg1"/>
              </a:solidFill>
            </a:endParaRPr>
          </a:p>
        </p:txBody>
      </p:sp>
    </p:spTree>
    <p:extLst>
      <p:ext uri="{BB962C8B-B14F-4D97-AF65-F5344CB8AC3E}">
        <p14:creationId xmlns:p14="http://schemas.microsoft.com/office/powerpoint/2010/main" val="31724398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48">
          <a:extLst>
            <a:ext uri="{FF2B5EF4-FFF2-40B4-BE49-F238E27FC236}">
              <a16:creationId xmlns:a16="http://schemas.microsoft.com/office/drawing/2014/main" id="{E0E9162E-91D9-07D5-1127-07064B300E60}"/>
            </a:ext>
          </a:extLst>
        </p:cNvPr>
        <p:cNvGrpSpPr/>
        <p:nvPr/>
      </p:nvGrpSpPr>
      <p:grpSpPr>
        <a:xfrm>
          <a:off x="0" y="0"/>
          <a:ext cx="0" cy="0"/>
          <a:chOff x="0" y="0"/>
          <a:chExt cx="0" cy="0"/>
        </a:xfrm>
      </p:grpSpPr>
      <p:sp>
        <p:nvSpPr>
          <p:cNvPr id="251" name="Google Shape;251;p57">
            <a:extLst>
              <a:ext uri="{FF2B5EF4-FFF2-40B4-BE49-F238E27FC236}">
                <a16:creationId xmlns:a16="http://schemas.microsoft.com/office/drawing/2014/main" id="{34EFC9C9-0663-95B4-72AD-877EB9E12723}"/>
              </a:ext>
            </a:extLst>
          </p:cNvPr>
          <p:cNvSpPr txBox="1"/>
          <p:nvPr/>
        </p:nvSpPr>
        <p:spPr>
          <a:xfrm>
            <a:off x="911642" y="874044"/>
            <a:ext cx="5001066" cy="415498"/>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ts val="0"/>
              </a:spcBef>
              <a:spcAft>
                <a:spcPts val="0"/>
              </a:spcAft>
              <a:buClr>
                <a:srgbClr val="F0BE06"/>
              </a:buClr>
              <a:buSzPts val="3600"/>
              <a:buFont typeface="Arial"/>
              <a:buNone/>
              <a:tabLst/>
              <a:defRPr/>
            </a:pPr>
            <a:r>
              <a:rPr kumimoji="0" lang="en-US" sz="2700" b="0" i="0" u="none" strike="noStrike" kern="0" cap="none" spc="0" normalizeH="0" baseline="0" noProof="0" dirty="0">
                <a:ln>
                  <a:noFill/>
                </a:ln>
                <a:solidFill>
                  <a:srgbClr val="FFC000"/>
                </a:solidFill>
                <a:effectLst/>
                <a:uLnTx/>
                <a:uFillTx/>
                <a:latin typeface="Arial"/>
                <a:cs typeface="Arial"/>
                <a:sym typeface="Arial"/>
              </a:rPr>
              <a:t>People Management</a:t>
            </a:r>
            <a:endParaRPr kumimoji="0" sz="788" b="0" i="0" u="none" strike="noStrike" kern="0" cap="none" spc="0" normalizeH="0" baseline="0" noProof="0" dirty="0">
              <a:ln>
                <a:noFill/>
              </a:ln>
              <a:solidFill>
                <a:srgbClr val="FFC000"/>
              </a:solidFill>
              <a:effectLst/>
              <a:uLnTx/>
              <a:uFillTx/>
              <a:latin typeface="Arial"/>
              <a:cs typeface="Arial"/>
              <a:sym typeface="Arial"/>
            </a:endParaRPr>
          </a:p>
        </p:txBody>
      </p:sp>
      <p:sp>
        <p:nvSpPr>
          <p:cNvPr id="252" name="Google Shape;252;p57">
            <a:extLst>
              <a:ext uri="{FF2B5EF4-FFF2-40B4-BE49-F238E27FC236}">
                <a16:creationId xmlns:a16="http://schemas.microsoft.com/office/drawing/2014/main" id="{A88524BD-0240-34A3-A07C-30AE85AC2ABC}"/>
              </a:ext>
            </a:extLst>
          </p:cNvPr>
          <p:cNvSpPr txBox="1"/>
          <p:nvPr/>
        </p:nvSpPr>
        <p:spPr>
          <a:xfrm>
            <a:off x="911643" y="645444"/>
            <a:ext cx="2325290" cy="16158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ts val="0"/>
              </a:spcBef>
              <a:spcAft>
                <a:spcPts val="0"/>
              </a:spcAft>
              <a:buClr>
                <a:srgbClr val="ADA9A9"/>
              </a:buClr>
              <a:buSzPts val="1600"/>
              <a:buFont typeface="Arial"/>
              <a:buNone/>
              <a:tabLst/>
              <a:defRPr/>
            </a:pPr>
            <a:r>
              <a:rPr kumimoji="0" lang="en-US" sz="1050" b="0" i="0" u="none" strike="noStrike" kern="0" cap="none" spc="0" normalizeH="0" baseline="0" noProof="0" dirty="0">
                <a:ln>
                  <a:noFill/>
                </a:ln>
                <a:solidFill>
                  <a:srgbClr val="ADA9A9"/>
                </a:solidFill>
                <a:effectLst/>
                <a:uLnTx/>
                <a:uFillTx/>
                <a:latin typeface="Arial" panose="020B0604020202020204" pitchFamily="34" charset="0"/>
                <a:ea typeface="Open Sans"/>
                <a:cs typeface="Arial" panose="020B0604020202020204" pitchFamily="34" charset="0"/>
                <a:sym typeface="Open Sans"/>
              </a:rPr>
              <a:t>Compliance</a:t>
            </a:r>
            <a:endParaRPr kumimoji="0" lang="en-US" sz="105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endParaRPr>
          </a:p>
        </p:txBody>
      </p:sp>
      <p:sp>
        <p:nvSpPr>
          <p:cNvPr id="33" name="Google Shape;250;p57">
            <a:extLst>
              <a:ext uri="{FF2B5EF4-FFF2-40B4-BE49-F238E27FC236}">
                <a16:creationId xmlns:a16="http://schemas.microsoft.com/office/drawing/2014/main" id="{231C5F6E-7C2A-A299-D8A1-8211C9985C26}"/>
              </a:ext>
            </a:extLst>
          </p:cNvPr>
          <p:cNvSpPr txBox="1"/>
          <p:nvPr/>
        </p:nvSpPr>
        <p:spPr>
          <a:xfrm>
            <a:off x="377428" y="4828347"/>
            <a:ext cx="925115" cy="107722"/>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ts val="0"/>
              </a:spcBef>
              <a:spcAft>
                <a:spcPts val="0"/>
              </a:spcAft>
              <a:buClr>
                <a:srgbClr val="21373F"/>
              </a:buClr>
              <a:buSzPts val="1200"/>
              <a:buFont typeface="Arial"/>
              <a:buNone/>
              <a:tabLst/>
              <a:defRPr/>
            </a:pPr>
            <a:fld id="{A043D738-59E1-4748-9474-6704EA9D3C3C}" type="slidenum">
              <a:rPr kumimoji="0" lang="de-CH" sz="700" b="0" i="0" u="none" strike="noStrike" kern="0" cap="none" spc="0" normalizeH="0" baseline="0" noProof="0" smtClean="0">
                <a:ln>
                  <a:noFill/>
                </a:ln>
                <a:solidFill>
                  <a:srgbClr val="A5A5A5"/>
                </a:solidFill>
                <a:effectLst/>
                <a:uLnTx/>
                <a:uFillTx/>
                <a:latin typeface="Arial" panose="020B0604020202020204" pitchFamily="34" charset="0"/>
                <a:ea typeface="Open Sans"/>
                <a:cs typeface="Arial" panose="020B0604020202020204" pitchFamily="34" charset="0"/>
                <a:sym typeface="Open Sans"/>
              </a:rPr>
              <a:pPr marL="0" marR="0" lvl="0" indent="0" algn="l" defTabSz="914400" rtl="0" eaLnBrk="1" fontAlgn="auto" latinLnBrk="0" hangingPunct="1">
                <a:lnSpc>
                  <a:spcPct val="100000"/>
                </a:lnSpc>
                <a:spcBef>
                  <a:spcPts val="0"/>
                </a:spcBef>
                <a:spcAft>
                  <a:spcPts val="0"/>
                </a:spcAft>
                <a:buClr>
                  <a:srgbClr val="21373F"/>
                </a:buClr>
                <a:buSzPts val="1200"/>
                <a:buFont typeface="Arial"/>
                <a:buNone/>
                <a:tabLst/>
                <a:defRPr/>
              </a:pPr>
              <a:t>11</a:t>
            </a:fld>
            <a:endParaRPr kumimoji="0" lang="de-CH" sz="700" b="0" i="0" u="none" strike="noStrike" kern="0" cap="none" spc="0" normalizeH="0" baseline="0" noProof="0" dirty="0">
              <a:ln>
                <a:noFill/>
              </a:ln>
              <a:solidFill>
                <a:srgbClr val="A5A5A5"/>
              </a:solidFill>
              <a:effectLst/>
              <a:uLnTx/>
              <a:uFillTx/>
              <a:latin typeface="Arial" panose="020B0604020202020204" pitchFamily="34" charset="0"/>
              <a:ea typeface="Open Sans"/>
              <a:cs typeface="Arial" panose="020B0604020202020204" pitchFamily="34" charset="0"/>
              <a:sym typeface="Arial"/>
            </a:endParaRPr>
          </a:p>
        </p:txBody>
      </p:sp>
      <p:sp>
        <p:nvSpPr>
          <p:cNvPr id="8" name="Google Shape;256;p57">
            <a:extLst>
              <a:ext uri="{FF2B5EF4-FFF2-40B4-BE49-F238E27FC236}">
                <a16:creationId xmlns:a16="http://schemas.microsoft.com/office/drawing/2014/main" id="{6815B569-3E24-C56C-16F0-24A2F1AEA920}"/>
              </a:ext>
            </a:extLst>
          </p:cNvPr>
          <p:cNvSpPr/>
          <p:nvPr/>
        </p:nvSpPr>
        <p:spPr>
          <a:xfrm rot="5400000">
            <a:off x="1033258" y="1667776"/>
            <a:ext cx="148828" cy="128588"/>
          </a:xfrm>
          <a:prstGeom prst="triangle">
            <a:avLst>
              <a:gd name="adj" fmla="val 50000"/>
            </a:avLst>
          </a:prstGeom>
          <a:solidFill>
            <a:schemeClr val="accent4"/>
          </a:solid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350" b="0" i="0" u="none" strike="noStrike" kern="0" cap="none" spc="0" normalizeH="0" baseline="0" noProof="0" dirty="0">
              <a:ln>
                <a:noFill/>
              </a:ln>
              <a:solidFill>
                <a:srgbClr val="000000"/>
              </a:solidFill>
              <a:effectLst/>
              <a:uLnTx/>
              <a:uFillTx/>
              <a:latin typeface="Arial" panose="020B0604020202020204" pitchFamily="34" charset="0"/>
              <a:ea typeface="Open Sans"/>
              <a:cs typeface="Arial" panose="020B0604020202020204" pitchFamily="34" charset="0"/>
              <a:sym typeface="Open Sans"/>
            </a:endParaRPr>
          </a:p>
        </p:txBody>
      </p:sp>
      <p:sp>
        <p:nvSpPr>
          <p:cNvPr id="10" name="Google Shape;249;p57">
            <a:extLst>
              <a:ext uri="{FF2B5EF4-FFF2-40B4-BE49-F238E27FC236}">
                <a16:creationId xmlns:a16="http://schemas.microsoft.com/office/drawing/2014/main" id="{EA99BBBB-6AC0-D45C-24A9-730A5D338096}"/>
              </a:ext>
            </a:extLst>
          </p:cNvPr>
          <p:cNvSpPr txBox="1"/>
          <p:nvPr/>
        </p:nvSpPr>
        <p:spPr>
          <a:xfrm>
            <a:off x="6586430" y="4818822"/>
            <a:ext cx="2314829" cy="107722"/>
          </a:xfrm>
          <a:prstGeom prst="rect">
            <a:avLst/>
          </a:prstGeom>
          <a:noFill/>
          <a:ln>
            <a:noFill/>
          </a:ln>
        </p:spPr>
        <p:txBody>
          <a:bodyPr spcFirstLastPara="1" wrap="square" lIns="0" tIns="0" rIns="0" bIns="0" anchor="t" anchorCtr="0">
            <a:spAutoFit/>
          </a:bodyPr>
          <a:lstStyle/>
          <a:p>
            <a:pPr marL="0" marR="0" lvl="0" indent="0" algn="r" defTabSz="914400" rtl="0" eaLnBrk="1" fontAlgn="auto" latinLnBrk="0" hangingPunct="1">
              <a:lnSpc>
                <a:spcPct val="100000"/>
              </a:lnSpc>
              <a:spcBef>
                <a:spcPts val="0"/>
              </a:spcBef>
              <a:spcAft>
                <a:spcPts val="0"/>
              </a:spcAft>
              <a:buClr>
                <a:srgbClr val="21373F"/>
              </a:buClr>
              <a:buSzPts val="1200"/>
              <a:buFont typeface="Arial"/>
              <a:buNone/>
              <a:tabLst/>
              <a:defRPr/>
            </a:pPr>
            <a:r>
              <a:rPr kumimoji="0" lang="de-CH" sz="700" b="0" i="0" u="none" strike="noStrike" kern="0" cap="none" spc="0" normalizeH="0" baseline="0" noProof="0" dirty="0">
                <a:ln>
                  <a:noFill/>
                </a:ln>
                <a:solidFill>
                  <a:srgbClr val="A5A5A5"/>
                </a:solidFill>
                <a:effectLst/>
                <a:uLnTx/>
                <a:uFillTx/>
                <a:latin typeface="Arial" panose="020B0604020202020204" pitchFamily="34" charset="0"/>
                <a:ea typeface="Open Sans"/>
                <a:cs typeface="Arial" panose="020B0604020202020204" pitchFamily="34" charset="0"/>
                <a:sym typeface="Open Sans"/>
              </a:rPr>
              <a:t>© Corporate Governance, D. Carlson-Burkart, 2023</a:t>
            </a:r>
            <a:endParaRPr kumimoji="0" lang="de-CH" sz="700" b="0" i="0" u="none" strike="noStrike" kern="0" cap="none" spc="0" normalizeH="0" baseline="0" noProof="0" dirty="0">
              <a:ln>
                <a:noFill/>
              </a:ln>
              <a:solidFill>
                <a:srgbClr val="A5A5A5"/>
              </a:solidFill>
              <a:effectLst/>
              <a:uLnTx/>
              <a:uFillTx/>
              <a:latin typeface="Arial" panose="020B0604020202020204" pitchFamily="34" charset="0"/>
              <a:cs typeface="Arial" panose="020B0604020202020204" pitchFamily="34" charset="0"/>
              <a:sym typeface="Arial"/>
            </a:endParaRPr>
          </a:p>
        </p:txBody>
      </p:sp>
      <p:sp>
        <p:nvSpPr>
          <p:cNvPr id="2" name="Google Shape;255;p57">
            <a:extLst>
              <a:ext uri="{FF2B5EF4-FFF2-40B4-BE49-F238E27FC236}">
                <a16:creationId xmlns:a16="http://schemas.microsoft.com/office/drawing/2014/main" id="{65AB4E13-00B7-B729-16C7-329209364CA1}"/>
              </a:ext>
            </a:extLst>
          </p:cNvPr>
          <p:cNvSpPr txBox="1"/>
          <p:nvPr/>
        </p:nvSpPr>
        <p:spPr>
          <a:xfrm>
            <a:off x="1302542" y="1610153"/>
            <a:ext cx="4443349" cy="2769989"/>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50000"/>
              </a:lnSpc>
              <a:spcBef>
                <a:spcPts val="0"/>
              </a:spcBef>
              <a:spcAft>
                <a:spcPts val="0"/>
              </a:spcAft>
              <a:buClr>
                <a:srgbClr val="757070"/>
              </a:buClr>
              <a:buSzPts val="1100"/>
              <a:buFont typeface="Arial"/>
              <a:buNone/>
              <a:tabLst>
                <a:tab pos="90000" algn="l"/>
                <a:tab pos="180000" algn="l"/>
                <a:tab pos="270000" algn="l"/>
                <a:tab pos="360000" algn="l"/>
                <a:tab pos="540000" algn="l"/>
                <a:tab pos="720000" algn="l"/>
                <a:tab pos="1800000" algn="l"/>
              </a:tabLst>
              <a:defRPr/>
            </a:pPr>
            <a:r>
              <a:rPr kumimoji="0" lang="de-CH" sz="950" b="0" i="0" u="none" strike="noStrike" kern="0" cap="none" spc="0" normalizeH="0" baseline="0" noProof="0" dirty="0">
                <a:ln>
                  <a:noFill/>
                </a:ln>
                <a:solidFill>
                  <a:srgbClr val="757070"/>
                </a:solidFill>
                <a:effectLst/>
                <a:uLnTx/>
                <a:uFillTx/>
                <a:latin typeface="Arial" panose="020B0604020202020204" pitchFamily="34" charset="0"/>
                <a:ea typeface="Open Sans"/>
                <a:cs typeface="Arial" panose="020B0604020202020204" pitchFamily="34" charset="0"/>
                <a:sym typeface="Open Sans"/>
              </a:rPr>
              <a:t>			</a:t>
            </a:r>
            <a:r>
              <a:rPr kumimoji="0" lang="de-CH" sz="1000" b="0" i="0" u="none" strike="noStrike" kern="0" cap="none" spc="0" normalizeH="0" baseline="0" noProof="0" dirty="0">
                <a:ln>
                  <a:noFill/>
                </a:ln>
                <a:solidFill>
                  <a:srgbClr val="000000"/>
                </a:solidFill>
                <a:effectLst/>
                <a:uLnTx/>
                <a:uFillTx/>
                <a:latin typeface="Arial" panose="020B0604020202020204" pitchFamily="34" charset="0"/>
                <a:ea typeface="Open Sans"/>
                <a:cs typeface="Arial" panose="020B0604020202020204" pitchFamily="34" charset="0"/>
                <a:sym typeface="Open Sans"/>
              </a:rPr>
              <a:t>Personalrekrutierung- und </a:t>
            </a:r>
            <a:r>
              <a:rPr kumimoji="0" lang="de-CH" sz="1000" b="0" i="0" u="none" strike="noStrike" kern="0" cap="none" spc="0" normalizeH="0" baseline="0" noProof="0" dirty="0" err="1">
                <a:ln>
                  <a:noFill/>
                </a:ln>
                <a:solidFill>
                  <a:srgbClr val="000000"/>
                </a:solidFill>
                <a:effectLst/>
                <a:uLnTx/>
                <a:uFillTx/>
                <a:latin typeface="Arial" panose="020B0604020202020204" pitchFamily="34" charset="0"/>
                <a:ea typeface="Open Sans"/>
                <a:cs typeface="Arial" panose="020B0604020202020204" pitchFamily="34" charset="0"/>
                <a:sym typeface="Open Sans"/>
              </a:rPr>
              <a:t>entwicklung</a:t>
            </a:r>
            <a:endParaRPr kumimoji="0" lang="de-CH" sz="1000" b="0" i="0" u="none" strike="noStrike" kern="0" cap="none" spc="0" normalizeH="0" baseline="0" noProof="0" dirty="0">
              <a:ln>
                <a:noFill/>
              </a:ln>
              <a:solidFill>
                <a:srgbClr val="000000"/>
              </a:solidFill>
              <a:effectLst/>
              <a:uLnTx/>
              <a:uFillTx/>
              <a:latin typeface="Arial" panose="020B0604020202020204" pitchFamily="34" charset="0"/>
              <a:ea typeface="Open Sans"/>
              <a:cs typeface="Arial" panose="020B0604020202020204" pitchFamily="34" charset="0"/>
              <a:sym typeface="Open Sans"/>
            </a:endParaRPr>
          </a:p>
          <a:p>
            <a:pPr marL="0" marR="0" lvl="0" indent="0" algn="l" defTabSz="914400" rtl="0" eaLnBrk="1" fontAlgn="auto" latinLnBrk="0" hangingPunct="1">
              <a:lnSpc>
                <a:spcPct val="150000"/>
              </a:lnSpc>
              <a:spcBef>
                <a:spcPts val="0"/>
              </a:spcBef>
              <a:spcAft>
                <a:spcPts val="0"/>
              </a:spcAft>
              <a:buClr>
                <a:srgbClr val="757070"/>
              </a:buClr>
              <a:buSzPts val="1100"/>
              <a:buFont typeface="Arial"/>
              <a:buNone/>
              <a:tabLst>
                <a:tab pos="90000" algn="l"/>
                <a:tab pos="180000" algn="l"/>
                <a:tab pos="270000" algn="l"/>
                <a:tab pos="360000" algn="l"/>
                <a:tab pos="540000" algn="l"/>
                <a:tab pos="720000" algn="l"/>
                <a:tab pos="1800000" algn="l"/>
              </a:tabLst>
              <a:defRPr/>
            </a:pPr>
            <a:endParaRPr lang="de-CH" sz="1000" dirty="0">
              <a:latin typeface="Arial" panose="020B0604020202020204" pitchFamily="34" charset="0"/>
              <a:ea typeface="Open Sans"/>
              <a:cs typeface="Arial" panose="020B0604020202020204" pitchFamily="34" charset="0"/>
              <a:sym typeface="Open Sans"/>
            </a:endParaRPr>
          </a:p>
          <a:p>
            <a:pPr marL="0" marR="0" lvl="0" indent="0" algn="l" defTabSz="914400" rtl="0" eaLnBrk="1" fontAlgn="auto" latinLnBrk="0" hangingPunct="1">
              <a:lnSpc>
                <a:spcPct val="150000"/>
              </a:lnSpc>
              <a:spcBef>
                <a:spcPts val="0"/>
              </a:spcBef>
              <a:spcAft>
                <a:spcPts val="0"/>
              </a:spcAft>
              <a:buClr>
                <a:srgbClr val="757070"/>
              </a:buClr>
              <a:buSzPts val="1100"/>
              <a:buFont typeface="Arial"/>
              <a:buNone/>
              <a:tabLst>
                <a:tab pos="90000" algn="l"/>
                <a:tab pos="180000" algn="l"/>
                <a:tab pos="270000" algn="l"/>
                <a:tab pos="360000" algn="l"/>
                <a:tab pos="540000" algn="l"/>
                <a:tab pos="720000" algn="l"/>
                <a:tab pos="1800000" algn="l"/>
              </a:tabLst>
              <a:defRPr/>
            </a:pPr>
            <a:r>
              <a:rPr kumimoji="0" lang="de-CH" sz="1000" b="0" i="0" u="none" strike="noStrike" kern="0" cap="none" spc="0" normalizeH="0" baseline="0" noProof="0" dirty="0">
                <a:ln>
                  <a:noFill/>
                </a:ln>
                <a:solidFill>
                  <a:srgbClr val="000000"/>
                </a:solidFill>
                <a:effectLst/>
                <a:uLnTx/>
                <a:uFillTx/>
                <a:latin typeface="Arial" panose="020B0604020202020204" pitchFamily="34" charset="0"/>
                <a:ea typeface="Open Sans"/>
                <a:cs typeface="Arial" panose="020B0604020202020204" pitchFamily="34" charset="0"/>
                <a:sym typeface="Open Sans"/>
              </a:rPr>
              <a:t>			Arbeitnehmervertretung und </a:t>
            </a:r>
            <a:r>
              <a:rPr lang="de-CH" sz="1000" dirty="0">
                <a:latin typeface="Arial" panose="020B0604020202020204" pitchFamily="34" charset="0"/>
                <a:ea typeface="Open Sans"/>
                <a:cs typeface="Arial" panose="020B0604020202020204" pitchFamily="34" charset="0"/>
                <a:sym typeface="Open Sans"/>
              </a:rPr>
              <a:t>M</a:t>
            </a:r>
            <a:r>
              <a:rPr kumimoji="0" lang="de-CH" sz="1000" b="0" i="0" u="none" strike="noStrike" kern="0" cap="none" spc="0" normalizeH="0" baseline="0" noProof="0" dirty="0" err="1">
                <a:ln>
                  <a:noFill/>
                </a:ln>
                <a:solidFill>
                  <a:srgbClr val="000000"/>
                </a:solidFill>
                <a:effectLst/>
                <a:uLnTx/>
                <a:uFillTx/>
                <a:latin typeface="Arial" panose="020B0604020202020204" pitchFamily="34" charset="0"/>
                <a:ea typeface="Open Sans"/>
                <a:cs typeface="Arial" panose="020B0604020202020204" pitchFamily="34" charset="0"/>
                <a:sym typeface="Open Sans"/>
              </a:rPr>
              <a:t>itwirkungsrechte</a:t>
            </a:r>
            <a:endParaRPr kumimoji="0" lang="de-CH" sz="1000" b="0" i="0" u="none" strike="noStrike" kern="0" cap="none" spc="0" normalizeH="0" baseline="0" noProof="0" dirty="0">
              <a:ln>
                <a:noFill/>
              </a:ln>
              <a:solidFill>
                <a:srgbClr val="000000"/>
              </a:solidFill>
              <a:effectLst/>
              <a:uLnTx/>
              <a:uFillTx/>
              <a:latin typeface="Arial" panose="020B0604020202020204" pitchFamily="34" charset="0"/>
              <a:ea typeface="Open Sans"/>
              <a:cs typeface="Arial" panose="020B0604020202020204" pitchFamily="34" charset="0"/>
              <a:sym typeface="Open Sans"/>
            </a:endParaRPr>
          </a:p>
          <a:p>
            <a:pPr marL="0" marR="0" lvl="0" indent="0" algn="l" defTabSz="914400" rtl="0" eaLnBrk="1" fontAlgn="auto" latinLnBrk="0" hangingPunct="1">
              <a:lnSpc>
                <a:spcPct val="150000"/>
              </a:lnSpc>
              <a:spcBef>
                <a:spcPts val="0"/>
              </a:spcBef>
              <a:spcAft>
                <a:spcPts val="0"/>
              </a:spcAft>
              <a:buClr>
                <a:srgbClr val="757070"/>
              </a:buClr>
              <a:buSzPts val="1100"/>
              <a:buFont typeface="Arial"/>
              <a:buNone/>
              <a:tabLst>
                <a:tab pos="90000" algn="l"/>
                <a:tab pos="180000" algn="l"/>
                <a:tab pos="270000" algn="l"/>
                <a:tab pos="360000" algn="l"/>
                <a:tab pos="540000" algn="l"/>
                <a:tab pos="720000" algn="l"/>
                <a:tab pos="1800000" algn="l"/>
              </a:tabLst>
              <a:defRPr/>
            </a:pPr>
            <a:endParaRPr lang="de-CH" sz="1000" dirty="0">
              <a:latin typeface="Arial" panose="020B0604020202020204" pitchFamily="34" charset="0"/>
              <a:ea typeface="Open Sans"/>
              <a:cs typeface="Arial" panose="020B0604020202020204" pitchFamily="34" charset="0"/>
              <a:sym typeface="Open Sans"/>
            </a:endParaRPr>
          </a:p>
          <a:p>
            <a:pPr marL="0" marR="0" lvl="0" indent="0" algn="l" defTabSz="914400" rtl="0" eaLnBrk="1" fontAlgn="auto" latinLnBrk="0" hangingPunct="1">
              <a:lnSpc>
                <a:spcPct val="150000"/>
              </a:lnSpc>
              <a:spcBef>
                <a:spcPts val="0"/>
              </a:spcBef>
              <a:spcAft>
                <a:spcPts val="0"/>
              </a:spcAft>
              <a:buClr>
                <a:srgbClr val="757070"/>
              </a:buClr>
              <a:buSzPts val="1100"/>
              <a:buFont typeface="Arial"/>
              <a:buNone/>
              <a:tabLst>
                <a:tab pos="90000" algn="l"/>
                <a:tab pos="180000" algn="l"/>
                <a:tab pos="270000" algn="l"/>
                <a:tab pos="360000" algn="l"/>
                <a:tab pos="540000" algn="l"/>
                <a:tab pos="720000" algn="l"/>
                <a:tab pos="1800000" algn="l"/>
              </a:tabLst>
              <a:defRPr/>
            </a:pPr>
            <a:r>
              <a:rPr kumimoji="0" lang="de-CH" sz="1000" b="0" i="0" u="none" strike="noStrike" kern="0" cap="none" spc="0" normalizeH="0" baseline="0" noProof="0" dirty="0">
                <a:ln>
                  <a:noFill/>
                </a:ln>
                <a:solidFill>
                  <a:srgbClr val="000000"/>
                </a:solidFill>
                <a:effectLst/>
                <a:uLnTx/>
                <a:uFillTx/>
                <a:latin typeface="Arial" panose="020B0604020202020204" pitchFamily="34" charset="0"/>
                <a:ea typeface="Open Sans"/>
                <a:cs typeface="Arial" panose="020B0604020202020204" pitchFamily="34" charset="0"/>
                <a:sym typeface="Open Sans"/>
              </a:rPr>
              <a:t>			Lohnsystem und </a:t>
            </a:r>
            <a:r>
              <a:rPr kumimoji="0" lang="de-CH" sz="1000" b="0" i="0" u="none" strike="noStrike" kern="0" cap="none" spc="0" normalizeH="0" baseline="0" noProof="0" dirty="0" err="1">
                <a:ln>
                  <a:noFill/>
                </a:ln>
                <a:solidFill>
                  <a:srgbClr val="000000"/>
                </a:solidFill>
                <a:effectLst/>
                <a:uLnTx/>
                <a:uFillTx/>
                <a:latin typeface="Arial" panose="020B0604020202020204" pitchFamily="34" charset="0"/>
                <a:ea typeface="Open Sans"/>
                <a:cs typeface="Arial" panose="020B0604020202020204" pitchFamily="34" charset="0"/>
                <a:sym typeface="Open Sans"/>
              </a:rPr>
              <a:t>Leisstungsbewertung</a:t>
            </a:r>
            <a:endParaRPr kumimoji="0" lang="de-CH" sz="1000" b="0" i="0" u="none" strike="noStrike" kern="0" cap="none" spc="0" normalizeH="0" baseline="0" noProof="0" dirty="0">
              <a:ln>
                <a:noFill/>
              </a:ln>
              <a:solidFill>
                <a:srgbClr val="000000"/>
              </a:solidFill>
              <a:effectLst/>
              <a:uLnTx/>
              <a:uFillTx/>
              <a:latin typeface="Arial" panose="020B0604020202020204" pitchFamily="34" charset="0"/>
              <a:ea typeface="Open Sans"/>
              <a:cs typeface="Arial" panose="020B0604020202020204" pitchFamily="34" charset="0"/>
              <a:sym typeface="Open Sans"/>
            </a:endParaRPr>
          </a:p>
          <a:p>
            <a:pPr marL="0" marR="0" lvl="0" indent="0" algn="l" defTabSz="914400" rtl="0" eaLnBrk="1" fontAlgn="auto" latinLnBrk="0" hangingPunct="1">
              <a:lnSpc>
                <a:spcPct val="150000"/>
              </a:lnSpc>
              <a:spcBef>
                <a:spcPts val="0"/>
              </a:spcBef>
              <a:spcAft>
                <a:spcPts val="0"/>
              </a:spcAft>
              <a:buClr>
                <a:srgbClr val="757070"/>
              </a:buClr>
              <a:buSzPts val="1100"/>
              <a:buFont typeface="Arial"/>
              <a:buNone/>
              <a:tabLst>
                <a:tab pos="90000" algn="l"/>
                <a:tab pos="180000" algn="l"/>
                <a:tab pos="270000" algn="l"/>
                <a:tab pos="360000" algn="l"/>
                <a:tab pos="540000" algn="l"/>
                <a:tab pos="720000" algn="l"/>
                <a:tab pos="1800000" algn="l"/>
              </a:tabLst>
              <a:defRPr/>
            </a:pPr>
            <a:endParaRPr lang="de-CH" sz="1000" dirty="0">
              <a:latin typeface="Arial" panose="020B0604020202020204" pitchFamily="34" charset="0"/>
              <a:ea typeface="Open Sans"/>
              <a:cs typeface="Arial" panose="020B0604020202020204" pitchFamily="34" charset="0"/>
              <a:sym typeface="Open Sans"/>
            </a:endParaRPr>
          </a:p>
          <a:p>
            <a:pPr marL="0" marR="0" lvl="0" indent="0" algn="l" defTabSz="914400" rtl="0" eaLnBrk="1" fontAlgn="auto" latinLnBrk="0" hangingPunct="1">
              <a:lnSpc>
                <a:spcPct val="150000"/>
              </a:lnSpc>
              <a:spcBef>
                <a:spcPts val="0"/>
              </a:spcBef>
              <a:spcAft>
                <a:spcPts val="0"/>
              </a:spcAft>
              <a:buClr>
                <a:srgbClr val="757070"/>
              </a:buClr>
              <a:buSzPts val="1100"/>
              <a:buFont typeface="Arial"/>
              <a:buNone/>
              <a:tabLst>
                <a:tab pos="90000" algn="l"/>
                <a:tab pos="180000" algn="l"/>
                <a:tab pos="270000" algn="l"/>
                <a:tab pos="360000" algn="l"/>
                <a:tab pos="540000" algn="l"/>
                <a:tab pos="720000" algn="l"/>
                <a:tab pos="1800000" algn="l"/>
              </a:tabLst>
              <a:defRPr/>
            </a:pPr>
            <a:r>
              <a:rPr kumimoji="0" lang="de-CH" sz="1000" b="0" i="0" u="none" strike="noStrike" kern="0" cap="none" spc="0" normalizeH="0" baseline="0" noProof="0" dirty="0">
                <a:ln>
                  <a:noFill/>
                </a:ln>
                <a:solidFill>
                  <a:srgbClr val="000000"/>
                </a:solidFill>
                <a:effectLst/>
                <a:uLnTx/>
                <a:uFillTx/>
                <a:latin typeface="Arial" panose="020B0604020202020204" pitchFamily="34" charset="0"/>
                <a:ea typeface="Open Sans"/>
                <a:cs typeface="Arial" panose="020B0604020202020204" pitchFamily="34" charset="0"/>
                <a:sym typeface="Open Sans"/>
              </a:rPr>
              <a:t>			Mitarbeiterbindung und –</a:t>
            </a:r>
            <a:r>
              <a:rPr kumimoji="0" lang="de-CH" sz="1000" b="0" i="0" u="none" strike="noStrike" kern="0" cap="none" spc="0" normalizeH="0" baseline="0" noProof="0" dirty="0" err="1">
                <a:ln>
                  <a:noFill/>
                </a:ln>
                <a:solidFill>
                  <a:srgbClr val="000000"/>
                </a:solidFill>
                <a:effectLst/>
                <a:uLnTx/>
                <a:uFillTx/>
                <a:latin typeface="Arial" panose="020B0604020202020204" pitchFamily="34" charset="0"/>
                <a:ea typeface="Open Sans"/>
                <a:cs typeface="Arial" panose="020B0604020202020204" pitchFamily="34" charset="0"/>
                <a:sym typeface="Open Sans"/>
              </a:rPr>
              <a:t>förderung</a:t>
            </a:r>
            <a:endParaRPr kumimoji="0" lang="de-CH" sz="1000" b="0" i="0" u="none" strike="noStrike" kern="0" cap="none" spc="0" normalizeH="0" baseline="0" noProof="0" dirty="0">
              <a:ln>
                <a:noFill/>
              </a:ln>
              <a:solidFill>
                <a:srgbClr val="000000"/>
              </a:solidFill>
              <a:effectLst/>
              <a:uLnTx/>
              <a:uFillTx/>
              <a:latin typeface="Arial" panose="020B0604020202020204" pitchFamily="34" charset="0"/>
              <a:ea typeface="Open Sans"/>
              <a:cs typeface="Arial" panose="020B0604020202020204" pitchFamily="34" charset="0"/>
              <a:sym typeface="Open Sans"/>
            </a:endParaRPr>
          </a:p>
          <a:p>
            <a:pPr marL="0" marR="0" lvl="0" indent="0" algn="l" defTabSz="914400" rtl="0" eaLnBrk="1" fontAlgn="auto" latinLnBrk="0" hangingPunct="1">
              <a:lnSpc>
                <a:spcPct val="150000"/>
              </a:lnSpc>
              <a:spcBef>
                <a:spcPts val="0"/>
              </a:spcBef>
              <a:spcAft>
                <a:spcPts val="0"/>
              </a:spcAft>
              <a:buClr>
                <a:srgbClr val="757070"/>
              </a:buClr>
              <a:buSzPts val="1100"/>
              <a:buFont typeface="Arial"/>
              <a:buNone/>
              <a:tabLst>
                <a:tab pos="90000" algn="l"/>
                <a:tab pos="180000" algn="l"/>
                <a:tab pos="270000" algn="l"/>
                <a:tab pos="360000" algn="l"/>
                <a:tab pos="540000" algn="l"/>
                <a:tab pos="720000" algn="l"/>
                <a:tab pos="1800000" algn="l"/>
              </a:tabLst>
              <a:defRPr/>
            </a:pPr>
            <a:endParaRPr lang="de-CH" sz="1000" dirty="0">
              <a:latin typeface="Arial" panose="020B0604020202020204" pitchFamily="34" charset="0"/>
              <a:ea typeface="Open Sans"/>
              <a:cs typeface="Arial" panose="020B0604020202020204" pitchFamily="34" charset="0"/>
              <a:sym typeface="Open Sans"/>
            </a:endParaRPr>
          </a:p>
          <a:p>
            <a:pPr marL="0" marR="0" lvl="0" indent="0" algn="l" defTabSz="914400" rtl="0" eaLnBrk="1" fontAlgn="auto" latinLnBrk="0" hangingPunct="1">
              <a:lnSpc>
                <a:spcPct val="150000"/>
              </a:lnSpc>
              <a:spcBef>
                <a:spcPts val="0"/>
              </a:spcBef>
              <a:spcAft>
                <a:spcPts val="0"/>
              </a:spcAft>
              <a:buClr>
                <a:srgbClr val="757070"/>
              </a:buClr>
              <a:buSzPts val="1100"/>
              <a:buFont typeface="Arial"/>
              <a:buNone/>
              <a:tabLst>
                <a:tab pos="90000" algn="l"/>
                <a:tab pos="180000" algn="l"/>
                <a:tab pos="270000" algn="l"/>
                <a:tab pos="360000" algn="l"/>
                <a:tab pos="540000" algn="l"/>
                <a:tab pos="720000" algn="l"/>
                <a:tab pos="1800000" algn="l"/>
              </a:tabLst>
              <a:defRPr/>
            </a:pPr>
            <a:r>
              <a:rPr kumimoji="0" lang="de-CH" sz="1000" b="0" i="0" u="none" strike="noStrike" kern="0" cap="none" spc="0" normalizeH="0" baseline="0" noProof="0" dirty="0">
                <a:ln>
                  <a:noFill/>
                </a:ln>
                <a:solidFill>
                  <a:srgbClr val="000000"/>
                </a:solidFill>
                <a:effectLst/>
                <a:uLnTx/>
                <a:uFillTx/>
                <a:latin typeface="Arial" panose="020B0604020202020204" pitchFamily="34" charset="0"/>
                <a:ea typeface="Open Sans"/>
                <a:cs typeface="Arial" panose="020B0604020202020204" pitchFamily="34" charset="0"/>
                <a:sym typeface="Open Sans"/>
              </a:rPr>
              <a:t>			Gleichbehandlung und Antidiskriminierung</a:t>
            </a:r>
          </a:p>
          <a:p>
            <a:pPr marL="0" marR="0" lvl="0" indent="0" algn="l" defTabSz="914400" rtl="0" eaLnBrk="1" fontAlgn="auto" latinLnBrk="0" hangingPunct="1">
              <a:lnSpc>
                <a:spcPct val="150000"/>
              </a:lnSpc>
              <a:spcBef>
                <a:spcPts val="0"/>
              </a:spcBef>
              <a:spcAft>
                <a:spcPts val="0"/>
              </a:spcAft>
              <a:buClr>
                <a:srgbClr val="757070"/>
              </a:buClr>
              <a:buSzPts val="1100"/>
              <a:buFont typeface="Arial"/>
              <a:buNone/>
              <a:tabLst>
                <a:tab pos="90000" algn="l"/>
                <a:tab pos="180000" algn="l"/>
                <a:tab pos="270000" algn="l"/>
                <a:tab pos="360000" algn="l"/>
                <a:tab pos="540000" algn="l"/>
                <a:tab pos="720000" algn="l"/>
                <a:tab pos="1800000" algn="l"/>
              </a:tabLst>
              <a:defRPr/>
            </a:pPr>
            <a:endParaRPr lang="de-CH" sz="1000" dirty="0">
              <a:latin typeface="Arial" panose="020B0604020202020204" pitchFamily="34" charset="0"/>
              <a:ea typeface="Open Sans"/>
              <a:cs typeface="Arial" panose="020B0604020202020204" pitchFamily="34" charset="0"/>
              <a:sym typeface="Open Sans"/>
            </a:endParaRPr>
          </a:p>
          <a:p>
            <a:pPr marL="0" marR="0" lvl="0" indent="0" algn="l" defTabSz="914400" rtl="0" eaLnBrk="1" fontAlgn="auto" latinLnBrk="0" hangingPunct="1">
              <a:lnSpc>
                <a:spcPct val="150000"/>
              </a:lnSpc>
              <a:spcBef>
                <a:spcPts val="0"/>
              </a:spcBef>
              <a:spcAft>
                <a:spcPts val="0"/>
              </a:spcAft>
              <a:buClr>
                <a:srgbClr val="757070"/>
              </a:buClr>
              <a:buSzPts val="1100"/>
              <a:buFont typeface="Arial"/>
              <a:buNone/>
              <a:tabLst>
                <a:tab pos="90000" algn="l"/>
                <a:tab pos="180000" algn="l"/>
                <a:tab pos="270000" algn="l"/>
                <a:tab pos="360000" algn="l"/>
                <a:tab pos="540000" algn="l"/>
                <a:tab pos="720000" algn="l"/>
                <a:tab pos="1800000" algn="l"/>
              </a:tabLst>
              <a:defRPr/>
            </a:pPr>
            <a:endParaRPr kumimoji="0" lang="de-CH" sz="1000" b="0" i="0" u="none" strike="noStrike" kern="0" cap="none" spc="0" normalizeH="0" baseline="0" noProof="0" dirty="0">
              <a:ln>
                <a:noFill/>
              </a:ln>
              <a:solidFill>
                <a:srgbClr val="000000"/>
              </a:solidFill>
              <a:effectLst/>
              <a:uLnTx/>
              <a:uFillTx/>
              <a:latin typeface="Arial" panose="020B0604020202020204" pitchFamily="34" charset="0"/>
              <a:ea typeface="Open Sans"/>
              <a:cs typeface="Arial" panose="020B0604020202020204" pitchFamily="34" charset="0"/>
              <a:sym typeface="Open Sans"/>
            </a:endParaRPr>
          </a:p>
          <a:p>
            <a:pPr marL="0" marR="0" lvl="0" indent="0" algn="l" defTabSz="914400" rtl="0" eaLnBrk="1" fontAlgn="auto" latinLnBrk="0" hangingPunct="1">
              <a:lnSpc>
                <a:spcPct val="150000"/>
              </a:lnSpc>
              <a:spcBef>
                <a:spcPts val="0"/>
              </a:spcBef>
              <a:spcAft>
                <a:spcPts val="0"/>
              </a:spcAft>
              <a:buClr>
                <a:srgbClr val="757070"/>
              </a:buClr>
              <a:buSzPts val="1100"/>
              <a:buFont typeface="Arial"/>
              <a:buNone/>
              <a:tabLst>
                <a:tab pos="90000" algn="l"/>
                <a:tab pos="180000" algn="l"/>
                <a:tab pos="270000" algn="l"/>
                <a:tab pos="360000" algn="l"/>
                <a:tab pos="540000" algn="l"/>
                <a:tab pos="720000" algn="l"/>
                <a:tab pos="1800000" algn="l"/>
              </a:tabLst>
              <a:defRPr/>
            </a:pPr>
            <a:endParaRPr kumimoji="0" lang="de-CH" sz="1000" b="0" i="0" u="none" strike="noStrike" kern="0" cap="none" spc="0" normalizeH="0" baseline="0" noProof="0" dirty="0">
              <a:ln>
                <a:noFill/>
              </a:ln>
              <a:solidFill>
                <a:srgbClr val="000000"/>
              </a:solidFill>
              <a:effectLst/>
              <a:uLnTx/>
              <a:uFillTx/>
              <a:latin typeface="Arial" panose="020B0604020202020204" pitchFamily="34" charset="0"/>
              <a:ea typeface="Open Sans"/>
              <a:cs typeface="Arial" panose="020B0604020202020204" pitchFamily="34" charset="0"/>
              <a:sym typeface="Open Sans"/>
            </a:endParaRPr>
          </a:p>
        </p:txBody>
      </p:sp>
    </p:spTree>
    <p:extLst>
      <p:ext uri="{BB962C8B-B14F-4D97-AF65-F5344CB8AC3E}">
        <p14:creationId xmlns:p14="http://schemas.microsoft.com/office/powerpoint/2010/main" val="31060824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543">
          <a:extLst>
            <a:ext uri="{FF2B5EF4-FFF2-40B4-BE49-F238E27FC236}">
              <a16:creationId xmlns:a16="http://schemas.microsoft.com/office/drawing/2014/main" id="{374E9251-0BA9-F288-56C7-A6DCAB800EB5}"/>
            </a:ext>
          </a:extLst>
        </p:cNvPr>
        <p:cNvGrpSpPr/>
        <p:nvPr/>
      </p:nvGrpSpPr>
      <p:grpSpPr>
        <a:xfrm>
          <a:off x="0" y="0"/>
          <a:ext cx="0" cy="0"/>
          <a:chOff x="0" y="0"/>
          <a:chExt cx="0" cy="0"/>
        </a:xfrm>
      </p:grpSpPr>
      <p:sp>
        <p:nvSpPr>
          <p:cNvPr id="545" name="Google Shape;545;p71">
            <a:extLst>
              <a:ext uri="{FF2B5EF4-FFF2-40B4-BE49-F238E27FC236}">
                <a16:creationId xmlns:a16="http://schemas.microsoft.com/office/drawing/2014/main" id="{5D6B652C-5511-6766-32BA-C5826A1803D7}"/>
              </a:ext>
            </a:extLst>
          </p:cNvPr>
          <p:cNvSpPr txBox="1"/>
          <p:nvPr/>
        </p:nvSpPr>
        <p:spPr>
          <a:xfrm>
            <a:off x="4688681" y="2459900"/>
            <a:ext cx="3729038" cy="900216"/>
          </a:xfrm>
          <a:prstGeom prst="rect">
            <a:avLst/>
          </a:prstGeom>
          <a:noFill/>
          <a:ln>
            <a:noFill/>
          </a:ln>
        </p:spPr>
        <p:txBody>
          <a:bodyPr spcFirstLastPara="1" wrap="square" lIns="68569" tIns="34275" rIns="68569" bIns="34275" anchor="t" anchorCtr="0">
            <a:spAutoFit/>
          </a:bodyPr>
          <a:lstStyle/>
          <a:p>
            <a:pPr>
              <a:buClr>
                <a:schemeClr val="accent2"/>
              </a:buClr>
              <a:buSzPts val="3600"/>
            </a:pPr>
            <a:r>
              <a:rPr lang="en-US" sz="2700" dirty="0">
                <a:solidFill>
                  <a:schemeClr val="accent4"/>
                </a:solidFill>
              </a:rPr>
              <a:t>COMPLIANCE MANGEMENT</a:t>
            </a:r>
            <a:endParaRPr lang="en-US" sz="788" dirty="0">
              <a:solidFill>
                <a:schemeClr val="accent4"/>
              </a:solidFill>
            </a:endParaRPr>
          </a:p>
        </p:txBody>
      </p:sp>
      <p:sp>
        <p:nvSpPr>
          <p:cNvPr id="546" name="Google Shape;546;p71">
            <a:extLst>
              <a:ext uri="{FF2B5EF4-FFF2-40B4-BE49-F238E27FC236}">
                <a16:creationId xmlns:a16="http://schemas.microsoft.com/office/drawing/2014/main" id="{422DC9E5-776F-EB1F-592A-7080C5386BBA}"/>
              </a:ext>
            </a:extLst>
          </p:cNvPr>
          <p:cNvSpPr txBox="1"/>
          <p:nvPr/>
        </p:nvSpPr>
        <p:spPr>
          <a:xfrm>
            <a:off x="4688681" y="2231301"/>
            <a:ext cx="2324100" cy="253885"/>
          </a:xfrm>
          <a:prstGeom prst="rect">
            <a:avLst/>
          </a:prstGeom>
          <a:noFill/>
          <a:ln>
            <a:noFill/>
          </a:ln>
        </p:spPr>
        <p:txBody>
          <a:bodyPr spcFirstLastPara="1" wrap="square" lIns="68569" tIns="34275" rIns="68569" bIns="34275" anchor="t" anchorCtr="0">
            <a:spAutoFit/>
          </a:bodyPr>
          <a:lstStyle/>
          <a:p>
            <a:pPr>
              <a:buClr>
                <a:srgbClr val="ADA9A9"/>
              </a:buClr>
              <a:buSzPts val="1600"/>
            </a:pPr>
            <a:r>
              <a:rPr lang="en-US" sz="1200" dirty="0">
                <a:solidFill>
                  <a:schemeClr val="bg1"/>
                </a:solidFill>
                <a:latin typeface="Arial" panose="020B0604020202020204" pitchFamily="34" charset="0"/>
                <a:ea typeface="Open Sans"/>
                <a:cs typeface="Arial" panose="020B0604020202020204" pitchFamily="34" charset="0"/>
                <a:sym typeface="Open Sans"/>
              </a:rPr>
              <a:t>Compliance</a:t>
            </a:r>
            <a:endParaRPr lang="en-US" sz="1200" dirty="0">
              <a:solidFill>
                <a:schemeClr val="bg1"/>
              </a:solidFill>
              <a:latin typeface="Arial" panose="020B0604020202020204" pitchFamily="34" charset="0"/>
              <a:cs typeface="Arial" panose="020B0604020202020204" pitchFamily="34" charset="0"/>
            </a:endParaRPr>
          </a:p>
        </p:txBody>
      </p:sp>
      <p:sp>
        <p:nvSpPr>
          <p:cNvPr id="17" name="Google Shape;367;p63">
            <a:extLst>
              <a:ext uri="{FF2B5EF4-FFF2-40B4-BE49-F238E27FC236}">
                <a16:creationId xmlns:a16="http://schemas.microsoft.com/office/drawing/2014/main" id="{0B231FC2-7380-2B7D-1F3C-435B54719233}"/>
              </a:ext>
            </a:extLst>
          </p:cNvPr>
          <p:cNvSpPr txBox="1"/>
          <p:nvPr/>
        </p:nvSpPr>
        <p:spPr>
          <a:xfrm>
            <a:off x="626455" y="966075"/>
            <a:ext cx="3533404" cy="3203153"/>
          </a:xfrm>
          <a:prstGeom prst="rect">
            <a:avLst/>
          </a:prstGeom>
          <a:solidFill>
            <a:schemeClr val="accent4"/>
          </a:solidFill>
          <a:ln>
            <a:noFill/>
          </a:ln>
          <a:effectLst/>
        </p:spPr>
        <p:txBody>
          <a:bodyPr spcFirstLastPara="1" wrap="square" lIns="68569" tIns="34275" rIns="68569" bIns="34275" anchor="ctr" anchorCtr="0">
            <a:noAutofit/>
          </a:bodyPr>
          <a:lstStyle/>
          <a:p>
            <a:endParaRPr sz="1350" dirty="0">
              <a:solidFill>
                <a:schemeClr val="accent4"/>
              </a:solidFill>
              <a:latin typeface="Arial" panose="020B0604020202020204" pitchFamily="34" charset="0"/>
              <a:ea typeface="Open Sans"/>
              <a:cs typeface="Arial" panose="020B0604020202020204" pitchFamily="34" charset="0"/>
              <a:sym typeface="Open Sans"/>
            </a:endParaRPr>
          </a:p>
        </p:txBody>
      </p:sp>
      <p:sp>
        <p:nvSpPr>
          <p:cNvPr id="20" name="Google Shape;545;p71">
            <a:extLst>
              <a:ext uri="{FF2B5EF4-FFF2-40B4-BE49-F238E27FC236}">
                <a16:creationId xmlns:a16="http://schemas.microsoft.com/office/drawing/2014/main" id="{9FD2766E-C1A5-4E06-7662-7A14C1B248A0}"/>
              </a:ext>
            </a:extLst>
          </p:cNvPr>
          <p:cNvSpPr txBox="1"/>
          <p:nvPr/>
        </p:nvSpPr>
        <p:spPr>
          <a:xfrm>
            <a:off x="1534001" y="1030440"/>
            <a:ext cx="1483519" cy="3146985"/>
          </a:xfrm>
          <a:prstGeom prst="rect">
            <a:avLst/>
          </a:prstGeom>
          <a:noFill/>
          <a:ln>
            <a:noFill/>
          </a:ln>
        </p:spPr>
        <p:txBody>
          <a:bodyPr spcFirstLastPara="1" wrap="square" lIns="68569" tIns="34275" rIns="68569" bIns="34275" anchor="t" anchorCtr="0">
            <a:spAutoFit/>
          </a:bodyPr>
          <a:lstStyle/>
          <a:p>
            <a:pPr>
              <a:buClr>
                <a:schemeClr val="accent2"/>
              </a:buClr>
              <a:buSzPts val="3600"/>
            </a:pPr>
            <a:r>
              <a:rPr lang="en-US" sz="20000" dirty="0">
                <a:solidFill>
                  <a:schemeClr val="bg1"/>
                </a:solidFill>
              </a:rPr>
              <a:t>4</a:t>
            </a:r>
            <a:endParaRPr sz="20000" dirty="0">
              <a:solidFill>
                <a:schemeClr val="bg1"/>
              </a:solidFill>
            </a:endParaRPr>
          </a:p>
        </p:txBody>
      </p:sp>
    </p:spTree>
    <p:extLst>
      <p:ext uri="{BB962C8B-B14F-4D97-AF65-F5344CB8AC3E}">
        <p14:creationId xmlns:p14="http://schemas.microsoft.com/office/powerpoint/2010/main" val="38322672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48">
          <a:extLst>
            <a:ext uri="{FF2B5EF4-FFF2-40B4-BE49-F238E27FC236}">
              <a16:creationId xmlns:a16="http://schemas.microsoft.com/office/drawing/2014/main" id="{DE013152-B50D-C76A-EFA8-2ECF4F3301F6}"/>
            </a:ext>
          </a:extLst>
        </p:cNvPr>
        <p:cNvGrpSpPr/>
        <p:nvPr/>
      </p:nvGrpSpPr>
      <p:grpSpPr>
        <a:xfrm>
          <a:off x="0" y="0"/>
          <a:ext cx="0" cy="0"/>
          <a:chOff x="0" y="0"/>
          <a:chExt cx="0" cy="0"/>
        </a:xfrm>
      </p:grpSpPr>
      <p:sp>
        <p:nvSpPr>
          <p:cNvPr id="251" name="Google Shape;251;p57">
            <a:extLst>
              <a:ext uri="{FF2B5EF4-FFF2-40B4-BE49-F238E27FC236}">
                <a16:creationId xmlns:a16="http://schemas.microsoft.com/office/drawing/2014/main" id="{3D311987-97EB-33BD-2919-FD70F633DE08}"/>
              </a:ext>
            </a:extLst>
          </p:cNvPr>
          <p:cNvSpPr txBox="1"/>
          <p:nvPr/>
        </p:nvSpPr>
        <p:spPr>
          <a:xfrm>
            <a:off x="911642" y="874044"/>
            <a:ext cx="5001066" cy="415498"/>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ts val="0"/>
              </a:spcBef>
              <a:spcAft>
                <a:spcPts val="0"/>
              </a:spcAft>
              <a:buClr>
                <a:srgbClr val="F0BE06"/>
              </a:buClr>
              <a:buSzPts val="3600"/>
              <a:buFont typeface="Arial"/>
              <a:buNone/>
              <a:tabLst/>
              <a:defRPr/>
            </a:pPr>
            <a:r>
              <a:rPr kumimoji="0" lang="en-US" sz="2700" b="0" i="0" u="none" strike="noStrike" kern="0" cap="none" spc="0" normalizeH="0" baseline="0" noProof="0" dirty="0">
                <a:ln>
                  <a:noFill/>
                </a:ln>
                <a:solidFill>
                  <a:srgbClr val="FFC000"/>
                </a:solidFill>
                <a:effectLst/>
                <a:uLnTx/>
                <a:uFillTx/>
                <a:latin typeface="Arial"/>
                <a:cs typeface="Arial"/>
                <a:sym typeface="Arial"/>
              </a:rPr>
              <a:t>Compliance Management</a:t>
            </a:r>
            <a:endParaRPr kumimoji="0" sz="788" b="0" i="0" u="none" strike="noStrike" kern="0" cap="none" spc="0" normalizeH="0" baseline="0" noProof="0" dirty="0">
              <a:ln>
                <a:noFill/>
              </a:ln>
              <a:solidFill>
                <a:srgbClr val="FFC000"/>
              </a:solidFill>
              <a:effectLst/>
              <a:uLnTx/>
              <a:uFillTx/>
              <a:latin typeface="Arial"/>
              <a:cs typeface="Arial"/>
              <a:sym typeface="Arial"/>
            </a:endParaRPr>
          </a:p>
        </p:txBody>
      </p:sp>
      <p:sp>
        <p:nvSpPr>
          <p:cNvPr id="252" name="Google Shape;252;p57">
            <a:extLst>
              <a:ext uri="{FF2B5EF4-FFF2-40B4-BE49-F238E27FC236}">
                <a16:creationId xmlns:a16="http://schemas.microsoft.com/office/drawing/2014/main" id="{D0FBBD8F-6432-1CF2-6287-2A3862F4E3F5}"/>
              </a:ext>
            </a:extLst>
          </p:cNvPr>
          <p:cNvSpPr txBox="1"/>
          <p:nvPr/>
        </p:nvSpPr>
        <p:spPr>
          <a:xfrm>
            <a:off x="911643" y="645444"/>
            <a:ext cx="2325290" cy="16158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ts val="0"/>
              </a:spcBef>
              <a:spcAft>
                <a:spcPts val="0"/>
              </a:spcAft>
              <a:buClr>
                <a:srgbClr val="ADA9A9"/>
              </a:buClr>
              <a:buSzPts val="1600"/>
              <a:buFont typeface="Arial"/>
              <a:buNone/>
              <a:tabLst/>
              <a:defRPr/>
            </a:pPr>
            <a:r>
              <a:rPr kumimoji="0" lang="en-US" sz="1050" b="0" i="0" u="none" strike="noStrike" kern="0" cap="none" spc="0" normalizeH="0" baseline="0" noProof="0" dirty="0">
                <a:ln>
                  <a:noFill/>
                </a:ln>
                <a:solidFill>
                  <a:srgbClr val="ADA9A9"/>
                </a:solidFill>
                <a:effectLst/>
                <a:uLnTx/>
                <a:uFillTx/>
                <a:latin typeface="Arial" panose="020B0604020202020204" pitchFamily="34" charset="0"/>
                <a:ea typeface="Open Sans"/>
                <a:cs typeface="Arial" panose="020B0604020202020204" pitchFamily="34" charset="0"/>
                <a:sym typeface="Open Sans"/>
              </a:rPr>
              <a:t>Compliance</a:t>
            </a:r>
            <a:endParaRPr kumimoji="0" lang="en-US" sz="105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endParaRPr>
          </a:p>
        </p:txBody>
      </p:sp>
      <p:sp>
        <p:nvSpPr>
          <p:cNvPr id="33" name="Google Shape;250;p57">
            <a:extLst>
              <a:ext uri="{FF2B5EF4-FFF2-40B4-BE49-F238E27FC236}">
                <a16:creationId xmlns:a16="http://schemas.microsoft.com/office/drawing/2014/main" id="{0D8B9C04-4B49-3277-902A-23946A2D92C5}"/>
              </a:ext>
            </a:extLst>
          </p:cNvPr>
          <p:cNvSpPr txBox="1"/>
          <p:nvPr/>
        </p:nvSpPr>
        <p:spPr>
          <a:xfrm>
            <a:off x="377428" y="4828347"/>
            <a:ext cx="925115" cy="107722"/>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ts val="0"/>
              </a:spcBef>
              <a:spcAft>
                <a:spcPts val="0"/>
              </a:spcAft>
              <a:buClr>
                <a:srgbClr val="21373F"/>
              </a:buClr>
              <a:buSzPts val="1200"/>
              <a:buFont typeface="Arial"/>
              <a:buNone/>
              <a:tabLst/>
              <a:defRPr/>
            </a:pPr>
            <a:fld id="{A043D738-59E1-4748-9474-6704EA9D3C3C}" type="slidenum">
              <a:rPr kumimoji="0" lang="de-CH" sz="700" b="0" i="0" u="none" strike="noStrike" kern="0" cap="none" spc="0" normalizeH="0" baseline="0" noProof="0" smtClean="0">
                <a:ln>
                  <a:noFill/>
                </a:ln>
                <a:solidFill>
                  <a:srgbClr val="A5A5A5"/>
                </a:solidFill>
                <a:effectLst/>
                <a:uLnTx/>
                <a:uFillTx/>
                <a:latin typeface="Arial" panose="020B0604020202020204" pitchFamily="34" charset="0"/>
                <a:ea typeface="Open Sans"/>
                <a:cs typeface="Arial" panose="020B0604020202020204" pitchFamily="34" charset="0"/>
                <a:sym typeface="Open Sans"/>
              </a:rPr>
              <a:pPr marL="0" marR="0" lvl="0" indent="0" algn="l" defTabSz="914400" rtl="0" eaLnBrk="1" fontAlgn="auto" latinLnBrk="0" hangingPunct="1">
                <a:lnSpc>
                  <a:spcPct val="100000"/>
                </a:lnSpc>
                <a:spcBef>
                  <a:spcPts val="0"/>
                </a:spcBef>
                <a:spcAft>
                  <a:spcPts val="0"/>
                </a:spcAft>
                <a:buClr>
                  <a:srgbClr val="21373F"/>
                </a:buClr>
                <a:buSzPts val="1200"/>
                <a:buFont typeface="Arial"/>
                <a:buNone/>
                <a:tabLst/>
                <a:defRPr/>
              </a:pPr>
              <a:t>13</a:t>
            </a:fld>
            <a:endParaRPr kumimoji="0" lang="de-CH" sz="700" b="0" i="0" u="none" strike="noStrike" kern="0" cap="none" spc="0" normalizeH="0" baseline="0" noProof="0" dirty="0">
              <a:ln>
                <a:noFill/>
              </a:ln>
              <a:solidFill>
                <a:srgbClr val="A5A5A5"/>
              </a:solidFill>
              <a:effectLst/>
              <a:uLnTx/>
              <a:uFillTx/>
              <a:latin typeface="Arial" panose="020B0604020202020204" pitchFamily="34" charset="0"/>
              <a:ea typeface="Open Sans"/>
              <a:cs typeface="Arial" panose="020B0604020202020204" pitchFamily="34" charset="0"/>
              <a:sym typeface="Arial"/>
            </a:endParaRPr>
          </a:p>
        </p:txBody>
      </p:sp>
      <p:sp>
        <p:nvSpPr>
          <p:cNvPr id="8" name="Google Shape;256;p57">
            <a:extLst>
              <a:ext uri="{FF2B5EF4-FFF2-40B4-BE49-F238E27FC236}">
                <a16:creationId xmlns:a16="http://schemas.microsoft.com/office/drawing/2014/main" id="{A85C516E-53C6-E140-5F1E-1CB5144EA7E4}"/>
              </a:ext>
            </a:extLst>
          </p:cNvPr>
          <p:cNvSpPr/>
          <p:nvPr/>
        </p:nvSpPr>
        <p:spPr>
          <a:xfrm rot="5400000">
            <a:off x="1033258" y="1667776"/>
            <a:ext cx="148828" cy="128588"/>
          </a:xfrm>
          <a:prstGeom prst="triangle">
            <a:avLst>
              <a:gd name="adj" fmla="val 50000"/>
            </a:avLst>
          </a:prstGeom>
          <a:solidFill>
            <a:schemeClr val="accent4"/>
          </a:solid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350" b="0" i="0" u="none" strike="noStrike" kern="0" cap="none" spc="0" normalizeH="0" baseline="0" noProof="0" dirty="0">
              <a:ln>
                <a:noFill/>
              </a:ln>
              <a:solidFill>
                <a:srgbClr val="000000"/>
              </a:solidFill>
              <a:effectLst/>
              <a:uLnTx/>
              <a:uFillTx/>
              <a:latin typeface="Arial" panose="020B0604020202020204" pitchFamily="34" charset="0"/>
              <a:ea typeface="Open Sans"/>
              <a:cs typeface="Arial" panose="020B0604020202020204" pitchFamily="34" charset="0"/>
              <a:sym typeface="Open Sans"/>
            </a:endParaRPr>
          </a:p>
        </p:txBody>
      </p:sp>
      <p:sp>
        <p:nvSpPr>
          <p:cNvPr id="10" name="Google Shape;249;p57">
            <a:extLst>
              <a:ext uri="{FF2B5EF4-FFF2-40B4-BE49-F238E27FC236}">
                <a16:creationId xmlns:a16="http://schemas.microsoft.com/office/drawing/2014/main" id="{E3F78478-A537-9006-35F1-6FCB81A768E8}"/>
              </a:ext>
            </a:extLst>
          </p:cNvPr>
          <p:cNvSpPr txBox="1"/>
          <p:nvPr/>
        </p:nvSpPr>
        <p:spPr>
          <a:xfrm>
            <a:off x="6586430" y="4818822"/>
            <a:ext cx="2314829" cy="107722"/>
          </a:xfrm>
          <a:prstGeom prst="rect">
            <a:avLst/>
          </a:prstGeom>
          <a:noFill/>
          <a:ln>
            <a:noFill/>
          </a:ln>
        </p:spPr>
        <p:txBody>
          <a:bodyPr spcFirstLastPara="1" wrap="square" lIns="0" tIns="0" rIns="0" bIns="0" anchor="t" anchorCtr="0">
            <a:spAutoFit/>
          </a:bodyPr>
          <a:lstStyle/>
          <a:p>
            <a:pPr marL="0" marR="0" lvl="0" indent="0" algn="r" defTabSz="914400" rtl="0" eaLnBrk="1" fontAlgn="auto" latinLnBrk="0" hangingPunct="1">
              <a:lnSpc>
                <a:spcPct val="100000"/>
              </a:lnSpc>
              <a:spcBef>
                <a:spcPts val="0"/>
              </a:spcBef>
              <a:spcAft>
                <a:spcPts val="0"/>
              </a:spcAft>
              <a:buClr>
                <a:srgbClr val="21373F"/>
              </a:buClr>
              <a:buSzPts val="1200"/>
              <a:buFont typeface="Arial"/>
              <a:buNone/>
              <a:tabLst/>
              <a:defRPr/>
            </a:pPr>
            <a:r>
              <a:rPr kumimoji="0" lang="de-CH" sz="700" b="0" i="0" u="none" strike="noStrike" kern="0" cap="none" spc="0" normalizeH="0" baseline="0" noProof="0" dirty="0">
                <a:ln>
                  <a:noFill/>
                </a:ln>
                <a:solidFill>
                  <a:srgbClr val="A5A5A5"/>
                </a:solidFill>
                <a:effectLst/>
                <a:uLnTx/>
                <a:uFillTx/>
                <a:latin typeface="Arial" panose="020B0604020202020204" pitchFamily="34" charset="0"/>
                <a:ea typeface="Open Sans"/>
                <a:cs typeface="Arial" panose="020B0604020202020204" pitchFamily="34" charset="0"/>
                <a:sym typeface="Open Sans"/>
              </a:rPr>
              <a:t>© Corporate Governance, D. Carlson-Burkart, 2023</a:t>
            </a:r>
            <a:endParaRPr kumimoji="0" lang="de-CH" sz="700" b="0" i="0" u="none" strike="noStrike" kern="0" cap="none" spc="0" normalizeH="0" baseline="0" noProof="0" dirty="0">
              <a:ln>
                <a:noFill/>
              </a:ln>
              <a:solidFill>
                <a:srgbClr val="A5A5A5"/>
              </a:solidFill>
              <a:effectLst/>
              <a:uLnTx/>
              <a:uFillTx/>
              <a:latin typeface="Arial" panose="020B0604020202020204" pitchFamily="34" charset="0"/>
              <a:cs typeface="Arial" panose="020B0604020202020204" pitchFamily="34" charset="0"/>
              <a:sym typeface="Arial"/>
            </a:endParaRPr>
          </a:p>
        </p:txBody>
      </p:sp>
      <p:sp>
        <p:nvSpPr>
          <p:cNvPr id="2" name="Google Shape;255;p57">
            <a:extLst>
              <a:ext uri="{FF2B5EF4-FFF2-40B4-BE49-F238E27FC236}">
                <a16:creationId xmlns:a16="http://schemas.microsoft.com/office/drawing/2014/main" id="{5ADEFD59-5989-514A-9236-2FD9FF1C212F}"/>
              </a:ext>
            </a:extLst>
          </p:cNvPr>
          <p:cNvSpPr txBox="1"/>
          <p:nvPr/>
        </p:nvSpPr>
        <p:spPr>
          <a:xfrm>
            <a:off x="1302542" y="1610153"/>
            <a:ext cx="4443349" cy="2539157"/>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50000"/>
              </a:lnSpc>
              <a:spcBef>
                <a:spcPts val="0"/>
              </a:spcBef>
              <a:spcAft>
                <a:spcPts val="0"/>
              </a:spcAft>
              <a:buClr>
                <a:srgbClr val="757070"/>
              </a:buClr>
              <a:buSzPts val="1100"/>
              <a:buFont typeface="Arial"/>
              <a:buNone/>
              <a:tabLst>
                <a:tab pos="90000" algn="l"/>
                <a:tab pos="180000" algn="l"/>
                <a:tab pos="270000" algn="l"/>
                <a:tab pos="360000" algn="l"/>
                <a:tab pos="540000" algn="l"/>
                <a:tab pos="720000" algn="l"/>
                <a:tab pos="1800000" algn="l"/>
              </a:tabLst>
              <a:defRPr/>
            </a:pPr>
            <a:r>
              <a:rPr kumimoji="0" lang="de-CH" sz="950" b="0" i="0" u="none" strike="noStrike" kern="0" cap="none" spc="0" normalizeH="0" baseline="0" noProof="0" dirty="0">
                <a:ln>
                  <a:noFill/>
                </a:ln>
                <a:solidFill>
                  <a:srgbClr val="757070"/>
                </a:solidFill>
                <a:effectLst/>
                <a:uLnTx/>
                <a:uFillTx/>
                <a:latin typeface="Arial" panose="020B0604020202020204" pitchFamily="34" charset="0"/>
                <a:ea typeface="Open Sans"/>
                <a:cs typeface="Arial" panose="020B0604020202020204" pitchFamily="34" charset="0"/>
                <a:sym typeface="Open Sans"/>
              </a:rPr>
              <a:t>			</a:t>
            </a:r>
            <a:r>
              <a:rPr kumimoji="0" lang="de-CH" sz="1000" b="0" i="0" u="none" strike="noStrike" kern="0" cap="none" spc="0" normalizeH="0" baseline="0" noProof="0" dirty="0">
                <a:ln>
                  <a:noFill/>
                </a:ln>
                <a:solidFill>
                  <a:srgbClr val="000000"/>
                </a:solidFill>
                <a:effectLst/>
                <a:uLnTx/>
                <a:uFillTx/>
                <a:latin typeface="Arial" panose="020B0604020202020204" pitchFamily="34" charset="0"/>
                <a:ea typeface="Open Sans"/>
                <a:cs typeface="Arial" panose="020B0604020202020204" pitchFamily="34" charset="0"/>
                <a:sym typeface="Open Sans"/>
              </a:rPr>
              <a:t>Compliance-Kultur in der Unternehmung</a:t>
            </a:r>
          </a:p>
          <a:p>
            <a:pPr marL="0" marR="0" lvl="0" indent="0" algn="l" defTabSz="914400" rtl="0" eaLnBrk="1" fontAlgn="auto" latinLnBrk="0" hangingPunct="1">
              <a:lnSpc>
                <a:spcPct val="150000"/>
              </a:lnSpc>
              <a:spcBef>
                <a:spcPts val="0"/>
              </a:spcBef>
              <a:spcAft>
                <a:spcPts val="0"/>
              </a:spcAft>
              <a:buClr>
                <a:srgbClr val="757070"/>
              </a:buClr>
              <a:buSzPts val="1100"/>
              <a:buFont typeface="Arial"/>
              <a:buNone/>
              <a:tabLst>
                <a:tab pos="90000" algn="l"/>
                <a:tab pos="180000" algn="l"/>
                <a:tab pos="270000" algn="l"/>
                <a:tab pos="360000" algn="l"/>
                <a:tab pos="540000" algn="l"/>
                <a:tab pos="720000" algn="l"/>
                <a:tab pos="1800000" algn="l"/>
              </a:tabLst>
              <a:defRPr/>
            </a:pPr>
            <a:endParaRPr kumimoji="0" lang="de-CH" sz="1000" b="0" i="0" u="none" strike="noStrike" kern="0" cap="none" spc="0" normalizeH="0" baseline="0" noProof="0" dirty="0">
              <a:ln>
                <a:noFill/>
              </a:ln>
              <a:solidFill>
                <a:srgbClr val="000000"/>
              </a:solidFill>
              <a:effectLst/>
              <a:uLnTx/>
              <a:uFillTx/>
              <a:latin typeface="Arial" panose="020B0604020202020204" pitchFamily="34" charset="0"/>
              <a:ea typeface="Open Sans"/>
              <a:cs typeface="Arial" panose="020B0604020202020204" pitchFamily="34" charset="0"/>
              <a:sym typeface="Open Sans"/>
            </a:endParaRPr>
          </a:p>
          <a:p>
            <a:pPr marL="0" marR="0" lvl="0" indent="0" algn="l" defTabSz="914400" rtl="0" eaLnBrk="1" fontAlgn="auto" latinLnBrk="0" hangingPunct="1">
              <a:lnSpc>
                <a:spcPct val="150000"/>
              </a:lnSpc>
              <a:spcBef>
                <a:spcPts val="0"/>
              </a:spcBef>
              <a:spcAft>
                <a:spcPts val="0"/>
              </a:spcAft>
              <a:buClr>
                <a:srgbClr val="757070"/>
              </a:buClr>
              <a:buSzPts val="1100"/>
              <a:buFont typeface="Arial"/>
              <a:buNone/>
              <a:tabLst>
                <a:tab pos="90000" algn="l"/>
                <a:tab pos="180000" algn="l"/>
                <a:tab pos="270000" algn="l"/>
                <a:tab pos="360000" algn="l"/>
                <a:tab pos="540000" algn="l"/>
                <a:tab pos="720000" algn="l"/>
                <a:tab pos="1800000" algn="l"/>
              </a:tabLst>
              <a:defRPr/>
            </a:pPr>
            <a:r>
              <a:rPr kumimoji="0" lang="de-CH" sz="1000" b="0" i="0" u="none" strike="noStrike" kern="0" cap="none" spc="0" normalizeH="0" baseline="0" noProof="0" dirty="0">
                <a:ln>
                  <a:noFill/>
                </a:ln>
                <a:solidFill>
                  <a:srgbClr val="000000"/>
                </a:solidFill>
                <a:effectLst/>
                <a:uLnTx/>
                <a:uFillTx/>
                <a:latin typeface="Arial" panose="020B0604020202020204" pitchFamily="34" charset="0"/>
                <a:ea typeface="Open Sans"/>
                <a:cs typeface="Arial" panose="020B0604020202020204" pitchFamily="34" charset="0"/>
                <a:sym typeface="Open Sans"/>
              </a:rPr>
              <a:t>			Risikomanagement und Compliance Strategien</a:t>
            </a:r>
          </a:p>
          <a:p>
            <a:pPr marL="0" marR="0" lvl="0" indent="0" algn="l" defTabSz="914400" rtl="0" eaLnBrk="1" fontAlgn="auto" latinLnBrk="0" hangingPunct="1">
              <a:lnSpc>
                <a:spcPct val="150000"/>
              </a:lnSpc>
              <a:spcBef>
                <a:spcPts val="0"/>
              </a:spcBef>
              <a:spcAft>
                <a:spcPts val="0"/>
              </a:spcAft>
              <a:buClr>
                <a:srgbClr val="757070"/>
              </a:buClr>
              <a:buSzPts val="1100"/>
              <a:buFont typeface="Arial"/>
              <a:buNone/>
              <a:tabLst>
                <a:tab pos="90000" algn="l"/>
                <a:tab pos="180000" algn="l"/>
                <a:tab pos="270000" algn="l"/>
                <a:tab pos="360000" algn="l"/>
                <a:tab pos="540000" algn="l"/>
                <a:tab pos="720000" algn="l"/>
                <a:tab pos="1800000" algn="l"/>
              </a:tabLst>
              <a:defRPr/>
            </a:pPr>
            <a:endParaRPr lang="de-CH" sz="1000" dirty="0">
              <a:latin typeface="Arial" panose="020B0604020202020204" pitchFamily="34" charset="0"/>
              <a:ea typeface="Open Sans"/>
              <a:cs typeface="Arial" panose="020B0604020202020204" pitchFamily="34" charset="0"/>
              <a:sym typeface="Open Sans"/>
            </a:endParaRPr>
          </a:p>
          <a:p>
            <a:pPr marL="0" marR="0" lvl="0" indent="0" algn="l" defTabSz="914400" rtl="0" eaLnBrk="1" fontAlgn="auto" latinLnBrk="0" hangingPunct="1">
              <a:lnSpc>
                <a:spcPct val="150000"/>
              </a:lnSpc>
              <a:spcBef>
                <a:spcPts val="0"/>
              </a:spcBef>
              <a:spcAft>
                <a:spcPts val="0"/>
              </a:spcAft>
              <a:buClr>
                <a:srgbClr val="757070"/>
              </a:buClr>
              <a:buSzPts val="1100"/>
              <a:buFont typeface="Arial"/>
              <a:buNone/>
              <a:tabLst>
                <a:tab pos="90000" algn="l"/>
                <a:tab pos="180000" algn="l"/>
                <a:tab pos="270000" algn="l"/>
                <a:tab pos="360000" algn="l"/>
                <a:tab pos="540000" algn="l"/>
                <a:tab pos="720000" algn="l"/>
                <a:tab pos="1800000" algn="l"/>
              </a:tabLst>
              <a:defRPr/>
            </a:pPr>
            <a:r>
              <a:rPr kumimoji="0" lang="de-CH" sz="1000" b="0" i="0" u="none" strike="noStrike" kern="0" cap="none" spc="0" normalizeH="0" baseline="0" noProof="0" dirty="0">
                <a:ln>
                  <a:noFill/>
                </a:ln>
                <a:solidFill>
                  <a:srgbClr val="000000"/>
                </a:solidFill>
                <a:effectLst/>
                <a:uLnTx/>
                <a:uFillTx/>
                <a:latin typeface="Arial" panose="020B0604020202020204" pitchFamily="34" charset="0"/>
                <a:ea typeface="Open Sans"/>
                <a:cs typeface="Arial" panose="020B0604020202020204" pitchFamily="34" charset="0"/>
                <a:sym typeface="Open Sans"/>
              </a:rPr>
              <a:t>			Interne </a:t>
            </a:r>
            <a:r>
              <a:rPr lang="de-CH" sz="1000" dirty="0">
                <a:latin typeface="Arial" panose="020B0604020202020204" pitchFamily="34" charset="0"/>
                <a:ea typeface="Open Sans"/>
                <a:cs typeface="Arial" panose="020B0604020202020204" pitchFamily="34" charset="0"/>
                <a:sym typeface="Open Sans"/>
              </a:rPr>
              <a:t>K</a:t>
            </a:r>
            <a:r>
              <a:rPr kumimoji="0" lang="de-CH" sz="1000" b="0" i="0" u="none" strike="noStrike" kern="0" cap="none" spc="0" normalizeH="0" baseline="0" noProof="0" dirty="0" err="1">
                <a:ln>
                  <a:noFill/>
                </a:ln>
                <a:solidFill>
                  <a:srgbClr val="000000"/>
                </a:solidFill>
                <a:effectLst/>
                <a:uLnTx/>
                <a:uFillTx/>
                <a:latin typeface="Arial" panose="020B0604020202020204" pitchFamily="34" charset="0"/>
                <a:ea typeface="Open Sans"/>
                <a:cs typeface="Arial" panose="020B0604020202020204" pitchFamily="34" charset="0"/>
                <a:sym typeface="Open Sans"/>
              </a:rPr>
              <a:t>ontrollsysteme</a:t>
            </a:r>
            <a:r>
              <a:rPr kumimoji="0" lang="de-CH" sz="1000" b="0" i="0" u="none" strike="noStrike" kern="0" cap="none" spc="0" normalizeH="0" baseline="0" noProof="0" dirty="0">
                <a:ln>
                  <a:noFill/>
                </a:ln>
                <a:solidFill>
                  <a:srgbClr val="000000"/>
                </a:solidFill>
                <a:effectLst/>
                <a:uLnTx/>
                <a:uFillTx/>
                <a:latin typeface="Arial" panose="020B0604020202020204" pitchFamily="34" charset="0"/>
                <a:ea typeface="Open Sans"/>
                <a:cs typeface="Arial" panose="020B0604020202020204" pitchFamily="34" charset="0"/>
                <a:sym typeface="Open Sans"/>
              </a:rPr>
              <a:t> (IKS)</a:t>
            </a:r>
          </a:p>
          <a:p>
            <a:pPr marL="0" marR="0" lvl="0" indent="0" algn="l" defTabSz="914400" rtl="0" eaLnBrk="1" fontAlgn="auto" latinLnBrk="0" hangingPunct="1">
              <a:lnSpc>
                <a:spcPct val="150000"/>
              </a:lnSpc>
              <a:spcBef>
                <a:spcPts val="0"/>
              </a:spcBef>
              <a:spcAft>
                <a:spcPts val="0"/>
              </a:spcAft>
              <a:buClr>
                <a:srgbClr val="757070"/>
              </a:buClr>
              <a:buSzPts val="1100"/>
              <a:buFont typeface="Arial"/>
              <a:buNone/>
              <a:tabLst>
                <a:tab pos="90000" algn="l"/>
                <a:tab pos="180000" algn="l"/>
                <a:tab pos="270000" algn="l"/>
                <a:tab pos="360000" algn="l"/>
                <a:tab pos="540000" algn="l"/>
                <a:tab pos="720000" algn="l"/>
                <a:tab pos="1800000" algn="l"/>
              </a:tabLst>
              <a:defRPr/>
            </a:pPr>
            <a:r>
              <a:rPr lang="de-CH" sz="1000" dirty="0">
                <a:latin typeface="Arial" panose="020B0604020202020204" pitchFamily="34" charset="0"/>
                <a:ea typeface="Open Sans"/>
                <a:cs typeface="Arial" panose="020B0604020202020204" pitchFamily="34" charset="0"/>
                <a:sym typeface="Open Sans"/>
              </a:rPr>
              <a:t>		</a:t>
            </a:r>
          </a:p>
          <a:p>
            <a:pPr marL="0" marR="0" lvl="0" indent="0" algn="l" defTabSz="914400" rtl="0" eaLnBrk="1" fontAlgn="auto" latinLnBrk="0" hangingPunct="1">
              <a:lnSpc>
                <a:spcPct val="150000"/>
              </a:lnSpc>
              <a:spcBef>
                <a:spcPts val="0"/>
              </a:spcBef>
              <a:spcAft>
                <a:spcPts val="0"/>
              </a:spcAft>
              <a:buClr>
                <a:srgbClr val="757070"/>
              </a:buClr>
              <a:buSzPts val="1100"/>
              <a:buFont typeface="Arial"/>
              <a:buNone/>
              <a:tabLst>
                <a:tab pos="90000" algn="l"/>
                <a:tab pos="180000" algn="l"/>
                <a:tab pos="270000" algn="l"/>
                <a:tab pos="360000" algn="l"/>
                <a:tab pos="540000" algn="l"/>
                <a:tab pos="720000" algn="l"/>
                <a:tab pos="1800000" algn="l"/>
              </a:tabLst>
              <a:defRPr/>
            </a:pPr>
            <a:r>
              <a:rPr kumimoji="0" lang="de-CH" sz="1000" b="0" i="0" u="none" strike="noStrike" kern="0" cap="none" spc="0" normalizeH="0" baseline="0" noProof="0" dirty="0">
                <a:ln>
                  <a:noFill/>
                </a:ln>
                <a:solidFill>
                  <a:srgbClr val="000000"/>
                </a:solidFill>
                <a:effectLst/>
                <a:uLnTx/>
                <a:uFillTx/>
                <a:latin typeface="Arial" panose="020B0604020202020204" pitchFamily="34" charset="0"/>
                <a:ea typeface="Open Sans"/>
                <a:cs typeface="Arial" panose="020B0604020202020204" pitchFamily="34" charset="0"/>
                <a:sym typeface="Open Sans"/>
              </a:rPr>
              <a:t>			</a:t>
            </a:r>
            <a:r>
              <a:rPr lang="de-CH" sz="1000" dirty="0">
                <a:latin typeface="Arial" panose="020B0604020202020204" pitchFamily="34" charset="0"/>
                <a:ea typeface="Open Sans"/>
                <a:cs typeface="Arial" panose="020B0604020202020204" pitchFamily="34" charset="0"/>
                <a:sym typeface="Open Sans"/>
              </a:rPr>
              <a:t>S</a:t>
            </a:r>
            <a:r>
              <a:rPr kumimoji="0" lang="de-CH" sz="1000" b="0" i="0" u="none" strike="noStrike" kern="0" cap="none" spc="0" normalizeH="0" baseline="0" noProof="0" dirty="0" err="1">
                <a:ln>
                  <a:noFill/>
                </a:ln>
                <a:solidFill>
                  <a:srgbClr val="000000"/>
                </a:solidFill>
                <a:effectLst/>
                <a:uLnTx/>
                <a:uFillTx/>
                <a:latin typeface="Arial" panose="020B0604020202020204" pitchFamily="34" charset="0"/>
                <a:ea typeface="Open Sans"/>
                <a:cs typeface="Arial" panose="020B0604020202020204" pitchFamily="34" charset="0"/>
                <a:sym typeface="Open Sans"/>
              </a:rPr>
              <a:t>chulung</a:t>
            </a:r>
            <a:r>
              <a:rPr kumimoji="0" lang="de-CH" sz="1000" b="0" i="0" u="none" strike="noStrike" kern="0" cap="none" spc="0" normalizeH="0" baseline="0" noProof="0" dirty="0">
                <a:ln>
                  <a:noFill/>
                </a:ln>
                <a:solidFill>
                  <a:srgbClr val="000000"/>
                </a:solidFill>
                <a:effectLst/>
                <a:uLnTx/>
                <a:uFillTx/>
                <a:latin typeface="Arial" panose="020B0604020202020204" pitchFamily="34" charset="0"/>
                <a:ea typeface="Open Sans"/>
                <a:cs typeface="Arial" panose="020B0604020202020204" pitchFamily="34" charset="0"/>
                <a:sym typeface="Open Sans"/>
              </a:rPr>
              <a:t> und Sensibilisierung</a:t>
            </a:r>
          </a:p>
          <a:p>
            <a:pPr marL="0" marR="0" lvl="0" indent="0" algn="l" defTabSz="914400" rtl="0" eaLnBrk="1" fontAlgn="auto" latinLnBrk="0" hangingPunct="1">
              <a:lnSpc>
                <a:spcPct val="150000"/>
              </a:lnSpc>
              <a:spcBef>
                <a:spcPts val="0"/>
              </a:spcBef>
              <a:spcAft>
                <a:spcPts val="0"/>
              </a:spcAft>
              <a:buClr>
                <a:srgbClr val="757070"/>
              </a:buClr>
              <a:buSzPts val="1100"/>
              <a:buFont typeface="Arial"/>
              <a:buNone/>
              <a:tabLst>
                <a:tab pos="90000" algn="l"/>
                <a:tab pos="180000" algn="l"/>
                <a:tab pos="270000" algn="l"/>
                <a:tab pos="360000" algn="l"/>
                <a:tab pos="540000" algn="l"/>
                <a:tab pos="720000" algn="l"/>
                <a:tab pos="1800000" algn="l"/>
              </a:tabLst>
              <a:defRPr/>
            </a:pPr>
            <a:endParaRPr lang="de-CH" sz="1000" dirty="0">
              <a:latin typeface="Arial" panose="020B0604020202020204" pitchFamily="34" charset="0"/>
              <a:ea typeface="Open Sans"/>
              <a:cs typeface="Arial" panose="020B0604020202020204" pitchFamily="34" charset="0"/>
              <a:sym typeface="Open Sans"/>
            </a:endParaRPr>
          </a:p>
          <a:p>
            <a:pPr marL="0" marR="0" lvl="0" indent="0" algn="l" defTabSz="914400" rtl="0" eaLnBrk="1" fontAlgn="auto" latinLnBrk="0" hangingPunct="1">
              <a:lnSpc>
                <a:spcPct val="150000"/>
              </a:lnSpc>
              <a:spcBef>
                <a:spcPts val="0"/>
              </a:spcBef>
              <a:spcAft>
                <a:spcPts val="0"/>
              </a:spcAft>
              <a:buClr>
                <a:srgbClr val="757070"/>
              </a:buClr>
              <a:buSzPts val="1100"/>
              <a:buFont typeface="Arial"/>
              <a:buNone/>
              <a:tabLst>
                <a:tab pos="90000" algn="l"/>
                <a:tab pos="180000" algn="l"/>
                <a:tab pos="270000" algn="l"/>
                <a:tab pos="360000" algn="l"/>
                <a:tab pos="540000" algn="l"/>
                <a:tab pos="720000" algn="l"/>
                <a:tab pos="1800000" algn="l"/>
              </a:tabLst>
              <a:defRPr/>
            </a:pPr>
            <a:endParaRPr kumimoji="0" lang="de-CH" sz="1000" b="0" i="0" u="none" strike="noStrike" kern="0" cap="none" spc="0" normalizeH="0" baseline="0" noProof="0" dirty="0">
              <a:ln>
                <a:noFill/>
              </a:ln>
              <a:solidFill>
                <a:srgbClr val="000000"/>
              </a:solidFill>
              <a:effectLst/>
              <a:uLnTx/>
              <a:uFillTx/>
              <a:latin typeface="Arial" panose="020B0604020202020204" pitchFamily="34" charset="0"/>
              <a:ea typeface="Open Sans"/>
              <a:cs typeface="Arial" panose="020B0604020202020204" pitchFamily="34" charset="0"/>
              <a:sym typeface="Open Sans"/>
            </a:endParaRPr>
          </a:p>
          <a:p>
            <a:pPr marL="0" marR="0" lvl="0" indent="0" algn="l" defTabSz="914400" rtl="0" eaLnBrk="1" fontAlgn="auto" latinLnBrk="0" hangingPunct="1">
              <a:lnSpc>
                <a:spcPct val="150000"/>
              </a:lnSpc>
              <a:spcBef>
                <a:spcPts val="0"/>
              </a:spcBef>
              <a:spcAft>
                <a:spcPts val="0"/>
              </a:spcAft>
              <a:buClr>
                <a:srgbClr val="757070"/>
              </a:buClr>
              <a:buSzPts val="1100"/>
              <a:buFont typeface="Arial"/>
              <a:buNone/>
              <a:tabLst>
                <a:tab pos="90000" algn="l"/>
                <a:tab pos="180000" algn="l"/>
                <a:tab pos="270000" algn="l"/>
                <a:tab pos="360000" algn="l"/>
                <a:tab pos="540000" algn="l"/>
                <a:tab pos="720000" algn="l"/>
                <a:tab pos="1800000" algn="l"/>
              </a:tabLst>
              <a:defRPr/>
            </a:pPr>
            <a:endParaRPr kumimoji="0" lang="de-CH" sz="1000" b="0" i="0" u="none" strike="noStrike" kern="0" cap="none" spc="0" normalizeH="0" baseline="0" noProof="0" dirty="0">
              <a:ln>
                <a:noFill/>
              </a:ln>
              <a:solidFill>
                <a:srgbClr val="000000"/>
              </a:solidFill>
              <a:effectLst/>
              <a:uLnTx/>
              <a:uFillTx/>
              <a:latin typeface="Arial" panose="020B0604020202020204" pitchFamily="34" charset="0"/>
              <a:ea typeface="Open Sans"/>
              <a:cs typeface="Arial" panose="020B0604020202020204" pitchFamily="34" charset="0"/>
              <a:sym typeface="Open Sans"/>
            </a:endParaRPr>
          </a:p>
          <a:p>
            <a:pPr marL="0" marR="0" lvl="0" indent="0" algn="l" defTabSz="914400" rtl="0" eaLnBrk="1" fontAlgn="auto" latinLnBrk="0" hangingPunct="1">
              <a:lnSpc>
                <a:spcPct val="150000"/>
              </a:lnSpc>
              <a:spcBef>
                <a:spcPts val="0"/>
              </a:spcBef>
              <a:spcAft>
                <a:spcPts val="0"/>
              </a:spcAft>
              <a:buClr>
                <a:srgbClr val="757070"/>
              </a:buClr>
              <a:buSzPts val="1100"/>
              <a:buFont typeface="Arial"/>
              <a:buNone/>
              <a:tabLst>
                <a:tab pos="90000" algn="l"/>
                <a:tab pos="180000" algn="l"/>
                <a:tab pos="270000" algn="l"/>
                <a:tab pos="360000" algn="l"/>
                <a:tab pos="540000" algn="l"/>
                <a:tab pos="720000" algn="l"/>
                <a:tab pos="1800000" algn="l"/>
              </a:tabLst>
              <a:defRPr/>
            </a:pPr>
            <a:endParaRPr kumimoji="0" lang="de-CH" sz="1000" b="0" i="0" u="none" strike="noStrike" kern="0" cap="none" spc="0" normalizeH="0" baseline="0" noProof="0" dirty="0">
              <a:ln>
                <a:noFill/>
              </a:ln>
              <a:solidFill>
                <a:srgbClr val="000000"/>
              </a:solidFill>
              <a:effectLst/>
              <a:uLnTx/>
              <a:uFillTx/>
              <a:latin typeface="Arial" panose="020B0604020202020204" pitchFamily="34" charset="0"/>
              <a:ea typeface="Open Sans"/>
              <a:cs typeface="Arial" panose="020B0604020202020204" pitchFamily="34" charset="0"/>
              <a:sym typeface="Open Sans"/>
            </a:endParaRPr>
          </a:p>
        </p:txBody>
      </p:sp>
    </p:spTree>
    <p:extLst>
      <p:ext uri="{BB962C8B-B14F-4D97-AF65-F5344CB8AC3E}">
        <p14:creationId xmlns:p14="http://schemas.microsoft.com/office/powerpoint/2010/main" val="14224033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543">
          <a:extLst>
            <a:ext uri="{FF2B5EF4-FFF2-40B4-BE49-F238E27FC236}">
              <a16:creationId xmlns:a16="http://schemas.microsoft.com/office/drawing/2014/main" id="{84514473-15B0-CA71-EA41-41AEA0CD7656}"/>
            </a:ext>
          </a:extLst>
        </p:cNvPr>
        <p:cNvGrpSpPr/>
        <p:nvPr/>
      </p:nvGrpSpPr>
      <p:grpSpPr>
        <a:xfrm>
          <a:off x="0" y="0"/>
          <a:ext cx="0" cy="0"/>
          <a:chOff x="0" y="0"/>
          <a:chExt cx="0" cy="0"/>
        </a:xfrm>
      </p:grpSpPr>
      <p:sp>
        <p:nvSpPr>
          <p:cNvPr id="545" name="Google Shape;545;p71">
            <a:extLst>
              <a:ext uri="{FF2B5EF4-FFF2-40B4-BE49-F238E27FC236}">
                <a16:creationId xmlns:a16="http://schemas.microsoft.com/office/drawing/2014/main" id="{F51F3A26-1310-1305-9E56-7FFB8607652E}"/>
              </a:ext>
            </a:extLst>
          </p:cNvPr>
          <p:cNvSpPr txBox="1"/>
          <p:nvPr/>
        </p:nvSpPr>
        <p:spPr>
          <a:xfrm>
            <a:off x="4688681" y="2459900"/>
            <a:ext cx="3729038" cy="900216"/>
          </a:xfrm>
          <a:prstGeom prst="rect">
            <a:avLst/>
          </a:prstGeom>
          <a:noFill/>
          <a:ln>
            <a:noFill/>
          </a:ln>
        </p:spPr>
        <p:txBody>
          <a:bodyPr spcFirstLastPara="1" wrap="square" lIns="68569" tIns="34275" rIns="68569" bIns="34275" anchor="t" anchorCtr="0">
            <a:spAutoFit/>
          </a:bodyPr>
          <a:lstStyle/>
          <a:p>
            <a:pPr marL="0" marR="0" lvl="0" indent="0" algn="l" defTabSz="914400" rtl="0" eaLnBrk="1" fontAlgn="auto" latinLnBrk="0" hangingPunct="1">
              <a:lnSpc>
                <a:spcPct val="100000"/>
              </a:lnSpc>
              <a:spcBef>
                <a:spcPts val="0"/>
              </a:spcBef>
              <a:spcAft>
                <a:spcPts val="0"/>
              </a:spcAft>
              <a:buClr>
                <a:srgbClr val="F0BE06"/>
              </a:buClr>
              <a:buSzPts val="3600"/>
              <a:buFont typeface="Arial"/>
              <a:buNone/>
              <a:tabLst/>
              <a:defRPr/>
            </a:pPr>
            <a:r>
              <a:rPr kumimoji="0" lang="en-US" sz="2700" b="0" i="0" u="none" strike="noStrike" kern="0" cap="none" spc="0" normalizeH="0" baseline="0" noProof="0" dirty="0">
                <a:ln>
                  <a:noFill/>
                </a:ln>
                <a:solidFill>
                  <a:srgbClr val="FFC000"/>
                </a:solidFill>
                <a:effectLst/>
                <a:uLnTx/>
                <a:uFillTx/>
                <a:latin typeface="Arial"/>
                <a:cs typeface="Arial"/>
                <a:sym typeface="Arial"/>
              </a:rPr>
              <a:t>COMPLIANCE VERSTÖSSE</a:t>
            </a:r>
            <a:endParaRPr kumimoji="0" lang="en-US" sz="788" b="0" i="0" u="none" strike="noStrike" kern="0" cap="none" spc="0" normalizeH="0" baseline="0" noProof="0" dirty="0">
              <a:ln>
                <a:noFill/>
              </a:ln>
              <a:solidFill>
                <a:srgbClr val="FFC000"/>
              </a:solidFill>
              <a:effectLst/>
              <a:uLnTx/>
              <a:uFillTx/>
              <a:latin typeface="Arial"/>
              <a:cs typeface="Arial"/>
              <a:sym typeface="Arial"/>
            </a:endParaRPr>
          </a:p>
        </p:txBody>
      </p:sp>
      <p:sp>
        <p:nvSpPr>
          <p:cNvPr id="546" name="Google Shape;546;p71">
            <a:extLst>
              <a:ext uri="{FF2B5EF4-FFF2-40B4-BE49-F238E27FC236}">
                <a16:creationId xmlns:a16="http://schemas.microsoft.com/office/drawing/2014/main" id="{D6BDB610-20E9-FCE7-B5C3-ED0D9707F8F0}"/>
              </a:ext>
            </a:extLst>
          </p:cNvPr>
          <p:cNvSpPr txBox="1"/>
          <p:nvPr/>
        </p:nvSpPr>
        <p:spPr>
          <a:xfrm>
            <a:off x="4688681" y="2231301"/>
            <a:ext cx="2324100" cy="253885"/>
          </a:xfrm>
          <a:prstGeom prst="rect">
            <a:avLst/>
          </a:prstGeom>
          <a:noFill/>
          <a:ln>
            <a:noFill/>
          </a:ln>
        </p:spPr>
        <p:txBody>
          <a:bodyPr spcFirstLastPara="1" wrap="square" lIns="68569" tIns="34275" rIns="68569" bIns="34275" anchor="t" anchorCtr="0">
            <a:spAutoFit/>
          </a:bodyPr>
          <a:lstStyle/>
          <a:p>
            <a:pPr marL="0" marR="0" lvl="0" indent="0" algn="l" defTabSz="914400" rtl="0" eaLnBrk="1" fontAlgn="auto" latinLnBrk="0" hangingPunct="1">
              <a:lnSpc>
                <a:spcPct val="100000"/>
              </a:lnSpc>
              <a:spcBef>
                <a:spcPts val="0"/>
              </a:spcBef>
              <a:spcAft>
                <a:spcPts val="0"/>
              </a:spcAft>
              <a:buClr>
                <a:srgbClr val="ADA9A9"/>
              </a:buClr>
              <a:buSzPts val="1600"/>
              <a:buFont typeface="Arial"/>
              <a:buNone/>
              <a:tabLst/>
              <a:defRPr/>
            </a:pPr>
            <a:r>
              <a:rPr kumimoji="0" lang="en-US" sz="1200" b="0" i="0" u="none" strike="noStrike" kern="0" cap="none" spc="0" normalizeH="0" baseline="0" noProof="0" dirty="0">
                <a:ln>
                  <a:noFill/>
                </a:ln>
                <a:solidFill>
                  <a:srgbClr val="FFFFFF"/>
                </a:solidFill>
                <a:effectLst/>
                <a:uLnTx/>
                <a:uFillTx/>
                <a:latin typeface="Arial" panose="020B0604020202020204" pitchFamily="34" charset="0"/>
                <a:ea typeface="Open Sans"/>
                <a:cs typeface="Arial" panose="020B0604020202020204" pitchFamily="34" charset="0"/>
                <a:sym typeface="Open Sans"/>
              </a:rPr>
              <a:t>Compliance</a:t>
            </a:r>
            <a:endParaRPr kumimoji="0" lang="en-US" sz="1200" b="0"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sym typeface="Arial"/>
            </a:endParaRPr>
          </a:p>
        </p:txBody>
      </p:sp>
      <p:sp>
        <p:nvSpPr>
          <p:cNvPr id="17" name="Google Shape;367;p63">
            <a:extLst>
              <a:ext uri="{FF2B5EF4-FFF2-40B4-BE49-F238E27FC236}">
                <a16:creationId xmlns:a16="http://schemas.microsoft.com/office/drawing/2014/main" id="{69447F50-E229-969B-8EEB-7989169B58B3}"/>
              </a:ext>
            </a:extLst>
          </p:cNvPr>
          <p:cNvSpPr txBox="1"/>
          <p:nvPr/>
        </p:nvSpPr>
        <p:spPr>
          <a:xfrm>
            <a:off x="626455" y="966075"/>
            <a:ext cx="3533404" cy="3203153"/>
          </a:xfrm>
          <a:prstGeom prst="rect">
            <a:avLst/>
          </a:prstGeom>
          <a:solidFill>
            <a:schemeClr val="accent4"/>
          </a:solidFill>
          <a:ln>
            <a:noFill/>
          </a:ln>
          <a:effectLst/>
        </p:spPr>
        <p:txBody>
          <a:bodyPr spcFirstLastPara="1" wrap="square" lIns="68569" tIns="34275" rIns="68569" bIns="3427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350" b="0" i="0" u="none" strike="noStrike" kern="0" cap="none" spc="0" normalizeH="0" baseline="0" noProof="0" dirty="0">
              <a:ln>
                <a:noFill/>
              </a:ln>
              <a:solidFill>
                <a:srgbClr val="FFC000"/>
              </a:solidFill>
              <a:effectLst/>
              <a:uLnTx/>
              <a:uFillTx/>
              <a:latin typeface="Arial" panose="020B0604020202020204" pitchFamily="34" charset="0"/>
              <a:ea typeface="Open Sans"/>
              <a:cs typeface="Arial" panose="020B0604020202020204" pitchFamily="34" charset="0"/>
              <a:sym typeface="Open Sans"/>
            </a:endParaRPr>
          </a:p>
        </p:txBody>
      </p:sp>
      <p:sp>
        <p:nvSpPr>
          <p:cNvPr id="20" name="Google Shape;545;p71">
            <a:extLst>
              <a:ext uri="{FF2B5EF4-FFF2-40B4-BE49-F238E27FC236}">
                <a16:creationId xmlns:a16="http://schemas.microsoft.com/office/drawing/2014/main" id="{84DDF113-2450-DE32-2762-62ED3773A7B9}"/>
              </a:ext>
            </a:extLst>
          </p:cNvPr>
          <p:cNvSpPr txBox="1"/>
          <p:nvPr/>
        </p:nvSpPr>
        <p:spPr>
          <a:xfrm>
            <a:off x="1534001" y="1030440"/>
            <a:ext cx="1483519" cy="3146985"/>
          </a:xfrm>
          <a:prstGeom prst="rect">
            <a:avLst/>
          </a:prstGeom>
          <a:noFill/>
          <a:ln>
            <a:noFill/>
          </a:ln>
        </p:spPr>
        <p:txBody>
          <a:bodyPr spcFirstLastPara="1" wrap="square" lIns="68569" tIns="34275" rIns="68569" bIns="34275" anchor="t" anchorCtr="0">
            <a:spAutoFit/>
          </a:bodyPr>
          <a:lstStyle/>
          <a:p>
            <a:pPr marL="0" marR="0" lvl="0" indent="0" algn="l" defTabSz="914400" rtl="0" eaLnBrk="1" fontAlgn="auto" latinLnBrk="0" hangingPunct="1">
              <a:lnSpc>
                <a:spcPct val="100000"/>
              </a:lnSpc>
              <a:spcBef>
                <a:spcPts val="0"/>
              </a:spcBef>
              <a:spcAft>
                <a:spcPts val="0"/>
              </a:spcAft>
              <a:buClr>
                <a:srgbClr val="F0BE06"/>
              </a:buClr>
              <a:buSzPts val="3600"/>
              <a:buFont typeface="Arial"/>
              <a:buNone/>
              <a:tabLst/>
              <a:defRPr/>
            </a:pPr>
            <a:r>
              <a:rPr lang="en-US" sz="20000" dirty="0">
                <a:solidFill>
                  <a:srgbClr val="FFFFFF"/>
                </a:solidFill>
              </a:rPr>
              <a:t>5</a:t>
            </a:r>
            <a:endParaRPr kumimoji="0" sz="20000" b="0" i="0" u="none" strike="noStrike" kern="0" cap="none" spc="0" normalizeH="0" baseline="0" noProof="0" dirty="0">
              <a:ln>
                <a:noFill/>
              </a:ln>
              <a:solidFill>
                <a:srgbClr val="FFFFFF"/>
              </a:solidFill>
              <a:effectLst/>
              <a:uLnTx/>
              <a:uFillTx/>
              <a:latin typeface="Arial"/>
              <a:cs typeface="Arial"/>
              <a:sym typeface="Arial"/>
            </a:endParaRPr>
          </a:p>
        </p:txBody>
      </p:sp>
    </p:spTree>
    <p:extLst>
      <p:ext uri="{BB962C8B-B14F-4D97-AF65-F5344CB8AC3E}">
        <p14:creationId xmlns:p14="http://schemas.microsoft.com/office/powerpoint/2010/main" val="15757119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17" name="Google Shape;251;p57">
            <a:extLst>
              <a:ext uri="{FF2B5EF4-FFF2-40B4-BE49-F238E27FC236}">
                <a16:creationId xmlns:a16="http://schemas.microsoft.com/office/drawing/2014/main" id="{D48818F7-375F-4B4A-9B81-B62F94BA273D}"/>
              </a:ext>
            </a:extLst>
          </p:cNvPr>
          <p:cNvSpPr txBox="1"/>
          <p:nvPr/>
        </p:nvSpPr>
        <p:spPr>
          <a:xfrm>
            <a:off x="911641" y="874044"/>
            <a:ext cx="6737177" cy="769441"/>
          </a:xfrm>
          <a:prstGeom prst="rect">
            <a:avLst/>
          </a:prstGeom>
          <a:noFill/>
          <a:ln>
            <a:noFill/>
          </a:ln>
        </p:spPr>
        <p:txBody>
          <a:bodyPr spcFirstLastPara="1" wrap="square" lIns="0" tIns="0" rIns="0" bIns="0" anchor="t" anchorCtr="0">
            <a:spAutoFit/>
          </a:bodyPr>
          <a:lstStyle/>
          <a:p>
            <a:pPr>
              <a:buClr>
                <a:schemeClr val="accent2"/>
              </a:buClr>
              <a:buSzPts val="3600"/>
            </a:pPr>
            <a:r>
              <a:rPr lang="de-CH" sz="2500" dirty="0">
                <a:solidFill>
                  <a:schemeClr val="accent4"/>
                </a:solidFill>
              </a:rPr>
              <a:t>TYPISCHE BEISPIELE  </a:t>
            </a:r>
            <a:br>
              <a:rPr lang="de-CH" sz="2500" dirty="0">
                <a:solidFill>
                  <a:schemeClr val="accent4"/>
                </a:solidFill>
              </a:rPr>
            </a:br>
            <a:r>
              <a:rPr lang="de-CH" sz="2500" dirty="0">
                <a:solidFill>
                  <a:schemeClr val="accent1"/>
                </a:solidFill>
              </a:rPr>
              <a:t>EINE AUSWAHL</a:t>
            </a:r>
          </a:p>
        </p:txBody>
      </p:sp>
      <p:sp>
        <p:nvSpPr>
          <p:cNvPr id="18" name="Google Shape;252;p57">
            <a:extLst>
              <a:ext uri="{FF2B5EF4-FFF2-40B4-BE49-F238E27FC236}">
                <a16:creationId xmlns:a16="http://schemas.microsoft.com/office/drawing/2014/main" id="{182A81F0-9C7C-3846-A178-0230351D83B4}"/>
              </a:ext>
            </a:extLst>
          </p:cNvPr>
          <p:cNvSpPr txBox="1"/>
          <p:nvPr/>
        </p:nvSpPr>
        <p:spPr>
          <a:xfrm>
            <a:off x="911643" y="645444"/>
            <a:ext cx="2325290" cy="161583"/>
          </a:xfrm>
          <a:prstGeom prst="rect">
            <a:avLst/>
          </a:prstGeom>
          <a:noFill/>
          <a:ln>
            <a:noFill/>
          </a:ln>
        </p:spPr>
        <p:txBody>
          <a:bodyPr spcFirstLastPara="1" wrap="square" lIns="0" tIns="0" rIns="0" bIns="0" anchor="t" anchorCtr="0">
            <a:spAutoFit/>
          </a:bodyPr>
          <a:lstStyle/>
          <a:p>
            <a:pPr>
              <a:buClr>
                <a:srgbClr val="ADA9A9"/>
              </a:buClr>
              <a:buSzPts val="1600"/>
            </a:pPr>
            <a:r>
              <a:rPr lang="de-CH" dirty="0">
                <a:solidFill>
                  <a:srgbClr val="ADA9A9"/>
                </a:solidFill>
                <a:latin typeface="Arial" panose="020B0604020202020204" pitchFamily="34" charset="0"/>
                <a:ea typeface="Open Sans"/>
                <a:cs typeface="Arial" panose="020B0604020202020204" pitchFamily="34" charset="0"/>
                <a:sym typeface="Open Sans"/>
              </a:rPr>
              <a:t>Compliance</a:t>
            </a:r>
          </a:p>
        </p:txBody>
      </p:sp>
      <p:sp>
        <p:nvSpPr>
          <p:cNvPr id="31" name="Google Shape;255;p57">
            <a:extLst>
              <a:ext uri="{FF2B5EF4-FFF2-40B4-BE49-F238E27FC236}">
                <a16:creationId xmlns:a16="http://schemas.microsoft.com/office/drawing/2014/main" id="{83900FA2-C398-0D4B-AB0B-19F1AE0C94DF}"/>
              </a:ext>
            </a:extLst>
          </p:cNvPr>
          <p:cNvSpPr txBox="1"/>
          <p:nvPr/>
        </p:nvSpPr>
        <p:spPr>
          <a:xfrm>
            <a:off x="851565" y="2135708"/>
            <a:ext cx="6892279" cy="2181366"/>
          </a:xfrm>
          <a:prstGeom prst="rect">
            <a:avLst/>
          </a:prstGeom>
          <a:noFill/>
          <a:ln>
            <a:noFill/>
          </a:ln>
        </p:spPr>
        <p:txBody>
          <a:bodyPr spcFirstLastPara="1" wrap="square" lIns="0" tIns="0" rIns="0" bIns="0" anchor="t" anchorCtr="0">
            <a:spAutoFit/>
          </a:bodyPr>
          <a:lstStyle/>
          <a:p>
            <a:pPr defTabSz="540000">
              <a:lnSpc>
                <a:spcPct val="150000"/>
              </a:lnSpc>
              <a:buClr>
                <a:srgbClr val="757070"/>
              </a:buClr>
              <a:buSzPts val="1100"/>
              <a:tabLst>
                <a:tab pos="180000" algn="l"/>
                <a:tab pos="540000" algn="l"/>
              </a:tabLst>
            </a:pPr>
            <a:r>
              <a:rPr lang="de-CH" dirty="0">
                <a:solidFill>
                  <a:schemeClr val="accent4"/>
                </a:solidFill>
                <a:latin typeface="Arial" panose="020B0604020202020204" pitchFamily="34" charset="0"/>
                <a:ea typeface="Open Sans"/>
                <a:cs typeface="Arial" panose="020B0604020202020204" pitchFamily="34" charset="0"/>
                <a:sym typeface="Open Sans"/>
              </a:rPr>
              <a:t>A</a:t>
            </a:r>
            <a:r>
              <a:rPr lang="de-CH" dirty="0">
                <a:solidFill>
                  <a:srgbClr val="757070"/>
                </a:solidFill>
                <a:latin typeface="Arial" panose="020B0604020202020204" pitchFamily="34" charset="0"/>
                <a:ea typeface="Open Sans"/>
                <a:cs typeface="Arial" panose="020B0604020202020204" pitchFamily="34" charset="0"/>
                <a:sym typeface="Open Sans"/>
              </a:rPr>
              <a:t>	Veruntreuung</a:t>
            </a:r>
          </a:p>
          <a:p>
            <a:pPr defTabSz="540000">
              <a:lnSpc>
                <a:spcPct val="150000"/>
              </a:lnSpc>
              <a:buClr>
                <a:srgbClr val="757070"/>
              </a:buClr>
              <a:buSzPts val="1100"/>
              <a:tabLst>
                <a:tab pos="180000" algn="l"/>
                <a:tab pos="540000" algn="l"/>
              </a:tabLst>
            </a:pPr>
            <a:r>
              <a:rPr lang="de-CH" dirty="0">
                <a:solidFill>
                  <a:schemeClr val="accent4"/>
                </a:solidFill>
                <a:latin typeface="Arial" panose="020B0604020202020204" pitchFamily="34" charset="0"/>
                <a:ea typeface="Open Sans"/>
                <a:cs typeface="Arial" panose="020B0604020202020204" pitchFamily="34" charset="0"/>
                <a:sym typeface="Open Sans"/>
              </a:rPr>
              <a:t>B</a:t>
            </a:r>
            <a:r>
              <a:rPr lang="de-CH" dirty="0">
                <a:solidFill>
                  <a:srgbClr val="757070"/>
                </a:solidFill>
                <a:latin typeface="Arial" panose="020B0604020202020204" pitchFamily="34" charset="0"/>
                <a:ea typeface="Open Sans"/>
                <a:cs typeface="Arial" panose="020B0604020202020204" pitchFamily="34" charset="0"/>
                <a:sym typeface="Open Sans"/>
              </a:rPr>
              <a:t>	Betrug</a:t>
            </a:r>
          </a:p>
          <a:p>
            <a:pPr defTabSz="540000">
              <a:lnSpc>
                <a:spcPct val="150000"/>
              </a:lnSpc>
              <a:buClr>
                <a:srgbClr val="757070"/>
              </a:buClr>
              <a:buSzPts val="1100"/>
              <a:tabLst>
                <a:tab pos="180000" algn="l"/>
                <a:tab pos="540000" algn="l"/>
              </a:tabLst>
            </a:pPr>
            <a:r>
              <a:rPr lang="de-CH" dirty="0">
                <a:solidFill>
                  <a:schemeClr val="accent4"/>
                </a:solidFill>
                <a:latin typeface="Arial" panose="020B0604020202020204" pitchFamily="34" charset="0"/>
                <a:ea typeface="Open Sans"/>
                <a:cs typeface="Arial" panose="020B0604020202020204" pitchFamily="34" charset="0"/>
                <a:sym typeface="Open Sans"/>
              </a:rPr>
              <a:t>C</a:t>
            </a:r>
            <a:r>
              <a:rPr lang="de-CH" dirty="0">
                <a:solidFill>
                  <a:srgbClr val="757070"/>
                </a:solidFill>
                <a:latin typeface="Arial" panose="020B0604020202020204" pitchFamily="34" charset="0"/>
                <a:ea typeface="Open Sans"/>
                <a:cs typeface="Arial" panose="020B0604020202020204" pitchFamily="34" charset="0"/>
                <a:sym typeface="Open Sans"/>
              </a:rPr>
              <a:t>	Ungetreue Geschäftsbesorgung</a:t>
            </a:r>
          </a:p>
          <a:p>
            <a:pPr defTabSz="540000">
              <a:lnSpc>
                <a:spcPct val="150000"/>
              </a:lnSpc>
              <a:buClr>
                <a:srgbClr val="757070"/>
              </a:buClr>
              <a:buSzPts val="1100"/>
              <a:tabLst>
                <a:tab pos="180000" algn="l"/>
                <a:tab pos="540000" algn="l"/>
              </a:tabLst>
            </a:pPr>
            <a:r>
              <a:rPr lang="de-CH" dirty="0">
                <a:solidFill>
                  <a:schemeClr val="accent4"/>
                </a:solidFill>
                <a:latin typeface="Arial" panose="020B0604020202020204" pitchFamily="34" charset="0"/>
                <a:ea typeface="Open Sans"/>
                <a:cs typeface="Arial" panose="020B0604020202020204" pitchFamily="34" charset="0"/>
                <a:sym typeface="Open Sans"/>
              </a:rPr>
              <a:t>D</a:t>
            </a:r>
            <a:r>
              <a:rPr lang="de-CH" dirty="0">
                <a:solidFill>
                  <a:srgbClr val="757070"/>
                </a:solidFill>
                <a:latin typeface="Arial" panose="020B0604020202020204" pitchFamily="34" charset="0"/>
                <a:ea typeface="Open Sans"/>
                <a:cs typeface="Arial" panose="020B0604020202020204" pitchFamily="34" charset="0"/>
                <a:sym typeface="Open Sans"/>
              </a:rPr>
              <a:t>	Bestechung</a:t>
            </a:r>
          </a:p>
          <a:p>
            <a:pPr defTabSz="540000">
              <a:lnSpc>
                <a:spcPct val="150000"/>
              </a:lnSpc>
              <a:buClr>
                <a:srgbClr val="757070"/>
              </a:buClr>
              <a:buSzPts val="1100"/>
              <a:tabLst>
                <a:tab pos="180000" algn="l"/>
                <a:tab pos="540000" algn="l"/>
              </a:tabLst>
            </a:pPr>
            <a:r>
              <a:rPr lang="de-CH" dirty="0">
                <a:solidFill>
                  <a:schemeClr val="accent4"/>
                </a:solidFill>
                <a:latin typeface="Arial" panose="020B0604020202020204" pitchFamily="34" charset="0"/>
                <a:ea typeface="Open Sans"/>
                <a:cs typeface="Arial" panose="020B0604020202020204" pitchFamily="34" charset="0"/>
                <a:sym typeface="Open Sans"/>
              </a:rPr>
              <a:t>E</a:t>
            </a:r>
            <a:r>
              <a:rPr lang="de-CH" dirty="0">
                <a:solidFill>
                  <a:srgbClr val="757070"/>
                </a:solidFill>
                <a:latin typeface="Arial" panose="020B0604020202020204" pitchFamily="34" charset="0"/>
                <a:ea typeface="Open Sans"/>
                <a:cs typeface="Arial" panose="020B0604020202020204" pitchFamily="34" charset="0"/>
                <a:sym typeface="Open Sans"/>
              </a:rPr>
              <a:t>	Unternehmensstrafrecht</a:t>
            </a:r>
          </a:p>
          <a:p>
            <a:pPr defTabSz="540000">
              <a:lnSpc>
                <a:spcPct val="150000"/>
              </a:lnSpc>
              <a:buClr>
                <a:srgbClr val="757070"/>
              </a:buClr>
              <a:buSzPts val="1100"/>
              <a:tabLst>
                <a:tab pos="180000" algn="l"/>
                <a:tab pos="540000" algn="l"/>
              </a:tabLst>
            </a:pPr>
            <a:r>
              <a:rPr lang="de-CH" dirty="0">
                <a:solidFill>
                  <a:schemeClr val="accent4"/>
                </a:solidFill>
                <a:latin typeface="Arial" panose="020B0604020202020204" pitchFamily="34" charset="0"/>
                <a:ea typeface="Open Sans"/>
                <a:cs typeface="Arial" panose="020B0604020202020204" pitchFamily="34" charset="0"/>
                <a:sym typeface="Open Sans"/>
              </a:rPr>
              <a:t>F</a:t>
            </a:r>
            <a:r>
              <a:rPr lang="de-CH" dirty="0">
                <a:solidFill>
                  <a:srgbClr val="757070"/>
                </a:solidFill>
                <a:latin typeface="Arial" panose="020B0604020202020204" pitchFamily="34" charset="0"/>
                <a:ea typeface="Open Sans"/>
                <a:cs typeface="Arial" panose="020B0604020202020204" pitchFamily="34" charset="0"/>
                <a:sym typeface="Open Sans"/>
              </a:rPr>
              <a:t>	Kartellrecht </a:t>
            </a:r>
          </a:p>
          <a:p>
            <a:pPr defTabSz="540000">
              <a:lnSpc>
                <a:spcPct val="150000"/>
              </a:lnSpc>
              <a:buClr>
                <a:srgbClr val="757070"/>
              </a:buClr>
              <a:buSzPts val="1100"/>
              <a:tabLst>
                <a:tab pos="180000" algn="l"/>
                <a:tab pos="540000" algn="l"/>
              </a:tabLst>
            </a:pPr>
            <a:r>
              <a:rPr lang="de-CH" dirty="0">
                <a:solidFill>
                  <a:schemeClr val="accent4"/>
                </a:solidFill>
                <a:latin typeface="Arial" panose="020B0604020202020204" pitchFamily="34" charset="0"/>
                <a:ea typeface="Open Sans"/>
                <a:cs typeface="Arial" panose="020B0604020202020204" pitchFamily="34" charset="0"/>
                <a:sym typeface="Open Sans"/>
              </a:rPr>
              <a:t>G</a:t>
            </a:r>
            <a:r>
              <a:rPr lang="de-CH" dirty="0">
                <a:solidFill>
                  <a:srgbClr val="757070"/>
                </a:solidFill>
                <a:latin typeface="Arial" panose="020B0604020202020204" pitchFamily="34" charset="0"/>
                <a:ea typeface="Open Sans"/>
                <a:cs typeface="Arial" panose="020B0604020202020204" pitchFamily="34" charset="0"/>
                <a:sym typeface="Open Sans"/>
              </a:rPr>
              <a:t>	Datenschutz </a:t>
            </a:r>
          </a:p>
          <a:p>
            <a:pPr defTabSz="540000">
              <a:lnSpc>
                <a:spcPct val="150000"/>
              </a:lnSpc>
              <a:buClr>
                <a:srgbClr val="757070"/>
              </a:buClr>
              <a:buSzPts val="1100"/>
              <a:tabLst>
                <a:tab pos="180000" algn="l"/>
                <a:tab pos="540000" algn="l"/>
              </a:tabLst>
            </a:pPr>
            <a:r>
              <a:rPr lang="de-CH" dirty="0">
                <a:solidFill>
                  <a:schemeClr val="accent4"/>
                </a:solidFill>
                <a:latin typeface="Arial" panose="020B0604020202020204" pitchFamily="34" charset="0"/>
                <a:ea typeface="Open Sans"/>
                <a:cs typeface="Arial" panose="020B0604020202020204" pitchFamily="34" charset="0"/>
                <a:sym typeface="Open Sans"/>
              </a:rPr>
              <a:t>H</a:t>
            </a:r>
            <a:r>
              <a:rPr lang="de-CH" dirty="0">
                <a:solidFill>
                  <a:srgbClr val="757070"/>
                </a:solidFill>
                <a:latin typeface="Arial" panose="020B0604020202020204" pitchFamily="34" charset="0"/>
                <a:ea typeface="Open Sans"/>
                <a:cs typeface="Arial" panose="020B0604020202020204" pitchFamily="34" charset="0"/>
                <a:sym typeface="Open Sans"/>
              </a:rPr>
              <a:t>	Konflikte am Arbeitsplatz </a:t>
            </a:r>
          </a:p>
          <a:p>
            <a:pPr defTabSz="540000">
              <a:lnSpc>
                <a:spcPct val="150000"/>
              </a:lnSpc>
              <a:buClr>
                <a:srgbClr val="757070"/>
              </a:buClr>
              <a:buSzPts val="1100"/>
              <a:tabLst>
                <a:tab pos="180000" algn="l"/>
                <a:tab pos="540000" algn="l"/>
              </a:tabLst>
            </a:pPr>
            <a:r>
              <a:rPr lang="de-CH" dirty="0">
                <a:solidFill>
                  <a:schemeClr val="accent4"/>
                </a:solidFill>
                <a:latin typeface="Arial" panose="020B0604020202020204" pitchFamily="34" charset="0"/>
                <a:ea typeface="Open Sans"/>
                <a:cs typeface="Arial" panose="020B0604020202020204" pitchFamily="34" charset="0"/>
                <a:sym typeface="Open Sans"/>
              </a:rPr>
              <a:t>I</a:t>
            </a:r>
            <a:r>
              <a:rPr lang="de-CH" dirty="0">
                <a:solidFill>
                  <a:srgbClr val="757070"/>
                </a:solidFill>
                <a:latin typeface="Arial" panose="020B0604020202020204" pitchFamily="34" charset="0"/>
                <a:ea typeface="Open Sans"/>
                <a:cs typeface="Arial" panose="020B0604020202020204" pitchFamily="34" charset="0"/>
                <a:sym typeface="Open Sans"/>
              </a:rPr>
              <a:t>	Weitere Rechtsgebiete</a:t>
            </a:r>
          </a:p>
        </p:txBody>
      </p:sp>
      <p:graphicFrame>
        <p:nvGraphicFramePr>
          <p:cNvPr id="4" name="Diagramm 3">
            <a:extLst>
              <a:ext uri="{FF2B5EF4-FFF2-40B4-BE49-F238E27FC236}">
                <a16:creationId xmlns:a16="http://schemas.microsoft.com/office/drawing/2014/main" id="{CE2F5E8A-37DE-6241-AF93-74B2A128335D}"/>
              </a:ext>
            </a:extLst>
          </p:cNvPr>
          <p:cNvGraphicFramePr/>
          <p:nvPr>
            <p:extLst>
              <p:ext uri="{D42A27DB-BD31-4B8C-83A1-F6EECF244321}">
                <p14:modId xmlns:p14="http://schemas.microsoft.com/office/powerpoint/2010/main" val="1901941333"/>
              </p:ext>
            </p:extLst>
          </p:nvPr>
        </p:nvGraphicFramePr>
        <p:xfrm>
          <a:off x="2679628" y="254697"/>
          <a:ext cx="6624195" cy="463410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 name="Google Shape;250;p57">
            <a:extLst>
              <a:ext uri="{FF2B5EF4-FFF2-40B4-BE49-F238E27FC236}">
                <a16:creationId xmlns:a16="http://schemas.microsoft.com/office/drawing/2014/main" id="{2D3C32C5-B4ED-DB46-91F0-2851DEAAFBB3}"/>
              </a:ext>
            </a:extLst>
          </p:cNvPr>
          <p:cNvSpPr txBox="1"/>
          <p:nvPr/>
        </p:nvSpPr>
        <p:spPr>
          <a:xfrm>
            <a:off x="377428" y="4828347"/>
            <a:ext cx="925115" cy="107722"/>
          </a:xfrm>
          <a:prstGeom prst="rect">
            <a:avLst/>
          </a:prstGeom>
          <a:noFill/>
          <a:ln>
            <a:noFill/>
          </a:ln>
        </p:spPr>
        <p:txBody>
          <a:bodyPr spcFirstLastPara="1" wrap="square" lIns="0" tIns="0" rIns="0" bIns="0" anchor="t" anchorCtr="0">
            <a:spAutoFit/>
          </a:bodyPr>
          <a:lstStyle/>
          <a:p>
            <a:pPr>
              <a:buClr>
                <a:schemeClr val="accent1"/>
              </a:buClr>
              <a:buSzPts val="1200"/>
            </a:pPr>
            <a:fld id="{A043D738-59E1-4748-9474-6704EA9D3C3C}" type="slidenum">
              <a:rPr lang="de-CH" sz="700" smtClean="0">
                <a:solidFill>
                  <a:schemeClr val="accent3"/>
                </a:solidFill>
                <a:latin typeface="Arial" panose="020B0604020202020204" pitchFamily="34" charset="0"/>
                <a:ea typeface="Open Sans"/>
                <a:cs typeface="Arial" panose="020B0604020202020204" pitchFamily="34" charset="0"/>
                <a:sym typeface="Open Sans"/>
              </a:rPr>
              <a:t>15</a:t>
            </a:fld>
            <a:endParaRPr lang="de-CH" sz="700" dirty="0">
              <a:solidFill>
                <a:schemeClr val="accent3"/>
              </a:solidFill>
              <a:latin typeface="Arial" panose="020B0604020202020204" pitchFamily="34" charset="0"/>
              <a:ea typeface="Open Sans"/>
              <a:cs typeface="Arial" panose="020B0604020202020204" pitchFamily="34" charset="0"/>
            </a:endParaRPr>
          </a:p>
        </p:txBody>
      </p:sp>
      <p:sp>
        <p:nvSpPr>
          <p:cNvPr id="10" name="Google Shape;249;p57">
            <a:extLst>
              <a:ext uri="{FF2B5EF4-FFF2-40B4-BE49-F238E27FC236}">
                <a16:creationId xmlns:a16="http://schemas.microsoft.com/office/drawing/2014/main" id="{1D5253A2-A002-F74D-9EC7-160201B5F02B}"/>
              </a:ext>
            </a:extLst>
          </p:cNvPr>
          <p:cNvSpPr txBox="1"/>
          <p:nvPr/>
        </p:nvSpPr>
        <p:spPr>
          <a:xfrm>
            <a:off x="6586430" y="4818822"/>
            <a:ext cx="2314829" cy="107722"/>
          </a:xfrm>
          <a:prstGeom prst="rect">
            <a:avLst/>
          </a:prstGeom>
          <a:noFill/>
          <a:ln>
            <a:noFill/>
          </a:ln>
        </p:spPr>
        <p:txBody>
          <a:bodyPr spcFirstLastPara="1" wrap="square" lIns="0" tIns="0" rIns="0" bIns="0" anchor="t" anchorCtr="0">
            <a:spAutoFit/>
          </a:bodyPr>
          <a:lstStyle/>
          <a:p>
            <a:pPr algn="r">
              <a:buClr>
                <a:schemeClr val="accent1"/>
              </a:buClr>
              <a:buSzPts val="1200"/>
            </a:pPr>
            <a:r>
              <a:rPr lang="de-CH" sz="700" dirty="0">
                <a:solidFill>
                  <a:schemeClr val="accent3"/>
                </a:solidFill>
                <a:latin typeface="Arial" panose="020B0604020202020204" pitchFamily="34" charset="0"/>
                <a:ea typeface="Open Sans"/>
                <a:cs typeface="Arial" panose="020B0604020202020204" pitchFamily="34" charset="0"/>
                <a:sym typeface="Open Sans"/>
              </a:rPr>
              <a:t>© Corporate Governance, D. Carlson-Burkart, 2022</a:t>
            </a:r>
            <a:endParaRPr lang="de-CH" sz="700" dirty="0">
              <a:solidFill>
                <a:schemeClr val="accent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558300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6" name="Google Shape;266;p58"/>
          <p:cNvSpPr txBox="1"/>
          <p:nvPr/>
        </p:nvSpPr>
        <p:spPr>
          <a:xfrm>
            <a:off x="460943" y="3887854"/>
            <a:ext cx="3729038" cy="646331"/>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F0BE06"/>
              </a:buClr>
              <a:buSzPts val="3600"/>
              <a:buFont typeface="Arial"/>
              <a:buNone/>
              <a:tabLst/>
              <a:defRPr/>
            </a:pPr>
            <a:r>
              <a:rPr kumimoji="0" lang="en-US" sz="2500" b="0" i="0" u="none" strike="noStrike" kern="0" cap="none" spc="0" normalizeH="0" baseline="0" noProof="0" dirty="0">
                <a:ln>
                  <a:noFill/>
                </a:ln>
                <a:solidFill>
                  <a:srgbClr val="21373F"/>
                </a:solidFill>
                <a:effectLst/>
                <a:uLnTx/>
                <a:uFillTx/>
                <a:latin typeface="Arial"/>
                <a:cs typeface="Arial"/>
                <a:sym typeface="Arial"/>
              </a:rPr>
              <a:t> </a:t>
            </a:r>
          </a:p>
        </p:txBody>
      </p:sp>
      <p:sp>
        <p:nvSpPr>
          <p:cNvPr id="267" name="Google Shape;267;p58"/>
          <p:cNvSpPr txBox="1"/>
          <p:nvPr/>
        </p:nvSpPr>
        <p:spPr>
          <a:xfrm>
            <a:off x="460943" y="3659254"/>
            <a:ext cx="2324100" cy="230802"/>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ADA9A9"/>
              </a:buClr>
              <a:buSzPts val="1600"/>
              <a:buFont typeface="Arial"/>
              <a:buNone/>
              <a:tabLst/>
              <a:defRPr/>
            </a:pPr>
            <a:r>
              <a:rPr kumimoji="0" lang="de-CH" sz="1050" b="0" i="0" u="none" strike="noStrike" kern="0" cap="none" spc="0" normalizeH="0" baseline="0" noProof="0" dirty="0">
                <a:ln>
                  <a:noFill/>
                </a:ln>
                <a:solidFill>
                  <a:srgbClr val="ADA9A9"/>
                </a:solidFill>
                <a:effectLst/>
                <a:uLnTx/>
                <a:uFillTx/>
                <a:latin typeface="Arial" panose="020B0604020202020204" pitchFamily="34" charset="0"/>
                <a:ea typeface="Open Sans"/>
                <a:cs typeface="Arial" panose="020B0604020202020204" pitchFamily="34" charset="0"/>
                <a:sym typeface="Open Sans"/>
              </a:rPr>
              <a:t>Compliance</a:t>
            </a:r>
          </a:p>
        </p:txBody>
      </p:sp>
      <p:sp>
        <p:nvSpPr>
          <p:cNvPr id="20" name="Google Shape;273;p58">
            <a:extLst>
              <a:ext uri="{FF2B5EF4-FFF2-40B4-BE49-F238E27FC236}">
                <a16:creationId xmlns:a16="http://schemas.microsoft.com/office/drawing/2014/main" id="{CFDE5CCC-AACC-064D-B49F-E77A6495AB7F}"/>
              </a:ext>
            </a:extLst>
          </p:cNvPr>
          <p:cNvSpPr txBox="1"/>
          <p:nvPr/>
        </p:nvSpPr>
        <p:spPr>
          <a:xfrm>
            <a:off x="460943" y="2207651"/>
            <a:ext cx="1131091" cy="1157441"/>
          </a:xfrm>
          <a:prstGeom prst="rect">
            <a:avLst/>
          </a:prstGeom>
          <a:solidFill>
            <a:schemeClr val="accent4"/>
          </a:solidFill>
          <a:ln>
            <a:noFill/>
          </a:ln>
        </p:spPr>
        <p:txBody>
          <a:bodyPr spcFirstLastPara="1" wrap="square" lIns="68569" tIns="34275" rIns="68569" bIns="3427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350" b="0" i="0" u="none" strike="noStrike" kern="0" cap="none" spc="0" normalizeH="0" baseline="0" noProof="0" dirty="0">
              <a:ln>
                <a:noFill/>
              </a:ln>
              <a:solidFill>
                <a:srgbClr val="000000"/>
              </a:solidFill>
              <a:effectLst/>
              <a:uLnTx/>
              <a:uFillTx/>
              <a:latin typeface="Arial" panose="020B0604020202020204" pitchFamily="34" charset="0"/>
              <a:ea typeface="Open Sans"/>
              <a:cs typeface="Arial" panose="020B0604020202020204" pitchFamily="34" charset="0"/>
              <a:sym typeface="Open Sans"/>
            </a:endParaRPr>
          </a:p>
        </p:txBody>
      </p:sp>
      <p:sp>
        <p:nvSpPr>
          <p:cNvPr id="21" name="Rechteck 20">
            <a:extLst>
              <a:ext uri="{FF2B5EF4-FFF2-40B4-BE49-F238E27FC236}">
                <a16:creationId xmlns:a16="http://schemas.microsoft.com/office/drawing/2014/main" id="{83F3953F-91AF-4643-A04B-18A1804B594E}"/>
              </a:ext>
            </a:extLst>
          </p:cNvPr>
          <p:cNvSpPr/>
          <p:nvPr/>
        </p:nvSpPr>
        <p:spPr>
          <a:xfrm>
            <a:off x="490420" y="2207651"/>
            <a:ext cx="1072136" cy="1157441"/>
          </a:xfrm>
          <a:prstGeom prst="rect">
            <a:avLst/>
          </a:prstGeom>
        </p:spPr>
        <p:txBody>
          <a:bodyPr wrap="none"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6000" b="0" i="0" u="none" strike="noStrike" kern="0" cap="none" spc="0" normalizeH="0" baseline="0" noProof="0" dirty="0">
                <a:ln>
                  <a:noFill/>
                </a:ln>
                <a:solidFill>
                  <a:srgbClr val="FFFFFF"/>
                </a:solidFill>
                <a:effectLst/>
                <a:uLnTx/>
                <a:uFillTx/>
                <a:latin typeface="Arial"/>
                <a:cs typeface="Arial"/>
                <a:sym typeface="Arial"/>
              </a:rPr>
              <a:t>?</a:t>
            </a:r>
            <a:endParaRPr kumimoji="0" lang="de-CH" sz="6000" b="0" i="0" u="none" strike="noStrike" kern="0" cap="none" spc="0" normalizeH="0" baseline="0" noProof="0" dirty="0">
              <a:ln>
                <a:noFill/>
              </a:ln>
              <a:solidFill>
                <a:srgbClr val="FFFFFF"/>
              </a:solidFill>
              <a:effectLst/>
              <a:uLnTx/>
              <a:uFillTx/>
              <a:latin typeface="Arial"/>
              <a:cs typeface="Arial"/>
              <a:sym typeface="Arial"/>
            </a:endParaRPr>
          </a:p>
        </p:txBody>
      </p:sp>
      <p:sp>
        <p:nvSpPr>
          <p:cNvPr id="12" name="Google Shape;250;p57">
            <a:extLst>
              <a:ext uri="{FF2B5EF4-FFF2-40B4-BE49-F238E27FC236}">
                <a16:creationId xmlns:a16="http://schemas.microsoft.com/office/drawing/2014/main" id="{6EED69B8-1A39-6641-9AF1-2A149CEFB7CE}"/>
              </a:ext>
            </a:extLst>
          </p:cNvPr>
          <p:cNvSpPr txBox="1"/>
          <p:nvPr/>
        </p:nvSpPr>
        <p:spPr>
          <a:xfrm>
            <a:off x="377428" y="4828347"/>
            <a:ext cx="925115" cy="107722"/>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ts val="0"/>
              </a:spcBef>
              <a:spcAft>
                <a:spcPts val="0"/>
              </a:spcAft>
              <a:buClr>
                <a:srgbClr val="21373F"/>
              </a:buClr>
              <a:buSzPts val="1200"/>
              <a:buFont typeface="Arial"/>
              <a:buNone/>
              <a:tabLst/>
              <a:defRPr/>
            </a:pPr>
            <a:fld id="{A043D738-59E1-4748-9474-6704EA9D3C3C}" type="slidenum">
              <a:rPr kumimoji="0" lang="de-CH" sz="700" b="0" i="0" u="none" strike="noStrike" kern="0" cap="none" spc="0" normalizeH="0" baseline="0" noProof="0" smtClean="0">
                <a:ln>
                  <a:noFill/>
                </a:ln>
                <a:solidFill>
                  <a:srgbClr val="A5A5A5"/>
                </a:solidFill>
                <a:effectLst/>
                <a:uLnTx/>
                <a:uFillTx/>
                <a:latin typeface="Arial" panose="020B0604020202020204" pitchFamily="34" charset="0"/>
                <a:ea typeface="Open Sans"/>
                <a:cs typeface="Arial" panose="020B0604020202020204" pitchFamily="34" charset="0"/>
                <a:sym typeface="Open Sans"/>
              </a:rPr>
              <a:pPr marL="0" marR="0" lvl="0" indent="0" algn="l" defTabSz="914400" rtl="0" eaLnBrk="1" fontAlgn="auto" latinLnBrk="0" hangingPunct="1">
                <a:lnSpc>
                  <a:spcPct val="100000"/>
                </a:lnSpc>
                <a:spcBef>
                  <a:spcPts val="0"/>
                </a:spcBef>
                <a:spcAft>
                  <a:spcPts val="0"/>
                </a:spcAft>
                <a:buClr>
                  <a:srgbClr val="21373F"/>
                </a:buClr>
                <a:buSzPts val="1200"/>
                <a:buFont typeface="Arial"/>
                <a:buNone/>
                <a:tabLst/>
                <a:defRPr/>
              </a:pPr>
              <a:t>16</a:t>
            </a:fld>
            <a:endParaRPr kumimoji="0" lang="de-CH" sz="700" b="0" i="0" u="none" strike="noStrike" kern="0" cap="none" spc="0" normalizeH="0" baseline="0" noProof="0" dirty="0">
              <a:ln>
                <a:noFill/>
              </a:ln>
              <a:solidFill>
                <a:srgbClr val="A5A5A5"/>
              </a:solidFill>
              <a:effectLst/>
              <a:uLnTx/>
              <a:uFillTx/>
              <a:latin typeface="Arial" panose="020B0604020202020204" pitchFamily="34" charset="0"/>
              <a:ea typeface="Open Sans"/>
              <a:cs typeface="Arial" panose="020B0604020202020204" pitchFamily="34" charset="0"/>
              <a:sym typeface="Arial"/>
            </a:endParaRPr>
          </a:p>
        </p:txBody>
      </p:sp>
      <p:sp>
        <p:nvSpPr>
          <p:cNvPr id="2" name="Google Shape;249;p57">
            <a:extLst>
              <a:ext uri="{FF2B5EF4-FFF2-40B4-BE49-F238E27FC236}">
                <a16:creationId xmlns:a16="http://schemas.microsoft.com/office/drawing/2014/main" id="{4337F80C-4EAD-C0DD-E97A-12497D83F3B1}"/>
              </a:ext>
            </a:extLst>
          </p:cNvPr>
          <p:cNvSpPr txBox="1"/>
          <p:nvPr/>
        </p:nvSpPr>
        <p:spPr>
          <a:xfrm>
            <a:off x="6586430" y="4818822"/>
            <a:ext cx="2314829" cy="107722"/>
          </a:xfrm>
          <a:prstGeom prst="rect">
            <a:avLst/>
          </a:prstGeom>
          <a:noFill/>
          <a:ln>
            <a:noFill/>
          </a:ln>
        </p:spPr>
        <p:txBody>
          <a:bodyPr spcFirstLastPara="1" wrap="square" lIns="0" tIns="0" rIns="0" bIns="0" anchor="t" anchorCtr="0">
            <a:spAutoFit/>
          </a:bodyPr>
          <a:lstStyle/>
          <a:p>
            <a:pPr marL="0" marR="0" lvl="0" indent="0" algn="r" defTabSz="914400" rtl="0" eaLnBrk="1" fontAlgn="auto" latinLnBrk="0" hangingPunct="1">
              <a:lnSpc>
                <a:spcPct val="100000"/>
              </a:lnSpc>
              <a:spcBef>
                <a:spcPts val="0"/>
              </a:spcBef>
              <a:spcAft>
                <a:spcPts val="0"/>
              </a:spcAft>
              <a:buClr>
                <a:srgbClr val="21373F"/>
              </a:buClr>
              <a:buSzPts val="1200"/>
              <a:buFont typeface="Arial"/>
              <a:buNone/>
              <a:tabLst/>
              <a:defRPr/>
            </a:pPr>
            <a:r>
              <a:rPr kumimoji="0" lang="de-CH" sz="700" b="0" i="0" u="none" strike="noStrike" kern="0" cap="none" spc="0" normalizeH="0" baseline="0" noProof="0" dirty="0">
                <a:ln>
                  <a:noFill/>
                </a:ln>
                <a:solidFill>
                  <a:srgbClr val="A5A5A5"/>
                </a:solidFill>
                <a:effectLst/>
                <a:uLnTx/>
                <a:uFillTx/>
                <a:latin typeface="Arial" panose="020B0604020202020204" pitchFamily="34" charset="0"/>
                <a:ea typeface="Open Sans"/>
                <a:cs typeface="Arial" panose="020B0604020202020204" pitchFamily="34" charset="0"/>
                <a:sym typeface="Open Sans"/>
              </a:rPr>
              <a:t>© Corporate Governance, D. Carlson-Burkart, 2023</a:t>
            </a:r>
            <a:endParaRPr kumimoji="0" lang="de-CH" sz="700" b="0" i="0" u="none" strike="noStrike" kern="0" cap="none" spc="0" normalizeH="0" baseline="0" noProof="0" dirty="0">
              <a:ln>
                <a:noFill/>
              </a:ln>
              <a:solidFill>
                <a:srgbClr val="A5A5A5"/>
              </a:solidFill>
              <a:effectLst/>
              <a:uLnTx/>
              <a:uFillTx/>
              <a:latin typeface="Arial" panose="020B0604020202020204" pitchFamily="34" charset="0"/>
              <a:cs typeface="Arial" panose="020B0604020202020204" pitchFamily="34" charset="0"/>
              <a:sym typeface="Arial"/>
            </a:endParaRPr>
          </a:p>
        </p:txBody>
      </p:sp>
      <p:sp>
        <p:nvSpPr>
          <p:cNvPr id="3" name="Google Shape;266;p58">
            <a:extLst>
              <a:ext uri="{FF2B5EF4-FFF2-40B4-BE49-F238E27FC236}">
                <a16:creationId xmlns:a16="http://schemas.microsoft.com/office/drawing/2014/main" id="{582F4145-15B5-2C7C-F0AC-CE88EB712813}"/>
              </a:ext>
            </a:extLst>
          </p:cNvPr>
          <p:cNvSpPr txBox="1"/>
          <p:nvPr/>
        </p:nvSpPr>
        <p:spPr>
          <a:xfrm>
            <a:off x="460943" y="3887854"/>
            <a:ext cx="3729038" cy="823246"/>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F0BE06"/>
              </a:buClr>
              <a:buSzPts val="3600"/>
              <a:buFont typeface="Arial"/>
              <a:buNone/>
              <a:tabLst/>
              <a:defRPr/>
            </a:pPr>
            <a:r>
              <a:rPr kumimoji="0" lang="de-CH" sz="2500" b="0" i="0" u="none" strike="noStrike" kern="0" cap="none" spc="0" normalizeH="0" baseline="0" noProof="0" dirty="0">
                <a:ln>
                  <a:noFill/>
                </a:ln>
                <a:solidFill>
                  <a:schemeClr val="accent1"/>
                </a:solidFill>
                <a:effectLst/>
                <a:uLnTx/>
                <a:uFillTx/>
                <a:latin typeface="Arial"/>
                <a:cs typeface="Arial"/>
                <a:sym typeface="Arial"/>
              </a:rPr>
              <a:t>SACHVERHALT</a:t>
            </a:r>
            <a:endParaRPr kumimoji="0" lang="en-US" sz="2500" b="0" i="0" u="none" strike="noStrike" kern="0" cap="none" spc="0" normalizeH="0" baseline="0" noProof="0" dirty="0">
              <a:ln>
                <a:noFill/>
              </a:ln>
              <a:solidFill>
                <a:schemeClr val="accent1"/>
              </a:solidFill>
              <a:effectLst/>
              <a:uLnTx/>
              <a:uFillTx/>
              <a:latin typeface="Arial"/>
              <a:cs typeface="Arial"/>
              <a:sym typeface="Arial"/>
            </a:endParaRPr>
          </a:p>
        </p:txBody>
      </p:sp>
      <p:pic>
        <p:nvPicPr>
          <p:cNvPr id="4" name="Picture 3">
            <a:extLst>
              <a:ext uri="{FF2B5EF4-FFF2-40B4-BE49-F238E27FC236}">
                <a16:creationId xmlns:a16="http://schemas.microsoft.com/office/drawing/2014/main" id="{0992433A-98D1-8691-58BE-FFCF0974CF78}"/>
              </a:ext>
            </a:extLst>
          </p:cNvPr>
          <p:cNvPicPr>
            <a:picLocks noChangeAspect="1"/>
          </p:cNvPicPr>
          <p:nvPr/>
        </p:nvPicPr>
        <p:blipFill>
          <a:blip r:embed="rId3"/>
          <a:stretch>
            <a:fillRect/>
          </a:stretch>
        </p:blipFill>
        <p:spPr>
          <a:xfrm>
            <a:off x="3256451" y="811462"/>
            <a:ext cx="5644808" cy="2792378"/>
          </a:xfrm>
          <a:prstGeom prst="rect">
            <a:avLst/>
          </a:prstGeom>
        </p:spPr>
      </p:pic>
    </p:spTree>
    <p:extLst>
      <p:ext uri="{BB962C8B-B14F-4D97-AF65-F5344CB8AC3E}">
        <p14:creationId xmlns:p14="http://schemas.microsoft.com/office/powerpoint/2010/main" val="4930726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6" name="Google Shape;266;p58"/>
          <p:cNvSpPr txBox="1"/>
          <p:nvPr/>
        </p:nvSpPr>
        <p:spPr>
          <a:xfrm>
            <a:off x="460943" y="3887854"/>
            <a:ext cx="3729038" cy="646331"/>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F0BE06"/>
              </a:buClr>
              <a:buSzPts val="3600"/>
              <a:buFont typeface="Arial"/>
              <a:buNone/>
              <a:tabLst/>
              <a:defRPr/>
            </a:pPr>
            <a:r>
              <a:rPr kumimoji="0" lang="en-US" sz="2500" b="0" i="0" u="none" strike="noStrike" kern="0" cap="none" spc="0" normalizeH="0" baseline="0" noProof="0" dirty="0">
                <a:ln>
                  <a:noFill/>
                </a:ln>
                <a:solidFill>
                  <a:srgbClr val="21373F"/>
                </a:solidFill>
                <a:effectLst/>
                <a:uLnTx/>
                <a:uFillTx/>
                <a:latin typeface="Arial"/>
                <a:cs typeface="Arial"/>
                <a:sym typeface="Arial"/>
              </a:rPr>
              <a:t> </a:t>
            </a:r>
          </a:p>
        </p:txBody>
      </p:sp>
      <p:sp>
        <p:nvSpPr>
          <p:cNvPr id="267" name="Google Shape;267;p58"/>
          <p:cNvSpPr txBox="1"/>
          <p:nvPr/>
        </p:nvSpPr>
        <p:spPr>
          <a:xfrm>
            <a:off x="460943" y="3659254"/>
            <a:ext cx="2324100" cy="230802"/>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ADA9A9"/>
              </a:buClr>
              <a:buSzPts val="1600"/>
              <a:buFont typeface="Arial"/>
              <a:buNone/>
              <a:tabLst/>
              <a:defRPr/>
            </a:pPr>
            <a:r>
              <a:rPr kumimoji="0" lang="de-CH" sz="1050" b="0" i="0" u="none" strike="noStrike" kern="0" cap="none" spc="0" normalizeH="0" baseline="0" noProof="0" dirty="0">
                <a:ln>
                  <a:noFill/>
                </a:ln>
                <a:solidFill>
                  <a:srgbClr val="ADA9A9"/>
                </a:solidFill>
                <a:effectLst/>
                <a:uLnTx/>
                <a:uFillTx/>
                <a:latin typeface="Arial" panose="020B0604020202020204" pitchFamily="34" charset="0"/>
                <a:ea typeface="Open Sans"/>
                <a:cs typeface="Arial" panose="020B0604020202020204" pitchFamily="34" charset="0"/>
                <a:sym typeface="Open Sans"/>
              </a:rPr>
              <a:t>Compliance</a:t>
            </a:r>
          </a:p>
        </p:txBody>
      </p:sp>
      <p:sp>
        <p:nvSpPr>
          <p:cNvPr id="20" name="Google Shape;273;p58">
            <a:extLst>
              <a:ext uri="{FF2B5EF4-FFF2-40B4-BE49-F238E27FC236}">
                <a16:creationId xmlns:a16="http://schemas.microsoft.com/office/drawing/2014/main" id="{CFDE5CCC-AACC-064D-B49F-E77A6495AB7F}"/>
              </a:ext>
            </a:extLst>
          </p:cNvPr>
          <p:cNvSpPr txBox="1"/>
          <p:nvPr/>
        </p:nvSpPr>
        <p:spPr>
          <a:xfrm>
            <a:off x="460943" y="2207651"/>
            <a:ext cx="1131091" cy="1157441"/>
          </a:xfrm>
          <a:prstGeom prst="rect">
            <a:avLst/>
          </a:prstGeom>
          <a:solidFill>
            <a:schemeClr val="accent4"/>
          </a:solidFill>
          <a:ln>
            <a:noFill/>
          </a:ln>
        </p:spPr>
        <p:txBody>
          <a:bodyPr spcFirstLastPara="1" wrap="square" lIns="68569" tIns="34275" rIns="68569" bIns="3427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350" b="0" i="0" u="none" strike="noStrike" kern="0" cap="none" spc="0" normalizeH="0" baseline="0" noProof="0" dirty="0">
              <a:ln>
                <a:noFill/>
              </a:ln>
              <a:solidFill>
                <a:srgbClr val="000000"/>
              </a:solidFill>
              <a:effectLst/>
              <a:uLnTx/>
              <a:uFillTx/>
              <a:latin typeface="Arial" panose="020B0604020202020204" pitchFamily="34" charset="0"/>
              <a:ea typeface="Open Sans"/>
              <a:cs typeface="Arial" panose="020B0604020202020204" pitchFamily="34" charset="0"/>
              <a:sym typeface="Open Sans"/>
            </a:endParaRPr>
          </a:p>
        </p:txBody>
      </p:sp>
      <p:sp>
        <p:nvSpPr>
          <p:cNvPr id="21" name="Rechteck 20">
            <a:extLst>
              <a:ext uri="{FF2B5EF4-FFF2-40B4-BE49-F238E27FC236}">
                <a16:creationId xmlns:a16="http://schemas.microsoft.com/office/drawing/2014/main" id="{83F3953F-91AF-4643-A04B-18A1804B594E}"/>
              </a:ext>
            </a:extLst>
          </p:cNvPr>
          <p:cNvSpPr/>
          <p:nvPr/>
        </p:nvSpPr>
        <p:spPr>
          <a:xfrm>
            <a:off x="490420" y="2207651"/>
            <a:ext cx="1072136" cy="1157441"/>
          </a:xfrm>
          <a:prstGeom prst="rect">
            <a:avLst/>
          </a:prstGeom>
        </p:spPr>
        <p:txBody>
          <a:bodyPr wrap="none"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6000" b="0" i="0" u="none" strike="noStrike" kern="0" cap="none" spc="0" normalizeH="0" baseline="0" noProof="0" dirty="0">
                <a:ln>
                  <a:noFill/>
                </a:ln>
                <a:solidFill>
                  <a:srgbClr val="FFFFFF"/>
                </a:solidFill>
                <a:effectLst/>
                <a:uLnTx/>
                <a:uFillTx/>
                <a:latin typeface="Arial"/>
                <a:cs typeface="Arial"/>
                <a:sym typeface="Arial"/>
              </a:rPr>
              <a:t>?</a:t>
            </a:r>
            <a:endParaRPr kumimoji="0" lang="de-CH" sz="6000" b="0" i="0" u="none" strike="noStrike" kern="0" cap="none" spc="0" normalizeH="0" baseline="0" noProof="0" dirty="0">
              <a:ln>
                <a:noFill/>
              </a:ln>
              <a:solidFill>
                <a:srgbClr val="FFFFFF"/>
              </a:solidFill>
              <a:effectLst/>
              <a:uLnTx/>
              <a:uFillTx/>
              <a:latin typeface="Arial"/>
              <a:cs typeface="Arial"/>
              <a:sym typeface="Arial"/>
            </a:endParaRPr>
          </a:p>
        </p:txBody>
      </p:sp>
      <p:sp>
        <p:nvSpPr>
          <p:cNvPr id="23" name="Google Shape;256;p57">
            <a:extLst>
              <a:ext uri="{FF2B5EF4-FFF2-40B4-BE49-F238E27FC236}">
                <a16:creationId xmlns:a16="http://schemas.microsoft.com/office/drawing/2014/main" id="{025F58E2-F8F2-F549-B3D6-D53C48EF1888}"/>
              </a:ext>
            </a:extLst>
          </p:cNvPr>
          <p:cNvSpPr/>
          <p:nvPr/>
        </p:nvSpPr>
        <p:spPr>
          <a:xfrm rot="5400000">
            <a:off x="3563376" y="1135389"/>
            <a:ext cx="148828" cy="128588"/>
          </a:xfrm>
          <a:prstGeom prst="triangle">
            <a:avLst>
              <a:gd name="adj" fmla="val 50000"/>
            </a:avLst>
          </a:prstGeom>
          <a:solidFill>
            <a:schemeClr val="accent4"/>
          </a:solid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de-CH" sz="1350" b="0" i="0" u="none" strike="noStrike" kern="0" cap="none" spc="0" normalizeH="0" baseline="0" noProof="0" dirty="0">
              <a:ln>
                <a:noFill/>
              </a:ln>
              <a:solidFill>
                <a:srgbClr val="FFC000"/>
              </a:solidFill>
              <a:effectLst/>
              <a:uLnTx/>
              <a:uFillTx/>
              <a:latin typeface="Arial" panose="020B0604020202020204" pitchFamily="34" charset="0"/>
              <a:ea typeface="Open Sans"/>
              <a:cs typeface="Arial" panose="020B0604020202020204" pitchFamily="34" charset="0"/>
              <a:sym typeface="Open Sans"/>
            </a:endParaRPr>
          </a:p>
        </p:txBody>
      </p:sp>
      <p:sp>
        <p:nvSpPr>
          <p:cNvPr id="12" name="Google Shape;250;p57">
            <a:extLst>
              <a:ext uri="{FF2B5EF4-FFF2-40B4-BE49-F238E27FC236}">
                <a16:creationId xmlns:a16="http://schemas.microsoft.com/office/drawing/2014/main" id="{6EED69B8-1A39-6641-9AF1-2A149CEFB7CE}"/>
              </a:ext>
            </a:extLst>
          </p:cNvPr>
          <p:cNvSpPr txBox="1"/>
          <p:nvPr/>
        </p:nvSpPr>
        <p:spPr>
          <a:xfrm>
            <a:off x="377428" y="4828347"/>
            <a:ext cx="925115" cy="107722"/>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ts val="0"/>
              </a:spcBef>
              <a:spcAft>
                <a:spcPts val="0"/>
              </a:spcAft>
              <a:buClr>
                <a:srgbClr val="21373F"/>
              </a:buClr>
              <a:buSzPts val="1200"/>
              <a:buFont typeface="Arial"/>
              <a:buNone/>
              <a:tabLst/>
              <a:defRPr/>
            </a:pPr>
            <a:fld id="{A043D738-59E1-4748-9474-6704EA9D3C3C}" type="slidenum">
              <a:rPr kumimoji="0" lang="de-CH" sz="700" b="0" i="0" u="none" strike="noStrike" kern="0" cap="none" spc="0" normalizeH="0" baseline="0" noProof="0" smtClean="0">
                <a:ln>
                  <a:noFill/>
                </a:ln>
                <a:solidFill>
                  <a:srgbClr val="A5A5A5"/>
                </a:solidFill>
                <a:effectLst/>
                <a:uLnTx/>
                <a:uFillTx/>
                <a:latin typeface="Arial" panose="020B0604020202020204" pitchFamily="34" charset="0"/>
                <a:ea typeface="Open Sans"/>
                <a:cs typeface="Arial" panose="020B0604020202020204" pitchFamily="34" charset="0"/>
                <a:sym typeface="Open Sans"/>
              </a:rPr>
              <a:pPr marL="0" marR="0" lvl="0" indent="0" algn="l" defTabSz="914400" rtl="0" eaLnBrk="1" fontAlgn="auto" latinLnBrk="0" hangingPunct="1">
                <a:lnSpc>
                  <a:spcPct val="100000"/>
                </a:lnSpc>
                <a:spcBef>
                  <a:spcPts val="0"/>
                </a:spcBef>
                <a:spcAft>
                  <a:spcPts val="0"/>
                </a:spcAft>
                <a:buClr>
                  <a:srgbClr val="21373F"/>
                </a:buClr>
                <a:buSzPts val="1200"/>
                <a:buFont typeface="Arial"/>
                <a:buNone/>
                <a:tabLst/>
                <a:defRPr/>
              </a:pPr>
              <a:t>17</a:t>
            </a:fld>
            <a:endParaRPr kumimoji="0" lang="de-CH" sz="700" b="0" i="0" u="none" strike="noStrike" kern="0" cap="none" spc="0" normalizeH="0" baseline="0" noProof="0" dirty="0">
              <a:ln>
                <a:noFill/>
              </a:ln>
              <a:solidFill>
                <a:srgbClr val="A5A5A5"/>
              </a:solidFill>
              <a:effectLst/>
              <a:uLnTx/>
              <a:uFillTx/>
              <a:latin typeface="Arial" panose="020B0604020202020204" pitchFamily="34" charset="0"/>
              <a:ea typeface="Open Sans"/>
              <a:cs typeface="Arial" panose="020B0604020202020204" pitchFamily="34" charset="0"/>
              <a:sym typeface="Arial"/>
            </a:endParaRPr>
          </a:p>
        </p:txBody>
      </p:sp>
      <p:sp>
        <p:nvSpPr>
          <p:cNvPr id="2" name="Google Shape;249;p57">
            <a:extLst>
              <a:ext uri="{FF2B5EF4-FFF2-40B4-BE49-F238E27FC236}">
                <a16:creationId xmlns:a16="http://schemas.microsoft.com/office/drawing/2014/main" id="{4337F80C-4EAD-C0DD-E97A-12497D83F3B1}"/>
              </a:ext>
            </a:extLst>
          </p:cNvPr>
          <p:cNvSpPr txBox="1"/>
          <p:nvPr/>
        </p:nvSpPr>
        <p:spPr>
          <a:xfrm>
            <a:off x="6586430" y="4818822"/>
            <a:ext cx="2314829" cy="107722"/>
          </a:xfrm>
          <a:prstGeom prst="rect">
            <a:avLst/>
          </a:prstGeom>
          <a:noFill/>
          <a:ln>
            <a:noFill/>
          </a:ln>
        </p:spPr>
        <p:txBody>
          <a:bodyPr spcFirstLastPara="1" wrap="square" lIns="0" tIns="0" rIns="0" bIns="0" anchor="t" anchorCtr="0">
            <a:spAutoFit/>
          </a:bodyPr>
          <a:lstStyle/>
          <a:p>
            <a:pPr marL="0" marR="0" lvl="0" indent="0" algn="r" defTabSz="914400" rtl="0" eaLnBrk="1" fontAlgn="auto" latinLnBrk="0" hangingPunct="1">
              <a:lnSpc>
                <a:spcPct val="100000"/>
              </a:lnSpc>
              <a:spcBef>
                <a:spcPts val="0"/>
              </a:spcBef>
              <a:spcAft>
                <a:spcPts val="0"/>
              </a:spcAft>
              <a:buClr>
                <a:srgbClr val="21373F"/>
              </a:buClr>
              <a:buSzPts val="1200"/>
              <a:buFont typeface="Arial"/>
              <a:buNone/>
              <a:tabLst/>
              <a:defRPr/>
            </a:pPr>
            <a:r>
              <a:rPr kumimoji="0" lang="de-CH" sz="700" b="0" i="0" u="none" strike="noStrike" kern="0" cap="none" spc="0" normalizeH="0" baseline="0" noProof="0" dirty="0">
                <a:ln>
                  <a:noFill/>
                </a:ln>
                <a:solidFill>
                  <a:srgbClr val="A5A5A5"/>
                </a:solidFill>
                <a:effectLst/>
                <a:uLnTx/>
                <a:uFillTx/>
                <a:latin typeface="Arial" panose="020B0604020202020204" pitchFamily="34" charset="0"/>
                <a:ea typeface="Open Sans"/>
                <a:cs typeface="Arial" panose="020B0604020202020204" pitchFamily="34" charset="0"/>
                <a:sym typeface="Open Sans"/>
              </a:rPr>
              <a:t>© Corporate Governance, D. Carlson-Burkart, 2023</a:t>
            </a:r>
            <a:endParaRPr kumimoji="0" lang="de-CH" sz="700" b="0" i="0" u="none" strike="noStrike" kern="0" cap="none" spc="0" normalizeH="0" baseline="0" noProof="0" dirty="0">
              <a:ln>
                <a:noFill/>
              </a:ln>
              <a:solidFill>
                <a:srgbClr val="A5A5A5"/>
              </a:solidFill>
              <a:effectLst/>
              <a:uLnTx/>
              <a:uFillTx/>
              <a:latin typeface="Arial" panose="020B0604020202020204" pitchFamily="34" charset="0"/>
              <a:cs typeface="Arial" panose="020B0604020202020204" pitchFamily="34" charset="0"/>
              <a:sym typeface="Arial"/>
            </a:endParaRPr>
          </a:p>
        </p:txBody>
      </p:sp>
      <p:sp>
        <p:nvSpPr>
          <p:cNvPr id="3" name="Google Shape;266;p58">
            <a:extLst>
              <a:ext uri="{FF2B5EF4-FFF2-40B4-BE49-F238E27FC236}">
                <a16:creationId xmlns:a16="http://schemas.microsoft.com/office/drawing/2014/main" id="{582F4145-15B5-2C7C-F0AC-CE88EB712813}"/>
              </a:ext>
            </a:extLst>
          </p:cNvPr>
          <p:cNvSpPr txBox="1"/>
          <p:nvPr/>
        </p:nvSpPr>
        <p:spPr>
          <a:xfrm>
            <a:off x="460943" y="3887854"/>
            <a:ext cx="3729038" cy="823246"/>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F0BE06"/>
              </a:buClr>
              <a:buSzPts val="3600"/>
              <a:buFont typeface="Arial"/>
              <a:buNone/>
              <a:tabLst/>
              <a:defRPr/>
            </a:pPr>
            <a:r>
              <a:rPr kumimoji="0" lang="de-CH" sz="2500" b="0" i="0" u="none" strike="noStrike" kern="0" cap="none" spc="0" normalizeH="0" baseline="0" noProof="0" dirty="0">
                <a:ln>
                  <a:noFill/>
                </a:ln>
                <a:solidFill>
                  <a:srgbClr val="21373F"/>
                </a:solidFill>
                <a:effectLst/>
                <a:uLnTx/>
                <a:uFillTx/>
                <a:latin typeface="Arial"/>
                <a:cs typeface="Arial"/>
                <a:sym typeface="Arial"/>
              </a:rPr>
              <a:t>SACHVERHALT</a:t>
            </a:r>
            <a:endParaRPr kumimoji="0" lang="en-US" sz="2500" b="0" i="0" u="none" strike="noStrike" kern="0" cap="none" spc="0" normalizeH="0" baseline="0" noProof="0" dirty="0">
              <a:ln>
                <a:noFill/>
              </a:ln>
              <a:solidFill>
                <a:srgbClr val="21373F"/>
              </a:solidFill>
              <a:effectLst/>
              <a:uLnTx/>
              <a:uFillTx/>
              <a:latin typeface="Arial"/>
              <a:cs typeface="Arial"/>
              <a:sym typeface="Arial"/>
            </a:endParaRPr>
          </a:p>
        </p:txBody>
      </p:sp>
      <p:sp>
        <p:nvSpPr>
          <p:cNvPr id="11" name="Google Shape;255;p57">
            <a:extLst>
              <a:ext uri="{FF2B5EF4-FFF2-40B4-BE49-F238E27FC236}">
                <a16:creationId xmlns:a16="http://schemas.microsoft.com/office/drawing/2014/main" id="{740D86B3-3FC8-0F5B-B38F-6B70017AC0D7}"/>
              </a:ext>
            </a:extLst>
          </p:cNvPr>
          <p:cNvSpPr txBox="1"/>
          <p:nvPr/>
        </p:nvSpPr>
        <p:spPr>
          <a:xfrm>
            <a:off x="3824717" y="1061471"/>
            <a:ext cx="4828862" cy="2666114"/>
          </a:xfrm>
          <a:prstGeom prst="rect">
            <a:avLst/>
          </a:prstGeom>
          <a:noFill/>
          <a:ln>
            <a:noFill/>
          </a:ln>
        </p:spPr>
        <p:txBody>
          <a:bodyPr spcFirstLastPara="1" wrap="square" lIns="0" tIns="0" rIns="0" bIns="0" anchor="t" anchorCtr="0">
            <a:spAutoFit/>
          </a:bodyPr>
          <a:lstStyle/>
          <a:p>
            <a:pPr marL="0" marR="0" lvl="0" indent="0" algn="l" defTabSz="540000" rtl="0" eaLnBrk="1" fontAlgn="auto" latinLnBrk="0" hangingPunct="1">
              <a:lnSpc>
                <a:spcPct val="150000"/>
              </a:lnSpc>
              <a:spcBef>
                <a:spcPts val="0"/>
              </a:spcBef>
              <a:spcAft>
                <a:spcPts val="0"/>
              </a:spcAft>
              <a:buClr>
                <a:srgbClr val="757070"/>
              </a:buClr>
              <a:buSzPts val="1100"/>
              <a:buFont typeface="Arial"/>
              <a:buNone/>
              <a:tabLst>
                <a:tab pos="180000" algn="l"/>
                <a:tab pos="540000" algn="l"/>
              </a:tabLst>
              <a:defRPr/>
            </a:pPr>
            <a:r>
              <a:rPr kumimoji="0" lang="de-CH" sz="1050" b="0" i="0" u="none" strike="noStrike" kern="0" cap="none" spc="0" normalizeH="0" baseline="0" noProof="0" dirty="0">
                <a:ln>
                  <a:noFill/>
                </a:ln>
                <a:solidFill>
                  <a:srgbClr val="757070"/>
                </a:solidFill>
                <a:effectLst/>
                <a:uLnTx/>
                <a:uFillTx/>
                <a:latin typeface="Arial" panose="020B0604020202020204" pitchFamily="34" charset="0"/>
                <a:ea typeface="Open Sans"/>
                <a:cs typeface="Arial" panose="020B0604020202020204" pitchFamily="34" charset="0"/>
                <a:sym typeface="Open Sans"/>
              </a:rPr>
              <a:t>…daraus keine besonders hohen Einbussen entstanden sind. Der Beschuldigte </a:t>
            </a:r>
            <a:r>
              <a:rPr kumimoji="0" lang="de-CH" sz="1050" b="1" i="0" u="none" strike="noStrike" kern="0" cap="none" spc="0" normalizeH="0" baseline="0" noProof="0" dirty="0">
                <a:ln>
                  <a:noFill/>
                </a:ln>
                <a:solidFill>
                  <a:srgbClr val="FFC000"/>
                </a:solidFill>
                <a:effectLst/>
                <a:uLnTx/>
                <a:uFillTx/>
                <a:latin typeface="Arial" panose="020B0604020202020204" pitchFamily="34" charset="0"/>
                <a:ea typeface="Open Sans"/>
                <a:cs typeface="Arial" panose="020B0604020202020204" pitchFamily="34" charset="0"/>
                <a:sym typeface="Open Sans"/>
              </a:rPr>
              <a:t>vermischte</a:t>
            </a:r>
            <a:r>
              <a:rPr kumimoji="0" lang="de-CH" sz="1050" b="0" i="0" u="none" strike="noStrike" kern="0" cap="none" spc="0" normalizeH="0" baseline="0" noProof="0" dirty="0">
                <a:ln>
                  <a:noFill/>
                </a:ln>
                <a:solidFill>
                  <a:srgbClr val="757070"/>
                </a:solidFill>
                <a:effectLst/>
                <a:uLnTx/>
                <a:uFillTx/>
                <a:latin typeface="Arial" panose="020B0604020202020204" pitchFamily="34" charset="0"/>
                <a:ea typeface="Open Sans"/>
                <a:cs typeface="Arial" panose="020B0604020202020204" pitchFamily="34" charset="0"/>
                <a:sym typeface="Open Sans"/>
              </a:rPr>
              <a:t> dabei sein </a:t>
            </a:r>
            <a:r>
              <a:rPr kumimoji="0" lang="de-CH" sz="1050" b="1" i="0" u="none" strike="noStrike" kern="0" cap="none" spc="0" normalizeH="0" baseline="0" noProof="0" dirty="0">
                <a:ln>
                  <a:noFill/>
                </a:ln>
                <a:solidFill>
                  <a:srgbClr val="FFC000"/>
                </a:solidFill>
                <a:effectLst/>
                <a:uLnTx/>
                <a:uFillTx/>
                <a:latin typeface="Arial" panose="020B0604020202020204" pitchFamily="34" charset="0"/>
                <a:ea typeface="Open Sans"/>
                <a:cs typeface="Arial" panose="020B0604020202020204" pitchFamily="34" charset="0"/>
                <a:sym typeface="Open Sans"/>
              </a:rPr>
              <a:t>berufliches Engagement</a:t>
            </a:r>
            <a:r>
              <a:rPr kumimoji="0" lang="de-CH" sz="1050" b="0" i="0" u="none" strike="noStrike" kern="0" cap="none" spc="0" normalizeH="0" baseline="0" noProof="0" dirty="0">
                <a:ln>
                  <a:noFill/>
                </a:ln>
                <a:solidFill>
                  <a:srgbClr val="757070"/>
                </a:solidFill>
                <a:effectLst/>
                <a:uLnTx/>
                <a:uFillTx/>
                <a:latin typeface="Arial" panose="020B0604020202020204" pitchFamily="34" charset="0"/>
                <a:ea typeface="Open Sans"/>
                <a:cs typeface="Arial" panose="020B0604020202020204" pitchFamily="34" charset="0"/>
                <a:sym typeface="Open Sans"/>
              </a:rPr>
              <a:t> in </a:t>
            </a:r>
            <a:r>
              <a:rPr kumimoji="0" lang="de-CH" sz="1050" b="0" i="0" u="sng" strike="noStrike" kern="0" cap="none" spc="0" normalizeH="0" baseline="0" noProof="0" dirty="0">
                <a:ln>
                  <a:noFill/>
                </a:ln>
                <a:solidFill>
                  <a:srgbClr val="757070"/>
                </a:solidFill>
                <a:effectLst/>
                <a:uLnTx/>
                <a:uFillTx/>
                <a:latin typeface="Arial" panose="020B0604020202020204" pitchFamily="34" charset="0"/>
                <a:ea typeface="Open Sans"/>
                <a:cs typeface="Arial" panose="020B0604020202020204" pitchFamily="34" charset="0"/>
                <a:sym typeface="Open Sans"/>
              </a:rPr>
              <a:t>unzulässiger</a:t>
            </a:r>
            <a:r>
              <a:rPr kumimoji="0" lang="de-CH" sz="1050" b="0" i="0" u="none" strike="noStrike" kern="0" cap="none" spc="0" normalizeH="0" baseline="0" noProof="0" dirty="0">
                <a:ln>
                  <a:noFill/>
                </a:ln>
                <a:solidFill>
                  <a:srgbClr val="757070"/>
                </a:solidFill>
                <a:effectLst/>
                <a:uLnTx/>
                <a:uFillTx/>
                <a:latin typeface="Arial" panose="020B0604020202020204" pitchFamily="34" charset="0"/>
                <a:ea typeface="Open Sans"/>
                <a:cs typeface="Arial" panose="020B0604020202020204" pitchFamily="34" charset="0"/>
                <a:sym typeface="Open Sans"/>
              </a:rPr>
              <a:t> Weise mit privaten Bedürfnissen wobei er sich mit seinem Gebaren des Öfteren im Grenzbereich zur rein privaten Angelegenheit bewegte, indem er unter anderem auch </a:t>
            </a:r>
            <a:r>
              <a:rPr kumimoji="0" lang="de-CH" sz="1050" b="1" i="0" u="none" strike="noStrike" kern="0" cap="none" spc="0" normalizeH="0" baseline="0" noProof="0" dirty="0">
                <a:ln>
                  <a:noFill/>
                </a:ln>
                <a:solidFill>
                  <a:srgbClr val="FFC000"/>
                </a:solidFill>
                <a:effectLst/>
                <a:uLnTx/>
                <a:uFillTx/>
                <a:latin typeface="Arial" panose="020B0604020202020204" pitchFamily="34" charset="0"/>
                <a:ea typeface="Open Sans"/>
                <a:cs typeface="Arial" panose="020B0604020202020204" pitchFamily="34" charset="0"/>
                <a:sym typeface="Open Sans"/>
              </a:rPr>
              <a:t>spontan im gleichen Lokal anwesende Geschäftleute zu den überhöhten Konsumationen einlud,</a:t>
            </a:r>
            <a:r>
              <a:rPr kumimoji="0" lang="de-CH" sz="1050" b="0" i="0" u="none" strike="noStrike" kern="0" cap="none" spc="0" normalizeH="0" baseline="0" noProof="0" dirty="0">
                <a:ln>
                  <a:noFill/>
                </a:ln>
                <a:solidFill>
                  <a:srgbClr val="757070"/>
                </a:solidFill>
                <a:effectLst/>
                <a:uLnTx/>
                <a:uFillTx/>
                <a:latin typeface="Arial" panose="020B0604020202020204" pitchFamily="34" charset="0"/>
                <a:ea typeface="Open Sans"/>
                <a:cs typeface="Arial" panose="020B0604020202020204" pitchFamily="34" charset="0"/>
                <a:sym typeface="Open Sans"/>
              </a:rPr>
              <a:t> ohne sich über den </a:t>
            </a:r>
            <a:r>
              <a:rPr kumimoji="0" lang="de-CH" sz="1050" b="1" i="0" u="none" strike="noStrike" kern="0" cap="none" spc="0" normalizeH="0" baseline="0" noProof="0" dirty="0">
                <a:ln>
                  <a:noFill/>
                </a:ln>
                <a:solidFill>
                  <a:srgbClr val="FFC000"/>
                </a:solidFill>
                <a:effectLst/>
                <a:uLnTx/>
                <a:uFillTx/>
                <a:latin typeface="Arial" panose="020B0604020202020204" pitchFamily="34" charset="0"/>
                <a:ea typeface="Open Sans"/>
                <a:cs typeface="Arial" panose="020B0604020202020204" pitchFamily="34" charset="0"/>
                <a:sym typeface="Open Sans"/>
              </a:rPr>
              <a:t>konkreten Nutzen für seine Arbeitgeberin</a:t>
            </a:r>
            <a:r>
              <a:rPr kumimoji="0" lang="de-CH" sz="1050" b="0" i="0" u="none" strike="noStrike" kern="0" cap="none" spc="0" normalizeH="0" baseline="0" noProof="0" dirty="0">
                <a:ln>
                  <a:noFill/>
                </a:ln>
                <a:solidFill>
                  <a:srgbClr val="757070"/>
                </a:solidFill>
                <a:effectLst/>
                <a:uLnTx/>
                <a:uFillTx/>
                <a:latin typeface="Arial" panose="020B0604020202020204" pitchFamily="34" charset="0"/>
                <a:ea typeface="Open Sans"/>
                <a:cs typeface="Arial" panose="020B0604020202020204" pitchFamily="34" charset="0"/>
                <a:sym typeface="Open Sans"/>
              </a:rPr>
              <a:t> genauer im Klaren zu sein, zumal er mitunter freimütig einräumte, dass bei den Besuchen teilweise auch Aspekte des privaten Vergnügens bzw. das Bedürfnis nach Entspannung mitgespielt hätten. Letztlich verlor er auch in diesem Bereich jedes Bewusstsein für eine haushälterische Ausgabenpolitik seiner Arbeitgeberin und fühlte sich aufgrund…</a:t>
            </a:r>
            <a:endParaRPr kumimoji="0" lang="en-US" sz="1050" b="0" i="0" u="none" strike="noStrike" kern="0" cap="none" spc="0" normalizeH="0" baseline="0" noProof="0" dirty="0">
              <a:ln>
                <a:noFill/>
              </a:ln>
              <a:solidFill>
                <a:srgbClr val="757070"/>
              </a:solidFill>
              <a:effectLst/>
              <a:uLnTx/>
              <a:uFillTx/>
              <a:latin typeface="Arial" panose="020B0604020202020204" pitchFamily="34" charset="0"/>
              <a:ea typeface="Open Sans"/>
              <a:cs typeface="Arial" panose="020B0604020202020204" pitchFamily="34" charset="0"/>
              <a:sym typeface="Arial"/>
            </a:endParaRPr>
          </a:p>
        </p:txBody>
      </p:sp>
    </p:spTree>
    <p:extLst>
      <p:ext uri="{BB962C8B-B14F-4D97-AF65-F5344CB8AC3E}">
        <p14:creationId xmlns:p14="http://schemas.microsoft.com/office/powerpoint/2010/main" val="9772847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6" name="Google Shape;266;p58"/>
          <p:cNvSpPr txBox="1"/>
          <p:nvPr/>
        </p:nvSpPr>
        <p:spPr>
          <a:xfrm>
            <a:off x="460943" y="3887854"/>
            <a:ext cx="3729038" cy="646331"/>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F0BE06"/>
              </a:buClr>
              <a:buSzPts val="3600"/>
              <a:buFont typeface="Arial"/>
              <a:buNone/>
              <a:tabLst/>
              <a:defRPr/>
            </a:pPr>
            <a:r>
              <a:rPr kumimoji="0" lang="en-US" sz="2500" b="0" i="0" u="none" strike="noStrike" kern="0" cap="none" spc="0" normalizeH="0" baseline="0" noProof="0" dirty="0">
                <a:ln>
                  <a:noFill/>
                </a:ln>
                <a:solidFill>
                  <a:srgbClr val="21373F"/>
                </a:solidFill>
                <a:effectLst/>
                <a:uLnTx/>
                <a:uFillTx/>
                <a:latin typeface="Arial"/>
                <a:cs typeface="Arial"/>
                <a:sym typeface="Arial"/>
              </a:rPr>
              <a:t> </a:t>
            </a:r>
          </a:p>
        </p:txBody>
      </p:sp>
      <p:sp>
        <p:nvSpPr>
          <p:cNvPr id="267" name="Google Shape;267;p58"/>
          <p:cNvSpPr txBox="1"/>
          <p:nvPr/>
        </p:nvSpPr>
        <p:spPr>
          <a:xfrm>
            <a:off x="460943" y="3659254"/>
            <a:ext cx="2324100" cy="230802"/>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ADA9A9"/>
              </a:buClr>
              <a:buSzPts val="1600"/>
              <a:buFont typeface="Arial"/>
              <a:buNone/>
              <a:tabLst/>
              <a:defRPr/>
            </a:pPr>
            <a:r>
              <a:rPr kumimoji="0" lang="de-CH" sz="1050" b="0" i="0" u="none" strike="noStrike" kern="0" cap="none" spc="0" normalizeH="0" baseline="0" noProof="0" dirty="0">
                <a:ln>
                  <a:noFill/>
                </a:ln>
                <a:solidFill>
                  <a:srgbClr val="ADA9A9"/>
                </a:solidFill>
                <a:effectLst/>
                <a:uLnTx/>
                <a:uFillTx/>
                <a:latin typeface="Arial" panose="020B0604020202020204" pitchFamily="34" charset="0"/>
                <a:ea typeface="Open Sans"/>
                <a:cs typeface="Arial" panose="020B0604020202020204" pitchFamily="34" charset="0"/>
                <a:sym typeface="Open Sans"/>
              </a:rPr>
              <a:t>Compliance</a:t>
            </a:r>
          </a:p>
        </p:txBody>
      </p:sp>
      <p:sp>
        <p:nvSpPr>
          <p:cNvPr id="20" name="Google Shape;273;p58">
            <a:extLst>
              <a:ext uri="{FF2B5EF4-FFF2-40B4-BE49-F238E27FC236}">
                <a16:creationId xmlns:a16="http://schemas.microsoft.com/office/drawing/2014/main" id="{CFDE5CCC-AACC-064D-B49F-E77A6495AB7F}"/>
              </a:ext>
            </a:extLst>
          </p:cNvPr>
          <p:cNvSpPr txBox="1"/>
          <p:nvPr/>
        </p:nvSpPr>
        <p:spPr>
          <a:xfrm>
            <a:off x="460943" y="2207651"/>
            <a:ext cx="1131091" cy="1157441"/>
          </a:xfrm>
          <a:prstGeom prst="rect">
            <a:avLst/>
          </a:prstGeom>
          <a:solidFill>
            <a:schemeClr val="accent4"/>
          </a:solidFill>
          <a:ln>
            <a:noFill/>
          </a:ln>
        </p:spPr>
        <p:txBody>
          <a:bodyPr spcFirstLastPara="1" wrap="square" lIns="68569" tIns="34275" rIns="68569" bIns="3427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350" b="0" i="0" u="none" strike="noStrike" kern="0" cap="none" spc="0" normalizeH="0" baseline="0" noProof="0" dirty="0">
              <a:ln>
                <a:noFill/>
              </a:ln>
              <a:solidFill>
                <a:srgbClr val="000000"/>
              </a:solidFill>
              <a:effectLst/>
              <a:uLnTx/>
              <a:uFillTx/>
              <a:latin typeface="Arial" panose="020B0604020202020204" pitchFamily="34" charset="0"/>
              <a:ea typeface="Open Sans"/>
              <a:cs typeface="Arial" panose="020B0604020202020204" pitchFamily="34" charset="0"/>
              <a:sym typeface="Open Sans"/>
            </a:endParaRPr>
          </a:p>
        </p:txBody>
      </p:sp>
      <p:sp>
        <p:nvSpPr>
          <p:cNvPr id="21" name="Rechteck 20">
            <a:extLst>
              <a:ext uri="{FF2B5EF4-FFF2-40B4-BE49-F238E27FC236}">
                <a16:creationId xmlns:a16="http://schemas.microsoft.com/office/drawing/2014/main" id="{83F3953F-91AF-4643-A04B-18A1804B594E}"/>
              </a:ext>
            </a:extLst>
          </p:cNvPr>
          <p:cNvSpPr/>
          <p:nvPr/>
        </p:nvSpPr>
        <p:spPr>
          <a:xfrm>
            <a:off x="490420" y="2207651"/>
            <a:ext cx="1072136" cy="1157441"/>
          </a:xfrm>
          <a:prstGeom prst="rect">
            <a:avLst/>
          </a:prstGeom>
        </p:spPr>
        <p:txBody>
          <a:bodyPr wrap="none"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6000" b="0" i="0" u="none" strike="noStrike" kern="0" cap="none" spc="0" normalizeH="0" baseline="0" noProof="0" dirty="0">
                <a:ln>
                  <a:noFill/>
                </a:ln>
                <a:solidFill>
                  <a:srgbClr val="FFFFFF"/>
                </a:solidFill>
                <a:effectLst/>
                <a:uLnTx/>
                <a:uFillTx/>
                <a:latin typeface="Arial"/>
                <a:cs typeface="Arial"/>
                <a:sym typeface="Arial"/>
              </a:rPr>
              <a:t>?</a:t>
            </a:r>
            <a:endParaRPr kumimoji="0" lang="de-CH" sz="6000" b="0" i="0" u="none" strike="noStrike" kern="0" cap="none" spc="0" normalizeH="0" baseline="0" noProof="0" dirty="0">
              <a:ln>
                <a:noFill/>
              </a:ln>
              <a:solidFill>
                <a:srgbClr val="FFFFFF"/>
              </a:solidFill>
              <a:effectLst/>
              <a:uLnTx/>
              <a:uFillTx/>
              <a:latin typeface="Arial"/>
              <a:cs typeface="Arial"/>
              <a:sym typeface="Arial"/>
            </a:endParaRPr>
          </a:p>
        </p:txBody>
      </p:sp>
      <p:sp>
        <p:nvSpPr>
          <p:cNvPr id="23" name="Google Shape;256;p57">
            <a:extLst>
              <a:ext uri="{FF2B5EF4-FFF2-40B4-BE49-F238E27FC236}">
                <a16:creationId xmlns:a16="http://schemas.microsoft.com/office/drawing/2014/main" id="{025F58E2-F8F2-F549-B3D6-D53C48EF1888}"/>
              </a:ext>
            </a:extLst>
          </p:cNvPr>
          <p:cNvSpPr/>
          <p:nvPr/>
        </p:nvSpPr>
        <p:spPr>
          <a:xfrm rot="5400000">
            <a:off x="3563376" y="1135389"/>
            <a:ext cx="148828" cy="128588"/>
          </a:xfrm>
          <a:prstGeom prst="triangle">
            <a:avLst>
              <a:gd name="adj" fmla="val 50000"/>
            </a:avLst>
          </a:prstGeom>
          <a:solidFill>
            <a:schemeClr val="accent4"/>
          </a:solid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de-CH" sz="1350" b="0" i="0" u="none" strike="noStrike" kern="0" cap="none" spc="0" normalizeH="0" baseline="0" noProof="0" dirty="0">
              <a:ln>
                <a:noFill/>
              </a:ln>
              <a:solidFill>
                <a:srgbClr val="FFC000"/>
              </a:solidFill>
              <a:effectLst/>
              <a:uLnTx/>
              <a:uFillTx/>
              <a:latin typeface="Arial" panose="020B0604020202020204" pitchFamily="34" charset="0"/>
              <a:ea typeface="Open Sans"/>
              <a:cs typeface="Arial" panose="020B0604020202020204" pitchFamily="34" charset="0"/>
              <a:sym typeface="Open Sans"/>
            </a:endParaRPr>
          </a:p>
        </p:txBody>
      </p:sp>
      <p:sp>
        <p:nvSpPr>
          <p:cNvPr id="12" name="Google Shape;250;p57">
            <a:extLst>
              <a:ext uri="{FF2B5EF4-FFF2-40B4-BE49-F238E27FC236}">
                <a16:creationId xmlns:a16="http://schemas.microsoft.com/office/drawing/2014/main" id="{6EED69B8-1A39-6641-9AF1-2A149CEFB7CE}"/>
              </a:ext>
            </a:extLst>
          </p:cNvPr>
          <p:cNvSpPr txBox="1"/>
          <p:nvPr/>
        </p:nvSpPr>
        <p:spPr>
          <a:xfrm>
            <a:off x="377428" y="4828347"/>
            <a:ext cx="925115" cy="107722"/>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ts val="0"/>
              </a:spcBef>
              <a:spcAft>
                <a:spcPts val="0"/>
              </a:spcAft>
              <a:buClr>
                <a:srgbClr val="21373F"/>
              </a:buClr>
              <a:buSzPts val="1200"/>
              <a:buFont typeface="Arial"/>
              <a:buNone/>
              <a:tabLst/>
              <a:defRPr/>
            </a:pPr>
            <a:fld id="{A043D738-59E1-4748-9474-6704EA9D3C3C}" type="slidenum">
              <a:rPr kumimoji="0" lang="de-CH" sz="700" b="0" i="0" u="none" strike="noStrike" kern="0" cap="none" spc="0" normalizeH="0" baseline="0" noProof="0" smtClean="0">
                <a:ln>
                  <a:noFill/>
                </a:ln>
                <a:solidFill>
                  <a:srgbClr val="A5A5A5"/>
                </a:solidFill>
                <a:effectLst/>
                <a:uLnTx/>
                <a:uFillTx/>
                <a:latin typeface="Arial" panose="020B0604020202020204" pitchFamily="34" charset="0"/>
                <a:ea typeface="Open Sans"/>
                <a:cs typeface="Arial" panose="020B0604020202020204" pitchFamily="34" charset="0"/>
                <a:sym typeface="Open Sans"/>
              </a:rPr>
              <a:pPr marL="0" marR="0" lvl="0" indent="0" algn="l" defTabSz="914400" rtl="0" eaLnBrk="1" fontAlgn="auto" latinLnBrk="0" hangingPunct="1">
                <a:lnSpc>
                  <a:spcPct val="100000"/>
                </a:lnSpc>
                <a:spcBef>
                  <a:spcPts val="0"/>
                </a:spcBef>
                <a:spcAft>
                  <a:spcPts val="0"/>
                </a:spcAft>
                <a:buClr>
                  <a:srgbClr val="21373F"/>
                </a:buClr>
                <a:buSzPts val="1200"/>
                <a:buFont typeface="Arial"/>
                <a:buNone/>
                <a:tabLst/>
                <a:defRPr/>
              </a:pPr>
              <a:t>18</a:t>
            </a:fld>
            <a:endParaRPr kumimoji="0" lang="de-CH" sz="700" b="0" i="0" u="none" strike="noStrike" kern="0" cap="none" spc="0" normalizeH="0" baseline="0" noProof="0" dirty="0">
              <a:ln>
                <a:noFill/>
              </a:ln>
              <a:solidFill>
                <a:srgbClr val="A5A5A5"/>
              </a:solidFill>
              <a:effectLst/>
              <a:uLnTx/>
              <a:uFillTx/>
              <a:latin typeface="Arial" panose="020B0604020202020204" pitchFamily="34" charset="0"/>
              <a:ea typeface="Open Sans"/>
              <a:cs typeface="Arial" panose="020B0604020202020204" pitchFamily="34" charset="0"/>
              <a:sym typeface="Arial"/>
            </a:endParaRPr>
          </a:p>
        </p:txBody>
      </p:sp>
      <p:sp>
        <p:nvSpPr>
          <p:cNvPr id="2" name="Google Shape;249;p57">
            <a:extLst>
              <a:ext uri="{FF2B5EF4-FFF2-40B4-BE49-F238E27FC236}">
                <a16:creationId xmlns:a16="http://schemas.microsoft.com/office/drawing/2014/main" id="{4337F80C-4EAD-C0DD-E97A-12497D83F3B1}"/>
              </a:ext>
            </a:extLst>
          </p:cNvPr>
          <p:cNvSpPr txBox="1"/>
          <p:nvPr/>
        </p:nvSpPr>
        <p:spPr>
          <a:xfrm>
            <a:off x="6586430" y="4818822"/>
            <a:ext cx="2314829" cy="107722"/>
          </a:xfrm>
          <a:prstGeom prst="rect">
            <a:avLst/>
          </a:prstGeom>
          <a:noFill/>
          <a:ln>
            <a:noFill/>
          </a:ln>
        </p:spPr>
        <p:txBody>
          <a:bodyPr spcFirstLastPara="1" wrap="square" lIns="0" tIns="0" rIns="0" bIns="0" anchor="t" anchorCtr="0">
            <a:spAutoFit/>
          </a:bodyPr>
          <a:lstStyle/>
          <a:p>
            <a:pPr marL="0" marR="0" lvl="0" indent="0" algn="r" defTabSz="914400" rtl="0" eaLnBrk="1" fontAlgn="auto" latinLnBrk="0" hangingPunct="1">
              <a:lnSpc>
                <a:spcPct val="100000"/>
              </a:lnSpc>
              <a:spcBef>
                <a:spcPts val="0"/>
              </a:spcBef>
              <a:spcAft>
                <a:spcPts val="0"/>
              </a:spcAft>
              <a:buClr>
                <a:srgbClr val="21373F"/>
              </a:buClr>
              <a:buSzPts val="1200"/>
              <a:buFont typeface="Arial"/>
              <a:buNone/>
              <a:tabLst/>
              <a:defRPr/>
            </a:pPr>
            <a:r>
              <a:rPr kumimoji="0" lang="de-CH" sz="700" b="0" i="0" u="none" strike="noStrike" kern="0" cap="none" spc="0" normalizeH="0" baseline="0" noProof="0" dirty="0">
                <a:ln>
                  <a:noFill/>
                </a:ln>
                <a:solidFill>
                  <a:srgbClr val="A5A5A5"/>
                </a:solidFill>
                <a:effectLst/>
                <a:uLnTx/>
                <a:uFillTx/>
                <a:latin typeface="Arial" panose="020B0604020202020204" pitchFamily="34" charset="0"/>
                <a:ea typeface="Open Sans"/>
                <a:cs typeface="Arial" panose="020B0604020202020204" pitchFamily="34" charset="0"/>
                <a:sym typeface="Open Sans"/>
              </a:rPr>
              <a:t>© Corporate Governance, D. Carlson-Burkart, 2023</a:t>
            </a:r>
            <a:endParaRPr kumimoji="0" lang="de-CH" sz="700" b="0" i="0" u="none" strike="noStrike" kern="0" cap="none" spc="0" normalizeH="0" baseline="0" noProof="0" dirty="0">
              <a:ln>
                <a:noFill/>
              </a:ln>
              <a:solidFill>
                <a:srgbClr val="A5A5A5"/>
              </a:solidFill>
              <a:effectLst/>
              <a:uLnTx/>
              <a:uFillTx/>
              <a:latin typeface="Arial" panose="020B0604020202020204" pitchFamily="34" charset="0"/>
              <a:cs typeface="Arial" panose="020B0604020202020204" pitchFamily="34" charset="0"/>
              <a:sym typeface="Arial"/>
            </a:endParaRPr>
          </a:p>
        </p:txBody>
      </p:sp>
      <p:sp>
        <p:nvSpPr>
          <p:cNvPr id="3" name="Google Shape;266;p58">
            <a:extLst>
              <a:ext uri="{FF2B5EF4-FFF2-40B4-BE49-F238E27FC236}">
                <a16:creationId xmlns:a16="http://schemas.microsoft.com/office/drawing/2014/main" id="{582F4145-15B5-2C7C-F0AC-CE88EB712813}"/>
              </a:ext>
            </a:extLst>
          </p:cNvPr>
          <p:cNvSpPr txBox="1"/>
          <p:nvPr/>
        </p:nvSpPr>
        <p:spPr>
          <a:xfrm>
            <a:off x="460943" y="3887854"/>
            <a:ext cx="3729038" cy="823246"/>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F0BE06"/>
              </a:buClr>
              <a:buSzPts val="3600"/>
              <a:buFont typeface="Arial"/>
              <a:buNone/>
              <a:tabLst/>
              <a:defRPr/>
            </a:pPr>
            <a:r>
              <a:rPr kumimoji="0" lang="de-CH" sz="2500" b="0" i="0" u="none" strike="noStrike" kern="0" cap="none" spc="0" normalizeH="0" baseline="0" noProof="0" dirty="0">
                <a:ln>
                  <a:noFill/>
                </a:ln>
                <a:solidFill>
                  <a:srgbClr val="21373F"/>
                </a:solidFill>
                <a:effectLst/>
                <a:uLnTx/>
                <a:uFillTx/>
                <a:latin typeface="Arial"/>
                <a:cs typeface="Arial"/>
                <a:sym typeface="Arial"/>
              </a:rPr>
              <a:t>SACHVERHALT</a:t>
            </a:r>
            <a:endParaRPr kumimoji="0" lang="en-US" sz="2500" b="0" i="0" u="none" strike="noStrike" kern="0" cap="none" spc="0" normalizeH="0" baseline="0" noProof="0" dirty="0">
              <a:ln>
                <a:noFill/>
              </a:ln>
              <a:solidFill>
                <a:srgbClr val="21373F"/>
              </a:solidFill>
              <a:effectLst/>
              <a:uLnTx/>
              <a:uFillTx/>
              <a:latin typeface="Arial"/>
              <a:cs typeface="Arial"/>
              <a:sym typeface="Arial"/>
            </a:endParaRPr>
          </a:p>
        </p:txBody>
      </p:sp>
      <p:sp>
        <p:nvSpPr>
          <p:cNvPr id="11" name="Google Shape;255;p57">
            <a:extLst>
              <a:ext uri="{FF2B5EF4-FFF2-40B4-BE49-F238E27FC236}">
                <a16:creationId xmlns:a16="http://schemas.microsoft.com/office/drawing/2014/main" id="{740D86B3-3FC8-0F5B-B38F-6B70017AC0D7}"/>
              </a:ext>
            </a:extLst>
          </p:cNvPr>
          <p:cNvSpPr txBox="1"/>
          <p:nvPr/>
        </p:nvSpPr>
        <p:spPr>
          <a:xfrm>
            <a:off x="3824717" y="1061471"/>
            <a:ext cx="4828862" cy="1696618"/>
          </a:xfrm>
          <a:prstGeom prst="rect">
            <a:avLst/>
          </a:prstGeom>
          <a:noFill/>
          <a:ln>
            <a:noFill/>
          </a:ln>
        </p:spPr>
        <p:txBody>
          <a:bodyPr spcFirstLastPara="1" wrap="square" lIns="0" tIns="0" rIns="0" bIns="0" anchor="t" anchorCtr="0">
            <a:spAutoFit/>
          </a:bodyPr>
          <a:lstStyle/>
          <a:p>
            <a:pPr marL="0" marR="0" lvl="0" indent="0" algn="l" defTabSz="540000" rtl="0" eaLnBrk="1" fontAlgn="auto" latinLnBrk="0" hangingPunct="1">
              <a:lnSpc>
                <a:spcPct val="150000"/>
              </a:lnSpc>
              <a:spcBef>
                <a:spcPts val="0"/>
              </a:spcBef>
              <a:spcAft>
                <a:spcPts val="0"/>
              </a:spcAft>
              <a:buClr>
                <a:srgbClr val="757070"/>
              </a:buClr>
              <a:buSzPts val="1100"/>
              <a:buFont typeface="Arial"/>
              <a:buNone/>
              <a:tabLst>
                <a:tab pos="180000" algn="l"/>
                <a:tab pos="540000" algn="l"/>
              </a:tabLst>
              <a:defRPr/>
            </a:pPr>
            <a:r>
              <a:rPr kumimoji="0" lang="de-CH" sz="1050" b="1" i="0" u="none" strike="noStrike" kern="0" cap="none" spc="0" normalizeH="0" baseline="0" noProof="0" dirty="0">
                <a:ln>
                  <a:noFill/>
                </a:ln>
                <a:solidFill>
                  <a:srgbClr val="21373F"/>
                </a:solidFill>
                <a:effectLst/>
                <a:uLnTx/>
                <a:uFillTx/>
                <a:latin typeface="Arial" panose="020B0604020202020204" pitchFamily="34" charset="0"/>
                <a:ea typeface="Open Sans"/>
                <a:cs typeface="Arial" panose="020B0604020202020204" pitchFamily="34" charset="0"/>
                <a:sym typeface="Open Sans"/>
              </a:rPr>
              <a:t>Reise nach Teneriffa im Februar 2015</a:t>
            </a:r>
          </a:p>
          <a:p>
            <a:pPr marL="0" marR="0" lvl="0" indent="0" algn="l" defTabSz="540000" rtl="0" eaLnBrk="1" fontAlgn="auto" latinLnBrk="0" hangingPunct="1">
              <a:lnSpc>
                <a:spcPct val="150000"/>
              </a:lnSpc>
              <a:spcBef>
                <a:spcPts val="0"/>
              </a:spcBef>
              <a:spcAft>
                <a:spcPts val="0"/>
              </a:spcAft>
              <a:buClr>
                <a:srgbClr val="757070"/>
              </a:buClr>
              <a:buSzPts val="1100"/>
              <a:buFont typeface="Arial"/>
              <a:buNone/>
              <a:tabLst>
                <a:tab pos="180000" algn="l"/>
                <a:tab pos="540000" algn="l"/>
              </a:tabLst>
              <a:defRPr/>
            </a:pPr>
            <a:r>
              <a:rPr kumimoji="0" lang="de-CH" sz="1050" b="0" i="0" u="none" strike="noStrike" kern="0" cap="none" spc="0" normalizeH="0" baseline="0" noProof="0" dirty="0">
                <a:ln>
                  <a:noFill/>
                </a:ln>
                <a:solidFill>
                  <a:srgbClr val="757070"/>
                </a:solidFill>
                <a:effectLst/>
                <a:uLnTx/>
                <a:uFillTx/>
                <a:latin typeface="Arial" panose="020B0604020202020204" pitchFamily="34" charset="0"/>
                <a:ea typeface="Open Sans"/>
                <a:cs typeface="Arial" panose="020B0604020202020204" pitchFamily="34" charset="0"/>
                <a:sym typeface="Open Sans"/>
              </a:rPr>
              <a:t>Nachdem nicht nachgewiesen werden konnte, dass die Kosten für einen persönlichen Rückflug des Beschuldigten Vincenz von seinen privaten Golfferien in Teneriffa im Februar 2015 nicht durch einen geschäftsbedingten Notfall begründet waren, womit der Rückflug als geschäftsbedingt anzusehen ist, ist diese Belastung unter den Tatbestand der ungetreuen Geschäftsbesorgung zu sumsumieren.</a:t>
            </a:r>
            <a:endParaRPr kumimoji="0" lang="en-US" sz="1050" b="0" i="0" u="none" strike="noStrike" kern="0" cap="none" spc="0" normalizeH="0" baseline="0" noProof="0" dirty="0">
              <a:ln>
                <a:noFill/>
              </a:ln>
              <a:solidFill>
                <a:srgbClr val="757070"/>
              </a:solidFill>
              <a:effectLst/>
              <a:uLnTx/>
              <a:uFillTx/>
              <a:latin typeface="Arial" panose="020B0604020202020204" pitchFamily="34" charset="0"/>
              <a:ea typeface="Open Sans"/>
              <a:cs typeface="Arial" panose="020B0604020202020204" pitchFamily="34" charset="0"/>
              <a:sym typeface="Arial"/>
            </a:endParaRPr>
          </a:p>
        </p:txBody>
      </p:sp>
    </p:spTree>
    <p:extLst>
      <p:ext uri="{BB962C8B-B14F-4D97-AF65-F5344CB8AC3E}">
        <p14:creationId xmlns:p14="http://schemas.microsoft.com/office/powerpoint/2010/main" val="42189866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4" name="Google Shape;266;p58">
            <a:extLst>
              <a:ext uri="{FF2B5EF4-FFF2-40B4-BE49-F238E27FC236}">
                <a16:creationId xmlns:a16="http://schemas.microsoft.com/office/drawing/2014/main" id="{5D665D19-5D66-C542-A159-B92ABD1A9A10}"/>
              </a:ext>
            </a:extLst>
          </p:cNvPr>
          <p:cNvSpPr txBox="1"/>
          <p:nvPr/>
        </p:nvSpPr>
        <p:spPr>
          <a:xfrm>
            <a:off x="460943" y="3887854"/>
            <a:ext cx="3729038" cy="823246"/>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F0BE06"/>
              </a:buClr>
              <a:buSzPts val="3600"/>
              <a:buFont typeface="Arial"/>
              <a:buNone/>
              <a:tabLst/>
              <a:defRPr/>
            </a:pPr>
            <a:r>
              <a:rPr kumimoji="0" lang="de-CH" sz="2500" b="0" i="0" u="none" strike="noStrike" kern="0" cap="none" spc="0" normalizeH="0" baseline="0" noProof="0" dirty="0">
                <a:ln>
                  <a:noFill/>
                </a:ln>
                <a:solidFill>
                  <a:schemeClr val="accent1"/>
                </a:solidFill>
                <a:effectLst/>
                <a:uLnTx/>
                <a:uFillTx/>
                <a:latin typeface="Arial"/>
                <a:cs typeface="Arial"/>
                <a:sym typeface="Arial"/>
              </a:rPr>
              <a:t>VERUNTREUUNG</a:t>
            </a:r>
            <a:endParaRPr kumimoji="0" lang="en-US" sz="2500" b="0" i="0" u="none" strike="noStrike" kern="0" cap="none" spc="0" normalizeH="0" baseline="0" noProof="0" dirty="0">
              <a:ln>
                <a:noFill/>
              </a:ln>
              <a:solidFill>
                <a:schemeClr val="accent1"/>
              </a:solidFill>
              <a:effectLst/>
              <a:uLnTx/>
              <a:uFillTx/>
              <a:latin typeface="Arial"/>
              <a:cs typeface="Arial"/>
              <a:sym typeface="Arial"/>
            </a:endParaRPr>
          </a:p>
        </p:txBody>
      </p:sp>
      <p:sp>
        <p:nvSpPr>
          <p:cNvPr id="25" name="Google Shape;267;p58">
            <a:extLst>
              <a:ext uri="{FF2B5EF4-FFF2-40B4-BE49-F238E27FC236}">
                <a16:creationId xmlns:a16="http://schemas.microsoft.com/office/drawing/2014/main" id="{13B01B10-D21D-7E40-AB4B-12B748FCCDB5}"/>
              </a:ext>
            </a:extLst>
          </p:cNvPr>
          <p:cNvSpPr txBox="1"/>
          <p:nvPr/>
        </p:nvSpPr>
        <p:spPr>
          <a:xfrm>
            <a:off x="460943" y="3659254"/>
            <a:ext cx="2324100" cy="230802"/>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ADA9A9"/>
              </a:buClr>
              <a:buSzPts val="1600"/>
              <a:buFont typeface="Arial"/>
              <a:buNone/>
              <a:tabLst/>
              <a:defRPr/>
            </a:pPr>
            <a:r>
              <a:rPr kumimoji="0" lang="de-CH" sz="1050" b="0" i="0" u="none" strike="noStrike" kern="0" cap="none" spc="0" normalizeH="0" baseline="0" noProof="0" dirty="0">
                <a:ln>
                  <a:noFill/>
                </a:ln>
                <a:solidFill>
                  <a:srgbClr val="ADA9A9"/>
                </a:solidFill>
                <a:effectLst/>
                <a:uLnTx/>
                <a:uFillTx/>
                <a:latin typeface="Arial" panose="020B0604020202020204" pitchFamily="34" charset="0"/>
                <a:ea typeface="Open Sans"/>
                <a:cs typeface="Arial" panose="020B0604020202020204" pitchFamily="34" charset="0"/>
                <a:sym typeface="Open Sans"/>
              </a:rPr>
              <a:t>Compliance</a:t>
            </a:r>
          </a:p>
        </p:txBody>
      </p:sp>
      <p:sp>
        <p:nvSpPr>
          <p:cNvPr id="26" name="Google Shape;273;p58">
            <a:extLst>
              <a:ext uri="{FF2B5EF4-FFF2-40B4-BE49-F238E27FC236}">
                <a16:creationId xmlns:a16="http://schemas.microsoft.com/office/drawing/2014/main" id="{4486F90F-C42D-6240-92C9-2B4A8B047B42}"/>
              </a:ext>
            </a:extLst>
          </p:cNvPr>
          <p:cNvSpPr txBox="1"/>
          <p:nvPr/>
        </p:nvSpPr>
        <p:spPr>
          <a:xfrm>
            <a:off x="460943" y="2207651"/>
            <a:ext cx="1131091" cy="1157441"/>
          </a:xfrm>
          <a:prstGeom prst="rect">
            <a:avLst/>
          </a:prstGeom>
          <a:solidFill>
            <a:schemeClr val="accent4"/>
          </a:solidFill>
          <a:ln>
            <a:noFill/>
          </a:ln>
        </p:spPr>
        <p:txBody>
          <a:bodyPr spcFirstLastPara="1" wrap="square" lIns="68569" tIns="34275" rIns="68569" bIns="3427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350" b="0" i="0" u="none" strike="noStrike" kern="0" cap="none" spc="0" normalizeH="0" baseline="0" noProof="0" dirty="0">
              <a:ln>
                <a:noFill/>
              </a:ln>
              <a:solidFill>
                <a:srgbClr val="000000"/>
              </a:solidFill>
              <a:effectLst/>
              <a:uLnTx/>
              <a:uFillTx/>
              <a:latin typeface="Arial" panose="020B0604020202020204" pitchFamily="34" charset="0"/>
              <a:ea typeface="Open Sans"/>
              <a:cs typeface="Arial" panose="020B0604020202020204" pitchFamily="34" charset="0"/>
              <a:sym typeface="Open Sans"/>
            </a:endParaRPr>
          </a:p>
        </p:txBody>
      </p:sp>
      <p:sp>
        <p:nvSpPr>
          <p:cNvPr id="12" name="Rechteck 11">
            <a:extLst>
              <a:ext uri="{FF2B5EF4-FFF2-40B4-BE49-F238E27FC236}">
                <a16:creationId xmlns:a16="http://schemas.microsoft.com/office/drawing/2014/main" id="{D1487679-0DAC-E64B-B491-A56312808ED5}"/>
              </a:ext>
            </a:extLst>
          </p:cNvPr>
          <p:cNvSpPr/>
          <p:nvPr/>
        </p:nvSpPr>
        <p:spPr>
          <a:xfrm>
            <a:off x="490420" y="2207651"/>
            <a:ext cx="1072136" cy="1157441"/>
          </a:xfrm>
          <a:prstGeom prst="rect">
            <a:avLst/>
          </a:prstGeom>
        </p:spPr>
        <p:txBody>
          <a:bodyPr wrap="none"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6000" b="0" i="0" u="none" strike="noStrike" kern="0" cap="none" spc="0" normalizeH="0" baseline="0" noProof="0" dirty="0">
                <a:ln>
                  <a:noFill/>
                </a:ln>
                <a:solidFill>
                  <a:srgbClr val="FFFFFF"/>
                </a:solidFill>
                <a:effectLst/>
                <a:uLnTx/>
                <a:uFillTx/>
                <a:latin typeface="Arial"/>
                <a:cs typeface="Arial"/>
                <a:sym typeface="Arial"/>
              </a:rPr>
              <a:t>A</a:t>
            </a:r>
            <a:endParaRPr kumimoji="0" lang="de-CH" sz="6000" b="0" i="0" u="none" strike="noStrike" kern="0" cap="none" spc="0" normalizeH="0" baseline="0" noProof="0" dirty="0">
              <a:ln>
                <a:noFill/>
              </a:ln>
              <a:solidFill>
                <a:srgbClr val="FFFFFF"/>
              </a:solidFill>
              <a:effectLst/>
              <a:uLnTx/>
              <a:uFillTx/>
              <a:latin typeface="Arial"/>
              <a:cs typeface="Arial"/>
              <a:sym typeface="Arial"/>
            </a:endParaRPr>
          </a:p>
        </p:txBody>
      </p:sp>
      <p:sp>
        <p:nvSpPr>
          <p:cNvPr id="13" name="Google Shape;250;p57">
            <a:extLst>
              <a:ext uri="{FF2B5EF4-FFF2-40B4-BE49-F238E27FC236}">
                <a16:creationId xmlns:a16="http://schemas.microsoft.com/office/drawing/2014/main" id="{DEE06C53-C29F-3B4E-8AFB-06986F856AB3}"/>
              </a:ext>
            </a:extLst>
          </p:cNvPr>
          <p:cNvSpPr txBox="1"/>
          <p:nvPr/>
        </p:nvSpPr>
        <p:spPr>
          <a:xfrm>
            <a:off x="377428" y="4828347"/>
            <a:ext cx="925115" cy="107722"/>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ts val="0"/>
              </a:spcBef>
              <a:spcAft>
                <a:spcPts val="0"/>
              </a:spcAft>
              <a:buClr>
                <a:srgbClr val="21373F"/>
              </a:buClr>
              <a:buSzPts val="1200"/>
              <a:buFont typeface="Arial"/>
              <a:buNone/>
              <a:tabLst/>
              <a:defRPr/>
            </a:pPr>
            <a:fld id="{A043D738-59E1-4748-9474-6704EA9D3C3C}" type="slidenum">
              <a:rPr kumimoji="0" lang="de-CH" sz="700" b="0" i="0" u="none" strike="noStrike" kern="0" cap="none" spc="0" normalizeH="0" baseline="0" noProof="0" smtClean="0">
                <a:ln>
                  <a:noFill/>
                </a:ln>
                <a:solidFill>
                  <a:srgbClr val="A5A5A5"/>
                </a:solidFill>
                <a:effectLst/>
                <a:uLnTx/>
                <a:uFillTx/>
                <a:latin typeface="Arial" panose="020B0604020202020204" pitchFamily="34" charset="0"/>
                <a:ea typeface="Open Sans"/>
                <a:cs typeface="Arial" panose="020B0604020202020204" pitchFamily="34" charset="0"/>
                <a:sym typeface="Open Sans"/>
              </a:rPr>
              <a:pPr marL="0" marR="0" lvl="0" indent="0" algn="l" defTabSz="914400" rtl="0" eaLnBrk="1" fontAlgn="auto" latinLnBrk="0" hangingPunct="1">
                <a:lnSpc>
                  <a:spcPct val="100000"/>
                </a:lnSpc>
                <a:spcBef>
                  <a:spcPts val="0"/>
                </a:spcBef>
                <a:spcAft>
                  <a:spcPts val="0"/>
                </a:spcAft>
                <a:buClr>
                  <a:srgbClr val="21373F"/>
                </a:buClr>
                <a:buSzPts val="1200"/>
                <a:buFont typeface="Arial"/>
                <a:buNone/>
                <a:tabLst/>
                <a:defRPr/>
              </a:pPr>
              <a:t>19</a:t>
            </a:fld>
            <a:endParaRPr kumimoji="0" lang="de-CH" sz="700" b="0" i="0" u="none" strike="noStrike" kern="0" cap="none" spc="0" normalizeH="0" baseline="0" noProof="0" dirty="0">
              <a:ln>
                <a:noFill/>
              </a:ln>
              <a:solidFill>
                <a:srgbClr val="A5A5A5"/>
              </a:solidFill>
              <a:effectLst/>
              <a:uLnTx/>
              <a:uFillTx/>
              <a:latin typeface="Arial" panose="020B0604020202020204" pitchFamily="34" charset="0"/>
              <a:ea typeface="Open Sans"/>
              <a:cs typeface="Arial" panose="020B0604020202020204" pitchFamily="34" charset="0"/>
              <a:sym typeface="Arial"/>
            </a:endParaRPr>
          </a:p>
        </p:txBody>
      </p:sp>
      <p:sp>
        <p:nvSpPr>
          <p:cNvPr id="2" name="Google Shape;249;p57">
            <a:extLst>
              <a:ext uri="{FF2B5EF4-FFF2-40B4-BE49-F238E27FC236}">
                <a16:creationId xmlns:a16="http://schemas.microsoft.com/office/drawing/2014/main" id="{06087098-85BE-4CDE-06E3-BE91459FCEC3}"/>
              </a:ext>
            </a:extLst>
          </p:cNvPr>
          <p:cNvSpPr txBox="1"/>
          <p:nvPr/>
        </p:nvSpPr>
        <p:spPr>
          <a:xfrm>
            <a:off x="6586430" y="4818822"/>
            <a:ext cx="2314829" cy="107722"/>
          </a:xfrm>
          <a:prstGeom prst="rect">
            <a:avLst/>
          </a:prstGeom>
          <a:noFill/>
          <a:ln>
            <a:noFill/>
          </a:ln>
        </p:spPr>
        <p:txBody>
          <a:bodyPr spcFirstLastPara="1" wrap="square" lIns="0" tIns="0" rIns="0" bIns="0" anchor="t" anchorCtr="0">
            <a:spAutoFit/>
          </a:bodyPr>
          <a:lstStyle/>
          <a:p>
            <a:pPr marL="0" marR="0" lvl="0" indent="0" algn="r" defTabSz="914400" rtl="0" eaLnBrk="1" fontAlgn="auto" latinLnBrk="0" hangingPunct="1">
              <a:lnSpc>
                <a:spcPct val="100000"/>
              </a:lnSpc>
              <a:spcBef>
                <a:spcPts val="0"/>
              </a:spcBef>
              <a:spcAft>
                <a:spcPts val="0"/>
              </a:spcAft>
              <a:buClr>
                <a:srgbClr val="21373F"/>
              </a:buClr>
              <a:buSzPts val="1200"/>
              <a:buFont typeface="Arial"/>
              <a:buNone/>
              <a:tabLst/>
              <a:defRPr/>
            </a:pPr>
            <a:r>
              <a:rPr kumimoji="0" lang="de-CH" sz="700" b="0" i="0" u="none" strike="noStrike" kern="0" cap="none" spc="0" normalizeH="0" baseline="0" noProof="0" dirty="0">
                <a:ln>
                  <a:noFill/>
                </a:ln>
                <a:solidFill>
                  <a:srgbClr val="A5A5A5"/>
                </a:solidFill>
                <a:effectLst/>
                <a:uLnTx/>
                <a:uFillTx/>
                <a:latin typeface="Arial" panose="020B0604020202020204" pitchFamily="34" charset="0"/>
                <a:ea typeface="Open Sans"/>
                <a:cs typeface="Arial" panose="020B0604020202020204" pitchFamily="34" charset="0"/>
                <a:sym typeface="Open Sans"/>
              </a:rPr>
              <a:t>© Corporate Governance, D. Carlson-Burkart, 2023</a:t>
            </a:r>
            <a:endParaRPr kumimoji="0" lang="de-CH" sz="700" b="0" i="0" u="none" strike="noStrike" kern="0" cap="none" spc="0" normalizeH="0" baseline="0" noProof="0" dirty="0">
              <a:ln>
                <a:noFill/>
              </a:ln>
              <a:solidFill>
                <a:srgbClr val="A5A5A5"/>
              </a:solidFill>
              <a:effectLst/>
              <a:uLnTx/>
              <a:uFillTx/>
              <a:latin typeface="Arial" panose="020B0604020202020204" pitchFamily="34" charset="0"/>
              <a:cs typeface="Arial" panose="020B0604020202020204" pitchFamily="34" charset="0"/>
              <a:sym typeface="Arial"/>
            </a:endParaRPr>
          </a:p>
        </p:txBody>
      </p:sp>
      <p:sp>
        <p:nvSpPr>
          <p:cNvPr id="5" name="Google Shape;256;p57">
            <a:extLst>
              <a:ext uri="{FF2B5EF4-FFF2-40B4-BE49-F238E27FC236}">
                <a16:creationId xmlns:a16="http://schemas.microsoft.com/office/drawing/2014/main" id="{57E65493-34B7-E60B-B355-1BE37DB6FDCB}"/>
              </a:ext>
            </a:extLst>
          </p:cNvPr>
          <p:cNvSpPr/>
          <p:nvPr/>
        </p:nvSpPr>
        <p:spPr>
          <a:xfrm rot="5400000">
            <a:off x="3563376" y="1135389"/>
            <a:ext cx="148828" cy="128588"/>
          </a:xfrm>
          <a:prstGeom prst="triangle">
            <a:avLst>
              <a:gd name="adj" fmla="val 50000"/>
            </a:avLst>
          </a:prstGeom>
          <a:solidFill>
            <a:schemeClr val="accent4"/>
          </a:solid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de-CH" sz="1350" b="0" i="0" u="none" strike="noStrike" kern="0" cap="none" spc="0" normalizeH="0" baseline="0" noProof="0" dirty="0">
              <a:ln>
                <a:noFill/>
              </a:ln>
              <a:solidFill>
                <a:srgbClr val="FFC000"/>
              </a:solidFill>
              <a:effectLst/>
              <a:uLnTx/>
              <a:uFillTx/>
              <a:latin typeface="Arial" panose="020B0604020202020204" pitchFamily="34" charset="0"/>
              <a:ea typeface="Open Sans"/>
              <a:cs typeface="Arial" panose="020B0604020202020204" pitchFamily="34" charset="0"/>
              <a:sym typeface="Open Sans"/>
            </a:endParaRPr>
          </a:p>
        </p:txBody>
      </p:sp>
      <p:sp>
        <p:nvSpPr>
          <p:cNvPr id="6" name="Google Shape;255;p57">
            <a:extLst>
              <a:ext uri="{FF2B5EF4-FFF2-40B4-BE49-F238E27FC236}">
                <a16:creationId xmlns:a16="http://schemas.microsoft.com/office/drawing/2014/main" id="{7123FE40-AADE-6F1F-0A70-73FA9583DDCF}"/>
              </a:ext>
            </a:extLst>
          </p:cNvPr>
          <p:cNvSpPr txBox="1"/>
          <p:nvPr/>
        </p:nvSpPr>
        <p:spPr>
          <a:xfrm>
            <a:off x="3824717" y="1050838"/>
            <a:ext cx="4828862" cy="3116238"/>
          </a:xfrm>
          <a:prstGeom prst="rect">
            <a:avLst/>
          </a:prstGeom>
          <a:noFill/>
          <a:ln>
            <a:noFill/>
          </a:ln>
        </p:spPr>
        <p:txBody>
          <a:bodyPr spcFirstLastPara="1" wrap="square" lIns="0" tIns="0" rIns="0" bIns="0" anchor="t" anchorCtr="0">
            <a:spAutoFit/>
          </a:bodyPr>
          <a:lstStyle/>
          <a:p>
            <a:pPr marL="0" marR="0" lvl="0" indent="0" algn="l" defTabSz="360000" rtl="0" eaLnBrk="1" fontAlgn="ctr" latinLnBrk="0" hangingPunct="1">
              <a:lnSpc>
                <a:spcPct val="150000"/>
              </a:lnSpc>
              <a:spcBef>
                <a:spcPts val="0"/>
              </a:spcBef>
              <a:spcAft>
                <a:spcPts val="0"/>
              </a:spcAft>
              <a:buClr>
                <a:srgbClr val="757070"/>
              </a:buClr>
              <a:buSzPts val="1100"/>
              <a:buFont typeface="Arial"/>
              <a:buNone/>
              <a:tabLst>
                <a:tab pos="180000" algn="l"/>
                <a:tab pos="270000" algn="l"/>
                <a:tab pos="360000" algn="l"/>
                <a:tab pos="540000" algn="l"/>
              </a:tabLst>
              <a:defRPr/>
            </a:pPr>
            <a:r>
              <a:rPr kumimoji="0" lang="en-US" sz="1050" b="1" i="0" u="none" strike="noStrike" kern="0" cap="none" spc="0" normalizeH="0" baseline="0" noProof="0" dirty="0">
                <a:ln>
                  <a:noFill/>
                </a:ln>
                <a:solidFill>
                  <a:srgbClr val="21373F"/>
                </a:solidFill>
                <a:effectLst/>
                <a:uLnTx/>
                <a:uFillTx/>
                <a:latin typeface="Arial" panose="020B0604020202020204" pitchFamily="34" charset="0"/>
                <a:ea typeface="Open Sans"/>
                <a:cs typeface="Arial" panose="020B0604020202020204" pitchFamily="34" charset="0"/>
                <a:sym typeface="Arial"/>
              </a:rPr>
              <a:t>Art. 138</a:t>
            </a:r>
          </a:p>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FFC000"/>
                </a:solidFill>
                <a:effectLst/>
                <a:uLnTx/>
                <a:uFillTx/>
                <a:latin typeface="Arial" panose="020B0604020202020204" pitchFamily="34" charset="0"/>
                <a:ea typeface="Open Sans"/>
                <a:cs typeface="Arial" panose="020B0604020202020204" pitchFamily="34" charset="0"/>
                <a:sym typeface="Arial"/>
              </a:rPr>
              <a:t>1.  </a:t>
            </a:r>
            <a:r>
              <a:rPr kumimoji="0" lang="en-US" sz="1050" b="0" i="0" u="none" strike="noStrike" kern="0" cap="none" spc="0" normalizeH="0" baseline="0" noProof="0" dirty="0">
                <a:ln>
                  <a:noFill/>
                </a:ln>
                <a:solidFill>
                  <a:srgbClr val="757070"/>
                </a:solidFill>
                <a:effectLst/>
                <a:uLnTx/>
                <a:uFillTx/>
                <a:latin typeface="Arial" panose="020B0604020202020204" pitchFamily="34" charset="0"/>
                <a:ea typeface="Open Sans"/>
                <a:cs typeface="Arial" panose="020B0604020202020204" pitchFamily="34" charset="0"/>
                <a:sym typeface="Arial"/>
              </a:rPr>
              <a:t>Wer sich eine ihm </a:t>
            </a:r>
            <a:r>
              <a:rPr kumimoji="0" lang="en-US" sz="1050" b="1" i="0" u="none" strike="noStrike" kern="0" cap="none" spc="0" normalizeH="0" baseline="0" noProof="0" dirty="0">
                <a:ln>
                  <a:noFill/>
                </a:ln>
                <a:solidFill>
                  <a:srgbClr val="FFC000"/>
                </a:solidFill>
                <a:effectLst/>
                <a:uLnTx/>
                <a:uFillTx/>
                <a:latin typeface="Arial" panose="020B0604020202020204" pitchFamily="34" charset="0"/>
                <a:ea typeface="Open Sans"/>
                <a:cs typeface="Arial" panose="020B0604020202020204" pitchFamily="34" charset="0"/>
                <a:sym typeface="Arial"/>
              </a:rPr>
              <a:t>anvertraute fremde bewegliche Sache aneignet,</a:t>
            </a:r>
            <a:r>
              <a:rPr kumimoji="0" lang="en-US" sz="1050" b="0" i="0" u="none" strike="noStrike" kern="0" cap="none" spc="0" normalizeH="0" baseline="0" noProof="0" dirty="0">
                <a:ln>
                  <a:noFill/>
                </a:ln>
                <a:solidFill>
                  <a:srgbClr val="757070"/>
                </a:solidFill>
                <a:effectLst/>
                <a:uLnTx/>
                <a:uFillTx/>
                <a:latin typeface="Arial" panose="020B0604020202020204" pitchFamily="34" charset="0"/>
                <a:ea typeface="Open Sans"/>
                <a:cs typeface="Arial" panose="020B0604020202020204" pitchFamily="34" charset="0"/>
                <a:sym typeface="Arial"/>
              </a:rPr>
              <a:t> um sich oder einen andern damit </a:t>
            </a:r>
            <a:r>
              <a:rPr kumimoji="0" lang="en-US" sz="1050" b="1" i="0" u="none" strike="noStrike" kern="0" cap="none" spc="0" normalizeH="0" baseline="0" noProof="0" dirty="0">
                <a:ln>
                  <a:noFill/>
                </a:ln>
                <a:solidFill>
                  <a:srgbClr val="FFC000"/>
                </a:solidFill>
                <a:effectLst/>
                <a:uLnTx/>
                <a:uFillTx/>
                <a:latin typeface="Arial" panose="020B0604020202020204" pitchFamily="34" charset="0"/>
                <a:ea typeface="Open Sans"/>
                <a:cs typeface="Arial" panose="020B0604020202020204" pitchFamily="34" charset="0"/>
                <a:sym typeface="Arial"/>
              </a:rPr>
              <a:t>unrechtmässig zu bereichern, </a:t>
            </a:r>
            <a:r>
              <a:rPr kumimoji="0" lang="en-US" sz="1050" b="0" i="0" u="none" strike="noStrike" kern="0" cap="none" spc="0" normalizeH="0" baseline="0" noProof="0" dirty="0">
                <a:ln>
                  <a:noFill/>
                </a:ln>
                <a:solidFill>
                  <a:srgbClr val="757070"/>
                </a:solidFill>
                <a:effectLst/>
                <a:uLnTx/>
                <a:uFillTx/>
                <a:latin typeface="Arial" panose="020B0604020202020204" pitchFamily="34" charset="0"/>
                <a:ea typeface="Open Sans"/>
                <a:cs typeface="Arial" panose="020B0604020202020204" pitchFamily="34" charset="0"/>
                <a:sym typeface="Arial"/>
              </a:rPr>
              <a:t>wer ihm anvertraute Vermögenswerte unrechtmässig in seinem oder eines anderen Nutzen </a:t>
            </a:r>
            <a:r>
              <a:rPr kumimoji="0" lang="en-US" sz="1050" b="1" i="0" u="none" strike="noStrike" kern="0" cap="none" spc="0" normalizeH="0" baseline="0" noProof="0" dirty="0">
                <a:ln>
                  <a:noFill/>
                </a:ln>
                <a:solidFill>
                  <a:srgbClr val="FFC000"/>
                </a:solidFill>
                <a:effectLst/>
                <a:uLnTx/>
                <a:uFillTx/>
                <a:latin typeface="Arial" panose="020B0604020202020204" pitchFamily="34" charset="0"/>
                <a:ea typeface="Open Sans"/>
                <a:cs typeface="Arial" panose="020B0604020202020204" pitchFamily="34" charset="0"/>
                <a:sym typeface="Arial"/>
              </a:rPr>
              <a:t>verwendet, </a:t>
            </a:r>
            <a:r>
              <a:rPr kumimoji="0" lang="en-US" sz="1050" b="0" i="0" u="none" strike="noStrike" kern="0" cap="none" spc="0" normalizeH="0" baseline="0" noProof="0" dirty="0">
                <a:ln>
                  <a:noFill/>
                </a:ln>
                <a:solidFill>
                  <a:srgbClr val="757070"/>
                </a:solidFill>
                <a:effectLst/>
                <a:uLnTx/>
                <a:uFillTx/>
                <a:latin typeface="Arial" panose="020B0604020202020204" pitchFamily="34" charset="0"/>
                <a:ea typeface="Open Sans"/>
                <a:cs typeface="Arial" panose="020B0604020202020204" pitchFamily="34" charset="0"/>
                <a:sym typeface="Arial"/>
              </a:rPr>
              <a:t>wird mit Freiheitsstrafe bis zu fünf Jahren oder Geldstrafe bestraft.</a:t>
            </a:r>
          </a:p>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757070"/>
                </a:solidFill>
                <a:effectLst/>
                <a:uLnTx/>
                <a:uFillTx/>
                <a:latin typeface="Arial" panose="020B0604020202020204" pitchFamily="34" charset="0"/>
                <a:ea typeface="Open Sans"/>
                <a:cs typeface="Arial" panose="020B0604020202020204" pitchFamily="34" charset="0"/>
                <a:sym typeface="Arial"/>
              </a:rPr>
              <a:t>Die Veruntreuung zum Nachteil eines Angehörigen oder Familien­genossen wird nur auf Antrag verfolgt.</a:t>
            </a:r>
          </a:p>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endParaRPr kumimoji="0" lang="en-US" sz="1050" b="0" i="0" u="none" strike="noStrike" kern="0" cap="none" spc="0" normalizeH="0" baseline="0" noProof="0" dirty="0">
              <a:ln>
                <a:noFill/>
              </a:ln>
              <a:solidFill>
                <a:srgbClr val="757070"/>
              </a:solidFill>
              <a:effectLst/>
              <a:uLnTx/>
              <a:uFillTx/>
              <a:latin typeface="Arial" panose="020B0604020202020204" pitchFamily="34" charset="0"/>
              <a:ea typeface="Open Sans"/>
              <a:cs typeface="Arial" panose="020B0604020202020204" pitchFamily="34" charset="0"/>
              <a:sym typeface="Arial"/>
            </a:endParaRPr>
          </a:p>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FFC000"/>
                </a:solidFill>
                <a:effectLst/>
                <a:uLnTx/>
                <a:uFillTx/>
                <a:latin typeface="Arial" panose="020B0604020202020204" pitchFamily="34" charset="0"/>
                <a:ea typeface="Open Sans"/>
                <a:cs typeface="Arial" panose="020B0604020202020204" pitchFamily="34" charset="0"/>
                <a:sym typeface="Arial"/>
              </a:rPr>
              <a:t>2.  </a:t>
            </a:r>
            <a:r>
              <a:rPr kumimoji="0" lang="en-US" sz="1050" b="0" i="0" u="none" strike="noStrike" kern="0" cap="none" spc="0" normalizeH="0" baseline="0" noProof="0" dirty="0">
                <a:ln>
                  <a:noFill/>
                </a:ln>
                <a:solidFill>
                  <a:srgbClr val="757070"/>
                </a:solidFill>
                <a:effectLst/>
                <a:uLnTx/>
                <a:uFillTx/>
                <a:latin typeface="Arial" panose="020B0604020202020204" pitchFamily="34" charset="0"/>
                <a:ea typeface="Open Sans"/>
                <a:cs typeface="Arial" panose="020B0604020202020204" pitchFamily="34" charset="0"/>
                <a:sym typeface="Arial"/>
              </a:rPr>
              <a:t>Wer die Tat als Mitglied einer Behörde, als Beamter, Vormund, Beistand, berufsmässiger Vermögensverwalter oder bei Ausübung eines Berufes, Gewerbes oder Handelsgeschäftes, zu der er durch eine Behörde ermächtigt ist, begeht, wird mit Freiheitsstrafe bis zu zehn Jahren oder Geldstrafe bestraft.</a:t>
            </a:r>
          </a:p>
          <a:p>
            <a:pPr marL="0" marR="0" lvl="0" indent="0" algn="l" defTabSz="360000" rtl="0" eaLnBrk="1" fontAlgn="auto" latinLnBrk="0" hangingPunct="1">
              <a:lnSpc>
                <a:spcPct val="150000"/>
              </a:lnSpc>
              <a:spcBef>
                <a:spcPts val="0"/>
              </a:spcBef>
              <a:spcAft>
                <a:spcPts val="0"/>
              </a:spcAft>
              <a:buClr>
                <a:srgbClr val="757070"/>
              </a:buClr>
              <a:buSzPts val="1100"/>
              <a:buFont typeface="Arial"/>
              <a:buNone/>
              <a:tabLst>
                <a:tab pos="180000" algn="l"/>
                <a:tab pos="270000" algn="l"/>
                <a:tab pos="360000" algn="l"/>
                <a:tab pos="540000" algn="l"/>
              </a:tabLst>
              <a:defRPr/>
            </a:pPr>
            <a:endParaRPr kumimoji="0" lang="de-CH" sz="900" b="0" i="0" u="none" strike="noStrike" kern="0" cap="none" spc="0" normalizeH="0" baseline="0" noProof="0" dirty="0">
              <a:ln>
                <a:noFill/>
              </a:ln>
              <a:solidFill>
                <a:srgbClr val="757070"/>
              </a:solidFill>
              <a:effectLst/>
              <a:uLnTx/>
              <a:uFillTx/>
              <a:latin typeface="Arial" panose="020B0604020202020204" pitchFamily="34" charset="0"/>
              <a:ea typeface="Open Sans"/>
              <a:cs typeface="Arial" panose="020B0604020202020204" pitchFamily="34" charset="0"/>
              <a:sym typeface="Open Sans"/>
            </a:endParaRPr>
          </a:p>
        </p:txBody>
      </p:sp>
    </p:spTree>
    <p:extLst>
      <p:ext uri="{BB962C8B-B14F-4D97-AF65-F5344CB8AC3E}">
        <p14:creationId xmlns:p14="http://schemas.microsoft.com/office/powerpoint/2010/main" val="4303320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4" name="Google Shape;266;p58">
            <a:extLst>
              <a:ext uri="{FF2B5EF4-FFF2-40B4-BE49-F238E27FC236}">
                <a16:creationId xmlns:a16="http://schemas.microsoft.com/office/drawing/2014/main" id="{5D665D19-5D66-C542-A159-B92ABD1A9A10}"/>
              </a:ext>
            </a:extLst>
          </p:cNvPr>
          <p:cNvSpPr txBox="1"/>
          <p:nvPr/>
        </p:nvSpPr>
        <p:spPr>
          <a:xfrm>
            <a:off x="460942" y="3887854"/>
            <a:ext cx="4036630" cy="823246"/>
          </a:xfrm>
          <a:prstGeom prst="rect">
            <a:avLst/>
          </a:prstGeom>
          <a:noFill/>
          <a:ln>
            <a:noFill/>
          </a:ln>
        </p:spPr>
        <p:txBody>
          <a:bodyPr spcFirstLastPara="1" wrap="square" lIns="0" tIns="0" rIns="0" bIns="0" anchor="t" anchorCtr="0">
            <a:noAutofit/>
          </a:bodyPr>
          <a:lstStyle/>
          <a:p>
            <a:pPr>
              <a:buClr>
                <a:schemeClr val="accent2"/>
              </a:buClr>
              <a:buSzPts val="3600"/>
            </a:pPr>
            <a:r>
              <a:rPr lang="de-CH" sz="2000" dirty="0">
                <a:solidFill>
                  <a:schemeClr val="accent1"/>
                </a:solidFill>
              </a:rPr>
              <a:t>UNGETREUE </a:t>
            </a:r>
          </a:p>
          <a:p>
            <a:pPr>
              <a:buClr>
                <a:schemeClr val="accent2"/>
              </a:buClr>
              <a:buSzPts val="3600"/>
            </a:pPr>
            <a:r>
              <a:rPr lang="de-CH" sz="2000" dirty="0">
                <a:solidFill>
                  <a:schemeClr val="accent1"/>
                </a:solidFill>
              </a:rPr>
              <a:t>GESCHÄFTSBESORGUNG</a:t>
            </a:r>
            <a:endParaRPr lang="en-US" sz="2800" dirty="0">
              <a:solidFill>
                <a:schemeClr val="accent1"/>
              </a:solidFill>
            </a:endParaRPr>
          </a:p>
        </p:txBody>
      </p:sp>
      <p:sp>
        <p:nvSpPr>
          <p:cNvPr id="25" name="Google Shape;267;p58">
            <a:extLst>
              <a:ext uri="{FF2B5EF4-FFF2-40B4-BE49-F238E27FC236}">
                <a16:creationId xmlns:a16="http://schemas.microsoft.com/office/drawing/2014/main" id="{13B01B10-D21D-7E40-AB4B-12B748FCCDB5}"/>
              </a:ext>
            </a:extLst>
          </p:cNvPr>
          <p:cNvSpPr txBox="1"/>
          <p:nvPr/>
        </p:nvSpPr>
        <p:spPr>
          <a:xfrm>
            <a:off x="460943" y="3659254"/>
            <a:ext cx="2324100" cy="230802"/>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ADA9A9"/>
              </a:buClr>
              <a:buSzPts val="1600"/>
              <a:buFont typeface="Arial"/>
              <a:buNone/>
              <a:tabLst/>
              <a:defRPr/>
            </a:pPr>
            <a:r>
              <a:rPr kumimoji="0" lang="de-CH" sz="1050" b="0" i="0" u="none" strike="noStrike" kern="0" cap="none" spc="0" normalizeH="0" baseline="0" noProof="0" dirty="0">
                <a:ln>
                  <a:noFill/>
                </a:ln>
                <a:solidFill>
                  <a:srgbClr val="ADA9A9"/>
                </a:solidFill>
                <a:effectLst/>
                <a:uLnTx/>
                <a:uFillTx/>
                <a:latin typeface="Arial" panose="020B0604020202020204" pitchFamily="34" charset="0"/>
                <a:ea typeface="Open Sans"/>
                <a:cs typeface="Arial" panose="020B0604020202020204" pitchFamily="34" charset="0"/>
                <a:sym typeface="Open Sans"/>
              </a:rPr>
              <a:t>Compliance</a:t>
            </a:r>
          </a:p>
        </p:txBody>
      </p:sp>
      <p:sp>
        <p:nvSpPr>
          <p:cNvPr id="26" name="Google Shape;273;p58">
            <a:extLst>
              <a:ext uri="{FF2B5EF4-FFF2-40B4-BE49-F238E27FC236}">
                <a16:creationId xmlns:a16="http://schemas.microsoft.com/office/drawing/2014/main" id="{4486F90F-C42D-6240-92C9-2B4A8B047B42}"/>
              </a:ext>
            </a:extLst>
          </p:cNvPr>
          <p:cNvSpPr txBox="1"/>
          <p:nvPr/>
        </p:nvSpPr>
        <p:spPr>
          <a:xfrm>
            <a:off x="460943" y="2207651"/>
            <a:ext cx="1131091" cy="1157441"/>
          </a:xfrm>
          <a:prstGeom prst="rect">
            <a:avLst/>
          </a:prstGeom>
          <a:solidFill>
            <a:schemeClr val="accent4"/>
          </a:solidFill>
          <a:ln>
            <a:noFill/>
          </a:ln>
        </p:spPr>
        <p:txBody>
          <a:bodyPr spcFirstLastPara="1" wrap="square" lIns="68569" tIns="34275" rIns="68569" bIns="3427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350" b="0" i="0" u="none" strike="noStrike" kern="0" cap="none" spc="0" normalizeH="0" baseline="0" noProof="0" dirty="0">
              <a:ln>
                <a:noFill/>
              </a:ln>
              <a:solidFill>
                <a:srgbClr val="000000"/>
              </a:solidFill>
              <a:effectLst/>
              <a:uLnTx/>
              <a:uFillTx/>
              <a:latin typeface="Arial" panose="020B0604020202020204" pitchFamily="34" charset="0"/>
              <a:ea typeface="Open Sans"/>
              <a:cs typeface="Arial" panose="020B0604020202020204" pitchFamily="34" charset="0"/>
              <a:sym typeface="Open Sans"/>
            </a:endParaRPr>
          </a:p>
        </p:txBody>
      </p:sp>
      <p:sp>
        <p:nvSpPr>
          <p:cNvPr id="12" name="Rechteck 11">
            <a:extLst>
              <a:ext uri="{FF2B5EF4-FFF2-40B4-BE49-F238E27FC236}">
                <a16:creationId xmlns:a16="http://schemas.microsoft.com/office/drawing/2014/main" id="{D1487679-0DAC-E64B-B491-A56312808ED5}"/>
              </a:ext>
            </a:extLst>
          </p:cNvPr>
          <p:cNvSpPr/>
          <p:nvPr/>
        </p:nvSpPr>
        <p:spPr>
          <a:xfrm>
            <a:off x="490420" y="2207651"/>
            <a:ext cx="1072136" cy="1157441"/>
          </a:xfrm>
          <a:prstGeom prst="rect">
            <a:avLst/>
          </a:prstGeom>
        </p:spPr>
        <p:txBody>
          <a:bodyPr wrap="none" anchor="ctr" anchorCtr="0">
            <a:noAutofit/>
          </a:bodyPr>
          <a:lstStyle/>
          <a:p>
            <a:pPr algn="ctr"/>
            <a:r>
              <a:rPr lang="en-US" sz="6000" dirty="0">
                <a:solidFill>
                  <a:schemeClr val="bg1"/>
                </a:solidFill>
              </a:rPr>
              <a:t>C</a:t>
            </a:r>
            <a:endParaRPr lang="de-CH" sz="6000" dirty="0">
              <a:solidFill>
                <a:schemeClr val="bg1"/>
              </a:solidFill>
            </a:endParaRPr>
          </a:p>
        </p:txBody>
      </p:sp>
      <p:sp>
        <p:nvSpPr>
          <p:cNvPr id="13" name="Google Shape;250;p57">
            <a:extLst>
              <a:ext uri="{FF2B5EF4-FFF2-40B4-BE49-F238E27FC236}">
                <a16:creationId xmlns:a16="http://schemas.microsoft.com/office/drawing/2014/main" id="{DEE06C53-C29F-3B4E-8AFB-06986F856AB3}"/>
              </a:ext>
            </a:extLst>
          </p:cNvPr>
          <p:cNvSpPr txBox="1"/>
          <p:nvPr/>
        </p:nvSpPr>
        <p:spPr>
          <a:xfrm>
            <a:off x="377428" y="4828347"/>
            <a:ext cx="925115" cy="107722"/>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ts val="0"/>
              </a:spcBef>
              <a:spcAft>
                <a:spcPts val="0"/>
              </a:spcAft>
              <a:buClr>
                <a:srgbClr val="21373F"/>
              </a:buClr>
              <a:buSzPts val="1200"/>
              <a:buFont typeface="Arial"/>
              <a:buNone/>
              <a:tabLst/>
              <a:defRPr/>
            </a:pPr>
            <a:fld id="{A043D738-59E1-4748-9474-6704EA9D3C3C}" type="slidenum">
              <a:rPr kumimoji="0" lang="de-CH" sz="700" b="0" i="0" u="none" strike="noStrike" kern="0" cap="none" spc="0" normalizeH="0" baseline="0" noProof="0" smtClean="0">
                <a:ln>
                  <a:noFill/>
                </a:ln>
                <a:solidFill>
                  <a:srgbClr val="A5A5A5"/>
                </a:solidFill>
                <a:effectLst/>
                <a:uLnTx/>
                <a:uFillTx/>
                <a:latin typeface="Arial" panose="020B0604020202020204" pitchFamily="34" charset="0"/>
                <a:ea typeface="Open Sans"/>
                <a:cs typeface="Arial" panose="020B0604020202020204" pitchFamily="34" charset="0"/>
                <a:sym typeface="Open Sans"/>
              </a:rPr>
              <a:pPr marL="0" marR="0" lvl="0" indent="0" algn="l" defTabSz="914400" rtl="0" eaLnBrk="1" fontAlgn="auto" latinLnBrk="0" hangingPunct="1">
                <a:lnSpc>
                  <a:spcPct val="100000"/>
                </a:lnSpc>
                <a:spcBef>
                  <a:spcPts val="0"/>
                </a:spcBef>
                <a:spcAft>
                  <a:spcPts val="0"/>
                </a:spcAft>
                <a:buClr>
                  <a:srgbClr val="21373F"/>
                </a:buClr>
                <a:buSzPts val="1200"/>
                <a:buFont typeface="Arial"/>
                <a:buNone/>
                <a:tabLst/>
                <a:defRPr/>
              </a:pPr>
              <a:t>20</a:t>
            </a:fld>
            <a:endParaRPr kumimoji="0" lang="de-CH" sz="700" b="0" i="0" u="none" strike="noStrike" kern="0" cap="none" spc="0" normalizeH="0" baseline="0" noProof="0" dirty="0">
              <a:ln>
                <a:noFill/>
              </a:ln>
              <a:solidFill>
                <a:srgbClr val="A5A5A5"/>
              </a:solidFill>
              <a:effectLst/>
              <a:uLnTx/>
              <a:uFillTx/>
              <a:latin typeface="Arial" panose="020B0604020202020204" pitchFamily="34" charset="0"/>
              <a:ea typeface="Open Sans"/>
              <a:cs typeface="Arial" panose="020B0604020202020204" pitchFamily="34" charset="0"/>
              <a:sym typeface="Arial"/>
            </a:endParaRPr>
          </a:p>
        </p:txBody>
      </p:sp>
      <p:sp>
        <p:nvSpPr>
          <p:cNvPr id="2" name="Google Shape;249;p57">
            <a:extLst>
              <a:ext uri="{FF2B5EF4-FFF2-40B4-BE49-F238E27FC236}">
                <a16:creationId xmlns:a16="http://schemas.microsoft.com/office/drawing/2014/main" id="{06087098-85BE-4CDE-06E3-BE91459FCEC3}"/>
              </a:ext>
            </a:extLst>
          </p:cNvPr>
          <p:cNvSpPr txBox="1"/>
          <p:nvPr/>
        </p:nvSpPr>
        <p:spPr>
          <a:xfrm>
            <a:off x="6586430" y="4818822"/>
            <a:ext cx="2314829" cy="107722"/>
          </a:xfrm>
          <a:prstGeom prst="rect">
            <a:avLst/>
          </a:prstGeom>
          <a:noFill/>
          <a:ln>
            <a:noFill/>
          </a:ln>
        </p:spPr>
        <p:txBody>
          <a:bodyPr spcFirstLastPara="1" wrap="square" lIns="0" tIns="0" rIns="0" bIns="0" anchor="t" anchorCtr="0">
            <a:spAutoFit/>
          </a:bodyPr>
          <a:lstStyle/>
          <a:p>
            <a:pPr marL="0" marR="0" lvl="0" indent="0" algn="r" defTabSz="914400" rtl="0" eaLnBrk="1" fontAlgn="auto" latinLnBrk="0" hangingPunct="1">
              <a:lnSpc>
                <a:spcPct val="100000"/>
              </a:lnSpc>
              <a:spcBef>
                <a:spcPts val="0"/>
              </a:spcBef>
              <a:spcAft>
                <a:spcPts val="0"/>
              </a:spcAft>
              <a:buClr>
                <a:srgbClr val="21373F"/>
              </a:buClr>
              <a:buSzPts val="1200"/>
              <a:buFont typeface="Arial"/>
              <a:buNone/>
              <a:tabLst/>
              <a:defRPr/>
            </a:pPr>
            <a:r>
              <a:rPr kumimoji="0" lang="de-CH" sz="700" b="0" i="0" u="none" strike="noStrike" kern="0" cap="none" spc="0" normalizeH="0" baseline="0" noProof="0" dirty="0">
                <a:ln>
                  <a:noFill/>
                </a:ln>
                <a:solidFill>
                  <a:srgbClr val="A5A5A5"/>
                </a:solidFill>
                <a:effectLst/>
                <a:uLnTx/>
                <a:uFillTx/>
                <a:latin typeface="Arial" panose="020B0604020202020204" pitchFamily="34" charset="0"/>
                <a:ea typeface="Open Sans"/>
                <a:cs typeface="Arial" panose="020B0604020202020204" pitchFamily="34" charset="0"/>
                <a:sym typeface="Open Sans"/>
              </a:rPr>
              <a:t>© Corporate Governance, D. Carlson-Burkart, 2023</a:t>
            </a:r>
            <a:endParaRPr kumimoji="0" lang="de-CH" sz="700" b="0" i="0" u="none" strike="noStrike" kern="0" cap="none" spc="0" normalizeH="0" baseline="0" noProof="0" dirty="0">
              <a:ln>
                <a:noFill/>
              </a:ln>
              <a:solidFill>
                <a:srgbClr val="A5A5A5"/>
              </a:solidFill>
              <a:effectLst/>
              <a:uLnTx/>
              <a:uFillTx/>
              <a:latin typeface="Arial" panose="020B0604020202020204" pitchFamily="34" charset="0"/>
              <a:cs typeface="Arial" panose="020B0604020202020204" pitchFamily="34" charset="0"/>
              <a:sym typeface="Arial"/>
            </a:endParaRPr>
          </a:p>
        </p:txBody>
      </p:sp>
      <p:sp>
        <p:nvSpPr>
          <p:cNvPr id="5" name="Google Shape;256;p57">
            <a:extLst>
              <a:ext uri="{FF2B5EF4-FFF2-40B4-BE49-F238E27FC236}">
                <a16:creationId xmlns:a16="http://schemas.microsoft.com/office/drawing/2014/main" id="{57E65493-34B7-E60B-B355-1BE37DB6FDCB}"/>
              </a:ext>
            </a:extLst>
          </p:cNvPr>
          <p:cNvSpPr/>
          <p:nvPr/>
        </p:nvSpPr>
        <p:spPr>
          <a:xfrm rot="5400000">
            <a:off x="3563376" y="816399"/>
            <a:ext cx="148828" cy="128588"/>
          </a:xfrm>
          <a:prstGeom prst="triangle">
            <a:avLst>
              <a:gd name="adj" fmla="val 50000"/>
            </a:avLst>
          </a:prstGeom>
          <a:solidFill>
            <a:schemeClr val="accent4"/>
          </a:solid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de-CH" sz="1350" b="0" i="0" u="none" strike="noStrike" kern="0" cap="none" spc="0" normalizeH="0" baseline="0" noProof="0" dirty="0">
              <a:ln>
                <a:noFill/>
              </a:ln>
              <a:solidFill>
                <a:srgbClr val="FFC000"/>
              </a:solidFill>
              <a:effectLst/>
              <a:uLnTx/>
              <a:uFillTx/>
              <a:latin typeface="Arial" panose="020B0604020202020204" pitchFamily="34" charset="0"/>
              <a:ea typeface="Open Sans"/>
              <a:cs typeface="Arial" panose="020B0604020202020204" pitchFamily="34" charset="0"/>
              <a:sym typeface="Open Sans"/>
            </a:endParaRPr>
          </a:p>
        </p:txBody>
      </p:sp>
      <p:sp>
        <p:nvSpPr>
          <p:cNvPr id="6" name="Google Shape;255;p57">
            <a:extLst>
              <a:ext uri="{FF2B5EF4-FFF2-40B4-BE49-F238E27FC236}">
                <a16:creationId xmlns:a16="http://schemas.microsoft.com/office/drawing/2014/main" id="{7123FE40-AADE-6F1F-0A70-73FA9583DDCF}"/>
              </a:ext>
            </a:extLst>
          </p:cNvPr>
          <p:cNvSpPr txBox="1"/>
          <p:nvPr/>
        </p:nvSpPr>
        <p:spPr>
          <a:xfrm>
            <a:off x="3824717" y="731848"/>
            <a:ext cx="4858340" cy="3474028"/>
          </a:xfrm>
          <a:prstGeom prst="rect">
            <a:avLst/>
          </a:prstGeom>
          <a:noFill/>
          <a:ln>
            <a:noFill/>
          </a:ln>
        </p:spPr>
        <p:txBody>
          <a:bodyPr spcFirstLastPara="1" wrap="square" lIns="0" tIns="0" rIns="0" bIns="0" anchor="t" anchorCtr="0">
            <a:spAutoFit/>
          </a:bodyPr>
          <a:lstStyle/>
          <a:p>
            <a:pPr marL="0" marR="0" lvl="0" indent="0" algn="l" defTabSz="360000" rtl="0" eaLnBrk="1" fontAlgn="ctr" latinLnBrk="0" hangingPunct="1">
              <a:lnSpc>
                <a:spcPct val="150000"/>
              </a:lnSpc>
              <a:spcBef>
                <a:spcPts val="0"/>
              </a:spcBef>
              <a:spcAft>
                <a:spcPts val="0"/>
              </a:spcAft>
              <a:buClr>
                <a:srgbClr val="757070"/>
              </a:buClr>
              <a:buSzPts val="1100"/>
              <a:buFont typeface="Arial"/>
              <a:buNone/>
              <a:tabLst>
                <a:tab pos="180000" algn="l"/>
                <a:tab pos="270000" algn="l"/>
                <a:tab pos="360000" algn="l"/>
                <a:tab pos="540000" algn="l"/>
              </a:tabLst>
              <a:defRPr/>
            </a:pPr>
            <a:r>
              <a:rPr lang="de-CH" b="1" dirty="0">
                <a:solidFill>
                  <a:schemeClr val="accent1"/>
                </a:solidFill>
                <a:latin typeface="Arial" panose="020B0604020202020204" pitchFamily="34" charset="0"/>
                <a:ea typeface="Open Sans"/>
                <a:cs typeface="Arial" panose="020B0604020202020204" pitchFamily="34" charset="0"/>
              </a:rPr>
              <a:t>Art. 158 StGB</a:t>
            </a:r>
          </a:p>
          <a:p>
            <a:pPr marL="0" marR="0" lvl="0" indent="0" algn="l" defTabSz="360000" rtl="0" eaLnBrk="1" fontAlgn="ctr" latinLnBrk="0" hangingPunct="1">
              <a:lnSpc>
                <a:spcPct val="150000"/>
              </a:lnSpc>
              <a:spcBef>
                <a:spcPts val="0"/>
              </a:spcBef>
              <a:spcAft>
                <a:spcPts val="0"/>
              </a:spcAft>
              <a:buClr>
                <a:srgbClr val="757070"/>
              </a:buClr>
              <a:buSzPts val="1100"/>
              <a:buFont typeface="Arial"/>
              <a:buNone/>
              <a:tabLst>
                <a:tab pos="180000" algn="l"/>
                <a:tab pos="270000" algn="l"/>
                <a:tab pos="360000" algn="l"/>
                <a:tab pos="540000" algn="l"/>
              </a:tabLst>
              <a:defRPr/>
            </a:pPr>
            <a:r>
              <a:rPr lang="de-CH" sz="1000" dirty="0">
                <a:solidFill>
                  <a:schemeClr val="accent4"/>
                </a:solidFill>
                <a:latin typeface="Arial" panose="020B0604020202020204" pitchFamily="34" charset="0"/>
                <a:ea typeface="Open Sans"/>
                <a:cs typeface="Arial" panose="020B0604020202020204" pitchFamily="34" charset="0"/>
              </a:rPr>
              <a:t>1.  </a:t>
            </a:r>
            <a:r>
              <a:rPr lang="de-CH" sz="1000" dirty="0">
                <a:solidFill>
                  <a:schemeClr val="accent6"/>
                </a:solidFill>
                <a:latin typeface="Arial" panose="020B0604020202020204" pitchFamily="34" charset="0"/>
                <a:ea typeface="Open Sans"/>
                <a:cs typeface="Arial" panose="020B0604020202020204" pitchFamily="34" charset="0"/>
              </a:rPr>
              <a:t>Wer aufgrund des </a:t>
            </a:r>
            <a:r>
              <a:rPr lang="de-CH" sz="1000" b="1" dirty="0">
                <a:solidFill>
                  <a:schemeClr val="accent4"/>
                </a:solidFill>
                <a:latin typeface="Arial" panose="020B0604020202020204" pitchFamily="34" charset="0"/>
                <a:ea typeface="Open Sans"/>
                <a:cs typeface="Arial" panose="020B0604020202020204" pitchFamily="34" charset="0"/>
              </a:rPr>
              <a:t>Gesetzes</a:t>
            </a:r>
            <a:r>
              <a:rPr lang="de-CH" sz="1000" dirty="0">
                <a:solidFill>
                  <a:schemeClr val="accent6"/>
                </a:solidFill>
                <a:latin typeface="Arial" panose="020B0604020202020204" pitchFamily="34" charset="0"/>
                <a:ea typeface="Open Sans"/>
                <a:cs typeface="Arial" panose="020B0604020202020204" pitchFamily="34" charset="0"/>
              </a:rPr>
              <a:t>, eines </a:t>
            </a:r>
            <a:r>
              <a:rPr lang="de-CH" sz="1000" b="1" dirty="0">
                <a:solidFill>
                  <a:schemeClr val="accent4"/>
                </a:solidFill>
                <a:latin typeface="Arial" panose="020B0604020202020204" pitchFamily="34" charset="0"/>
                <a:ea typeface="Open Sans"/>
                <a:cs typeface="Arial" panose="020B0604020202020204" pitchFamily="34" charset="0"/>
              </a:rPr>
              <a:t>behördlichen Auftrages </a:t>
            </a:r>
            <a:r>
              <a:rPr lang="de-CH" sz="1000" dirty="0">
                <a:solidFill>
                  <a:schemeClr val="accent6"/>
                </a:solidFill>
                <a:latin typeface="Arial" panose="020B0604020202020204" pitchFamily="34" charset="0"/>
                <a:ea typeface="Open Sans"/>
                <a:cs typeface="Arial" panose="020B0604020202020204" pitchFamily="34" charset="0"/>
              </a:rPr>
              <a:t>oder eines </a:t>
            </a:r>
            <a:r>
              <a:rPr lang="de-CH" sz="1000" b="1" dirty="0">
                <a:solidFill>
                  <a:schemeClr val="accent4"/>
                </a:solidFill>
                <a:latin typeface="Arial" panose="020B0604020202020204" pitchFamily="34" charset="0"/>
                <a:ea typeface="Open Sans"/>
                <a:cs typeface="Arial" panose="020B0604020202020204" pitchFamily="34" charset="0"/>
              </a:rPr>
              <a:t>Rechtsgeschäfts</a:t>
            </a:r>
            <a:r>
              <a:rPr lang="de-CH" sz="1000" dirty="0">
                <a:solidFill>
                  <a:schemeClr val="accent6"/>
                </a:solidFill>
                <a:latin typeface="Arial" panose="020B0604020202020204" pitchFamily="34" charset="0"/>
                <a:ea typeface="Open Sans"/>
                <a:cs typeface="Arial" panose="020B0604020202020204" pitchFamily="34" charset="0"/>
              </a:rPr>
              <a:t> damit </a:t>
            </a:r>
            <a:r>
              <a:rPr lang="de-CH" sz="1000" b="1" dirty="0">
                <a:solidFill>
                  <a:schemeClr val="accent4"/>
                </a:solidFill>
                <a:latin typeface="Arial" panose="020B0604020202020204" pitchFamily="34" charset="0"/>
                <a:ea typeface="Open Sans"/>
                <a:cs typeface="Arial" panose="020B0604020202020204" pitchFamily="34" charset="0"/>
              </a:rPr>
              <a:t>betraut</a:t>
            </a:r>
            <a:r>
              <a:rPr lang="de-CH" sz="1000" dirty="0">
                <a:solidFill>
                  <a:schemeClr val="accent6"/>
                </a:solidFill>
                <a:latin typeface="Arial" panose="020B0604020202020204" pitchFamily="34" charset="0"/>
                <a:ea typeface="Open Sans"/>
                <a:cs typeface="Arial" panose="020B0604020202020204" pitchFamily="34" charset="0"/>
              </a:rPr>
              <a:t> ist, </a:t>
            </a:r>
            <a:r>
              <a:rPr lang="de-CH" sz="1000" b="1" dirty="0">
                <a:solidFill>
                  <a:schemeClr val="accent4"/>
                </a:solidFill>
                <a:latin typeface="Arial" panose="020B0604020202020204" pitchFamily="34" charset="0"/>
                <a:ea typeface="Open Sans"/>
                <a:cs typeface="Arial" panose="020B0604020202020204" pitchFamily="34" charset="0"/>
              </a:rPr>
              <a:t>Vermögen</a:t>
            </a:r>
            <a:r>
              <a:rPr lang="de-CH" sz="1000" dirty="0">
                <a:solidFill>
                  <a:schemeClr val="accent6"/>
                </a:solidFill>
                <a:latin typeface="Arial" panose="020B0604020202020204" pitchFamily="34" charset="0"/>
                <a:ea typeface="Open Sans"/>
                <a:cs typeface="Arial" panose="020B0604020202020204" pitchFamily="34" charset="0"/>
              </a:rPr>
              <a:t> eines andern zu </a:t>
            </a:r>
            <a:r>
              <a:rPr lang="de-CH" sz="1000" b="1" dirty="0">
                <a:solidFill>
                  <a:schemeClr val="accent4"/>
                </a:solidFill>
                <a:latin typeface="Arial" panose="020B0604020202020204" pitchFamily="34" charset="0"/>
                <a:ea typeface="Open Sans"/>
                <a:cs typeface="Arial" panose="020B0604020202020204" pitchFamily="34" charset="0"/>
              </a:rPr>
              <a:t>ver­wal­ten </a:t>
            </a:r>
            <a:r>
              <a:rPr lang="de-CH" sz="1000" dirty="0">
                <a:solidFill>
                  <a:schemeClr val="accent6"/>
                </a:solidFill>
                <a:latin typeface="Arial" panose="020B0604020202020204" pitchFamily="34" charset="0"/>
                <a:ea typeface="Open Sans"/>
                <a:cs typeface="Arial" panose="020B0604020202020204" pitchFamily="34" charset="0"/>
              </a:rPr>
              <a:t>oder eine solche Vermögensverwaltung zu </a:t>
            </a:r>
            <a:r>
              <a:rPr lang="de-CH" sz="1000" b="1" dirty="0">
                <a:solidFill>
                  <a:schemeClr val="accent4"/>
                </a:solidFill>
                <a:latin typeface="Arial" panose="020B0604020202020204" pitchFamily="34" charset="0"/>
                <a:ea typeface="Open Sans"/>
                <a:cs typeface="Arial" panose="020B0604020202020204" pitchFamily="34" charset="0"/>
              </a:rPr>
              <a:t>beaufsichtige</a:t>
            </a:r>
            <a:r>
              <a:rPr lang="de-CH" sz="1000" dirty="0">
                <a:solidFill>
                  <a:schemeClr val="accent4"/>
                </a:solidFill>
                <a:latin typeface="Arial" panose="020B0604020202020204" pitchFamily="34" charset="0"/>
                <a:ea typeface="Open Sans"/>
                <a:cs typeface="Arial" panose="020B0604020202020204" pitchFamily="34" charset="0"/>
              </a:rPr>
              <a:t>n, </a:t>
            </a:r>
            <a:r>
              <a:rPr lang="de-CH" sz="1000" dirty="0">
                <a:solidFill>
                  <a:schemeClr val="accent6"/>
                </a:solidFill>
                <a:latin typeface="Arial" panose="020B0604020202020204" pitchFamily="34" charset="0"/>
                <a:ea typeface="Open Sans"/>
                <a:cs typeface="Arial" panose="020B0604020202020204" pitchFamily="34" charset="0"/>
              </a:rPr>
              <a:t>und da­bei unter Verletzung seiner Pflichten bewirkt oder zulässt, dass der andere am </a:t>
            </a:r>
            <a:r>
              <a:rPr lang="de-CH" sz="1000" b="1" dirty="0">
                <a:solidFill>
                  <a:schemeClr val="accent4"/>
                </a:solidFill>
                <a:latin typeface="Arial" panose="020B0604020202020204" pitchFamily="34" charset="0"/>
                <a:ea typeface="Open Sans"/>
                <a:cs typeface="Arial" panose="020B0604020202020204" pitchFamily="34" charset="0"/>
              </a:rPr>
              <a:t>Vermögen geschädigt </a:t>
            </a:r>
            <a:r>
              <a:rPr lang="de-CH" sz="1000" dirty="0">
                <a:solidFill>
                  <a:schemeClr val="accent6"/>
                </a:solidFill>
                <a:latin typeface="Arial" panose="020B0604020202020204" pitchFamily="34" charset="0"/>
                <a:ea typeface="Open Sans"/>
                <a:cs typeface="Arial" panose="020B0604020202020204" pitchFamily="34" charset="0"/>
              </a:rPr>
              <a:t>wird, wird mit Frei­heitsstrafe bis zu drei Jahren oder Geldstrafe bestraft.</a:t>
            </a:r>
          </a:p>
          <a:p>
            <a:pPr marL="0" marR="0" lvl="0" indent="0" algn="l" defTabSz="360000" rtl="0" eaLnBrk="1" fontAlgn="ctr" latinLnBrk="0" hangingPunct="1">
              <a:lnSpc>
                <a:spcPct val="150000"/>
              </a:lnSpc>
              <a:spcBef>
                <a:spcPts val="0"/>
              </a:spcBef>
              <a:spcAft>
                <a:spcPts val="0"/>
              </a:spcAft>
              <a:buClr>
                <a:srgbClr val="757070"/>
              </a:buClr>
              <a:buSzPts val="1100"/>
              <a:buFont typeface="Arial"/>
              <a:buNone/>
              <a:tabLst>
                <a:tab pos="180000" algn="l"/>
                <a:tab pos="270000" algn="l"/>
                <a:tab pos="360000" algn="l"/>
                <a:tab pos="540000" algn="l"/>
              </a:tabLst>
              <a:defRPr/>
            </a:pPr>
            <a:r>
              <a:rPr lang="de-CH" sz="1000" spc="-20" dirty="0">
                <a:solidFill>
                  <a:schemeClr val="accent6"/>
                </a:solidFill>
                <a:latin typeface="Arial" panose="020B0604020202020204" pitchFamily="34" charset="0"/>
                <a:ea typeface="Open Sans"/>
                <a:cs typeface="Arial" panose="020B0604020202020204" pitchFamily="34" charset="0"/>
              </a:rPr>
              <a:t>Wer als Geschäftsführer ohne Auftrag gleich handelt, wird mit der gleichen Strafe belegt.</a:t>
            </a:r>
          </a:p>
          <a:p>
            <a:pPr marL="0" marR="0" lvl="0" indent="0" algn="l" defTabSz="360000" rtl="0" eaLnBrk="1" fontAlgn="ctr" latinLnBrk="0" hangingPunct="1">
              <a:lnSpc>
                <a:spcPct val="150000"/>
              </a:lnSpc>
              <a:spcBef>
                <a:spcPts val="0"/>
              </a:spcBef>
              <a:spcAft>
                <a:spcPts val="0"/>
              </a:spcAft>
              <a:buClr>
                <a:srgbClr val="757070"/>
              </a:buClr>
              <a:buSzPts val="1100"/>
              <a:buFont typeface="Arial"/>
              <a:buNone/>
              <a:tabLst>
                <a:tab pos="180000" algn="l"/>
                <a:tab pos="270000" algn="l"/>
                <a:tab pos="360000" algn="l"/>
                <a:tab pos="540000" algn="l"/>
              </a:tabLst>
              <a:defRPr/>
            </a:pPr>
            <a:r>
              <a:rPr lang="de-CH" sz="1000" dirty="0">
                <a:solidFill>
                  <a:schemeClr val="accent6"/>
                </a:solidFill>
                <a:latin typeface="Arial" panose="020B0604020202020204" pitchFamily="34" charset="0"/>
                <a:ea typeface="Open Sans"/>
                <a:cs typeface="Arial" panose="020B0604020202020204" pitchFamily="34" charset="0"/>
              </a:rPr>
              <a:t>Handelt der Täter in der Absicht, sich oder einen andern unrechtmä­s­sig zu bereichern, so kann auf Freiheitsstrafe von einem Jahr bis zu fünf Jahren erkannt werden.</a:t>
            </a:r>
          </a:p>
          <a:p>
            <a:pPr marL="0" marR="0" lvl="0" indent="0" algn="l" defTabSz="360000" rtl="0" eaLnBrk="1" fontAlgn="ctr" latinLnBrk="0" hangingPunct="1">
              <a:lnSpc>
                <a:spcPct val="150000"/>
              </a:lnSpc>
              <a:spcBef>
                <a:spcPts val="0"/>
              </a:spcBef>
              <a:spcAft>
                <a:spcPts val="0"/>
              </a:spcAft>
              <a:buClr>
                <a:srgbClr val="757070"/>
              </a:buClr>
              <a:buSzPts val="1100"/>
              <a:buFont typeface="Arial"/>
              <a:buNone/>
              <a:tabLst>
                <a:tab pos="180000" algn="l"/>
                <a:tab pos="270000" algn="l"/>
                <a:tab pos="360000" algn="l"/>
                <a:tab pos="540000" algn="l"/>
              </a:tabLst>
              <a:defRPr/>
            </a:pPr>
            <a:r>
              <a:rPr lang="de-CH" sz="1000" spc="-20" dirty="0">
                <a:solidFill>
                  <a:schemeClr val="accent4"/>
                </a:solidFill>
                <a:latin typeface="Arial" panose="020B0604020202020204" pitchFamily="34" charset="0"/>
                <a:ea typeface="Open Sans"/>
                <a:cs typeface="Arial" panose="020B0604020202020204" pitchFamily="34" charset="0"/>
              </a:rPr>
              <a:t>2.  </a:t>
            </a:r>
            <a:r>
              <a:rPr lang="de-CH" sz="1000" spc="-20" dirty="0">
                <a:solidFill>
                  <a:schemeClr val="accent6"/>
                </a:solidFill>
                <a:latin typeface="Arial" panose="020B0604020202020204" pitchFamily="34" charset="0"/>
                <a:ea typeface="Open Sans"/>
                <a:cs typeface="Arial" panose="020B0604020202020204" pitchFamily="34" charset="0"/>
              </a:rPr>
              <a:t>Wer in der Absicht, sich oder einen andern unrechtmässig zu berei­chern, die ihm durch das Gesetz, einen behördlichen Auftrag oder ein Rechtsgeschäft eingeräumte Ermächtigung, jemanden zu vertreten, miss­braucht und dadurch den Vertretenen am Vermögen schädigt, wird mit Freiheitsstrafe bis zu fünf Jahren oder Geldstrafe bestraft.</a:t>
            </a:r>
          </a:p>
          <a:p>
            <a:pPr marL="0" marR="0" lvl="0" indent="0" algn="l" defTabSz="360000" rtl="0" eaLnBrk="1" fontAlgn="ctr" latinLnBrk="0" hangingPunct="1">
              <a:lnSpc>
                <a:spcPct val="150000"/>
              </a:lnSpc>
              <a:spcBef>
                <a:spcPts val="0"/>
              </a:spcBef>
              <a:spcAft>
                <a:spcPts val="0"/>
              </a:spcAft>
              <a:buClr>
                <a:srgbClr val="757070"/>
              </a:buClr>
              <a:buSzPts val="1100"/>
              <a:buFont typeface="Arial"/>
              <a:buNone/>
              <a:tabLst>
                <a:tab pos="180000" algn="l"/>
                <a:tab pos="270000" algn="l"/>
                <a:tab pos="360000" algn="l"/>
                <a:tab pos="540000" algn="l"/>
              </a:tabLst>
              <a:defRPr/>
            </a:pPr>
            <a:r>
              <a:rPr lang="de-CH" sz="1000" dirty="0">
                <a:solidFill>
                  <a:schemeClr val="accent4"/>
                </a:solidFill>
                <a:latin typeface="Arial" panose="020B0604020202020204" pitchFamily="34" charset="0"/>
                <a:ea typeface="Open Sans"/>
                <a:cs typeface="Arial" panose="020B0604020202020204" pitchFamily="34" charset="0"/>
              </a:rPr>
              <a:t>3.  </a:t>
            </a:r>
            <a:r>
              <a:rPr lang="de-CH" sz="1000" dirty="0">
                <a:solidFill>
                  <a:schemeClr val="accent6"/>
                </a:solidFill>
                <a:latin typeface="Arial" panose="020B0604020202020204" pitchFamily="34" charset="0"/>
                <a:ea typeface="Open Sans"/>
                <a:cs typeface="Arial" panose="020B0604020202020204" pitchFamily="34" charset="0"/>
              </a:rPr>
              <a:t>Die ungetreue Geschäftsbesorgung zum Nachteil eines Angehöri­gen oder Familiengenossen wird nur auf Antrag verfolgt.</a:t>
            </a:r>
          </a:p>
        </p:txBody>
      </p:sp>
    </p:spTree>
    <p:extLst>
      <p:ext uri="{BB962C8B-B14F-4D97-AF65-F5344CB8AC3E}">
        <p14:creationId xmlns:p14="http://schemas.microsoft.com/office/powerpoint/2010/main" val="35607377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4" name="Google Shape;266;p58">
            <a:extLst>
              <a:ext uri="{FF2B5EF4-FFF2-40B4-BE49-F238E27FC236}">
                <a16:creationId xmlns:a16="http://schemas.microsoft.com/office/drawing/2014/main" id="{5D665D19-5D66-C542-A159-B92ABD1A9A10}"/>
              </a:ext>
            </a:extLst>
          </p:cNvPr>
          <p:cNvSpPr txBox="1"/>
          <p:nvPr/>
        </p:nvSpPr>
        <p:spPr>
          <a:xfrm>
            <a:off x="460943" y="3887854"/>
            <a:ext cx="3729038" cy="823246"/>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F0BE06"/>
              </a:buClr>
              <a:buSzPts val="3600"/>
              <a:buFont typeface="Arial"/>
              <a:buNone/>
              <a:tabLst/>
              <a:defRPr/>
            </a:pPr>
            <a:r>
              <a:rPr kumimoji="0" lang="de-CH" sz="2500" b="0" i="0" u="none" strike="noStrike" kern="0" cap="none" spc="0" normalizeH="0" baseline="0" noProof="0" dirty="0">
                <a:ln>
                  <a:noFill/>
                </a:ln>
                <a:solidFill>
                  <a:srgbClr val="21373F"/>
                </a:solidFill>
                <a:effectLst/>
                <a:uLnTx/>
                <a:uFillTx/>
                <a:latin typeface="Arial"/>
                <a:cs typeface="Arial"/>
                <a:sym typeface="Arial"/>
              </a:rPr>
              <a:t>BETRUG</a:t>
            </a:r>
            <a:endParaRPr kumimoji="0" lang="en-US" sz="2500" b="0" i="0" u="none" strike="noStrike" kern="0" cap="none" spc="0" normalizeH="0" baseline="0" noProof="0" dirty="0">
              <a:ln>
                <a:noFill/>
              </a:ln>
              <a:solidFill>
                <a:srgbClr val="21373F"/>
              </a:solidFill>
              <a:effectLst/>
              <a:uLnTx/>
              <a:uFillTx/>
              <a:latin typeface="Arial"/>
              <a:cs typeface="Arial"/>
              <a:sym typeface="Arial"/>
            </a:endParaRPr>
          </a:p>
        </p:txBody>
      </p:sp>
      <p:sp>
        <p:nvSpPr>
          <p:cNvPr id="25" name="Google Shape;267;p58">
            <a:extLst>
              <a:ext uri="{FF2B5EF4-FFF2-40B4-BE49-F238E27FC236}">
                <a16:creationId xmlns:a16="http://schemas.microsoft.com/office/drawing/2014/main" id="{13B01B10-D21D-7E40-AB4B-12B748FCCDB5}"/>
              </a:ext>
            </a:extLst>
          </p:cNvPr>
          <p:cNvSpPr txBox="1"/>
          <p:nvPr/>
        </p:nvSpPr>
        <p:spPr>
          <a:xfrm>
            <a:off x="460943" y="3659254"/>
            <a:ext cx="2324100" cy="230802"/>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ADA9A9"/>
              </a:buClr>
              <a:buSzPts val="1600"/>
              <a:buFont typeface="Arial"/>
              <a:buNone/>
              <a:tabLst/>
              <a:defRPr/>
            </a:pPr>
            <a:r>
              <a:rPr kumimoji="0" lang="de-CH" sz="1050" b="0" i="0" u="none" strike="noStrike" kern="0" cap="none" spc="0" normalizeH="0" baseline="0" noProof="0" dirty="0">
                <a:ln>
                  <a:noFill/>
                </a:ln>
                <a:solidFill>
                  <a:srgbClr val="ADA9A9"/>
                </a:solidFill>
                <a:effectLst/>
                <a:uLnTx/>
                <a:uFillTx/>
                <a:latin typeface="Arial" panose="020B0604020202020204" pitchFamily="34" charset="0"/>
                <a:ea typeface="Open Sans"/>
                <a:cs typeface="Arial" panose="020B0604020202020204" pitchFamily="34" charset="0"/>
                <a:sym typeface="Open Sans"/>
              </a:rPr>
              <a:t>Compliance</a:t>
            </a:r>
          </a:p>
        </p:txBody>
      </p:sp>
      <p:sp>
        <p:nvSpPr>
          <p:cNvPr id="26" name="Google Shape;273;p58">
            <a:extLst>
              <a:ext uri="{FF2B5EF4-FFF2-40B4-BE49-F238E27FC236}">
                <a16:creationId xmlns:a16="http://schemas.microsoft.com/office/drawing/2014/main" id="{4486F90F-C42D-6240-92C9-2B4A8B047B42}"/>
              </a:ext>
            </a:extLst>
          </p:cNvPr>
          <p:cNvSpPr txBox="1"/>
          <p:nvPr/>
        </p:nvSpPr>
        <p:spPr>
          <a:xfrm>
            <a:off x="460943" y="2207651"/>
            <a:ext cx="1131091" cy="1157441"/>
          </a:xfrm>
          <a:prstGeom prst="rect">
            <a:avLst/>
          </a:prstGeom>
          <a:solidFill>
            <a:schemeClr val="accent4"/>
          </a:solidFill>
          <a:ln>
            <a:noFill/>
          </a:ln>
        </p:spPr>
        <p:txBody>
          <a:bodyPr spcFirstLastPara="1" wrap="square" lIns="68569" tIns="34275" rIns="68569" bIns="3427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350" b="0" i="0" u="none" strike="noStrike" kern="0" cap="none" spc="0" normalizeH="0" baseline="0" noProof="0" dirty="0">
              <a:ln>
                <a:noFill/>
              </a:ln>
              <a:solidFill>
                <a:srgbClr val="000000"/>
              </a:solidFill>
              <a:effectLst/>
              <a:uLnTx/>
              <a:uFillTx/>
              <a:latin typeface="Arial" panose="020B0604020202020204" pitchFamily="34" charset="0"/>
              <a:ea typeface="Open Sans"/>
              <a:cs typeface="Arial" panose="020B0604020202020204" pitchFamily="34" charset="0"/>
              <a:sym typeface="Open Sans"/>
            </a:endParaRPr>
          </a:p>
        </p:txBody>
      </p:sp>
      <p:sp>
        <p:nvSpPr>
          <p:cNvPr id="12" name="Rechteck 11">
            <a:extLst>
              <a:ext uri="{FF2B5EF4-FFF2-40B4-BE49-F238E27FC236}">
                <a16:creationId xmlns:a16="http://schemas.microsoft.com/office/drawing/2014/main" id="{D1487679-0DAC-E64B-B491-A56312808ED5}"/>
              </a:ext>
            </a:extLst>
          </p:cNvPr>
          <p:cNvSpPr/>
          <p:nvPr/>
        </p:nvSpPr>
        <p:spPr>
          <a:xfrm>
            <a:off x="490420" y="2207651"/>
            <a:ext cx="1072136" cy="1157441"/>
          </a:xfrm>
          <a:prstGeom prst="rect">
            <a:avLst/>
          </a:prstGeom>
        </p:spPr>
        <p:txBody>
          <a:bodyPr wrap="none"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6000" b="0" i="0" u="none" strike="noStrike" kern="0" cap="none" spc="0" normalizeH="0" baseline="0" noProof="0" dirty="0">
                <a:ln>
                  <a:noFill/>
                </a:ln>
                <a:solidFill>
                  <a:srgbClr val="FFFFFF"/>
                </a:solidFill>
                <a:effectLst/>
                <a:uLnTx/>
                <a:uFillTx/>
                <a:latin typeface="Arial"/>
                <a:cs typeface="Arial"/>
                <a:sym typeface="Arial"/>
              </a:rPr>
              <a:t>B</a:t>
            </a:r>
            <a:endParaRPr kumimoji="0" lang="de-CH" sz="6000" b="0" i="0" u="none" strike="noStrike" kern="0" cap="none" spc="0" normalizeH="0" baseline="0" noProof="0" dirty="0">
              <a:ln>
                <a:noFill/>
              </a:ln>
              <a:solidFill>
                <a:srgbClr val="FFFFFF"/>
              </a:solidFill>
              <a:effectLst/>
              <a:uLnTx/>
              <a:uFillTx/>
              <a:latin typeface="Arial"/>
              <a:cs typeface="Arial"/>
              <a:sym typeface="Arial"/>
            </a:endParaRPr>
          </a:p>
        </p:txBody>
      </p:sp>
      <p:sp>
        <p:nvSpPr>
          <p:cNvPr id="13" name="Google Shape;250;p57">
            <a:extLst>
              <a:ext uri="{FF2B5EF4-FFF2-40B4-BE49-F238E27FC236}">
                <a16:creationId xmlns:a16="http://schemas.microsoft.com/office/drawing/2014/main" id="{DEE06C53-C29F-3B4E-8AFB-06986F856AB3}"/>
              </a:ext>
            </a:extLst>
          </p:cNvPr>
          <p:cNvSpPr txBox="1"/>
          <p:nvPr/>
        </p:nvSpPr>
        <p:spPr>
          <a:xfrm>
            <a:off x="377428" y="4828347"/>
            <a:ext cx="925115" cy="107722"/>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ts val="0"/>
              </a:spcBef>
              <a:spcAft>
                <a:spcPts val="0"/>
              </a:spcAft>
              <a:buClr>
                <a:srgbClr val="21373F"/>
              </a:buClr>
              <a:buSzPts val="1200"/>
              <a:buFont typeface="Arial"/>
              <a:buNone/>
              <a:tabLst/>
              <a:defRPr/>
            </a:pPr>
            <a:fld id="{A043D738-59E1-4748-9474-6704EA9D3C3C}" type="slidenum">
              <a:rPr kumimoji="0" lang="de-CH" sz="700" b="0" i="0" u="none" strike="noStrike" kern="0" cap="none" spc="0" normalizeH="0" baseline="0" noProof="0" smtClean="0">
                <a:ln>
                  <a:noFill/>
                </a:ln>
                <a:solidFill>
                  <a:srgbClr val="A5A5A5"/>
                </a:solidFill>
                <a:effectLst/>
                <a:uLnTx/>
                <a:uFillTx/>
                <a:latin typeface="Arial" panose="020B0604020202020204" pitchFamily="34" charset="0"/>
                <a:ea typeface="Open Sans"/>
                <a:cs typeface="Arial" panose="020B0604020202020204" pitchFamily="34" charset="0"/>
                <a:sym typeface="Open Sans"/>
              </a:rPr>
              <a:pPr marL="0" marR="0" lvl="0" indent="0" algn="l" defTabSz="914400" rtl="0" eaLnBrk="1" fontAlgn="auto" latinLnBrk="0" hangingPunct="1">
                <a:lnSpc>
                  <a:spcPct val="100000"/>
                </a:lnSpc>
                <a:spcBef>
                  <a:spcPts val="0"/>
                </a:spcBef>
                <a:spcAft>
                  <a:spcPts val="0"/>
                </a:spcAft>
                <a:buClr>
                  <a:srgbClr val="21373F"/>
                </a:buClr>
                <a:buSzPts val="1200"/>
                <a:buFont typeface="Arial"/>
                <a:buNone/>
                <a:tabLst/>
                <a:defRPr/>
              </a:pPr>
              <a:t>21</a:t>
            </a:fld>
            <a:endParaRPr kumimoji="0" lang="de-CH" sz="700" b="0" i="0" u="none" strike="noStrike" kern="0" cap="none" spc="0" normalizeH="0" baseline="0" noProof="0" dirty="0">
              <a:ln>
                <a:noFill/>
              </a:ln>
              <a:solidFill>
                <a:srgbClr val="A5A5A5"/>
              </a:solidFill>
              <a:effectLst/>
              <a:uLnTx/>
              <a:uFillTx/>
              <a:latin typeface="Arial" panose="020B0604020202020204" pitchFamily="34" charset="0"/>
              <a:ea typeface="Open Sans"/>
              <a:cs typeface="Arial" panose="020B0604020202020204" pitchFamily="34" charset="0"/>
              <a:sym typeface="Arial"/>
            </a:endParaRPr>
          </a:p>
        </p:txBody>
      </p:sp>
      <p:sp>
        <p:nvSpPr>
          <p:cNvPr id="2" name="Google Shape;249;p57">
            <a:extLst>
              <a:ext uri="{FF2B5EF4-FFF2-40B4-BE49-F238E27FC236}">
                <a16:creationId xmlns:a16="http://schemas.microsoft.com/office/drawing/2014/main" id="{06087098-85BE-4CDE-06E3-BE91459FCEC3}"/>
              </a:ext>
            </a:extLst>
          </p:cNvPr>
          <p:cNvSpPr txBox="1"/>
          <p:nvPr/>
        </p:nvSpPr>
        <p:spPr>
          <a:xfrm>
            <a:off x="6586430" y="4818822"/>
            <a:ext cx="2314829" cy="107722"/>
          </a:xfrm>
          <a:prstGeom prst="rect">
            <a:avLst/>
          </a:prstGeom>
          <a:noFill/>
          <a:ln>
            <a:noFill/>
          </a:ln>
        </p:spPr>
        <p:txBody>
          <a:bodyPr spcFirstLastPara="1" wrap="square" lIns="0" tIns="0" rIns="0" bIns="0" anchor="t" anchorCtr="0">
            <a:spAutoFit/>
          </a:bodyPr>
          <a:lstStyle/>
          <a:p>
            <a:pPr marL="0" marR="0" lvl="0" indent="0" algn="r" defTabSz="914400" rtl="0" eaLnBrk="1" fontAlgn="auto" latinLnBrk="0" hangingPunct="1">
              <a:lnSpc>
                <a:spcPct val="100000"/>
              </a:lnSpc>
              <a:spcBef>
                <a:spcPts val="0"/>
              </a:spcBef>
              <a:spcAft>
                <a:spcPts val="0"/>
              </a:spcAft>
              <a:buClr>
                <a:srgbClr val="21373F"/>
              </a:buClr>
              <a:buSzPts val="1200"/>
              <a:buFont typeface="Arial"/>
              <a:buNone/>
              <a:tabLst/>
              <a:defRPr/>
            </a:pPr>
            <a:r>
              <a:rPr kumimoji="0" lang="de-CH" sz="700" b="0" i="0" u="none" strike="noStrike" kern="0" cap="none" spc="0" normalizeH="0" baseline="0" noProof="0" dirty="0">
                <a:ln>
                  <a:noFill/>
                </a:ln>
                <a:solidFill>
                  <a:srgbClr val="A5A5A5"/>
                </a:solidFill>
                <a:effectLst/>
                <a:uLnTx/>
                <a:uFillTx/>
                <a:latin typeface="Arial" panose="020B0604020202020204" pitchFamily="34" charset="0"/>
                <a:ea typeface="Open Sans"/>
                <a:cs typeface="Arial" panose="020B0604020202020204" pitchFamily="34" charset="0"/>
                <a:sym typeface="Open Sans"/>
              </a:rPr>
              <a:t>© Corporate Governance, D. Carlson-Burkart, 2023</a:t>
            </a:r>
            <a:endParaRPr kumimoji="0" lang="de-CH" sz="700" b="0" i="0" u="none" strike="noStrike" kern="0" cap="none" spc="0" normalizeH="0" baseline="0" noProof="0" dirty="0">
              <a:ln>
                <a:noFill/>
              </a:ln>
              <a:solidFill>
                <a:srgbClr val="A5A5A5"/>
              </a:solidFill>
              <a:effectLst/>
              <a:uLnTx/>
              <a:uFillTx/>
              <a:latin typeface="Arial" panose="020B0604020202020204" pitchFamily="34" charset="0"/>
              <a:cs typeface="Arial" panose="020B0604020202020204" pitchFamily="34" charset="0"/>
              <a:sym typeface="Arial"/>
            </a:endParaRPr>
          </a:p>
        </p:txBody>
      </p:sp>
      <p:sp>
        <p:nvSpPr>
          <p:cNvPr id="5" name="Google Shape;256;p57">
            <a:extLst>
              <a:ext uri="{FF2B5EF4-FFF2-40B4-BE49-F238E27FC236}">
                <a16:creationId xmlns:a16="http://schemas.microsoft.com/office/drawing/2014/main" id="{57E65493-34B7-E60B-B355-1BE37DB6FDCB}"/>
              </a:ext>
            </a:extLst>
          </p:cNvPr>
          <p:cNvSpPr/>
          <p:nvPr/>
        </p:nvSpPr>
        <p:spPr>
          <a:xfrm rot="5400000">
            <a:off x="3563376" y="1135389"/>
            <a:ext cx="148828" cy="128588"/>
          </a:xfrm>
          <a:prstGeom prst="triangle">
            <a:avLst>
              <a:gd name="adj" fmla="val 50000"/>
            </a:avLst>
          </a:prstGeom>
          <a:solidFill>
            <a:schemeClr val="accent4"/>
          </a:solid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de-CH" sz="1350" b="0" i="0" u="none" strike="noStrike" kern="0" cap="none" spc="0" normalizeH="0" baseline="0" noProof="0" dirty="0">
              <a:ln>
                <a:noFill/>
              </a:ln>
              <a:solidFill>
                <a:srgbClr val="FFC000"/>
              </a:solidFill>
              <a:effectLst/>
              <a:uLnTx/>
              <a:uFillTx/>
              <a:latin typeface="Arial" panose="020B0604020202020204" pitchFamily="34" charset="0"/>
              <a:ea typeface="Open Sans"/>
              <a:cs typeface="Arial" panose="020B0604020202020204" pitchFamily="34" charset="0"/>
              <a:sym typeface="Open Sans"/>
            </a:endParaRPr>
          </a:p>
        </p:txBody>
      </p:sp>
      <p:sp>
        <p:nvSpPr>
          <p:cNvPr id="6" name="Google Shape;255;p57">
            <a:extLst>
              <a:ext uri="{FF2B5EF4-FFF2-40B4-BE49-F238E27FC236}">
                <a16:creationId xmlns:a16="http://schemas.microsoft.com/office/drawing/2014/main" id="{7123FE40-AADE-6F1F-0A70-73FA9583DDCF}"/>
              </a:ext>
            </a:extLst>
          </p:cNvPr>
          <p:cNvSpPr txBox="1"/>
          <p:nvPr/>
        </p:nvSpPr>
        <p:spPr>
          <a:xfrm>
            <a:off x="3824717" y="1050838"/>
            <a:ext cx="4828862" cy="2873864"/>
          </a:xfrm>
          <a:prstGeom prst="rect">
            <a:avLst/>
          </a:prstGeom>
          <a:noFill/>
          <a:ln>
            <a:noFill/>
          </a:ln>
        </p:spPr>
        <p:txBody>
          <a:bodyPr spcFirstLastPara="1" wrap="square" lIns="0" tIns="0" rIns="0" bIns="0" anchor="t" anchorCtr="0">
            <a:spAutoFit/>
          </a:bodyPr>
          <a:lstStyle/>
          <a:p>
            <a:pPr marL="0" marR="0" lvl="0" indent="0" algn="l" defTabSz="360000" rtl="0" eaLnBrk="1" fontAlgn="ctr" latinLnBrk="0" hangingPunct="1">
              <a:lnSpc>
                <a:spcPct val="150000"/>
              </a:lnSpc>
              <a:spcBef>
                <a:spcPts val="0"/>
              </a:spcBef>
              <a:spcAft>
                <a:spcPts val="0"/>
              </a:spcAft>
              <a:buClr>
                <a:srgbClr val="757070"/>
              </a:buClr>
              <a:buSzPts val="1100"/>
              <a:buFont typeface="Arial"/>
              <a:buNone/>
              <a:tabLst>
                <a:tab pos="180000" algn="l"/>
                <a:tab pos="270000" algn="l"/>
                <a:tab pos="360000" algn="l"/>
                <a:tab pos="540000" algn="l"/>
              </a:tabLst>
              <a:defRPr/>
            </a:pPr>
            <a:r>
              <a:rPr kumimoji="0" lang="en-US" sz="1050" b="1" i="0" u="none" strike="noStrike" kern="0" cap="none" spc="0" normalizeH="0" baseline="0" noProof="0" dirty="0">
                <a:ln>
                  <a:noFill/>
                </a:ln>
                <a:solidFill>
                  <a:srgbClr val="21373F"/>
                </a:solidFill>
                <a:effectLst/>
                <a:uLnTx/>
                <a:uFillTx/>
                <a:latin typeface="Arial" panose="020B0604020202020204" pitchFamily="34" charset="0"/>
                <a:ea typeface="Open Sans"/>
                <a:cs typeface="Arial" panose="020B0604020202020204" pitchFamily="34" charset="0"/>
                <a:sym typeface="Arial"/>
              </a:rPr>
              <a:t>Art. 146 StGB</a:t>
            </a:r>
          </a:p>
          <a:p>
            <a:pPr marL="0" marR="0" lvl="0" indent="0" algn="l" defTabSz="360000" rtl="0" eaLnBrk="1" fontAlgn="auto" latinLnBrk="0" hangingPunct="1">
              <a:lnSpc>
                <a:spcPct val="150000"/>
              </a:lnSpc>
              <a:spcBef>
                <a:spcPts val="0"/>
              </a:spcBef>
              <a:spcAft>
                <a:spcPts val="0"/>
              </a:spcAft>
              <a:buClr>
                <a:srgbClr val="757070"/>
              </a:buClr>
              <a:buSzPts val="1100"/>
              <a:buFont typeface="Arial"/>
              <a:buNone/>
              <a:tabLst>
                <a:tab pos="180000" algn="l"/>
                <a:tab pos="270000" algn="l"/>
                <a:tab pos="360000" algn="l"/>
                <a:tab pos="540000" algn="l"/>
              </a:tabLst>
              <a:defRPr/>
            </a:pPr>
            <a:r>
              <a:rPr kumimoji="0" lang="de-CH" sz="1050" b="0" i="0" u="none" strike="noStrike" kern="0" cap="none" spc="0" normalizeH="0" baseline="30000" noProof="0" dirty="0">
                <a:ln>
                  <a:noFill/>
                </a:ln>
                <a:solidFill>
                  <a:srgbClr val="FFC000"/>
                </a:solidFill>
                <a:effectLst/>
                <a:uLnTx/>
                <a:uFillTx/>
                <a:latin typeface="Arial" panose="020B0604020202020204" pitchFamily="34" charset="0"/>
                <a:ea typeface="Open Sans"/>
                <a:cs typeface="Arial" panose="020B0604020202020204" pitchFamily="34" charset="0"/>
                <a:sym typeface="Open Sans"/>
              </a:rPr>
              <a:t>1</a:t>
            </a:r>
            <a:r>
              <a:rPr kumimoji="0" lang="de-CH" sz="1050" b="0" i="0" u="none" strike="noStrike" kern="0" cap="none" spc="0" normalizeH="0" baseline="0" noProof="0" dirty="0">
                <a:ln>
                  <a:noFill/>
                </a:ln>
                <a:solidFill>
                  <a:srgbClr val="FFC000"/>
                </a:solidFill>
                <a:effectLst/>
                <a:uLnTx/>
                <a:uFillTx/>
                <a:latin typeface="Arial" panose="020B0604020202020204" pitchFamily="34" charset="0"/>
                <a:ea typeface="Open Sans"/>
                <a:cs typeface="Arial" panose="020B0604020202020204" pitchFamily="34" charset="0"/>
                <a:sym typeface="Open Sans"/>
              </a:rPr>
              <a:t> </a:t>
            </a:r>
            <a:r>
              <a:rPr kumimoji="0" lang="de-CH" sz="1050" b="0" i="0" u="none" strike="noStrike" kern="0" cap="none" spc="0" normalizeH="0" baseline="0" noProof="0" dirty="0">
                <a:ln>
                  <a:noFill/>
                </a:ln>
                <a:solidFill>
                  <a:srgbClr val="757070"/>
                </a:solidFill>
                <a:effectLst/>
                <a:uLnTx/>
                <a:uFillTx/>
                <a:latin typeface="Arial" panose="020B0604020202020204" pitchFamily="34" charset="0"/>
                <a:ea typeface="Open Sans"/>
                <a:cs typeface="Arial" panose="020B0604020202020204" pitchFamily="34" charset="0"/>
                <a:sym typeface="Open Sans"/>
              </a:rPr>
              <a:t>Wer in der </a:t>
            </a:r>
            <a:r>
              <a:rPr kumimoji="0" lang="de-CH" sz="1050" b="1" i="0" u="none" strike="noStrike" kern="0" cap="none" spc="0" normalizeH="0" baseline="0" noProof="0" dirty="0">
                <a:ln>
                  <a:noFill/>
                </a:ln>
                <a:solidFill>
                  <a:srgbClr val="FFC000"/>
                </a:solidFill>
                <a:effectLst/>
                <a:uLnTx/>
                <a:uFillTx/>
                <a:latin typeface="Arial" panose="020B0604020202020204" pitchFamily="34" charset="0"/>
                <a:ea typeface="Open Sans"/>
                <a:cs typeface="Arial" panose="020B0604020202020204" pitchFamily="34" charset="0"/>
                <a:sym typeface="Open Sans"/>
              </a:rPr>
              <a:t>Absicht</a:t>
            </a:r>
            <a:r>
              <a:rPr kumimoji="0" lang="de-CH" sz="1050" b="0" i="0" u="none" strike="noStrike" kern="0" cap="none" spc="0" normalizeH="0" baseline="0" noProof="0" dirty="0">
                <a:ln>
                  <a:noFill/>
                </a:ln>
                <a:solidFill>
                  <a:srgbClr val="757070"/>
                </a:solidFill>
                <a:effectLst/>
                <a:uLnTx/>
                <a:uFillTx/>
                <a:latin typeface="Arial" panose="020B0604020202020204" pitchFamily="34" charset="0"/>
                <a:ea typeface="Open Sans"/>
                <a:cs typeface="Arial" panose="020B0604020202020204" pitchFamily="34" charset="0"/>
                <a:sym typeface="Open Sans"/>
              </a:rPr>
              <a:t>, sich oder einen andern unrechtmässig zu </a:t>
            </a:r>
            <a:r>
              <a:rPr kumimoji="0" lang="de-CH" sz="1050" b="1" i="0" u="none" strike="noStrike" kern="0" cap="none" spc="0" normalizeH="0" baseline="0" noProof="0" dirty="0">
                <a:ln>
                  <a:noFill/>
                </a:ln>
                <a:solidFill>
                  <a:srgbClr val="FFC000"/>
                </a:solidFill>
                <a:effectLst/>
                <a:uLnTx/>
                <a:uFillTx/>
                <a:latin typeface="Arial" panose="020B0604020202020204" pitchFamily="34" charset="0"/>
                <a:ea typeface="Open Sans"/>
                <a:cs typeface="Arial" panose="020B0604020202020204" pitchFamily="34" charset="0"/>
                <a:sym typeface="Open Sans"/>
              </a:rPr>
              <a:t>bereichern, </a:t>
            </a:r>
            <a:r>
              <a:rPr kumimoji="0" lang="de-CH" sz="1050" b="0" i="0" u="none" strike="noStrike" kern="0" cap="none" spc="0" normalizeH="0" baseline="0" noProof="0" dirty="0">
                <a:ln>
                  <a:noFill/>
                </a:ln>
                <a:solidFill>
                  <a:srgbClr val="757070"/>
                </a:solidFill>
                <a:effectLst/>
                <a:uLnTx/>
                <a:uFillTx/>
                <a:latin typeface="Arial" panose="020B0604020202020204" pitchFamily="34" charset="0"/>
                <a:ea typeface="Open Sans"/>
                <a:cs typeface="Arial" panose="020B0604020202020204" pitchFamily="34" charset="0"/>
                <a:sym typeface="Open Sans"/>
              </a:rPr>
              <a:t>jemanden durch </a:t>
            </a:r>
            <a:r>
              <a:rPr kumimoji="0" lang="de-CH" sz="1050" b="1" i="0" u="none" strike="noStrike" kern="0" cap="none" spc="0" normalizeH="0" baseline="0" noProof="0" dirty="0">
                <a:ln>
                  <a:noFill/>
                </a:ln>
                <a:solidFill>
                  <a:srgbClr val="FFC000"/>
                </a:solidFill>
                <a:effectLst/>
                <a:uLnTx/>
                <a:uFillTx/>
                <a:latin typeface="Arial" panose="020B0604020202020204" pitchFamily="34" charset="0"/>
                <a:ea typeface="Open Sans"/>
                <a:cs typeface="Arial" panose="020B0604020202020204" pitchFamily="34" charset="0"/>
                <a:sym typeface="Open Sans"/>
              </a:rPr>
              <a:t>Vorspiegelung oder Unterdrückung von Tatsachen arglistig irreführt </a:t>
            </a:r>
            <a:r>
              <a:rPr kumimoji="0" lang="de-CH" sz="1050" b="0" i="0" u="none" strike="noStrike" kern="0" cap="none" spc="0" normalizeH="0" baseline="0" noProof="0" dirty="0">
                <a:ln>
                  <a:noFill/>
                </a:ln>
                <a:solidFill>
                  <a:srgbClr val="757070"/>
                </a:solidFill>
                <a:effectLst/>
                <a:uLnTx/>
                <a:uFillTx/>
                <a:latin typeface="Arial" panose="020B0604020202020204" pitchFamily="34" charset="0"/>
                <a:ea typeface="Open Sans"/>
                <a:cs typeface="Arial" panose="020B0604020202020204" pitchFamily="34" charset="0"/>
                <a:sym typeface="Open Sans"/>
              </a:rPr>
              <a:t>oder ihn in einem </a:t>
            </a:r>
            <a:r>
              <a:rPr kumimoji="0" lang="de-CH" sz="1050" b="1" i="0" u="none" strike="noStrike" kern="0" cap="none" spc="0" normalizeH="0" baseline="0" noProof="0" dirty="0">
                <a:ln>
                  <a:noFill/>
                </a:ln>
                <a:solidFill>
                  <a:srgbClr val="FFC000"/>
                </a:solidFill>
                <a:effectLst/>
                <a:uLnTx/>
                <a:uFillTx/>
                <a:latin typeface="Arial" panose="020B0604020202020204" pitchFamily="34" charset="0"/>
                <a:ea typeface="Open Sans"/>
                <a:cs typeface="Arial" panose="020B0604020202020204" pitchFamily="34" charset="0"/>
                <a:sym typeface="Open Sans"/>
              </a:rPr>
              <a:t>Irrtum arglistig bestärkt </a:t>
            </a:r>
            <a:r>
              <a:rPr kumimoji="0" lang="de-CH" sz="1050" b="0" i="0" u="none" strike="noStrike" kern="0" cap="none" spc="0" normalizeH="0" baseline="0" noProof="0" dirty="0">
                <a:ln>
                  <a:noFill/>
                </a:ln>
                <a:solidFill>
                  <a:srgbClr val="757070"/>
                </a:solidFill>
                <a:effectLst/>
                <a:uLnTx/>
                <a:uFillTx/>
                <a:latin typeface="Arial" panose="020B0604020202020204" pitchFamily="34" charset="0"/>
                <a:ea typeface="Open Sans"/>
                <a:cs typeface="Arial" panose="020B0604020202020204" pitchFamily="34" charset="0"/>
                <a:sym typeface="Open Sans"/>
              </a:rPr>
              <a:t>und so den Irrenden zu einem Verhalten bestimmt, wodurch dieser sich selbst oder einen andern am </a:t>
            </a:r>
            <a:r>
              <a:rPr kumimoji="0" lang="de-CH" sz="1050" b="1" i="0" u="none" strike="noStrike" kern="0" cap="none" spc="0" normalizeH="0" baseline="0" noProof="0" dirty="0">
                <a:ln>
                  <a:noFill/>
                </a:ln>
                <a:solidFill>
                  <a:srgbClr val="FFC000"/>
                </a:solidFill>
                <a:effectLst/>
                <a:uLnTx/>
                <a:uFillTx/>
                <a:latin typeface="Arial" panose="020B0604020202020204" pitchFamily="34" charset="0"/>
                <a:ea typeface="Open Sans"/>
                <a:cs typeface="Arial" panose="020B0604020202020204" pitchFamily="34" charset="0"/>
                <a:sym typeface="Open Sans"/>
              </a:rPr>
              <a:t>Vermögen schädigt, </a:t>
            </a:r>
            <a:r>
              <a:rPr kumimoji="0" lang="de-CH" sz="1050" b="0" i="0" u="none" strike="noStrike" kern="0" cap="none" spc="0" normalizeH="0" baseline="0" noProof="0" dirty="0">
                <a:ln>
                  <a:noFill/>
                </a:ln>
                <a:solidFill>
                  <a:srgbClr val="757070"/>
                </a:solidFill>
                <a:effectLst/>
                <a:uLnTx/>
                <a:uFillTx/>
                <a:latin typeface="Arial" panose="020B0604020202020204" pitchFamily="34" charset="0"/>
                <a:ea typeface="Open Sans"/>
                <a:cs typeface="Arial" panose="020B0604020202020204" pitchFamily="34" charset="0"/>
                <a:sym typeface="Open Sans"/>
              </a:rPr>
              <a:t>wird mit Freiheitsstrafe bis zu fünf Jahren oder Geldstrafe bestraft.</a:t>
            </a:r>
          </a:p>
          <a:p>
            <a:pPr marL="0" marR="0" lvl="0" indent="0" algn="l" defTabSz="360000" rtl="0" eaLnBrk="1" fontAlgn="auto" latinLnBrk="0" hangingPunct="1">
              <a:lnSpc>
                <a:spcPct val="150000"/>
              </a:lnSpc>
              <a:spcBef>
                <a:spcPts val="0"/>
              </a:spcBef>
              <a:spcAft>
                <a:spcPts val="0"/>
              </a:spcAft>
              <a:buClr>
                <a:srgbClr val="757070"/>
              </a:buClr>
              <a:buSzPts val="1100"/>
              <a:buFont typeface="Arial"/>
              <a:buNone/>
              <a:tabLst>
                <a:tab pos="180000" algn="l"/>
                <a:tab pos="270000" algn="l"/>
                <a:tab pos="360000" algn="l"/>
                <a:tab pos="540000" algn="l"/>
              </a:tabLst>
              <a:defRPr/>
            </a:pPr>
            <a:r>
              <a:rPr kumimoji="0" lang="de-CH" sz="1050" b="0" i="0" u="none" strike="noStrike" kern="0" cap="none" spc="0" normalizeH="0" baseline="30000" noProof="0" dirty="0">
                <a:ln>
                  <a:noFill/>
                </a:ln>
                <a:solidFill>
                  <a:srgbClr val="FFC000"/>
                </a:solidFill>
                <a:effectLst/>
                <a:uLnTx/>
                <a:uFillTx/>
                <a:latin typeface="Arial" panose="020B0604020202020204" pitchFamily="34" charset="0"/>
                <a:ea typeface="Open Sans"/>
                <a:cs typeface="Arial" panose="020B0604020202020204" pitchFamily="34" charset="0"/>
                <a:sym typeface="Open Sans"/>
              </a:rPr>
              <a:t>2 </a:t>
            </a:r>
            <a:r>
              <a:rPr kumimoji="0" lang="de-CH" sz="1050" b="0" i="0" u="none" strike="noStrike" kern="0" cap="none" spc="0" normalizeH="0" baseline="0" noProof="0" dirty="0">
                <a:ln>
                  <a:noFill/>
                </a:ln>
                <a:solidFill>
                  <a:srgbClr val="757070"/>
                </a:solidFill>
                <a:effectLst/>
                <a:uLnTx/>
                <a:uFillTx/>
                <a:latin typeface="Arial" panose="020B0604020202020204" pitchFamily="34" charset="0"/>
                <a:ea typeface="Open Sans"/>
                <a:cs typeface="Arial" panose="020B0604020202020204" pitchFamily="34" charset="0"/>
                <a:sym typeface="Open Sans"/>
              </a:rPr>
              <a:t>Handelt der Täter gewerbsmässig, so wird er mit Freiheitsstrafe bis zu zehn Jahren oder Geldstrafe nicht unter 90 Tagessätzen bestraft.</a:t>
            </a:r>
          </a:p>
          <a:p>
            <a:pPr marL="0" marR="0" lvl="0" indent="0" algn="l" defTabSz="360000" rtl="0" eaLnBrk="1" fontAlgn="auto" latinLnBrk="0" hangingPunct="1">
              <a:lnSpc>
                <a:spcPct val="150000"/>
              </a:lnSpc>
              <a:spcBef>
                <a:spcPts val="0"/>
              </a:spcBef>
              <a:spcAft>
                <a:spcPts val="0"/>
              </a:spcAft>
              <a:buClr>
                <a:srgbClr val="757070"/>
              </a:buClr>
              <a:buSzPts val="1100"/>
              <a:buFont typeface="Arial"/>
              <a:buNone/>
              <a:tabLst>
                <a:tab pos="180000" algn="l"/>
                <a:tab pos="270000" algn="l"/>
                <a:tab pos="360000" algn="l"/>
                <a:tab pos="540000" algn="l"/>
              </a:tabLst>
              <a:defRPr/>
            </a:pPr>
            <a:r>
              <a:rPr kumimoji="0" lang="de-CH" sz="1050" b="0" i="0" u="none" strike="noStrike" kern="0" cap="none" spc="0" normalizeH="0" baseline="30000" noProof="0" dirty="0">
                <a:ln>
                  <a:noFill/>
                </a:ln>
                <a:solidFill>
                  <a:srgbClr val="FFC000"/>
                </a:solidFill>
                <a:effectLst/>
                <a:uLnTx/>
                <a:uFillTx/>
                <a:latin typeface="Arial" panose="020B0604020202020204" pitchFamily="34" charset="0"/>
                <a:ea typeface="Open Sans"/>
                <a:cs typeface="Arial" panose="020B0604020202020204" pitchFamily="34" charset="0"/>
                <a:sym typeface="Open Sans"/>
              </a:rPr>
              <a:t>3 </a:t>
            </a:r>
            <a:r>
              <a:rPr kumimoji="0" lang="de-CH" sz="1050" b="0" i="0" u="none" strike="noStrike" kern="0" cap="none" spc="0" normalizeH="0" baseline="0" noProof="0" dirty="0">
                <a:ln>
                  <a:noFill/>
                </a:ln>
                <a:solidFill>
                  <a:srgbClr val="757070"/>
                </a:solidFill>
                <a:effectLst/>
                <a:uLnTx/>
                <a:uFillTx/>
                <a:latin typeface="Arial" panose="020B0604020202020204" pitchFamily="34" charset="0"/>
                <a:ea typeface="Open Sans"/>
                <a:cs typeface="Arial" panose="020B0604020202020204" pitchFamily="34" charset="0"/>
                <a:sym typeface="Open Sans"/>
              </a:rPr>
              <a:t>Der Betrug zum Nachteil eines Angehörigen oder Familiengenossen wird nur auf Antrag verfolgt.</a:t>
            </a:r>
          </a:p>
          <a:p>
            <a:pPr marL="0" marR="0" lvl="0" indent="0" algn="l" defTabSz="360000" rtl="0" eaLnBrk="1" fontAlgn="auto" latinLnBrk="0" hangingPunct="1">
              <a:lnSpc>
                <a:spcPct val="150000"/>
              </a:lnSpc>
              <a:spcBef>
                <a:spcPts val="0"/>
              </a:spcBef>
              <a:spcAft>
                <a:spcPts val="0"/>
              </a:spcAft>
              <a:buClr>
                <a:srgbClr val="757070"/>
              </a:buClr>
              <a:buSzPts val="1100"/>
              <a:buFont typeface="Arial"/>
              <a:buNone/>
              <a:tabLst>
                <a:tab pos="180000" algn="l"/>
                <a:tab pos="270000" algn="l"/>
                <a:tab pos="360000" algn="l"/>
                <a:tab pos="540000" algn="l"/>
              </a:tabLst>
              <a:defRPr/>
            </a:pPr>
            <a:endParaRPr kumimoji="0" lang="de-CH" sz="900" b="0" i="0" u="none" strike="noStrike" kern="0" cap="none" spc="0" normalizeH="0" baseline="0" noProof="0" dirty="0">
              <a:ln>
                <a:noFill/>
              </a:ln>
              <a:solidFill>
                <a:srgbClr val="757070"/>
              </a:solidFill>
              <a:effectLst/>
              <a:uLnTx/>
              <a:uFillTx/>
              <a:latin typeface="Arial" panose="020B0604020202020204" pitchFamily="34" charset="0"/>
              <a:ea typeface="Open Sans"/>
              <a:cs typeface="Arial" panose="020B0604020202020204" pitchFamily="34" charset="0"/>
              <a:sym typeface="Open Sans"/>
            </a:endParaRPr>
          </a:p>
        </p:txBody>
      </p:sp>
    </p:spTree>
    <p:extLst>
      <p:ext uri="{BB962C8B-B14F-4D97-AF65-F5344CB8AC3E}">
        <p14:creationId xmlns:p14="http://schemas.microsoft.com/office/powerpoint/2010/main" val="41376310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6" name="Google Shape;266;p58"/>
          <p:cNvSpPr txBox="1"/>
          <p:nvPr/>
        </p:nvSpPr>
        <p:spPr>
          <a:xfrm>
            <a:off x="460943" y="3887854"/>
            <a:ext cx="3729038" cy="646331"/>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F0BE06"/>
              </a:buClr>
              <a:buSzPts val="3600"/>
              <a:buFont typeface="Arial"/>
              <a:buNone/>
              <a:tabLst/>
              <a:defRPr/>
            </a:pPr>
            <a:r>
              <a:rPr kumimoji="0" lang="en-US" sz="2500" b="0" i="0" u="none" strike="noStrike" kern="0" cap="none" spc="0" normalizeH="0" baseline="0" noProof="0" dirty="0">
                <a:ln>
                  <a:noFill/>
                </a:ln>
                <a:solidFill>
                  <a:srgbClr val="21373F"/>
                </a:solidFill>
                <a:effectLst/>
                <a:uLnTx/>
                <a:uFillTx/>
                <a:latin typeface="Arial"/>
                <a:cs typeface="Arial"/>
                <a:sym typeface="Arial"/>
              </a:rPr>
              <a:t> </a:t>
            </a:r>
          </a:p>
        </p:txBody>
      </p:sp>
      <p:sp>
        <p:nvSpPr>
          <p:cNvPr id="267" name="Google Shape;267;p58"/>
          <p:cNvSpPr txBox="1"/>
          <p:nvPr/>
        </p:nvSpPr>
        <p:spPr>
          <a:xfrm>
            <a:off x="460943" y="3659254"/>
            <a:ext cx="2324100" cy="230802"/>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ADA9A9"/>
              </a:buClr>
              <a:buSzPts val="1600"/>
              <a:buFont typeface="Arial"/>
              <a:buNone/>
              <a:tabLst/>
              <a:defRPr/>
            </a:pPr>
            <a:r>
              <a:rPr kumimoji="0" lang="de-CH" sz="1050" b="0" i="0" u="none" strike="noStrike" kern="0" cap="none" spc="0" normalizeH="0" baseline="0" noProof="0" dirty="0">
                <a:ln>
                  <a:noFill/>
                </a:ln>
                <a:solidFill>
                  <a:srgbClr val="ADA9A9"/>
                </a:solidFill>
                <a:effectLst/>
                <a:uLnTx/>
                <a:uFillTx/>
                <a:latin typeface="Arial" panose="020B0604020202020204" pitchFamily="34" charset="0"/>
                <a:ea typeface="Open Sans"/>
                <a:cs typeface="Arial" panose="020B0604020202020204" pitchFamily="34" charset="0"/>
                <a:sym typeface="Open Sans"/>
              </a:rPr>
              <a:t>Compliance</a:t>
            </a:r>
          </a:p>
        </p:txBody>
      </p:sp>
      <p:sp>
        <p:nvSpPr>
          <p:cNvPr id="20" name="Google Shape;273;p58">
            <a:extLst>
              <a:ext uri="{FF2B5EF4-FFF2-40B4-BE49-F238E27FC236}">
                <a16:creationId xmlns:a16="http://schemas.microsoft.com/office/drawing/2014/main" id="{CFDE5CCC-AACC-064D-B49F-E77A6495AB7F}"/>
              </a:ext>
            </a:extLst>
          </p:cNvPr>
          <p:cNvSpPr txBox="1"/>
          <p:nvPr/>
        </p:nvSpPr>
        <p:spPr>
          <a:xfrm>
            <a:off x="460943" y="2207651"/>
            <a:ext cx="1131091" cy="1157441"/>
          </a:xfrm>
          <a:prstGeom prst="rect">
            <a:avLst/>
          </a:prstGeom>
          <a:solidFill>
            <a:schemeClr val="accent4"/>
          </a:solidFill>
          <a:ln>
            <a:noFill/>
          </a:ln>
        </p:spPr>
        <p:txBody>
          <a:bodyPr spcFirstLastPara="1" wrap="square" lIns="68569" tIns="34275" rIns="68569" bIns="3427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350" b="0" i="0" u="none" strike="noStrike" kern="0" cap="none" spc="0" normalizeH="0" baseline="0" noProof="0" dirty="0">
              <a:ln>
                <a:noFill/>
              </a:ln>
              <a:solidFill>
                <a:srgbClr val="000000"/>
              </a:solidFill>
              <a:effectLst/>
              <a:uLnTx/>
              <a:uFillTx/>
              <a:latin typeface="Arial" panose="020B0604020202020204" pitchFamily="34" charset="0"/>
              <a:ea typeface="Open Sans"/>
              <a:cs typeface="Arial" panose="020B0604020202020204" pitchFamily="34" charset="0"/>
              <a:sym typeface="Open Sans"/>
            </a:endParaRPr>
          </a:p>
        </p:txBody>
      </p:sp>
      <p:sp>
        <p:nvSpPr>
          <p:cNvPr id="21" name="Rechteck 20">
            <a:extLst>
              <a:ext uri="{FF2B5EF4-FFF2-40B4-BE49-F238E27FC236}">
                <a16:creationId xmlns:a16="http://schemas.microsoft.com/office/drawing/2014/main" id="{83F3953F-91AF-4643-A04B-18A1804B594E}"/>
              </a:ext>
            </a:extLst>
          </p:cNvPr>
          <p:cNvSpPr/>
          <p:nvPr/>
        </p:nvSpPr>
        <p:spPr>
          <a:xfrm>
            <a:off x="490420" y="2207651"/>
            <a:ext cx="1072136" cy="1157441"/>
          </a:xfrm>
          <a:prstGeom prst="rect">
            <a:avLst/>
          </a:prstGeom>
        </p:spPr>
        <p:txBody>
          <a:bodyPr wrap="none"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6000" b="0" i="0" u="none" strike="noStrike" kern="0" cap="none" spc="0" normalizeH="0" baseline="0" noProof="0" dirty="0">
                <a:ln>
                  <a:noFill/>
                </a:ln>
                <a:solidFill>
                  <a:srgbClr val="FFFFFF"/>
                </a:solidFill>
                <a:effectLst/>
                <a:uLnTx/>
                <a:uFillTx/>
                <a:latin typeface="Arial"/>
                <a:cs typeface="Arial"/>
                <a:sym typeface="Arial"/>
              </a:rPr>
              <a:t>?</a:t>
            </a:r>
            <a:endParaRPr kumimoji="0" lang="de-CH" sz="6000" b="0" i="0" u="none" strike="noStrike" kern="0" cap="none" spc="0" normalizeH="0" baseline="0" noProof="0" dirty="0">
              <a:ln>
                <a:noFill/>
              </a:ln>
              <a:solidFill>
                <a:srgbClr val="FFFFFF"/>
              </a:solidFill>
              <a:effectLst/>
              <a:uLnTx/>
              <a:uFillTx/>
              <a:latin typeface="Arial"/>
              <a:cs typeface="Arial"/>
              <a:sym typeface="Arial"/>
            </a:endParaRPr>
          </a:p>
        </p:txBody>
      </p:sp>
      <p:sp>
        <p:nvSpPr>
          <p:cNvPr id="12" name="Google Shape;250;p57">
            <a:extLst>
              <a:ext uri="{FF2B5EF4-FFF2-40B4-BE49-F238E27FC236}">
                <a16:creationId xmlns:a16="http://schemas.microsoft.com/office/drawing/2014/main" id="{6EED69B8-1A39-6641-9AF1-2A149CEFB7CE}"/>
              </a:ext>
            </a:extLst>
          </p:cNvPr>
          <p:cNvSpPr txBox="1"/>
          <p:nvPr/>
        </p:nvSpPr>
        <p:spPr>
          <a:xfrm>
            <a:off x="377428" y="4828347"/>
            <a:ext cx="925115" cy="107722"/>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ts val="0"/>
              </a:spcBef>
              <a:spcAft>
                <a:spcPts val="0"/>
              </a:spcAft>
              <a:buClr>
                <a:srgbClr val="21373F"/>
              </a:buClr>
              <a:buSzPts val="1200"/>
              <a:buFont typeface="Arial"/>
              <a:buNone/>
              <a:tabLst/>
              <a:defRPr/>
            </a:pPr>
            <a:fld id="{A043D738-59E1-4748-9474-6704EA9D3C3C}" type="slidenum">
              <a:rPr kumimoji="0" lang="de-CH" sz="700" b="0" i="0" u="none" strike="noStrike" kern="0" cap="none" spc="0" normalizeH="0" baseline="0" noProof="0" smtClean="0">
                <a:ln>
                  <a:noFill/>
                </a:ln>
                <a:solidFill>
                  <a:srgbClr val="A5A5A5"/>
                </a:solidFill>
                <a:effectLst/>
                <a:uLnTx/>
                <a:uFillTx/>
                <a:latin typeface="Arial" panose="020B0604020202020204" pitchFamily="34" charset="0"/>
                <a:ea typeface="Open Sans"/>
                <a:cs typeface="Arial" panose="020B0604020202020204" pitchFamily="34" charset="0"/>
                <a:sym typeface="Open Sans"/>
              </a:rPr>
              <a:pPr marL="0" marR="0" lvl="0" indent="0" algn="l" defTabSz="914400" rtl="0" eaLnBrk="1" fontAlgn="auto" latinLnBrk="0" hangingPunct="1">
                <a:lnSpc>
                  <a:spcPct val="100000"/>
                </a:lnSpc>
                <a:spcBef>
                  <a:spcPts val="0"/>
                </a:spcBef>
                <a:spcAft>
                  <a:spcPts val="0"/>
                </a:spcAft>
                <a:buClr>
                  <a:srgbClr val="21373F"/>
                </a:buClr>
                <a:buSzPts val="1200"/>
                <a:buFont typeface="Arial"/>
                <a:buNone/>
                <a:tabLst/>
                <a:defRPr/>
              </a:pPr>
              <a:t>22</a:t>
            </a:fld>
            <a:endParaRPr kumimoji="0" lang="de-CH" sz="700" b="0" i="0" u="none" strike="noStrike" kern="0" cap="none" spc="0" normalizeH="0" baseline="0" noProof="0" dirty="0">
              <a:ln>
                <a:noFill/>
              </a:ln>
              <a:solidFill>
                <a:srgbClr val="A5A5A5"/>
              </a:solidFill>
              <a:effectLst/>
              <a:uLnTx/>
              <a:uFillTx/>
              <a:latin typeface="Arial" panose="020B0604020202020204" pitchFamily="34" charset="0"/>
              <a:ea typeface="Open Sans"/>
              <a:cs typeface="Arial" panose="020B0604020202020204" pitchFamily="34" charset="0"/>
              <a:sym typeface="Arial"/>
            </a:endParaRPr>
          </a:p>
        </p:txBody>
      </p:sp>
      <p:sp>
        <p:nvSpPr>
          <p:cNvPr id="2" name="Google Shape;249;p57">
            <a:extLst>
              <a:ext uri="{FF2B5EF4-FFF2-40B4-BE49-F238E27FC236}">
                <a16:creationId xmlns:a16="http://schemas.microsoft.com/office/drawing/2014/main" id="{4337F80C-4EAD-C0DD-E97A-12497D83F3B1}"/>
              </a:ext>
            </a:extLst>
          </p:cNvPr>
          <p:cNvSpPr txBox="1"/>
          <p:nvPr/>
        </p:nvSpPr>
        <p:spPr>
          <a:xfrm>
            <a:off x="6586430" y="4818822"/>
            <a:ext cx="2314829" cy="107722"/>
          </a:xfrm>
          <a:prstGeom prst="rect">
            <a:avLst/>
          </a:prstGeom>
          <a:noFill/>
          <a:ln>
            <a:noFill/>
          </a:ln>
        </p:spPr>
        <p:txBody>
          <a:bodyPr spcFirstLastPara="1" wrap="square" lIns="0" tIns="0" rIns="0" bIns="0" anchor="t" anchorCtr="0">
            <a:spAutoFit/>
          </a:bodyPr>
          <a:lstStyle/>
          <a:p>
            <a:pPr marL="0" marR="0" lvl="0" indent="0" algn="r" defTabSz="914400" rtl="0" eaLnBrk="1" fontAlgn="auto" latinLnBrk="0" hangingPunct="1">
              <a:lnSpc>
                <a:spcPct val="100000"/>
              </a:lnSpc>
              <a:spcBef>
                <a:spcPts val="0"/>
              </a:spcBef>
              <a:spcAft>
                <a:spcPts val="0"/>
              </a:spcAft>
              <a:buClr>
                <a:srgbClr val="21373F"/>
              </a:buClr>
              <a:buSzPts val="1200"/>
              <a:buFont typeface="Arial"/>
              <a:buNone/>
              <a:tabLst/>
              <a:defRPr/>
            </a:pPr>
            <a:r>
              <a:rPr kumimoji="0" lang="de-CH" sz="700" b="0" i="0" u="none" strike="noStrike" kern="0" cap="none" spc="0" normalizeH="0" baseline="0" noProof="0" dirty="0">
                <a:ln>
                  <a:noFill/>
                </a:ln>
                <a:solidFill>
                  <a:srgbClr val="A5A5A5"/>
                </a:solidFill>
                <a:effectLst/>
                <a:uLnTx/>
                <a:uFillTx/>
                <a:latin typeface="Arial" panose="020B0604020202020204" pitchFamily="34" charset="0"/>
                <a:ea typeface="Open Sans"/>
                <a:cs typeface="Arial" panose="020B0604020202020204" pitchFamily="34" charset="0"/>
                <a:sym typeface="Open Sans"/>
              </a:rPr>
              <a:t>© Corporate Governance, D. Carlson-Burkart, 2023</a:t>
            </a:r>
            <a:endParaRPr kumimoji="0" lang="de-CH" sz="700" b="0" i="0" u="none" strike="noStrike" kern="0" cap="none" spc="0" normalizeH="0" baseline="0" noProof="0" dirty="0">
              <a:ln>
                <a:noFill/>
              </a:ln>
              <a:solidFill>
                <a:srgbClr val="A5A5A5"/>
              </a:solidFill>
              <a:effectLst/>
              <a:uLnTx/>
              <a:uFillTx/>
              <a:latin typeface="Arial" panose="020B0604020202020204" pitchFamily="34" charset="0"/>
              <a:cs typeface="Arial" panose="020B0604020202020204" pitchFamily="34" charset="0"/>
              <a:sym typeface="Arial"/>
            </a:endParaRPr>
          </a:p>
        </p:txBody>
      </p:sp>
      <p:sp>
        <p:nvSpPr>
          <p:cNvPr id="3" name="Google Shape;266;p58">
            <a:extLst>
              <a:ext uri="{FF2B5EF4-FFF2-40B4-BE49-F238E27FC236}">
                <a16:creationId xmlns:a16="http://schemas.microsoft.com/office/drawing/2014/main" id="{582F4145-15B5-2C7C-F0AC-CE88EB712813}"/>
              </a:ext>
            </a:extLst>
          </p:cNvPr>
          <p:cNvSpPr txBox="1"/>
          <p:nvPr/>
        </p:nvSpPr>
        <p:spPr>
          <a:xfrm>
            <a:off x="460943" y="3887854"/>
            <a:ext cx="3729038" cy="823246"/>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F0BE06"/>
              </a:buClr>
              <a:buSzPts val="3600"/>
              <a:buFont typeface="Arial"/>
              <a:buNone/>
              <a:tabLst/>
              <a:defRPr/>
            </a:pPr>
            <a:r>
              <a:rPr kumimoji="0" lang="de-CH" sz="2500" b="0" i="0" u="none" strike="noStrike" kern="0" cap="none" spc="0" normalizeH="0" baseline="0" noProof="0" dirty="0">
                <a:ln>
                  <a:noFill/>
                </a:ln>
                <a:solidFill>
                  <a:srgbClr val="21373F"/>
                </a:solidFill>
                <a:effectLst/>
                <a:uLnTx/>
                <a:uFillTx/>
                <a:latin typeface="Arial"/>
                <a:cs typeface="Arial"/>
                <a:sym typeface="Arial"/>
              </a:rPr>
              <a:t>SACHVERHALT</a:t>
            </a:r>
            <a:endParaRPr kumimoji="0" lang="en-US" sz="2500" b="0" i="0" u="none" strike="noStrike" kern="0" cap="none" spc="0" normalizeH="0" baseline="0" noProof="0" dirty="0">
              <a:ln>
                <a:noFill/>
              </a:ln>
              <a:solidFill>
                <a:srgbClr val="21373F"/>
              </a:solidFill>
              <a:effectLst/>
              <a:uLnTx/>
              <a:uFillTx/>
              <a:latin typeface="Arial"/>
              <a:cs typeface="Arial"/>
              <a:sym typeface="Arial"/>
            </a:endParaRPr>
          </a:p>
        </p:txBody>
      </p:sp>
      <p:sp>
        <p:nvSpPr>
          <p:cNvPr id="7" name="Google Shape;256;p57">
            <a:extLst>
              <a:ext uri="{FF2B5EF4-FFF2-40B4-BE49-F238E27FC236}">
                <a16:creationId xmlns:a16="http://schemas.microsoft.com/office/drawing/2014/main" id="{EEBB3E04-9847-39CC-B523-ADF3B3F28228}"/>
              </a:ext>
            </a:extLst>
          </p:cNvPr>
          <p:cNvSpPr/>
          <p:nvPr/>
        </p:nvSpPr>
        <p:spPr>
          <a:xfrm rot="5400000">
            <a:off x="3519833" y="2143357"/>
            <a:ext cx="148828" cy="128588"/>
          </a:xfrm>
          <a:prstGeom prst="triangle">
            <a:avLst>
              <a:gd name="adj" fmla="val 50000"/>
            </a:avLst>
          </a:prstGeom>
          <a:solidFill>
            <a:schemeClr val="accent4"/>
          </a:solid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de-CH" sz="1350" b="0" i="0" u="none" strike="noStrike" kern="0" cap="none" spc="0" normalizeH="0" baseline="0" noProof="0" dirty="0">
              <a:ln>
                <a:noFill/>
              </a:ln>
              <a:solidFill>
                <a:srgbClr val="FFC000"/>
              </a:solidFill>
              <a:effectLst/>
              <a:uLnTx/>
              <a:uFillTx/>
              <a:latin typeface="Arial" panose="020B0604020202020204" pitchFamily="34" charset="0"/>
              <a:ea typeface="Open Sans"/>
              <a:cs typeface="Arial" panose="020B0604020202020204" pitchFamily="34" charset="0"/>
              <a:sym typeface="Open Sans"/>
            </a:endParaRPr>
          </a:p>
        </p:txBody>
      </p:sp>
      <p:sp>
        <p:nvSpPr>
          <p:cNvPr id="8" name="Google Shape;255;p57">
            <a:extLst>
              <a:ext uri="{FF2B5EF4-FFF2-40B4-BE49-F238E27FC236}">
                <a16:creationId xmlns:a16="http://schemas.microsoft.com/office/drawing/2014/main" id="{C630860A-616E-C49A-6832-73AF3979FBB9}"/>
              </a:ext>
            </a:extLst>
          </p:cNvPr>
          <p:cNvSpPr txBox="1"/>
          <p:nvPr/>
        </p:nvSpPr>
        <p:spPr>
          <a:xfrm>
            <a:off x="3824717" y="2087002"/>
            <a:ext cx="4858340" cy="969496"/>
          </a:xfrm>
          <a:prstGeom prst="rect">
            <a:avLst/>
          </a:prstGeom>
          <a:noFill/>
          <a:ln>
            <a:noFill/>
          </a:ln>
        </p:spPr>
        <p:txBody>
          <a:bodyPr spcFirstLastPara="1" wrap="square" lIns="0" tIns="0" rIns="0" bIns="0" anchor="t" anchorCtr="0">
            <a:spAutoFit/>
          </a:bodyPr>
          <a:lstStyle/>
          <a:p>
            <a:pPr marL="0" marR="0" lvl="0" indent="0" algn="l" defTabSz="540000" rtl="0" eaLnBrk="1" fontAlgn="auto" latinLnBrk="0" hangingPunct="1">
              <a:lnSpc>
                <a:spcPct val="150000"/>
              </a:lnSpc>
              <a:spcBef>
                <a:spcPts val="0"/>
              </a:spcBef>
              <a:spcAft>
                <a:spcPts val="0"/>
              </a:spcAft>
              <a:buClr>
                <a:srgbClr val="757070"/>
              </a:buClr>
              <a:buSzPts val="1100"/>
              <a:buFont typeface="Arial"/>
              <a:buNone/>
              <a:tabLst>
                <a:tab pos="180000" algn="l"/>
                <a:tab pos="540000" algn="l"/>
              </a:tabLst>
              <a:defRPr/>
            </a:pPr>
            <a:r>
              <a:rPr kumimoji="0" lang="de-CH" sz="1050" b="0" i="0" u="none" strike="noStrike" kern="0" cap="none" spc="0" normalizeH="0" baseline="0" dirty="0">
                <a:ln>
                  <a:noFill/>
                </a:ln>
                <a:solidFill>
                  <a:srgbClr val="757070"/>
                </a:solidFill>
                <a:effectLst/>
                <a:uLnTx/>
                <a:uFillTx/>
                <a:latin typeface="Arial" panose="020B0604020202020204" pitchFamily="34" charset="0"/>
                <a:ea typeface="Open Sans"/>
                <a:cs typeface="Arial" panose="020B0604020202020204" pitchFamily="34" charset="0"/>
                <a:sym typeface="Arial"/>
              </a:rPr>
              <a:t>Beauftragter Bauführer der Bauarbeiten zu vergeben hat, dies nicht (nur) zu den bestmöglichen Konditionen tut, sondern den Zuschlag demjenigen zusichert, der sich bereit erklärt, ihm einen gewissen Betrag, einen sog. Kickback (Vorteil), in seine eigene Tasche zu überweisen. </a:t>
            </a:r>
          </a:p>
        </p:txBody>
      </p:sp>
    </p:spTree>
    <p:extLst>
      <p:ext uri="{BB962C8B-B14F-4D97-AF65-F5344CB8AC3E}">
        <p14:creationId xmlns:p14="http://schemas.microsoft.com/office/powerpoint/2010/main" val="31317128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6" name="Google Shape;266;p58"/>
          <p:cNvSpPr txBox="1"/>
          <p:nvPr/>
        </p:nvSpPr>
        <p:spPr>
          <a:xfrm>
            <a:off x="460943" y="3887854"/>
            <a:ext cx="4828862" cy="646331"/>
          </a:xfrm>
          <a:prstGeom prst="rect">
            <a:avLst/>
          </a:prstGeom>
          <a:noFill/>
          <a:ln>
            <a:noFill/>
          </a:ln>
        </p:spPr>
        <p:txBody>
          <a:bodyPr spcFirstLastPara="1" wrap="square" lIns="0" tIns="0" rIns="0" bIns="0" anchor="t" anchorCtr="0">
            <a:noAutofit/>
          </a:bodyPr>
          <a:lstStyle/>
          <a:p>
            <a:pPr>
              <a:buClr>
                <a:schemeClr val="accent2"/>
              </a:buClr>
              <a:buSzPts val="3600"/>
            </a:pPr>
            <a:r>
              <a:rPr lang="en-US" sz="2500" dirty="0">
                <a:solidFill>
                  <a:schemeClr val="accent1"/>
                </a:solidFill>
              </a:rPr>
              <a:t>BESTECHUNG</a:t>
            </a:r>
          </a:p>
        </p:txBody>
      </p:sp>
      <p:sp>
        <p:nvSpPr>
          <p:cNvPr id="267" name="Google Shape;267;p58"/>
          <p:cNvSpPr txBox="1"/>
          <p:nvPr/>
        </p:nvSpPr>
        <p:spPr>
          <a:xfrm>
            <a:off x="460943" y="3659254"/>
            <a:ext cx="2324100" cy="230802"/>
          </a:xfrm>
          <a:prstGeom prst="rect">
            <a:avLst/>
          </a:prstGeom>
          <a:noFill/>
          <a:ln>
            <a:noFill/>
          </a:ln>
        </p:spPr>
        <p:txBody>
          <a:bodyPr spcFirstLastPara="1" wrap="square" lIns="0" tIns="0" rIns="0" bIns="0" anchor="t" anchorCtr="0">
            <a:noAutofit/>
          </a:bodyPr>
          <a:lstStyle/>
          <a:p>
            <a:pPr>
              <a:buClr>
                <a:srgbClr val="ADA9A9"/>
              </a:buClr>
              <a:buSzPts val="1600"/>
            </a:pPr>
            <a:r>
              <a:rPr lang="de-CH" dirty="0">
                <a:solidFill>
                  <a:srgbClr val="ADA9A9"/>
                </a:solidFill>
                <a:latin typeface="Arial" panose="020B0604020202020204" pitchFamily="34" charset="0"/>
                <a:ea typeface="Open Sans"/>
                <a:cs typeface="Arial" panose="020B0604020202020204" pitchFamily="34" charset="0"/>
                <a:sym typeface="Open Sans"/>
              </a:rPr>
              <a:t>Compliance</a:t>
            </a:r>
          </a:p>
        </p:txBody>
      </p:sp>
      <p:sp>
        <p:nvSpPr>
          <p:cNvPr id="20" name="Google Shape;273;p58">
            <a:extLst>
              <a:ext uri="{FF2B5EF4-FFF2-40B4-BE49-F238E27FC236}">
                <a16:creationId xmlns:a16="http://schemas.microsoft.com/office/drawing/2014/main" id="{CFDE5CCC-AACC-064D-B49F-E77A6495AB7F}"/>
              </a:ext>
            </a:extLst>
          </p:cNvPr>
          <p:cNvSpPr txBox="1"/>
          <p:nvPr/>
        </p:nvSpPr>
        <p:spPr>
          <a:xfrm>
            <a:off x="460943" y="2207651"/>
            <a:ext cx="1131091" cy="1157441"/>
          </a:xfrm>
          <a:prstGeom prst="rect">
            <a:avLst/>
          </a:prstGeom>
          <a:solidFill>
            <a:schemeClr val="accent4"/>
          </a:solidFill>
          <a:ln>
            <a:noFill/>
          </a:ln>
        </p:spPr>
        <p:txBody>
          <a:bodyPr spcFirstLastPara="1" wrap="square" lIns="68569" tIns="34275" rIns="68569" bIns="34275" anchor="ctr" anchorCtr="0">
            <a:noAutofit/>
          </a:bodyPr>
          <a:lstStyle/>
          <a:p>
            <a:endParaRPr sz="1350" dirty="0">
              <a:solidFill>
                <a:schemeClr val="dk1"/>
              </a:solidFill>
              <a:latin typeface="Arial" panose="020B0604020202020204" pitchFamily="34" charset="0"/>
              <a:ea typeface="Open Sans"/>
              <a:cs typeface="Arial" panose="020B0604020202020204" pitchFamily="34" charset="0"/>
              <a:sym typeface="Open Sans"/>
            </a:endParaRPr>
          </a:p>
        </p:txBody>
      </p:sp>
      <p:sp>
        <p:nvSpPr>
          <p:cNvPr id="22" name="Google Shape;255;p57">
            <a:extLst>
              <a:ext uri="{FF2B5EF4-FFF2-40B4-BE49-F238E27FC236}">
                <a16:creationId xmlns:a16="http://schemas.microsoft.com/office/drawing/2014/main" id="{D1203083-3183-9341-90C1-8CDBECD95A4E}"/>
              </a:ext>
            </a:extLst>
          </p:cNvPr>
          <p:cNvSpPr txBox="1"/>
          <p:nvPr/>
        </p:nvSpPr>
        <p:spPr>
          <a:xfrm>
            <a:off x="3824717" y="287685"/>
            <a:ext cx="4828863" cy="461665"/>
          </a:xfrm>
          <a:prstGeom prst="rect">
            <a:avLst/>
          </a:prstGeom>
          <a:noFill/>
          <a:ln>
            <a:noFill/>
          </a:ln>
        </p:spPr>
        <p:txBody>
          <a:bodyPr spcFirstLastPara="1" wrap="square" lIns="0" tIns="0" rIns="0" bIns="0" anchor="t" anchorCtr="0">
            <a:spAutoFit/>
          </a:bodyPr>
          <a:lstStyle/>
          <a:p>
            <a:pPr>
              <a:lnSpc>
                <a:spcPct val="150000"/>
              </a:lnSpc>
              <a:buClr>
                <a:srgbClr val="757070"/>
              </a:buClr>
              <a:buSzPts val="1100"/>
            </a:pPr>
            <a:r>
              <a:rPr lang="de-CH" sz="2000" dirty="0">
                <a:solidFill>
                  <a:schemeClr val="accent4"/>
                </a:solidFill>
                <a:latin typeface="Arial" panose="020B0604020202020204" pitchFamily="34" charset="0"/>
                <a:ea typeface="Open Sans"/>
                <a:cs typeface="Arial" panose="020B0604020202020204" pitchFamily="34" charset="0"/>
                <a:sym typeface="Open Sans"/>
              </a:rPr>
              <a:t>Bestechung schweizerischer Amtsträger</a:t>
            </a:r>
          </a:p>
        </p:txBody>
      </p:sp>
      <p:sp>
        <p:nvSpPr>
          <p:cNvPr id="14" name="Google Shape;255;p57">
            <a:extLst>
              <a:ext uri="{FF2B5EF4-FFF2-40B4-BE49-F238E27FC236}">
                <a16:creationId xmlns:a16="http://schemas.microsoft.com/office/drawing/2014/main" id="{89B310C8-D42E-5F44-B673-033D01E1F811}"/>
              </a:ext>
            </a:extLst>
          </p:cNvPr>
          <p:cNvSpPr txBox="1"/>
          <p:nvPr/>
        </p:nvSpPr>
        <p:spPr>
          <a:xfrm>
            <a:off x="3824717" y="748942"/>
            <a:ext cx="5076542" cy="3554819"/>
          </a:xfrm>
          <a:prstGeom prst="rect">
            <a:avLst/>
          </a:prstGeom>
          <a:noFill/>
          <a:ln>
            <a:noFill/>
          </a:ln>
        </p:spPr>
        <p:txBody>
          <a:bodyPr spcFirstLastPara="1" wrap="square" lIns="0" tIns="0" rIns="0" bIns="0" anchor="t" anchorCtr="0">
            <a:spAutoFit/>
          </a:bodyPr>
          <a:lstStyle/>
          <a:p>
            <a:pPr defTabSz="540000">
              <a:lnSpc>
                <a:spcPct val="150000"/>
              </a:lnSpc>
              <a:buClr>
                <a:srgbClr val="757070"/>
              </a:buClr>
              <a:buSzPts val="1100"/>
              <a:tabLst>
                <a:tab pos="180000" algn="l"/>
                <a:tab pos="540000" algn="l"/>
              </a:tabLst>
            </a:pPr>
            <a:r>
              <a:rPr lang="de-CH" b="1" dirty="0">
                <a:solidFill>
                  <a:schemeClr val="accent1"/>
                </a:solidFill>
                <a:latin typeface="Arial" panose="020B0604020202020204" pitchFamily="34" charset="0"/>
                <a:ea typeface="Open Sans"/>
                <a:cs typeface="Arial" panose="020B0604020202020204" pitchFamily="34" charset="0"/>
                <a:sym typeface="Open Sans"/>
              </a:rPr>
              <a:t>Bestechen</a:t>
            </a:r>
            <a:r>
              <a:rPr lang="de-CH" b="1" dirty="0">
                <a:solidFill>
                  <a:schemeClr val="accent4"/>
                </a:solidFill>
                <a:latin typeface="Arial" panose="020B0604020202020204" pitchFamily="34" charset="0"/>
                <a:ea typeface="Open Sans"/>
                <a:cs typeface="Arial" panose="020B0604020202020204" pitchFamily="34" charset="0"/>
                <a:sym typeface="Open Sans"/>
              </a:rPr>
              <a:t> </a:t>
            </a:r>
          </a:p>
          <a:p>
            <a:pPr defTabSz="540000">
              <a:lnSpc>
                <a:spcPct val="150000"/>
              </a:lnSpc>
              <a:buClr>
                <a:srgbClr val="757070"/>
              </a:buClr>
              <a:buSzPts val="1100"/>
              <a:tabLst>
                <a:tab pos="180000" algn="l"/>
                <a:tab pos="540000" algn="l"/>
              </a:tabLst>
            </a:pPr>
            <a:r>
              <a:rPr lang="de-CH" sz="950" b="1" dirty="0">
                <a:solidFill>
                  <a:schemeClr val="accent1"/>
                </a:solidFill>
                <a:latin typeface="Arial" panose="020B0604020202020204" pitchFamily="34" charset="0"/>
                <a:ea typeface="Open Sans"/>
                <a:cs typeface="Arial" panose="020B0604020202020204" pitchFamily="34" charset="0"/>
                <a:sym typeface="Open Sans"/>
              </a:rPr>
              <a:t>Art. 322</a:t>
            </a:r>
            <a:r>
              <a:rPr lang="de-CH" sz="950" b="1" baseline="30000" dirty="0">
                <a:solidFill>
                  <a:schemeClr val="accent1"/>
                </a:solidFill>
                <a:latin typeface="Arial" panose="020B0604020202020204" pitchFamily="34" charset="0"/>
                <a:ea typeface="Open Sans"/>
                <a:cs typeface="Arial" panose="020B0604020202020204" pitchFamily="34" charset="0"/>
                <a:sym typeface="Open Sans"/>
              </a:rPr>
              <a:t>ter</a:t>
            </a:r>
          </a:p>
          <a:p>
            <a:pPr defTabSz="540000">
              <a:lnSpc>
                <a:spcPct val="150000"/>
              </a:lnSpc>
              <a:buClr>
                <a:srgbClr val="757070"/>
              </a:buClr>
              <a:buSzPts val="1100"/>
              <a:tabLst>
                <a:tab pos="180000" algn="l"/>
                <a:tab pos="540000" algn="l"/>
              </a:tabLst>
            </a:pPr>
            <a:r>
              <a:rPr lang="de-CH" sz="950" dirty="0">
                <a:solidFill>
                  <a:schemeClr val="accent6"/>
                </a:solidFill>
                <a:latin typeface="Arial" panose="020B0604020202020204" pitchFamily="34" charset="0"/>
                <a:ea typeface="Open Sans"/>
                <a:cs typeface="Arial" panose="020B0604020202020204" pitchFamily="34" charset="0"/>
                <a:sym typeface="Open Sans"/>
              </a:rPr>
              <a:t>Wer einem Mitglied einer richterlichen oder anderen Behörde, einem Beamten, einem amtlich bestellten Sachverständigen, Übersetzer oder Dolmetscher, einem Schiedsrichter oder einem Angehörigen der Armee </a:t>
            </a:r>
            <a:r>
              <a:rPr lang="de-CH" sz="950" b="1" dirty="0">
                <a:solidFill>
                  <a:schemeClr val="accent4"/>
                </a:solidFill>
                <a:latin typeface="Arial" panose="020B0604020202020204" pitchFamily="34" charset="0"/>
                <a:ea typeface="Open Sans"/>
                <a:cs typeface="Arial" panose="020B0604020202020204" pitchFamily="34" charset="0"/>
                <a:sym typeface="Open Sans"/>
              </a:rPr>
              <a:t>im Zusammenhang mit dessen amtlicher Tätigkeit</a:t>
            </a:r>
            <a:r>
              <a:rPr lang="de-CH" sz="950" dirty="0">
                <a:solidFill>
                  <a:schemeClr val="accent4"/>
                </a:solidFill>
                <a:latin typeface="Arial" panose="020B0604020202020204" pitchFamily="34" charset="0"/>
                <a:ea typeface="Open Sans"/>
                <a:cs typeface="Arial" panose="020B0604020202020204" pitchFamily="34" charset="0"/>
                <a:sym typeface="Open Sans"/>
              </a:rPr>
              <a:t> </a:t>
            </a:r>
            <a:r>
              <a:rPr lang="de-CH" sz="950" dirty="0">
                <a:solidFill>
                  <a:schemeClr val="accent6"/>
                </a:solidFill>
                <a:latin typeface="Arial" panose="020B0604020202020204" pitchFamily="34" charset="0"/>
                <a:ea typeface="Open Sans"/>
                <a:cs typeface="Arial" panose="020B0604020202020204" pitchFamily="34" charset="0"/>
                <a:sym typeface="Open Sans"/>
              </a:rPr>
              <a:t>für eine </a:t>
            </a:r>
            <a:r>
              <a:rPr lang="de-CH" sz="950" b="1" dirty="0">
                <a:solidFill>
                  <a:schemeClr val="accent4"/>
                </a:solidFill>
                <a:latin typeface="Arial" panose="020B0604020202020204" pitchFamily="34" charset="0"/>
                <a:ea typeface="Open Sans"/>
                <a:cs typeface="Arial" panose="020B0604020202020204" pitchFamily="34" charset="0"/>
                <a:sym typeface="Open Sans"/>
              </a:rPr>
              <a:t>pflichtwidrige oder eine im Ermessen stehende Handlung oder Unter­lassung </a:t>
            </a:r>
            <a:r>
              <a:rPr lang="de-CH" sz="950" dirty="0">
                <a:solidFill>
                  <a:schemeClr val="accent6"/>
                </a:solidFill>
                <a:latin typeface="Arial" panose="020B0604020202020204" pitchFamily="34" charset="0"/>
                <a:ea typeface="Open Sans"/>
                <a:cs typeface="Arial" panose="020B0604020202020204" pitchFamily="34" charset="0"/>
                <a:sym typeface="Open Sans"/>
              </a:rPr>
              <a:t>zu dessen Gunsten oder zu Gunsten eines Dritten einen </a:t>
            </a:r>
            <a:r>
              <a:rPr lang="de-CH" sz="950" b="1" dirty="0">
                <a:solidFill>
                  <a:schemeClr val="accent4"/>
                </a:solidFill>
                <a:latin typeface="Arial" panose="020B0604020202020204" pitchFamily="34" charset="0"/>
                <a:ea typeface="Open Sans"/>
                <a:cs typeface="Arial" panose="020B0604020202020204" pitchFamily="34" charset="0"/>
                <a:sym typeface="Open Sans"/>
              </a:rPr>
              <a:t>nicht gebührenden Vor­teil anbietet, verspricht oder gewährt, </a:t>
            </a:r>
            <a:r>
              <a:rPr lang="de-CH" sz="950" dirty="0">
                <a:solidFill>
                  <a:schemeClr val="accent6"/>
                </a:solidFill>
                <a:latin typeface="Arial" panose="020B0604020202020204" pitchFamily="34" charset="0"/>
                <a:ea typeface="Open Sans"/>
                <a:cs typeface="Arial" panose="020B0604020202020204" pitchFamily="34" charset="0"/>
                <a:sym typeface="Open Sans"/>
              </a:rPr>
              <a:t>wird mit Freiheitsstrafe bis zu fünf Jahren oder Geldstrafe bestraft.</a:t>
            </a:r>
            <a:endParaRPr lang="de-CH" sz="950" dirty="0">
              <a:solidFill>
                <a:srgbClr val="757070"/>
              </a:solidFill>
              <a:latin typeface="Arial" panose="020B0604020202020204" pitchFamily="34" charset="0"/>
              <a:ea typeface="Open Sans"/>
              <a:cs typeface="Arial" panose="020B0604020202020204" pitchFamily="34" charset="0"/>
              <a:sym typeface="Open Sans"/>
            </a:endParaRPr>
          </a:p>
          <a:p>
            <a:pPr defTabSz="540000">
              <a:lnSpc>
                <a:spcPct val="150000"/>
              </a:lnSpc>
              <a:buClr>
                <a:srgbClr val="757070"/>
              </a:buClr>
              <a:buSzPts val="1100"/>
              <a:tabLst>
                <a:tab pos="180000" algn="l"/>
                <a:tab pos="540000" algn="l"/>
              </a:tabLst>
            </a:pPr>
            <a:endParaRPr lang="de-CH" sz="950" b="1" dirty="0">
              <a:solidFill>
                <a:schemeClr val="accent4"/>
              </a:solidFill>
              <a:latin typeface="Arial" panose="020B0604020202020204" pitchFamily="34" charset="0"/>
              <a:ea typeface="Open Sans"/>
              <a:cs typeface="Arial" panose="020B0604020202020204" pitchFamily="34" charset="0"/>
              <a:sym typeface="Open Sans"/>
            </a:endParaRPr>
          </a:p>
          <a:p>
            <a:pPr defTabSz="540000">
              <a:lnSpc>
                <a:spcPct val="150000"/>
              </a:lnSpc>
              <a:buClr>
                <a:srgbClr val="757070"/>
              </a:buClr>
              <a:buSzPts val="1100"/>
              <a:tabLst>
                <a:tab pos="180000" algn="l"/>
                <a:tab pos="540000" algn="l"/>
              </a:tabLst>
            </a:pPr>
            <a:r>
              <a:rPr lang="de-CH" b="1" dirty="0">
                <a:solidFill>
                  <a:schemeClr val="accent1"/>
                </a:solidFill>
                <a:latin typeface="Arial" panose="020B0604020202020204" pitchFamily="34" charset="0"/>
                <a:ea typeface="Open Sans"/>
                <a:cs typeface="Arial" panose="020B0604020202020204" pitchFamily="34" charset="0"/>
                <a:sym typeface="Open Sans"/>
              </a:rPr>
              <a:t>Sich bestechen lassen </a:t>
            </a:r>
          </a:p>
          <a:p>
            <a:pPr defTabSz="540000">
              <a:lnSpc>
                <a:spcPct val="150000"/>
              </a:lnSpc>
              <a:buClr>
                <a:srgbClr val="757070"/>
              </a:buClr>
              <a:buSzPts val="1100"/>
              <a:tabLst>
                <a:tab pos="180000" algn="l"/>
                <a:tab pos="540000" algn="l"/>
              </a:tabLst>
            </a:pPr>
            <a:r>
              <a:rPr lang="de-CH" sz="950" b="1" dirty="0">
                <a:solidFill>
                  <a:schemeClr val="accent1"/>
                </a:solidFill>
                <a:latin typeface="Arial" panose="020B0604020202020204" pitchFamily="34" charset="0"/>
                <a:ea typeface="Open Sans"/>
                <a:cs typeface="Arial" panose="020B0604020202020204" pitchFamily="34" charset="0"/>
                <a:sym typeface="Open Sans"/>
              </a:rPr>
              <a:t>Art. 322</a:t>
            </a:r>
            <a:r>
              <a:rPr lang="de-CH" sz="950" b="1" baseline="30000" dirty="0">
                <a:solidFill>
                  <a:schemeClr val="accent1"/>
                </a:solidFill>
                <a:latin typeface="Arial" panose="020B0604020202020204" pitchFamily="34" charset="0"/>
                <a:ea typeface="Open Sans"/>
                <a:cs typeface="Arial" panose="020B0604020202020204" pitchFamily="34" charset="0"/>
                <a:sym typeface="Open Sans"/>
              </a:rPr>
              <a:t>quater</a:t>
            </a:r>
          </a:p>
          <a:p>
            <a:pPr defTabSz="540000">
              <a:lnSpc>
                <a:spcPct val="150000"/>
              </a:lnSpc>
              <a:buClr>
                <a:srgbClr val="757070"/>
              </a:buClr>
              <a:buSzPts val="1100"/>
              <a:tabLst>
                <a:tab pos="180000" algn="l"/>
                <a:tab pos="540000" algn="l"/>
              </a:tabLst>
            </a:pPr>
            <a:r>
              <a:rPr lang="de-CH" sz="950" spc="-10" dirty="0">
                <a:solidFill>
                  <a:srgbClr val="757070"/>
                </a:solidFill>
                <a:latin typeface="Arial" panose="020B0604020202020204" pitchFamily="34" charset="0"/>
                <a:ea typeface="Open Sans"/>
                <a:cs typeface="Arial" panose="020B0604020202020204" pitchFamily="34" charset="0"/>
                <a:sym typeface="Open Sans"/>
              </a:rPr>
              <a:t>Wer als Mitglied einer richterlichen oder anderen Behörde, als Beam­ter, als amtlich bestellter Sachverständiger, Übersetzer oder Dolmet­scher oder als Schiedsrichter im Zusammenhang mit seiner amtlichen Tätigkeit für eine pflichtwidrige oder eine im Ermessen stehende Handlung oder Unterlassung für sich oder einen Dritten einen nicht gebührenden Vorteil fordert, sich versprechen lässt oder annimmt, wird mit Freiheitsstrafe bis zu fünf Jahren oder Geldstrafe bestraft.</a:t>
            </a:r>
          </a:p>
        </p:txBody>
      </p:sp>
      <p:sp>
        <p:nvSpPr>
          <p:cNvPr id="25" name="Rechteck 24">
            <a:extLst>
              <a:ext uri="{FF2B5EF4-FFF2-40B4-BE49-F238E27FC236}">
                <a16:creationId xmlns:a16="http://schemas.microsoft.com/office/drawing/2014/main" id="{569452AD-765F-3448-A834-45F52FBE68B4}"/>
              </a:ext>
            </a:extLst>
          </p:cNvPr>
          <p:cNvSpPr/>
          <p:nvPr/>
        </p:nvSpPr>
        <p:spPr>
          <a:xfrm>
            <a:off x="490420" y="2207651"/>
            <a:ext cx="1072136" cy="1157441"/>
          </a:xfrm>
          <a:prstGeom prst="rect">
            <a:avLst/>
          </a:prstGeom>
        </p:spPr>
        <p:txBody>
          <a:bodyPr wrap="none" anchor="ctr" anchorCtr="0">
            <a:noAutofit/>
          </a:bodyPr>
          <a:lstStyle/>
          <a:p>
            <a:pPr algn="ctr"/>
            <a:r>
              <a:rPr lang="en-US" sz="6000" dirty="0">
                <a:solidFill>
                  <a:schemeClr val="bg1"/>
                </a:solidFill>
              </a:rPr>
              <a:t>D</a:t>
            </a:r>
            <a:endParaRPr lang="de-CH" sz="6000" dirty="0">
              <a:solidFill>
                <a:schemeClr val="bg1"/>
              </a:solidFill>
            </a:endParaRPr>
          </a:p>
        </p:txBody>
      </p:sp>
      <p:sp>
        <p:nvSpPr>
          <p:cNvPr id="26" name="Google Shape;250;p57">
            <a:extLst>
              <a:ext uri="{FF2B5EF4-FFF2-40B4-BE49-F238E27FC236}">
                <a16:creationId xmlns:a16="http://schemas.microsoft.com/office/drawing/2014/main" id="{C3F0E665-A6A8-0246-A0BD-2E0BD08A5ACE}"/>
              </a:ext>
            </a:extLst>
          </p:cNvPr>
          <p:cNvSpPr txBox="1"/>
          <p:nvPr/>
        </p:nvSpPr>
        <p:spPr>
          <a:xfrm>
            <a:off x="377428" y="4828347"/>
            <a:ext cx="925115" cy="107722"/>
          </a:xfrm>
          <a:prstGeom prst="rect">
            <a:avLst/>
          </a:prstGeom>
          <a:noFill/>
          <a:ln>
            <a:noFill/>
          </a:ln>
        </p:spPr>
        <p:txBody>
          <a:bodyPr spcFirstLastPara="1" wrap="square" lIns="0" tIns="0" rIns="0" bIns="0" anchor="t" anchorCtr="0">
            <a:spAutoFit/>
          </a:bodyPr>
          <a:lstStyle/>
          <a:p>
            <a:pPr>
              <a:buClr>
                <a:schemeClr val="accent1"/>
              </a:buClr>
              <a:buSzPts val="1200"/>
            </a:pPr>
            <a:fld id="{A043D738-59E1-4748-9474-6704EA9D3C3C}" type="slidenum">
              <a:rPr lang="de-CH" sz="700" smtClean="0">
                <a:solidFill>
                  <a:schemeClr val="accent3"/>
                </a:solidFill>
                <a:latin typeface="Arial" panose="020B0604020202020204" pitchFamily="34" charset="0"/>
                <a:ea typeface="Open Sans"/>
                <a:cs typeface="Arial" panose="020B0604020202020204" pitchFamily="34" charset="0"/>
                <a:sym typeface="Open Sans"/>
              </a:rPr>
              <a:t>23</a:t>
            </a:fld>
            <a:endParaRPr lang="de-CH" sz="700" dirty="0">
              <a:solidFill>
                <a:schemeClr val="accent3"/>
              </a:solidFill>
              <a:latin typeface="Arial" panose="020B0604020202020204" pitchFamily="34" charset="0"/>
              <a:ea typeface="Open Sans"/>
              <a:cs typeface="Arial" panose="020B0604020202020204" pitchFamily="34" charset="0"/>
            </a:endParaRPr>
          </a:p>
        </p:txBody>
      </p:sp>
      <p:sp>
        <p:nvSpPr>
          <p:cNvPr id="5" name="Google Shape;256;p57">
            <a:extLst>
              <a:ext uri="{FF2B5EF4-FFF2-40B4-BE49-F238E27FC236}">
                <a16:creationId xmlns:a16="http://schemas.microsoft.com/office/drawing/2014/main" id="{276B49DA-F6D0-D17F-FBB3-4C8EC8A0778B}"/>
              </a:ext>
            </a:extLst>
          </p:cNvPr>
          <p:cNvSpPr/>
          <p:nvPr/>
        </p:nvSpPr>
        <p:spPr>
          <a:xfrm rot="5400000">
            <a:off x="3563376" y="2796153"/>
            <a:ext cx="148828" cy="128588"/>
          </a:xfrm>
          <a:prstGeom prst="triangle">
            <a:avLst>
              <a:gd name="adj" fmla="val 50000"/>
            </a:avLst>
          </a:prstGeom>
          <a:solidFill>
            <a:schemeClr val="accent4"/>
          </a:solidFill>
          <a:ln>
            <a:noFill/>
          </a:ln>
        </p:spPr>
        <p:txBody>
          <a:bodyPr spcFirstLastPara="1" wrap="square" lIns="0" tIns="0" rIns="0" bIns="0" anchor="ctr" anchorCtr="0">
            <a:noAutofit/>
          </a:bodyPr>
          <a:lstStyle/>
          <a:p>
            <a:endParaRPr lang="de-CH" sz="1350" dirty="0">
              <a:solidFill>
                <a:schemeClr val="accent4"/>
              </a:solidFill>
              <a:latin typeface="Arial" panose="020B0604020202020204" pitchFamily="34" charset="0"/>
              <a:ea typeface="Open Sans"/>
              <a:cs typeface="Arial" panose="020B0604020202020204" pitchFamily="34" charset="0"/>
              <a:sym typeface="Open Sans"/>
            </a:endParaRPr>
          </a:p>
        </p:txBody>
      </p:sp>
      <p:sp>
        <p:nvSpPr>
          <p:cNvPr id="6" name="Google Shape;249;p57">
            <a:extLst>
              <a:ext uri="{FF2B5EF4-FFF2-40B4-BE49-F238E27FC236}">
                <a16:creationId xmlns:a16="http://schemas.microsoft.com/office/drawing/2014/main" id="{ED1205D5-8E32-820C-0005-DF2AF4708749}"/>
              </a:ext>
            </a:extLst>
          </p:cNvPr>
          <p:cNvSpPr txBox="1"/>
          <p:nvPr/>
        </p:nvSpPr>
        <p:spPr>
          <a:xfrm>
            <a:off x="6586430" y="4827289"/>
            <a:ext cx="2314829" cy="107722"/>
          </a:xfrm>
          <a:prstGeom prst="rect">
            <a:avLst/>
          </a:prstGeom>
          <a:noFill/>
          <a:ln>
            <a:noFill/>
          </a:ln>
        </p:spPr>
        <p:txBody>
          <a:bodyPr spcFirstLastPara="1" wrap="square" lIns="0" tIns="0" rIns="0" bIns="0" anchor="t" anchorCtr="0">
            <a:spAutoFit/>
          </a:bodyPr>
          <a:lstStyle/>
          <a:p>
            <a:pPr algn="r">
              <a:buClr>
                <a:schemeClr val="accent1"/>
              </a:buClr>
              <a:buSzPts val="1200"/>
            </a:pPr>
            <a:r>
              <a:rPr lang="de-CH" sz="700" dirty="0">
                <a:solidFill>
                  <a:schemeClr val="accent3"/>
                </a:solidFill>
                <a:latin typeface="Arial" panose="020B0604020202020204" pitchFamily="34" charset="0"/>
                <a:ea typeface="Open Sans"/>
                <a:cs typeface="Arial" panose="020B0604020202020204" pitchFamily="34" charset="0"/>
                <a:sym typeface="Open Sans"/>
              </a:rPr>
              <a:t>© Corporate Governance, D. Carlson-Burkart, 2023</a:t>
            </a:r>
            <a:endParaRPr lang="de-CH" sz="700" dirty="0">
              <a:solidFill>
                <a:schemeClr val="accent3"/>
              </a:solidFill>
              <a:latin typeface="Arial" panose="020B0604020202020204" pitchFamily="34" charset="0"/>
              <a:cs typeface="Arial" panose="020B0604020202020204" pitchFamily="34" charset="0"/>
            </a:endParaRPr>
          </a:p>
        </p:txBody>
      </p:sp>
      <p:sp>
        <p:nvSpPr>
          <p:cNvPr id="7" name="Google Shape;256;p57">
            <a:extLst>
              <a:ext uri="{FF2B5EF4-FFF2-40B4-BE49-F238E27FC236}">
                <a16:creationId xmlns:a16="http://schemas.microsoft.com/office/drawing/2014/main" id="{A66F2D8F-906F-458D-F373-CA46EDB22573}"/>
              </a:ext>
            </a:extLst>
          </p:cNvPr>
          <p:cNvSpPr/>
          <p:nvPr/>
        </p:nvSpPr>
        <p:spPr>
          <a:xfrm rot="5400000">
            <a:off x="3563376" y="816399"/>
            <a:ext cx="148828" cy="128588"/>
          </a:xfrm>
          <a:prstGeom prst="triangle">
            <a:avLst>
              <a:gd name="adj" fmla="val 50000"/>
            </a:avLst>
          </a:prstGeom>
          <a:solidFill>
            <a:schemeClr val="accent4"/>
          </a:solid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de-CH" sz="1350" b="0" i="0" u="none" strike="noStrike" kern="0" cap="none" spc="0" normalizeH="0" baseline="0" noProof="0" dirty="0">
              <a:ln>
                <a:noFill/>
              </a:ln>
              <a:solidFill>
                <a:srgbClr val="FFC000"/>
              </a:solidFill>
              <a:effectLst/>
              <a:uLnTx/>
              <a:uFillTx/>
              <a:latin typeface="Arial" panose="020B0604020202020204" pitchFamily="34" charset="0"/>
              <a:ea typeface="Open Sans"/>
              <a:cs typeface="Arial" panose="020B0604020202020204" pitchFamily="34" charset="0"/>
              <a:sym typeface="Open Sans"/>
            </a:endParaRPr>
          </a:p>
        </p:txBody>
      </p:sp>
    </p:spTree>
    <p:extLst>
      <p:ext uri="{BB962C8B-B14F-4D97-AF65-F5344CB8AC3E}">
        <p14:creationId xmlns:p14="http://schemas.microsoft.com/office/powerpoint/2010/main" val="12619742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6" name="Google Shape;266;p58"/>
          <p:cNvSpPr txBox="1"/>
          <p:nvPr/>
        </p:nvSpPr>
        <p:spPr>
          <a:xfrm>
            <a:off x="460943" y="3887854"/>
            <a:ext cx="4828862" cy="646331"/>
          </a:xfrm>
          <a:prstGeom prst="rect">
            <a:avLst/>
          </a:prstGeom>
          <a:noFill/>
          <a:ln>
            <a:noFill/>
          </a:ln>
        </p:spPr>
        <p:txBody>
          <a:bodyPr spcFirstLastPara="1" wrap="square" lIns="0" tIns="0" rIns="0" bIns="0" anchor="t" anchorCtr="0">
            <a:noAutofit/>
          </a:bodyPr>
          <a:lstStyle/>
          <a:p>
            <a:pPr>
              <a:buClr>
                <a:schemeClr val="accent2"/>
              </a:buClr>
              <a:buSzPts val="3600"/>
            </a:pPr>
            <a:r>
              <a:rPr lang="en-US" sz="2500" dirty="0">
                <a:solidFill>
                  <a:schemeClr val="accent1"/>
                </a:solidFill>
              </a:rPr>
              <a:t>BESTECHUNG</a:t>
            </a:r>
          </a:p>
        </p:txBody>
      </p:sp>
      <p:sp>
        <p:nvSpPr>
          <p:cNvPr id="267" name="Google Shape;267;p58"/>
          <p:cNvSpPr txBox="1"/>
          <p:nvPr/>
        </p:nvSpPr>
        <p:spPr>
          <a:xfrm>
            <a:off x="460943" y="3659254"/>
            <a:ext cx="2324100" cy="230802"/>
          </a:xfrm>
          <a:prstGeom prst="rect">
            <a:avLst/>
          </a:prstGeom>
          <a:noFill/>
          <a:ln>
            <a:noFill/>
          </a:ln>
        </p:spPr>
        <p:txBody>
          <a:bodyPr spcFirstLastPara="1" wrap="square" lIns="0" tIns="0" rIns="0" bIns="0" anchor="t" anchorCtr="0">
            <a:noAutofit/>
          </a:bodyPr>
          <a:lstStyle/>
          <a:p>
            <a:pPr>
              <a:buClr>
                <a:srgbClr val="ADA9A9"/>
              </a:buClr>
              <a:buSzPts val="1600"/>
            </a:pPr>
            <a:r>
              <a:rPr lang="de-CH" dirty="0">
                <a:solidFill>
                  <a:srgbClr val="ADA9A9"/>
                </a:solidFill>
                <a:latin typeface="Arial" panose="020B0604020202020204" pitchFamily="34" charset="0"/>
                <a:ea typeface="Open Sans"/>
                <a:cs typeface="Arial" panose="020B0604020202020204" pitchFamily="34" charset="0"/>
                <a:sym typeface="Open Sans"/>
              </a:rPr>
              <a:t>Compliance</a:t>
            </a:r>
          </a:p>
        </p:txBody>
      </p:sp>
      <p:sp>
        <p:nvSpPr>
          <p:cNvPr id="20" name="Google Shape;273;p58">
            <a:extLst>
              <a:ext uri="{FF2B5EF4-FFF2-40B4-BE49-F238E27FC236}">
                <a16:creationId xmlns:a16="http://schemas.microsoft.com/office/drawing/2014/main" id="{CFDE5CCC-AACC-064D-B49F-E77A6495AB7F}"/>
              </a:ext>
            </a:extLst>
          </p:cNvPr>
          <p:cNvSpPr txBox="1"/>
          <p:nvPr/>
        </p:nvSpPr>
        <p:spPr>
          <a:xfrm>
            <a:off x="460943" y="2207651"/>
            <a:ext cx="1131091" cy="1157441"/>
          </a:xfrm>
          <a:prstGeom prst="rect">
            <a:avLst/>
          </a:prstGeom>
          <a:solidFill>
            <a:schemeClr val="accent4"/>
          </a:solidFill>
          <a:ln>
            <a:noFill/>
          </a:ln>
        </p:spPr>
        <p:txBody>
          <a:bodyPr spcFirstLastPara="1" wrap="square" lIns="68569" tIns="34275" rIns="68569" bIns="34275" anchor="ctr" anchorCtr="0">
            <a:noAutofit/>
          </a:bodyPr>
          <a:lstStyle/>
          <a:p>
            <a:endParaRPr sz="1350" dirty="0">
              <a:solidFill>
                <a:schemeClr val="dk1"/>
              </a:solidFill>
              <a:latin typeface="Arial" panose="020B0604020202020204" pitchFamily="34" charset="0"/>
              <a:ea typeface="Open Sans"/>
              <a:cs typeface="Arial" panose="020B0604020202020204" pitchFamily="34" charset="0"/>
              <a:sym typeface="Open Sans"/>
            </a:endParaRPr>
          </a:p>
        </p:txBody>
      </p:sp>
      <p:sp>
        <p:nvSpPr>
          <p:cNvPr id="22" name="Google Shape;255;p57">
            <a:extLst>
              <a:ext uri="{FF2B5EF4-FFF2-40B4-BE49-F238E27FC236}">
                <a16:creationId xmlns:a16="http://schemas.microsoft.com/office/drawing/2014/main" id="{D1203083-3183-9341-90C1-8CDBECD95A4E}"/>
              </a:ext>
            </a:extLst>
          </p:cNvPr>
          <p:cNvSpPr txBox="1"/>
          <p:nvPr/>
        </p:nvSpPr>
        <p:spPr>
          <a:xfrm>
            <a:off x="3824717" y="294747"/>
            <a:ext cx="4828863" cy="461665"/>
          </a:xfrm>
          <a:prstGeom prst="rect">
            <a:avLst/>
          </a:prstGeom>
          <a:noFill/>
          <a:ln>
            <a:noFill/>
          </a:ln>
        </p:spPr>
        <p:txBody>
          <a:bodyPr spcFirstLastPara="1" wrap="square" lIns="0" tIns="0" rIns="0" bIns="0" anchor="t" anchorCtr="0">
            <a:spAutoFit/>
          </a:bodyPr>
          <a:lstStyle/>
          <a:p>
            <a:pPr>
              <a:lnSpc>
                <a:spcPct val="150000"/>
              </a:lnSpc>
              <a:buClr>
                <a:srgbClr val="757070"/>
              </a:buClr>
              <a:buSzPts val="1100"/>
            </a:pPr>
            <a:r>
              <a:rPr lang="de-CH" sz="2000" dirty="0">
                <a:solidFill>
                  <a:schemeClr val="accent4"/>
                </a:solidFill>
                <a:latin typeface="Arial" panose="020B0604020202020204" pitchFamily="34" charset="0"/>
                <a:ea typeface="Open Sans"/>
                <a:cs typeface="Arial" panose="020B0604020202020204" pitchFamily="34" charset="0"/>
                <a:sym typeface="Open Sans"/>
              </a:rPr>
              <a:t>Privatbestechung</a:t>
            </a:r>
          </a:p>
        </p:txBody>
      </p:sp>
      <p:sp>
        <p:nvSpPr>
          <p:cNvPr id="14" name="Google Shape;255;p57">
            <a:extLst>
              <a:ext uri="{FF2B5EF4-FFF2-40B4-BE49-F238E27FC236}">
                <a16:creationId xmlns:a16="http://schemas.microsoft.com/office/drawing/2014/main" id="{89B310C8-D42E-5F44-B673-033D01E1F811}"/>
              </a:ext>
            </a:extLst>
          </p:cNvPr>
          <p:cNvSpPr txBox="1"/>
          <p:nvPr/>
        </p:nvSpPr>
        <p:spPr>
          <a:xfrm>
            <a:off x="3824717" y="748426"/>
            <a:ext cx="5076542" cy="4016484"/>
          </a:xfrm>
          <a:prstGeom prst="rect">
            <a:avLst/>
          </a:prstGeom>
          <a:noFill/>
          <a:ln>
            <a:noFill/>
          </a:ln>
        </p:spPr>
        <p:txBody>
          <a:bodyPr spcFirstLastPara="1" wrap="square" lIns="0" tIns="0" rIns="0" bIns="0" anchor="t" anchorCtr="0">
            <a:spAutoFit/>
          </a:bodyPr>
          <a:lstStyle/>
          <a:p>
            <a:pPr marL="0" marR="0" lvl="0" indent="0" algn="l" defTabSz="540000" rtl="0" eaLnBrk="1" fontAlgn="auto" latinLnBrk="0" hangingPunct="1">
              <a:lnSpc>
                <a:spcPct val="150000"/>
              </a:lnSpc>
              <a:spcBef>
                <a:spcPts val="0"/>
              </a:spcBef>
              <a:spcAft>
                <a:spcPts val="0"/>
              </a:spcAft>
              <a:buClr>
                <a:srgbClr val="757070"/>
              </a:buClr>
              <a:buSzPts val="1100"/>
              <a:buFont typeface="Arial"/>
              <a:buNone/>
              <a:tabLst>
                <a:tab pos="180000" algn="l"/>
                <a:tab pos="540000" algn="l"/>
              </a:tabLst>
              <a:defRPr/>
            </a:pPr>
            <a:r>
              <a:rPr kumimoji="0" lang="de-CH" b="1" i="0" u="none" strike="noStrike" kern="0" cap="none" spc="0" normalizeH="0" baseline="0" noProof="0" dirty="0">
                <a:ln>
                  <a:noFill/>
                </a:ln>
                <a:solidFill>
                  <a:srgbClr val="21373F"/>
                </a:solidFill>
                <a:effectLst/>
                <a:uLnTx/>
                <a:uFillTx/>
                <a:latin typeface="Arial" panose="020B0604020202020204" pitchFamily="34" charset="0"/>
                <a:ea typeface="Open Sans"/>
                <a:cs typeface="Arial" panose="020B0604020202020204" pitchFamily="34" charset="0"/>
                <a:sym typeface="Open Sans"/>
              </a:rPr>
              <a:t>Bestechen </a:t>
            </a:r>
          </a:p>
          <a:p>
            <a:pPr marL="0" marR="0" lvl="0" indent="0" algn="l" defTabSz="540000" rtl="0" eaLnBrk="1" fontAlgn="auto" latinLnBrk="0" hangingPunct="1">
              <a:lnSpc>
                <a:spcPct val="150000"/>
              </a:lnSpc>
              <a:spcBef>
                <a:spcPts val="0"/>
              </a:spcBef>
              <a:spcAft>
                <a:spcPts val="0"/>
              </a:spcAft>
              <a:buClr>
                <a:srgbClr val="757070"/>
              </a:buClr>
              <a:buSzPts val="1100"/>
              <a:buFont typeface="Arial"/>
              <a:buNone/>
              <a:tabLst>
                <a:tab pos="180000" algn="l"/>
                <a:tab pos="540000" algn="l"/>
              </a:tabLst>
              <a:defRPr/>
            </a:pPr>
            <a:r>
              <a:rPr kumimoji="0" lang="de-CH" sz="950" b="1" i="0" u="none" strike="noStrike" kern="0" cap="none" spc="0" normalizeH="0" baseline="0" noProof="0" dirty="0">
                <a:ln>
                  <a:noFill/>
                </a:ln>
                <a:solidFill>
                  <a:srgbClr val="21373F"/>
                </a:solidFill>
                <a:effectLst/>
                <a:uLnTx/>
                <a:uFillTx/>
                <a:latin typeface="Arial" panose="020B0604020202020204" pitchFamily="34" charset="0"/>
                <a:ea typeface="Open Sans"/>
                <a:cs typeface="Arial" panose="020B0604020202020204" pitchFamily="34" charset="0"/>
                <a:sym typeface="Open Sans"/>
              </a:rPr>
              <a:t>Art. 322octies</a:t>
            </a:r>
          </a:p>
          <a:p>
            <a:pPr marL="0" marR="0" lvl="0" indent="0" algn="l" defTabSz="540000" rtl="0" eaLnBrk="1" fontAlgn="auto" latinLnBrk="0" hangingPunct="1">
              <a:lnSpc>
                <a:spcPct val="150000"/>
              </a:lnSpc>
              <a:spcBef>
                <a:spcPts val="0"/>
              </a:spcBef>
              <a:spcAft>
                <a:spcPts val="0"/>
              </a:spcAft>
              <a:buClr>
                <a:srgbClr val="757070"/>
              </a:buClr>
              <a:buSzPts val="1100"/>
              <a:buFont typeface="Arial"/>
              <a:buNone/>
              <a:tabLst>
                <a:tab pos="90000" algn="l"/>
                <a:tab pos="180000" algn="l"/>
                <a:tab pos="270000" algn="l"/>
                <a:tab pos="540000" algn="l"/>
              </a:tabLst>
              <a:defRPr/>
            </a:pPr>
            <a:r>
              <a:rPr kumimoji="0" lang="de-CH" sz="950" b="0" i="0" u="none" strike="noStrike" kern="0" cap="none" spc="0" normalizeH="0" baseline="30000" noProof="0" dirty="0">
                <a:ln>
                  <a:noFill/>
                </a:ln>
                <a:solidFill>
                  <a:srgbClr val="FFC000"/>
                </a:solidFill>
                <a:effectLst/>
                <a:uLnTx/>
                <a:uFillTx/>
                <a:latin typeface="Arial" panose="020B0604020202020204" pitchFamily="34" charset="0"/>
                <a:ea typeface="Open Sans"/>
                <a:cs typeface="Arial" panose="020B0604020202020204" pitchFamily="34" charset="0"/>
                <a:sym typeface="Open Sans"/>
              </a:rPr>
              <a:t>1	</a:t>
            </a:r>
            <a:r>
              <a:rPr kumimoji="0" lang="de-CH" sz="950" b="0" i="0" u="none" strike="noStrike" kern="0" cap="none" spc="0" normalizeH="0" baseline="0" noProof="0" dirty="0">
                <a:ln>
                  <a:noFill/>
                </a:ln>
                <a:solidFill>
                  <a:srgbClr val="757070"/>
                </a:solidFill>
                <a:effectLst/>
                <a:uLnTx/>
                <a:uFillTx/>
                <a:latin typeface="Arial" panose="020B0604020202020204" pitchFamily="34" charset="0"/>
                <a:ea typeface="Open Sans"/>
                <a:cs typeface="Arial" panose="020B0604020202020204" pitchFamily="34" charset="0"/>
                <a:sym typeface="Open Sans"/>
              </a:rPr>
              <a:t>Wer einem Arbeitnehmer, einem Gesellschafter, einem Beauftragten oder einer anderen 	Hilfsperson eines Dritten im privaten Sektor im Zusammenhang mit dessen dienstlicher oder 	geschäftlicher Tätigkeit für eine pflichtwidrige oder eine im Ermessen stehende Handlung 	oder Unterlassung zu dessen Gunsten oder zu Gunsten eines Dritten einen nicht 	gebührenden Vorteil anbietet, verspricht oder gewährt, wird mit Freiheitsstrafe bis zu drei 	Jahren oder Geldstrafe bestraft.</a:t>
            </a:r>
          </a:p>
          <a:p>
            <a:pPr marL="0" marR="0" lvl="0" indent="0" algn="l" defTabSz="540000" rtl="0" eaLnBrk="1" fontAlgn="auto" latinLnBrk="0" hangingPunct="1">
              <a:lnSpc>
                <a:spcPct val="150000"/>
              </a:lnSpc>
              <a:spcBef>
                <a:spcPts val="0"/>
              </a:spcBef>
              <a:spcAft>
                <a:spcPts val="0"/>
              </a:spcAft>
              <a:buClr>
                <a:srgbClr val="757070"/>
              </a:buClr>
              <a:buSzPts val="1100"/>
              <a:buFont typeface="Arial"/>
              <a:buNone/>
              <a:tabLst>
                <a:tab pos="90000" algn="l"/>
                <a:tab pos="180000" algn="l"/>
                <a:tab pos="270000" algn="l"/>
                <a:tab pos="540000" algn="l"/>
              </a:tabLst>
              <a:defRPr/>
            </a:pPr>
            <a:r>
              <a:rPr kumimoji="0" lang="de-CH" sz="950" b="0" i="0" u="none" strike="noStrike" kern="0" cap="none" spc="0" normalizeH="0" baseline="30000" noProof="0" dirty="0">
                <a:ln>
                  <a:noFill/>
                </a:ln>
                <a:solidFill>
                  <a:srgbClr val="FFC000"/>
                </a:solidFill>
                <a:effectLst/>
                <a:uLnTx/>
                <a:uFillTx/>
                <a:latin typeface="Arial" panose="020B0604020202020204" pitchFamily="34" charset="0"/>
                <a:ea typeface="Open Sans"/>
                <a:cs typeface="Arial" panose="020B0604020202020204" pitchFamily="34" charset="0"/>
                <a:sym typeface="Open Sans"/>
              </a:rPr>
              <a:t>2 </a:t>
            </a:r>
            <a:r>
              <a:rPr kumimoji="0" lang="de-CH" sz="950" b="0" i="0" u="none" strike="noStrike" kern="0" cap="none" spc="0" normalizeH="0" baseline="30000" noProof="0" dirty="0">
                <a:ln>
                  <a:noFill/>
                </a:ln>
                <a:solidFill>
                  <a:srgbClr val="757070"/>
                </a:solidFill>
                <a:effectLst/>
                <a:uLnTx/>
                <a:uFillTx/>
                <a:latin typeface="Arial" panose="020B0604020202020204" pitchFamily="34" charset="0"/>
                <a:ea typeface="Open Sans"/>
                <a:cs typeface="Arial" panose="020B0604020202020204" pitchFamily="34" charset="0"/>
                <a:sym typeface="Open Sans"/>
              </a:rPr>
              <a:t>	</a:t>
            </a:r>
            <a:r>
              <a:rPr kumimoji="0" lang="de-CH" sz="950" b="0" i="0" u="none" strike="noStrike" kern="0" cap="none" spc="0" normalizeH="0" baseline="0" noProof="0" dirty="0">
                <a:ln>
                  <a:noFill/>
                </a:ln>
                <a:solidFill>
                  <a:srgbClr val="757070"/>
                </a:solidFill>
                <a:effectLst/>
                <a:uLnTx/>
                <a:uFillTx/>
                <a:latin typeface="Arial" panose="020B0604020202020204" pitchFamily="34" charset="0"/>
                <a:ea typeface="Open Sans"/>
                <a:cs typeface="Arial" panose="020B0604020202020204" pitchFamily="34" charset="0"/>
                <a:sym typeface="Open Sans"/>
              </a:rPr>
              <a:t>In leichten Fällen wird die Tat nur auf Antrag verfolgt.</a:t>
            </a:r>
            <a:endParaRPr kumimoji="0" lang="de-CH" sz="950" b="1" i="0" u="none" strike="noStrike" kern="0" cap="none" spc="0" normalizeH="0" baseline="0" noProof="0" dirty="0">
              <a:ln>
                <a:noFill/>
              </a:ln>
              <a:solidFill>
                <a:srgbClr val="FFC000"/>
              </a:solidFill>
              <a:effectLst/>
              <a:uLnTx/>
              <a:uFillTx/>
              <a:latin typeface="Arial" panose="020B0604020202020204" pitchFamily="34" charset="0"/>
              <a:ea typeface="Open Sans"/>
              <a:cs typeface="Arial" panose="020B0604020202020204" pitchFamily="34" charset="0"/>
              <a:sym typeface="Open Sans"/>
            </a:endParaRPr>
          </a:p>
          <a:p>
            <a:pPr marL="0" marR="0" lvl="0" indent="0" algn="l" defTabSz="540000" rtl="0" eaLnBrk="1" fontAlgn="auto" latinLnBrk="0" hangingPunct="1">
              <a:lnSpc>
                <a:spcPct val="150000"/>
              </a:lnSpc>
              <a:spcBef>
                <a:spcPts val="0"/>
              </a:spcBef>
              <a:spcAft>
                <a:spcPts val="0"/>
              </a:spcAft>
              <a:buClr>
                <a:srgbClr val="757070"/>
              </a:buClr>
              <a:buSzPts val="1100"/>
              <a:buFont typeface="Arial"/>
              <a:buNone/>
              <a:tabLst>
                <a:tab pos="180000" algn="l"/>
                <a:tab pos="540000" algn="l"/>
              </a:tabLst>
              <a:defRPr/>
            </a:pPr>
            <a:endParaRPr kumimoji="0" lang="de-CH" b="1" i="0" u="none" strike="noStrike" kern="0" cap="none" spc="0" normalizeH="0" baseline="0" noProof="0" dirty="0">
              <a:ln>
                <a:noFill/>
              </a:ln>
              <a:solidFill>
                <a:srgbClr val="21373F"/>
              </a:solidFill>
              <a:effectLst/>
              <a:uLnTx/>
              <a:uFillTx/>
              <a:latin typeface="Arial" panose="020B0604020202020204" pitchFamily="34" charset="0"/>
              <a:ea typeface="Open Sans"/>
              <a:cs typeface="Arial" panose="020B0604020202020204" pitchFamily="34" charset="0"/>
              <a:sym typeface="Open Sans"/>
            </a:endParaRPr>
          </a:p>
          <a:p>
            <a:pPr marL="0" marR="0" lvl="0" indent="0" algn="l" defTabSz="540000" rtl="0" eaLnBrk="1" fontAlgn="auto" latinLnBrk="0" hangingPunct="1">
              <a:lnSpc>
                <a:spcPct val="150000"/>
              </a:lnSpc>
              <a:spcBef>
                <a:spcPts val="0"/>
              </a:spcBef>
              <a:spcAft>
                <a:spcPts val="0"/>
              </a:spcAft>
              <a:buClr>
                <a:srgbClr val="757070"/>
              </a:buClr>
              <a:buSzPts val="1100"/>
              <a:buFont typeface="Arial"/>
              <a:buNone/>
              <a:tabLst>
                <a:tab pos="180000" algn="l"/>
                <a:tab pos="540000" algn="l"/>
              </a:tabLst>
              <a:defRPr/>
            </a:pPr>
            <a:r>
              <a:rPr kumimoji="0" lang="de-CH" b="1" i="0" u="none" strike="noStrike" kern="0" cap="none" spc="0" normalizeH="0" baseline="0" noProof="0" dirty="0">
                <a:ln>
                  <a:noFill/>
                </a:ln>
                <a:solidFill>
                  <a:srgbClr val="21373F"/>
                </a:solidFill>
                <a:effectLst/>
                <a:uLnTx/>
                <a:uFillTx/>
                <a:latin typeface="Arial" panose="020B0604020202020204" pitchFamily="34" charset="0"/>
                <a:ea typeface="Open Sans"/>
                <a:cs typeface="Arial" panose="020B0604020202020204" pitchFamily="34" charset="0"/>
                <a:sym typeface="Open Sans"/>
              </a:rPr>
              <a:t>Sich bestechen lassen </a:t>
            </a:r>
          </a:p>
          <a:p>
            <a:pPr marL="0" marR="0" lvl="0" indent="0" algn="l" defTabSz="540000" rtl="0" eaLnBrk="1" fontAlgn="auto" latinLnBrk="0" hangingPunct="1">
              <a:lnSpc>
                <a:spcPct val="150000"/>
              </a:lnSpc>
              <a:spcBef>
                <a:spcPts val="0"/>
              </a:spcBef>
              <a:spcAft>
                <a:spcPts val="0"/>
              </a:spcAft>
              <a:buClr>
                <a:srgbClr val="757070"/>
              </a:buClr>
              <a:buSzPts val="1100"/>
              <a:buFont typeface="Arial"/>
              <a:buNone/>
              <a:tabLst>
                <a:tab pos="180000" algn="l"/>
                <a:tab pos="540000" algn="l"/>
              </a:tabLst>
              <a:defRPr/>
            </a:pPr>
            <a:r>
              <a:rPr kumimoji="0" lang="de-CH" sz="950" b="1" i="0" u="none" strike="noStrike" kern="0" cap="none" spc="0" normalizeH="0" baseline="0" noProof="0" dirty="0">
                <a:ln>
                  <a:noFill/>
                </a:ln>
                <a:solidFill>
                  <a:srgbClr val="21373F"/>
                </a:solidFill>
                <a:effectLst/>
                <a:uLnTx/>
                <a:uFillTx/>
                <a:latin typeface="Arial" panose="020B0604020202020204" pitchFamily="34" charset="0"/>
                <a:ea typeface="Open Sans"/>
                <a:cs typeface="Arial" panose="020B0604020202020204" pitchFamily="34" charset="0"/>
                <a:sym typeface="Open Sans"/>
              </a:rPr>
              <a:t>Art. 322novies</a:t>
            </a:r>
          </a:p>
          <a:p>
            <a:pPr marL="0" marR="0" lvl="0" indent="0" algn="l" defTabSz="540000" rtl="0" eaLnBrk="1" fontAlgn="auto" latinLnBrk="0" hangingPunct="1">
              <a:lnSpc>
                <a:spcPct val="150000"/>
              </a:lnSpc>
              <a:spcBef>
                <a:spcPts val="0"/>
              </a:spcBef>
              <a:spcAft>
                <a:spcPts val="0"/>
              </a:spcAft>
              <a:buClr>
                <a:srgbClr val="757070"/>
              </a:buClr>
              <a:buSzPts val="1100"/>
              <a:buFont typeface="Arial"/>
              <a:buNone/>
              <a:tabLst>
                <a:tab pos="180000" algn="l"/>
                <a:tab pos="540000" algn="l"/>
              </a:tabLst>
              <a:defRPr/>
            </a:pPr>
            <a:r>
              <a:rPr kumimoji="0" lang="de-CH" sz="950" b="0" i="0" u="none" strike="noStrike" kern="0" cap="none" spc="-10" normalizeH="0" baseline="30000" noProof="0" dirty="0">
                <a:ln>
                  <a:noFill/>
                </a:ln>
                <a:solidFill>
                  <a:srgbClr val="FFC000"/>
                </a:solidFill>
                <a:effectLst/>
                <a:uLnTx/>
                <a:uFillTx/>
                <a:latin typeface="Arial" panose="020B0604020202020204" pitchFamily="34" charset="0"/>
                <a:ea typeface="Open Sans"/>
                <a:cs typeface="Arial" panose="020B0604020202020204" pitchFamily="34" charset="0"/>
                <a:sym typeface="Open Sans"/>
              </a:rPr>
              <a:t>1 </a:t>
            </a:r>
            <a:r>
              <a:rPr kumimoji="0" lang="de-CH" sz="950" b="0" i="0" u="none" strike="noStrike" kern="0" cap="none" spc="-10" normalizeH="0" baseline="0" noProof="0" dirty="0">
                <a:ln>
                  <a:noFill/>
                </a:ln>
                <a:solidFill>
                  <a:srgbClr val="757070"/>
                </a:solidFill>
                <a:effectLst/>
                <a:uLnTx/>
                <a:uFillTx/>
                <a:latin typeface="Arial" panose="020B0604020202020204" pitchFamily="34" charset="0"/>
                <a:ea typeface="Open Sans"/>
                <a:cs typeface="Arial" panose="020B0604020202020204" pitchFamily="34" charset="0"/>
                <a:sym typeface="Open Sans"/>
              </a:rPr>
              <a:t>Wer als Arbeitnehmer, als Gesellschafter, als Beauftragter oder als andere Hilfsperson eines Dritten im privaten Sektor im Zusammenhang mit seiner dienstlichen oder geschäftlichen Tätigkeit für eine pflichtwidrige oder eine im Ermessen stehende Handlung oder Unterlassung für sich oder einen Dritten einen nicht gebührenden Vorteil fordert, sich versprechen lässt oder annimmt, wird mit Freiheitsstrafe bis zu drei Jahren oder Geldstrafe bestraft.</a:t>
            </a:r>
          </a:p>
          <a:p>
            <a:pPr marL="0" marR="0" lvl="0" indent="0" algn="l" defTabSz="540000" rtl="0" eaLnBrk="1" fontAlgn="auto" latinLnBrk="0" hangingPunct="1">
              <a:lnSpc>
                <a:spcPct val="150000"/>
              </a:lnSpc>
              <a:spcBef>
                <a:spcPts val="0"/>
              </a:spcBef>
              <a:spcAft>
                <a:spcPts val="0"/>
              </a:spcAft>
              <a:buClr>
                <a:srgbClr val="757070"/>
              </a:buClr>
              <a:buSzPts val="1100"/>
              <a:buFont typeface="Arial"/>
              <a:buNone/>
              <a:tabLst>
                <a:tab pos="180000" algn="l"/>
                <a:tab pos="540000" algn="l"/>
              </a:tabLst>
              <a:defRPr/>
            </a:pPr>
            <a:r>
              <a:rPr kumimoji="0" lang="de-CH" sz="950" b="0" i="0" u="none" strike="noStrike" kern="0" cap="none" spc="-10" normalizeH="0" baseline="30000" noProof="0" dirty="0">
                <a:ln>
                  <a:noFill/>
                </a:ln>
                <a:solidFill>
                  <a:srgbClr val="FFC000"/>
                </a:solidFill>
                <a:effectLst/>
                <a:uLnTx/>
                <a:uFillTx/>
                <a:latin typeface="Arial" panose="020B0604020202020204" pitchFamily="34" charset="0"/>
                <a:ea typeface="Open Sans"/>
                <a:cs typeface="Arial" panose="020B0604020202020204" pitchFamily="34" charset="0"/>
                <a:sym typeface="Open Sans"/>
              </a:rPr>
              <a:t>2 </a:t>
            </a:r>
            <a:r>
              <a:rPr kumimoji="0" lang="de-CH" sz="950" b="0" i="0" u="none" strike="noStrike" kern="0" cap="none" spc="-10" normalizeH="0" baseline="0" noProof="0" dirty="0">
                <a:ln>
                  <a:noFill/>
                </a:ln>
                <a:solidFill>
                  <a:srgbClr val="757070"/>
                </a:solidFill>
                <a:effectLst/>
                <a:uLnTx/>
                <a:uFillTx/>
                <a:latin typeface="Arial" panose="020B0604020202020204" pitchFamily="34" charset="0"/>
                <a:ea typeface="Open Sans"/>
                <a:cs typeface="Arial" panose="020B0604020202020204" pitchFamily="34" charset="0"/>
                <a:sym typeface="Open Sans"/>
              </a:rPr>
              <a:t>In leichten Fällen wird die Tat nur auf Antrag verfolgt.</a:t>
            </a:r>
          </a:p>
        </p:txBody>
      </p:sp>
      <p:sp>
        <p:nvSpPr>
          <p:cNvPr id="25" name="Rechteck 24">
            <a:extLst>
              <a:ext uri="{FF2B5EF4-FFF2-40B4-BE49-F238E27FC236}">
                <a16:creationId xmlns:a16="http://schemas.microsoft.com/office/drawing/2014/main" id="{569452AD-765F-3448-A834-45F52FBE68B4}"/>
              </a:ext>
            </a:extLst>
          </p:cNvPr>
          <p:cNvSpPr/>
          <p:nvPr/>
        </p:nvSpPr>
        <p:spPr>
          <a:xfrm>
            <a:off x="490420" y="2207651"/>
            <a:ext cx="1072136" cy="1157441"/>
          </a:xfrm>
          <a:prstGeom prst="rect">
            <a:avLst/>
          </a:prstGeom>
        </p:spPr>
        <p:txBody>
          <a:bodyPr wrap="none" anchor="ctr" anchorCtr="0">
            <a:noAutofit/>
          </a:bodyPr>
          <a:lstStyle/>
          <a:p>
            <a:pPr algn="ctr"/>
            <a:r>
              <a:rPr lang="en-US" sz="6000" dirty="0">
                <a:solidFill>
                  <a:schemeClr val="bg1"/>
                </a:solidFill>
              </a:rPr>
              <a:t>D</a:t>
            </a:r>
            <a:endParaRPr lang="de-CH" sz="6000" dirty="0">
              <a:solidFill>
                <a:schemeClr val="bg1"/>
              </a:solidFill>
            </a:endParaRPr>
          </a:p>
        </p:txBody>
      </p:sp>
      <p:sp>
        <p:nvSpPr>
          <p:cNvPr id="26" name="Google Shape;250;p57">
            <a:extLst>
              <a:ext uri="{FF2B5EF4-FFF2-40B4-BE49-F238E27FC236}">
                <a16:creationId xmlns:a16="http://schemas.microsoft.com/office/drawing/2014/main" id="{C3F0E665-A6A8-0246-A0BD-2E0BD08A5ACE}"/>
              </a:ext>
            </a:extLst>
          </p:cNvPr>
          <p:cNvSpPr txBox="1"/>
          <p:nvPr/>
        </p:nvSpPr>
        <p:spPr>
          <a:xfrm>
            <a:off x="377428" y="4828347"/>
            <a:ext cx="925115" cy="107722"/>
          </a:xfrm>
          <a:prstGeom prst="rect">
            <a:avLst/>
          </a:prstGeom>
          <a:noFill/>
          <a:ln>
            <a:noFill/>
          </a:ln>
        </p:spPr>
        <p:txBody>
          <a:bodyPr spcFirstLastPara="1" wrap="square" lIns="0" tIns="0" rIns="0" bIns="0" anchor="t" anchorCtr="0">
            <a:spAutoFit/>
          </a:bodyPr>
          <a:lstStyle/>
          <a:p>
            <a:pPr>
              <a:buClr>
                <a:schemeClr val="accent1"/>
              </a:buClr>
              <a:buSzPts val="1200"/>
            </a:pPr>
            <a:fld id="{A043D738-59E1-4748-9474-6704EA9D3C3C}" type="slidenum">
              <a:rPr lang="de-CH" sz="700" smtClean="0">
                <a:solidFill>
                  <a:schemeClr val="accent3"/>
                </a:solidFill>
                <a:latin typeface="Arial" panose="020B0604020202020204" pitchFamily="34" charset="0"/>
                <a:ea typeface="Open Sans"/>
                <a:cs typeface="Arial" panose="020B0604020202020204" pitchFamily="34" charset="0"/>
                <a:sym typeface="Open Sans"/>
              </a:rPr>
              <a:t>24</a:t>
            </a:fld>
            <a:endParaRPr lang="de-CH" sz="700" dirty="0">
              <a:solidFill>
                <a:schemeClr val="accent3"/>
              </a:solidFill>
              <a:latin typeface="Arial" panose="020B0604020202020204" pitchFamily="34" charset="0"/>
              <a:ea typeface="Open Sans"/>
              <a:cs typeface="Arial" panose="020B0604020202020204" pitchFamily="34" charset="0"/>
            </a:endParaRPr>
          </a:p>
        </p:txBody>
      </p:sp>
      <p:sp>
        <p:nvSpPr>
          <p:cNvPr id="2" name="Google Shape;256;p57">
            <a:extLst>
              <a:ext uri="{FF2B5EF4-FFF2-40B4-BE49-F238E27FC236}">
                <a16:creationId xmlns:a16="http://schemas.microsoft.com/office/drawing/2014/main" id="{796A9AEB-0AD4-BD06-16E4-D8F1204D7B5B}"/>
              </a:ext>
            </a:extLst>
          </p:cNvPr>
          <p:cNvSpPr/>
          <p:nvPr/>
        </p:nvSpPr>
        <p:spPr>
          <a:xfrm rot="5400000">
            <a:off x="3563376" y="3024753"/>
            <a:ext cx="148828" cy="128588"/>
          </a:xfrm>
          <a:prstGeom prst="triangle">
            <a:avLst>
              <a:gd name="adj" fmla="val 50000"/>
            </a:avLst>
          </a:prstGeom>
          <a:solidFill>
            <a:schemeClr val="accent4"/>
          </a:solidFill>
          <a:ln>
            <a:noFill/>
          </a:ln>
        </p:spPr>
        <p:txBody>
          <a:bodyPr spcFirstLastPara="1" wrap="square" lIns="0" tIns="0" rIns="0" bIns="0" anchor="ctr" anchorCtr="0">
            <a:noAutofit/>
          </a:bodyPr>
          <a:lstStyle/>
          <a:p>
            <a:endParaRPr lang="de-CH" sz="1350" dirty="0">
              <a:solidFill>
                <a:schemeClr val="accent4"/>
              </a:solidFill>
              <a:latin typeface="Arial" panose="020B0604020202020204" pitchFamily="34" charset="0"/>
              <a:ea typeface="Open Sans"/>
              <a:cs typeface="Arial" panose="020B0604020202020204" pitchFamily="34" charset="0"/>
              <a:sym typeface="Open Sans"/>
            </a:endParaRPr>
          </a:p>
        </p:txBody>
      </p:sp>
      <p:sp>
        <p:nvSpPr>
          <p:cNvPr id="3" name="Google Shape;249;p57">
            <a:extLst>
              <a:ext uri="{FF2B5EF4-FFF2-40B4-BE49-F238E27FC236}">
                <a16:creationId xmlns:a16="http://schemas.microsoft.com/office/drawing/2014/main" id="{BE8FC7BA-251D-E63C-2247-668A3A44CE88}"/>
              </a:ext>
            </a:extLst>
          </p:cNvPr>
          <p:cNvSpPr txBox="1"/>
          <p:nvPr/>
        </p:nvSpPr>
        <p:spPr>
          <a:xfrm>
            <a:off x="6586430" y="4827289"/>
            <a:ext cx="2314829" cy="107722"/>
          </a:xfrm>
          <a:prstGeom prst="rect">
            <a:avLst/>
          </a:prstGeom>
          <a:noFill/>
          <a:ln>
            <a:noFill/>
          </a:ln>
        </p:spPr>
        <p:txBody>
          <a:bodyPr spcFirstLastPara="1" wrap="square" lIns="0" tIns="0" rIns="0" bIns="0" anchor="t" anchorCtr="0">
            <a:spAutoFit/>
          </a:bodyPr>
          <a:lstStyle/>
          <a:p>
            <a:pPr algn="r">
              <a:buClr>
                <a:schemeClr val="accent1"/>
              </a:buClr>
              <a:buSzPts val="1200"/>
            </a:pPr>
            <a:r>
              <a:rPr lang="de-CH" sz="700" dirty="0">
                <a:solidFill>
                  <a:schemeClr val="accent3"/>
                </a:solidFill>
                <a:latin typeface="Arial" panose="020B0604020202020204" pitchFamily="34" charset="0"/>
                <a:ea typeface="Open Sans"/>
                <a:cs typeface="Arial" panose="020B0604020202020204" pitchFamily="34" charset="0"/>
                <a:sym typeface="Open Sans"/>
              </a:rPr>
              <a:t>© Corporate Governance, D. Carlson-Burkart, 2023</a:t>
            </a:r>
            <a:endParaRPr lang="de-CH" sz="700" dirty="0">
              <a:solidFill>
                <a:schemeClr val="accent3"/>
              </a:solidFill>
              <a:latin typeface="Arial" panose="020B0604020202020204" pitchFamily="34" charset="0"/>
              <a:cs typeface="Arial" panose="020B0604020202020204" pitchFamily="34" charset="0"/>
            </a:endParaRPr>
          </a:p>
        </p:txBody>
      </p:sp>
      <p:sp>
        <p:nvSpPr>
          <p:cNvPr id="4" name="Google Shape;256;p57">
            <a:extLst>
              <a:ext uri="{FF2B5EF4-FFF2-40B4-BE49-F238E27FC236}">
                <a16:creationId xmlns:a16="http://schemas.microsoft.com/office/drawing/2014/main" id="{49F537DB-E3C3-4A9A-9777-FCB72201EFBA}"/>
              </a:ext>
            </a:extLst>
          </p:cNvPr>
          <p:cNvSpPr/>
          <p:nvPr/>
        </p:nvSpPr>
        <p:spPr>
          <a:xfrm rot="5400000">
            <a:off x="3563376" y="816399"/>
            <a:ext cx="148828" cy="128588"/>
          </a:xfrm>
          <a:prstGeom prst="triangle">
            <a:avLst>
              <a:gd name="adj" fmla="val 50000"/>
            </a:avLst>
          </a:prstGeom>
          <a:solidFill>
            <a:schemeClr val="accent4"/>
          </a:solid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de-CH" sz="1350" b="0" i="0" u="none" strike="noStrike" kern="0" cap="none" spc="0" normalizeH="0" baseline="0" noProof="0" dirty="0">
              <a:ln>
                <a:noFill/>
              </a:ln>
              <a:solidFill>
                <a:srgbClr val="FFC000"/>
              </a:solidFill>
              <a:effectLst/>
              <a:uLnTx/>
              <a:uFillTx/>
              <a:latin typeface="Arial" panose="020B0604020202020204" pitchFamily="34" charset="0"/>
              <a:ea typeface="Open Sans"/>
              <a:cs typeface="Arial" panose="020B0604020202020204" pitchFamily="34" charset="0"/>
              <a:sym typeface="Open Sans"/>
            </a:endParaRPr>
          </a:p>
        </p:txBody>
      </p:sp>
    </p:spTree>
    <p:extLst>
      <p:ext uri="{BB962C8B-B14F-4D97-AF65-F5344CB8AC3E}">
        <p14:creationId xmlns:p14="http://schemas.microsoft.com/office/powerpoint/2010/main" val="10733539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4" name="Google Shape;266;p58">
            <a:extLst>
              <a:ext uri="{FF2B5EF4-FFF2-40B4-BE49-F238E27FC236}">
                <a16:creationId xmlns:a16="http://schemas.microsoft.com/office/drawing/2014/main" id="{5D665D19-5D66-C542-A159-B92ABD1A9A10}"/>
              </a:ext>
            </a:extLst>
          </p:cNvPr>
          <p:cNvSpPr txBox="1"/>
          <p:nvPr/>
        </p:nvSpPr>
        <p:spPr>
          <a:xfrm>
            <a:off x="460942" y="3887854"/>
            <a:ext cx="5046083" cy="646331"/>
          </a:xfrm>
          <a:prstGeom prst="rect">
            <a:avLst/>
          </a:prstGeom>
          <a:noFill/>
          <a:ln>
            <a:noFill/>
          </a:ln>
        </p:spPr>
        <p:txBody>
          <a:bodyPr spcFirstLastPara="1" wrap="square" lIns="0" tIns="0" rIns="0" bIns="0" anchor="t" anchorCtr="0">
            <a:noAutofit/>
          </a:bodyPr>
          <a:lstStyle/>
          <a:p>
            <a:pPr>
              <a:buClr>
                <a:schemeClr val="accent2"/>
              </a:buClr>
              <a:buSzPts val="3600"/>
            </a:pPr>
            <a:r>
              <a:rPr lang="de-CH" sz="2500" dirty="0">
                <a:solidFill>
                  <a:schemeClr val="accent1"/>
                </a:solidFill>
              </a:rPr>
              <a:t>UNTERNEHMENS-</a:t>
            </a:r>
            <a:br>
              <a:rPr lang="de-CH" sz="2500" dirty="0">
                <a:solidFill>
                  <a:schemeClr val="accent1"/>
                </a:solidFill>
              </a:rPr>
            </a:br>
            <a:r>
              <a:rPr lang="de-CH" sz="2500" dirty="0">
                <a:solidFill>
                  <a:schemeClr val="accent1"/>
                </a:solidFill>
              </a:rPr>
              <a:t>STRAFRECHT</a:t>
            </a:r>
            <a:endParaRPr lang="en-US" sz="2500" dirty="0">
              <a:solidFill>
                <a:schemeClr val="accent1"/>
              </a:solidFill>
            </a:endParaRPr>
          </a:p>
        </p:txBody>
      </p:sp>
      <p:sp>
        <p:nvSpPr>
          <p:cNvPr id="25" name="Google Shape;267;p58">
            <a:extLst>
              <a:ext uri="{FF2B5EF4-FFF2-40B4-BE49-F238E27FC236}">
                <a16:creationId xmlns:a16="http://schemas.microsoft.com/office/drawing/2014/main" id="{13B01B10-D21D-7E40-AB4B-12B748FCCDB5}"/>
              </a:ext>
            </a:extLst>
          </p:cNvPr>
          <p:cNvSpPr txBox="1"/>
          <p:nvPr/>
        </p:nvSpPr>
        <p:spPr>
          <a:xfrm>
            <a:off x="460943" y="3659254"/>
            <a:ext cx="2324100" cy="230802"/>
          </a:xfrm>
          <a:prstGeom prst="rect">
            <a:avLst/>
          </a:prstGeom>
          <a:noFill/>
          <a:ln>
            <a:noFill/>
          </a:ln>
        </p:spPr>
        <p:txBody>
          <a:bodyPr spcFirstLastPara="1" wrap="square" lIns="0" tIns="0" rIns="0" bIns="0" anchor="t" anchorCtr="0">
            <a:noAutofit/>
          </a:bodyPr>
          <a:lstStyle/>
          <a:p>
            <a:pPr>
              <a:buClr>
                <a:srgbClr val="ADA9A9"/>
              </a:buClr>
              <a:buSzPts val="1600"/>
            </a:pPr>
            <a:r>
              <a:rPr lang="de-CH" dirty="0">
                <a:solidFill>
                  <a:srgbClr val="ADA9A9"/>
                </a:solidFill>
                <a:latin typeface="Arial" panose="020B0604020202020204" pitchFamily="34" charset="0"/>
                <a:ea typeface="Open Sans"/>
                <a:cs typeface="Arial" panose="020B0604020202020204" pitchFamily="34" charset="0"/>
                <a:sym typeface="Open Sans"/>
              </a:rPr>
              <a:t>Compliance</a:t>
            </a:r>
          </a:p>
        </p:txBody>
      </p:sp>
      <p:sp>
        <p:nvSpPr>
          <p:cNvPr id="26" name="Google Shape;273;p58">
            <a:extLst>
              <a:ext uri="{FF2B5EF4-FFF2-40B4-BE49-F238E27FC236}">
                <a16:creationId xmlns:a16="http://schemas.microsoft.com/office/drawing/2014/main" id="{4486F90F-C42D-6240-92C9-2B4A8B047B42}"/>
              </a:ext>
            </a:extLst>
          </p:cNvPr>
          <p:cNvSpPr txBox="1"/>
          <p:nvPr/>
        </p:nvSpPr>
        <p:spPr>
          <a:xfrm>
            <a:off x="460943" y="2207651"/>
            <a:ext cx="1131091" cy="1157441"/>
          </a:xfrm>
          <a:prstGeom prst="rect">
            <a:avLst/>
          </a:prstGeom>
          <a:solidFill>
            <a:schemeClr val="accent4"/>
          </a:solidFill>
          <a:ln>
            <a:noFill/>
          </a:ln>
        </p:spPr>
        <p:txBody>
          <a:bodyPr spcFirstLastPara="1" wrap="square" lIns="68569" tIns="34275" rIns="68569" bIns="34275" anchor="ctr" anchorCtr="0">
            <a:noAutofit/>
          </a:bodyPr>
          <a:lstStyle/>
          <a:p>
            <a:endParaRPr sz="1350" dirty="0">
              <a:solidFill>
                <a:schemeClr val="dk1"/>
              </a:solidFill>
              <a:latin typeface="Arial" panose="020B0604020202020204" pitchFamily="34" charset="0"/>
              <a:ea typeface="Open Sans"/>
              <a:cs typeface="Arial" panose="020B0604020202020204" pitchFamily="34" charset="0"/>
              <a:sym typeface="Open Sans"/>
            </a:endParaRPr>
          </a:p>
        </p:txBody>
      </p:sp>
      <p:sp>
        <p:nvSpPr>
          <p:cNvPr id="18" name="Rechteck 17">
            <a:extLst>
              <a:ext uri="{FF2B5EF4-FFF2-40B4-BE49-F238E27FC236}">
                <a16:creationId xmlns:a16="http://schemas.microsoft.com/office/drawing/2014/main" id="{2AFF11FC-79FF-FA42-84F4-F91812AE9E2C}"/>
              </a:ext>
            </a:extLst>
          </p:cNvPr>
          <p:cNvSpPr/>
          <p:nvPr/>
        </p:nvSpPr>
        <p:spPr>
          <a:xfrm>
            <a:off x="490420" y="2207651"/>
            <a:ext cx="1072136" cy="1157441"/>
          </a:xfrm>
          <a:prstGeom prst="rect">
            <a:avLst/>
          </a:prstGeom>
        </p:spPr>
        <p:txBody>
          <a:bodyPr wrap="none" anchor="ctr" anchorCtr="0">
            <a:noAutofit/>
          </a:bodyPr>
          <a:lstStyle/>
          <a:p>
            <a:pPr algn="ctr"/>
            <a:r>
              <a:rPr lang="en-US" sz="6000" dirty="0">
                <a:solidFill>
                  <a:schemeClr val="bg1"/>
                </a:solidFill>
              </a:rPr>
              <a:t>E</a:t>
            </a:r>
            <a:endParaRPr lang="de-CH" sz="6000" dirty="0">
              <a:solidFill>
                <a:schemeClr val="bg1"/>
              </a:solidFill>
            </a:endParaRPr>
          </a:p>
        </p:txBody>
      </p:sp>
      <p:sp>
        <p:nvSpPr>
          <p:cNvPr id="19" name="Google Shape;250;p57">
            <a:extLst>
              <a:ext uri="{FF2B5EF4-FFF2-40B4-BE49-F238E27FC236}">
                <a16:creationId xmlns:a16="http://schemas.microsoft.com/office/drawing/2014/main" id="{4B5CCF87-CD18-6746-8072-4230EE023C6D}"/>
              </a:ext>
            </a:extLst>
          </p:cNvPr>
          <p:cNvSpPr txBox="1"/>
          <p:nvPr/>
        </p:nvSpPr>
        <p:spPr>
          <a:xfrm>
            <a:off x="377428" y="4828347"/>
            <a:ext cx="925115" cy="107722"/>
          </a:xfrm>
          <a:prstGeom prst="rect">
            <a:avLst/>
          </a:prstGeom>
          <a:noFill/>
          <a:ln>
            <a:noFill/>
          </a:ln>
        </p:spPr>
        <p:txBody>
          <a:bodyPr spcFirstLastPara="1" wrap="square" lIns="0" tIns="0" rIns="0" bIns="0" anchor="t" anchorCtr="0">
            <a:spAutoFit/>
          </a:bodyPr>
          <a:lstStyle/>
          <a:p>
            <a:pPr>
              <a:buClr>
                <a:schemeClr val="accent1"/>
              </a:buClr>
              <a:buSzPts val="1200"/>
            </a:pPr>
            <a:fld id="{A043D738-59E1-4748-9474-6704EA9D3C3C}" type="slidenum">
              <a:rPr lang="de-CH" sz="700" smtClean="0">
                <a:solidFill>
                  <a:schemeClr val="accent3"/>
                </a:solidFill>
                <a:latin typeface="Arial" panose="020B0604020202020204" pitchFamily="34" charset="0"/>
                <a:ea typeface="Open Sans"/>
                <a:cs typeface="Arial" panose="020B0604020202020204" pitchFamily="34" charset="0"/>
                <a:sym typeface="Open Sans"/>
              </a:rPr>
              <a:t>25</a:t>
            </a:fld>
            <a:endParaRPr lang="de-CH" sz="700" dirty="0">
              <a:solidFill>
                <a:schemeClr val="accent3"/>
              </a:solidFill>
              <a:latin typeface="Arial" panose="020B0604020202020204" pitchFamily="34" charset="0"/>
              <a:ea typeface="Open Sans"/>
              <a:cs typeface="Arial" panose="020B0604020202020204" pitchFamily="34" charset="0"/>
            </a:endParaRPr>
          </a:p>
        </p:txBody>
      </p:sp>
      <p:sp>
        <p:nvSpPr>
          <p:cNvPr id="2" name="Google Shape;249;p57">
            <a:extLst>
              <a:ext uri="{FF2B5EF4-FFF2-40B4-BE49-F238E27FC236}">
                <a16:creationId xmlns:a16="http://schemas.microsoft.com/office/drawing/2014/main" id="{1313E6A5-D4DA-333A-40C4-BF2F734379E8}"/>
              </a:ext>
            </a:extLst>
          </p:cNvPr>
          <p:cNvSpPr txBox="1"/>
          <p:nvPr/>
        </p:nvSpPr>
        <p:spPr>
          <a:xfrm>
            <a:off x="6586430" y="4827289"/>
            <a:ext cx="2314829" cy="107722"/>
          </a:xfrm>
          <a:prstGeom prst="rect">
            <a:avLst/>
          </a:prstGeom>
          <a:noFill/>
          <a:ln>
            <a:noFill/>
          </a:ln>
        </p:spPr>
        <p:txBody>
          <a:bodyPr spcFirstLastPara="1" wrap="square" lIns="0" tIns="0" rIns="0" bIns="0" anchor="t" anchorCtr="0">
            <a:spAutoFit/>
          </a:bodyPr>
          <a:lstStyle/>
          <a:p>
            <a:pPr algn="r">
              <a:buClr>
                <a:schemeClr val="accent1"/>
              </a:buClr>
              <a:buSzPts val="1200"/>
            </a:pPr>
            <a:r>
              <a:rPr lang="de-CH" sz="700" dirty="0">
                <a:solidFill>
                  <a:schemeClr val="accent3"/>
                </a:solidFill>
                <a:latin typeface="Arial" panose="020B0604020202020204" pitchFamily="34" charset="0"/>
                <a:ea typeface="Open Sans"/>
                <a:cs typeface="Arial" panose="020B0604020202020204" pitchFamily="34" charset="0"/>
                <a:sym typeface="Open Sans"/>
              </a:rPr>
              <a:t>© Corporate Governance, D. Carlson-Burkart, 2023</a:t>
            </a:r>
            <a:endParaRPr lang="de-CH" sz="700" dirty="0">
              <a:solidFill>
                <a:schemeClr val="accent3"/>
              </a:solidFill>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B0D244E0-683F-03E1-7365-843D01AD5C44}"/>
              </a:ext>
            </a:extLst>
          </p:cNvPr>
          <p:cNvPicPr>
            <a:picLocks noChangeAspect="1"/>
          </p:cNvPicPr>
          <p:nvPr/>
        </p:nvPicPr>
        <p:blipFill>
          <a:blip r:embed="rId3"/>
          <a:stretch>
            <a:fillRect/>
          </a:stretch>
        </p:blipFill>
        <p:spPr>
          <a:xfrm>
            <a:off x="4380931" y="419199"/>
            <a:ext cx="3601213" cy="4279587"/>
          </a:xfrm>
          <a:prstGeom prst="rect">
            <a:avLst/>
          </a:prstGeom>
        </p:spPr>
      </p:pic>
      <mc:AlternateContent xmlns:mc="http://schemas.openxmlformats.org/markup-compatibility/2006" xmlns:p14="http://schemas.microsoft.com/office/powerpoint/2010/main">
        <mc:Choice Requires="p14">
          <p:contentPart p14:bwMode="auto" r:id="rId4">
            <p14:nvContentPartPr>
              <p14:cNvPr id="7" name="Ink 6">
                <a:extLst>
                  <a:ext uri="{FF2B5EF4-FFF2-40B4-BE49-F238E27FC236}">
                    <a16:creationId xmlns:a16="http://schemas.microsoft.com/office/drawing/2014/main" id="{E333136D-B4AB-8F6A-6D33-76114BEA4ACA}"/>
                  </a:ext>
                </a:extLst>
              </p14:cNvPr>
              <p14:cNvContentPartPr/>
              <p14:nvPr/>
            </p14:nvContentPartPr>
            <p14:xfrm>
              <a:off x="5473107" y="2487547"/>
              <a:ext cx="556560" cy="41040"/>
            </p14:xfrm>
          </p:contentPart>
        </mc:Choice>
        <mc:Fallback xmlns="">
          <p:pic>
            <p:nvPicPr>
              <p:cNvPr id="7" name="Ink 6">
                <a:extLst>
                  <a:ext uri="{FF2B5EF4-FFF2-40B4-BE49-F238E27FC236}">
                    <a16:creationId xmlns:a16="http://schemas.microsoft.com/office/drawing/2014/main" id="{E333136D-B4AB-8F6A-6D33-76114BEA4ACA}"/>
                  </a:ext>
                </a:extLst>
              </p:cNvPr>
              <p:cNvPicPr/>
              <p:nvPr/>
            </p:nvPicPr>
            <p:blipFill>
              <a:blip r:embed="rId5"/>
              <a:stretch>
                <a:fillRect/>
              </a:stretch>
            </p:blipFill>
            <p:spPr>
              <a:xfrm>
                <a:off x="5464467" y="2478547"/>
                <a:ext cx="574200" cy="5868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8" name="Ink 7">
                <a:extLst>
                  <a:ext uri="{FF2B5EF4-FFF2-40B4-BE49-F238E27FC236}">
                    <a16:creationId xmlns:a16="http://schemas.microsoft.com/office/drawing/2014/main" id="{3B2071F8-65AF-9E93-1F40-FC80C302F968}"/>
                  </a:ext>
                </a:extLst>
              </p14:cNvPr>
              <p14:cNvContentPartPr/>
              <p14:nvPr/>
            </p14:nvContentPartPr>
            <p14:xfrm>
              <a:off x="5495787" y="3109267"/>
              <a:ext cx="785520" cy="34560"/>
            </p14:xfrm>
          </p:contentPart>
        </mc:Choice>
        <mc:Fallback xmlns="">
          <p:pic>
            <p:nvPicPr>
              <p:cNvPr id="8" name="Ink 7">
                <a:extLst>
                  <a:ext uri="{FF2B5EF4-FFF2-40B4-BE49-F238E27FC236}">
                    <a16:creationId xmlns:a16="http://schemas.microsoft.com/office/drawing/2014/main" id="{3B2071F8-65AF-9E93-1F40-FC80C302F968}"/>
                  </a:ext>
                </a:extLst>
              </p:cNvPr>
              <p:cNvPicPr/>
              <p:nvPr/>
            </p:nvPicPr>
            <p:blipFill>
              <a:blip r:embed="rId7"/>
              <a:stretch>
                <a:fillRect/>
              </a:stretch>
            </p:blipFill>
            <p:spPr>
              <a:xfrm>
                <a:off x="5487147" y="3100627"/>
                <a:ext cx="803160" cy="52200"/>
              </a:xfrm>
              <a:prstGeom prst="rect">
                <a:avLst/>
              </a:prstGeom>
            </p:spPr>
          </p:pic>
        </mc:Fallback>
      </mc:AlternateContent>
    </p:spTree>
    <p:extLst>
      <p:ext uri="{BB962C8B-B14F-4D97-AF65-F5344CB8AC3E}">
        <p14:creationId xmlns:p14="http://schemas.microsoft.com/office/powerpoint/2010/main" val="7453534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4" name="Google Shape;266;p58">
            <a:extLst>
              <a:ext uri="{FF2B5EF4-FFF2-40B4-BE49-F238E27FC236}">
                <a16:creationId xmlns:a16="http://schemas.microsoft.com/office/drawing/2014/main" id="{5D665D19-5D66-C542-A159-B92ABD1A9A10}"/>
              </a:ext>
            </a:extLst>
          </p:cNvPr>
          <p:cNvSpPr txBox="1"/>
          <p:nvPr/>
        </p:nvSpPr>
        <p:spPr>
          <a:xfrm>
            <a:off x="460942" y="3887854"/>
            <a:ext cx="5046083" cy="646331"/>
          </a:xfrm>
          <a:prstGeom prst="rect">
            <a:avLst/>
          </a:prstGeom>
          <a:noFill/>
          <a:ln>
            <a:noFill/>
          </a:ln>
        </p:spPr>
        <p:txBody>
          <a:bodyPr spcFirstLastPara="1" wrap="square" lIns="0" tIns="0" rIns="0" bIns="0" anchor="t" anchorCtr="0">
            <a:noAutofit/>
          </a:bodyPr>
          <a:lstStyle/>
          <a:p>
            <a:pPr>
              <a:buClr>
                <a:schemeClr val="accent2"/>
              </a:buClr>
              <a:buSzPts val="3600"/>
            </a:pPr>
            <a:r>
              <a:rPr lang="de-CH" sz="2500" dirty="0">
                <a:solidFill>
                  <a:schemeClr val="accent1"/>
                </a:solidFill>
              </a:rPr>
              <a:t>UNTERNEHMENS-</a:t>
            </a:r>
            <a:br>
              <a:rPr lang="de-CH" sz="2500" dirty="0">
                <a:solidFill>
                  <a:schemeClr val="accent1"/>
                </a:solidFill>
              </a:rPr>
            </a:br>
            <a:r>
              <a:rPr lang="de-CH" sz="2500" dirty="0">
                <a:solidFill>
                  <a:schemeClr val="accent1"/>
                </a:solidFill>
              </a:rPr>
              <a:t>STRAFRECHT</a:t>
            </a:r>
            <a:endParaRPr lang="en-US" sz="2500" dirty="0">
              <a:solidFill>
                <a:schemeClr val="accent1"/>
              </a:solidFill>
            </a:endParaRPr>
          </a:p>
        </p:txBody>
      </p:sp>
      <p:sp>
        <p:nvSpPr>
          <p:cNvPr id="25" name="Google Shape;267;p58">
            <a:extLst>
              <a:ext uri="{FF2B5EF4-FFF2-40B4-BE49-F238E27FC236}">
                <a16:creationId xmlns:a16="http://schemas.microsoft.com/office/drawing/2014/main" id="{13B01B10-D21D-7E40-AB4B-12B748FCCDB5}"/>
              </a:ext>
            </a:extLst>
          </p:cNvPr>
          <p:cNvSpPr txBox="1"/>
          <p:nvPr/>
        </p:nvSpPr>
        <p:spPr>
          <a:xfrm>
            <a:off x="460943" y="3659254"/>
            <a:ext cx="2324100" cy="230802"/>
          </a:xfrm>
          <a:prstGeom prst="rect">
            <a:avLst/>
          </a:prstGeom>
          <a:noFill/>
          <a:ln>
            <a:noFill/>
          </a:ln>
        </p:spPr>
        <p:txBody>
          <a:bodyPr spcFirstLastPara="1" wrap="square" lIns="0" tIns="0" rIns="0" bIns="0" anchor="t" anchorCtr="0">
            <a:noAutofit/>
          </a:bodyPr>
          <a:lstStyle/>
          <a:p>
            <a:pPr>
              <a:buClr>
                <a:srgbClr val="ADA9A9"/>
              </a:buClr>
              <a:buSzPts val="1600"/>
            </a:pPr>
            <a:r>
              <a:rPr lang="de-CH" dirty="0">
                <a:solidFill>
                  <a:srgbClr val="ADA9A9"/>
                </a:solidFill>
                <a:latin typeface="Arial" panose="020B0604020202020204" pitchFamily="34" charset="0"/>
                <a:ea typeface="Open Sans"/>
                <a:cs typeface="Arial" panose="020B0604020202020204" pitchFamily="34" charset="0"/>
                <a:sym typeface="Open Sans"/>
              </a:rPr>
              <a:t>Compliance</a:t>
            </a:r>
          </a:p>
        </p:txBody>
      </p:sp>
      <p:sp>
        <p:nvSpPr>
          <p:cNvPr id="26" name="Google Shape;273;p58">
            <a:extLst>
              <a:ext uri="{FF2B5EF4-FFF2-40B4-BE49-F238E27FC236}">
                <a16:creationId xmlns:a16="http://schemas.microsoft.com/office/drawing/2014/main" id="{4486F90F-C42D-6240-92C9-2B4A8B047B42}"/>
              </a:ext>
            </a:extLst>
          </p:cNvPr>
          <p:cNvSpPr txBox="1"/>
          <p:nvPr/>
        </p:nvSpPr>
        <p:spPr>
          <a:xfrm>
            <a:off x="460943" y="2207651"/>
            <a:ext cx="1131091" cy="1157441"/>
          </a:xfrm>
          <a:prstGeom prst="rect">
            <a:avLst/>
          </a:prstGeom>
          <a:solidFill>
            <a:schemeClr val="accent4"/>
          </a:solidFill>
          <a:ln>
            <a:noFill/>
          </a:ln>
        </p:spPr>
        <p:txBody>
          <a:bodyPr spcFirstLastPara="1" wrap="square" lIns="68569" tIns="34275" rIns="68569" bIns="34275" anchor="ctr" anchorCtr="0">
            <a:noAutofit/>
          </a:bodyPr>
          <a:lstStyle/>
          <a:p>
            <a:endParaRPr sz="1350" dirty="0">
              <a:solidFill>
                <a:schemeClr val="dk1"/>
              </a:solidFill>
              <a:latin typeface="Arial" panose="020B0604020202020204" pitchFamily="34" charset="0"/>
              <a:ea typeface="Open Sans"/>
              <a:cs typeface="Arial" panose="020B0604020202020204" pitchFamily="34" charset="0"/>
              <a:sym typeface="Open Sans"/>
            </a:endParaRPr>
          </a:p>
        </p:txBody>
      </p:sp>
      <p:sp>
        <p:nvSpPr>
          <p:cNvPr id="17" name="Google Shape;256;p57">
            <a:extLst>
              <a:ext uri="{FF2B5EF4-FFF2-40B4-BE49-F238E27FC236}">
                <a16:creationId xmlns:a16="http://schemas.microsoft.com/office/drawing/2014/main" id="{2537BFE2-9B54-BB42-A777-C65DD055EF14}"/>
              </a:ext>
            </a:extLst>
          </p:cNvPr>
          <p:cNvSpPr/>
          <p:nvPr/>
        </p:nvSpPr>
        <p:spPr>
          <a:xfrm rot="5400000">
            <a:off x="3563376" y="879770"/>
            <a:ext cx="148828" cy="128588"/>
          </a:xfrm>
          <a:prstGeom prst="triangle">
            <a:avLst>
              <a:gd name="adj" fmla="val 50000"/>
            </a:avLst>
          </a:prstGeom>
          <a:solidFill>
            <a:schemeClr val="accent4"/>
          </a:solidFill>
          <a:ln>
            <a:noFill/>
          </a:ln>
        </p:spPr>
        <p:txBody>
          <a:bodyPr spcFirstLastPara="1" wrap="square" lIns="0" tIns="0" rIns="0" bIns="0" anchor="ctr" anchorCtr="0">
            <a:noAutofit/>
          </a:bodyPr>
          <a:lstStyle/>
          <a:p>
            <a:endParaRPr lang="de-CH" sz="1350" dirty="0">
              <a:solidFill>
                <a:schemeClr val="accent4"/>
              </a:solidFill>
              <a:latin typeface="Arial" panose="020B0604020202020204" pitchFamily="34" charset="0"/>
              <a:ea typeface="Open Sans"/>
              <a:cs typeface="Arial" panose="020B0604020202020204" pitchFamily="34" charset="0"/>
              <a:sym typeface="Open Sans"/>
            </a:endParaRPr>
          </a:p>
        </p:txBody>
      </p:sp>
      <p:sp>
        <p:nvSpPr>
          <p:cNvPr id="20" name="Rechteck 19">
            <a:extLst>
              <a:ext uri="{FF2B5EF4-FFF2-40B4-BE49-F238E27FC236}">
                <a16:creationId xmlns:a16="http://schemas.microsoft.com/office/drawing/2014/main" id="{9F12B7C7-BBCC-9543-B7CF-970990292EC6}"/>
              </a:ext>
            </a:extLst>
          </p:cNvPr>
          <p:cNvSpPr/>
          <p:nvPr/>
        </p:nvSpPr>
        <p:spPr>
          <a:xfrm>
            <a:off x="490420" y="2207651"/>
            <a:ext cx="1072136" cy="1157441"/>
          </a:xfrm>
          <a:prstGeom prst="rect">
            <a:avLst/>
          </a:prstGeom>
        </p:spPr>
        <p:txBody>
          <a:bodyPr wrap="none" anchor="ctr" anchorCtr="0">
            <a:noAutofit/>
          </a:bodyPr>
          <a:lstStyle/>
          <a:p>
            <a:pPr algn="ctr"/>
            <a:r>
              <a:rPr lang="en-US" sz="6000" dirty="0">
                <a:solidFill>
                  <a:schemeClr val="bg1"/>
                </a:solidFill>
              </a:rPr>
              <a:t>E</a:t>
            </a:r>
            <a:endParaRPr lang="de-CH" sz="6000" dirty="0">
              <a:solidFill>
                <a:schemeClr val="bg1"/>
              </a:solidFill>
            </a:endParaRPr>
          </a:p>
        </p:txBody>
      </p:sp>
      <p:sp>
        <p:nvSpPr>
          <p:cNvPr id="21" name="Google Shape;250;p57">
            <a:extLst>
              <a:ext uri="{FF2B5EF4-FFF2-40B4-BE49-F238E27FC236}">
                <a16:creationId xmlns:a16="http://schemas.microsoft.com/office/drawing/2014/main" id="{8E021266-4006-9D47-896E-86D16C7AF18E}"/>
              </a:ext>
            </a:extLst>
          </p:cNvPr>
          <p:cNvSpPr txBox="1"/>
          <p:nvPr/>
        </p:nvSpPr>
        <p:spPr>
          <a:xfrm>
            <a:off x="377428" y="4828347"/>
            <a:ext cx="925115" cy="107722"/>
          </a:xfrm>
          <a:prstGeom prst="rect">
            <a:avLst/>
          </a:prstGeom>
          <a:noFill/>
          <a:ln>
            <a:noFill/>
          </a:ln>
        </p:spPr>
        <p:txBody>
          <a:bodyPr spcFirstLastPara="1" wrap="square" lIns="0" tIns="0" rIns="0" bIns="0" anchor="t" anchorCtr="0">
            <a:spAutoFit/>
          </a:bodyPr>
          <a:lstStyle/>
          <a:p>
            <a:pPr>
              <a:buClr>
                <a:schemeClr val="accent1"/>
              </a:buClr>
              <a:buSzPts val="1200"/>
            </a:pPr>
            <a:fld id="{A043D738-59E1-4748-9474-6704EA9D3C3C}" type="slidenum">
              <a:rPr lang="de-CH" sz="700" smtClean="0">
                <a:solidFill>
                  <a:schemeClr val="accent3"/>
                </a:solidFill>
                <a:latin typeface="Arial" panose="020B0604020202020204" pitchFamily="34" charset="0"/>
                <a:ea typeface="Open Sans"/>
                <a:cs typeface="Arial" panose="020B0604020202020204" pitchFamily="34" charset="0"/>
                <a:sym typeface="Open Sans"/>
              </a:rPr>
              <a:t>26</a:t>
            </a:fld>
            <a:endParaRPr lang="de-CH" sz="700" dirty="0">
              <a:solidFill>
                <a:schemeClr val="accent3"/>
              </a:solidFill>
              <a:latin typeface="Arial" panose="020B0604020202020204" pitchFamily="34" charset="0"/>
              <a:ea typeface="Open Sans"/>
              <a:cs typeface="Arial" panose="020B0604020202020204" pitchFamily="34" charset="0"/>
            </a:endParaRPr>
          </a:p>
        </p:txBody>
      </p:sp>
      <p:sp>
        <p:nvSpPr>
          <p:cNvPr id="2" name="Google Shape;249;p57">
            <a:extLst>
              <a:ext uri="{FF2B5EF4-FFF2-40B4-BE49-F238E27FC236}">
                <a16:creationId xmlns:a16="http://schemas.microsoft.com/office/drawing/2014/main" id="{BD961849-1612-C23F-575E-5745D863D4F6}"/>
              </a:ext>
            </a:extLst>
          </p:cNvPr>
          <p:cNvSpPr txBox="1"/>
          <p:nvPr/>
        </p:nvSpPr>
        <p:spPr>
          <a:xfrm>
            <a:off x="6586430" y="4827289"/>
            <a:ext cx="2314829" cy="107722"/>
          </a:xfrm>
          <a:prstGeom prst="rect">
            <a:avLst/>
          </a:prstGeom>
          <a:noFill/>
          <a:ln>
            <a:noFill/>
          </a:ln>
        </p:spPr>
        <p:txBody>
          <a:bodyPr spcFirstLastPara="1" wrap="square" lIns="0" tIns="0" rIns="0" bIns="0" anchor="t" anchorCtr="0">
            <a:spAutoFit/>
          </a:bodyPr>
          <a:lstStyle/>
          <a:p>
            <a:pPr algn="r">
              <a:buClr>
                <a:schemeClr val="accent1"/>
              </a:buClr>
              <a:buSzPts val="1200"/>
            </a:pPr>
            <a:r>
              <a:rPr lang="de-CH" sz="700" dirty="0">
                <a:solidFill>
                  <a:schemeClr val="accent3"/>
                </a:solidFill>
                <a:latin typeface="Arial" panose="020B0604020202020204" pitchFamily="34" charset="0"/>
                <a:ea typeface="Open Sans"/>
                <a:cs typeface="Arial" panose="020B0604020202020204" pitchFamily="34" charset="0"/>
                <a:sym typeface="Open Sans"/>
              </a:rPr>
              <a:t>© Corporate Governance, D. Carlson-Burkart, 2023</a:t>
            </a:r>
            <a:endParaRPr lang="de-CH" sz="700" dirty="0">
              <a:solidFill>
                <a:schemeClr val="accent3"/>
              </a:solidFill>
              <a:latin typeface="Arial" panose="020B0604020202020204" pitchFamily="34" charset="0"/>
              <a:cs typeface="Arial" panose="020B0604020202020204" pitchFamily="34" charset="0"/>
            </a:endParaRPr>
          </a:p>
        </p:txBody>
      </p:sp>
      <mc:AlternateContent xmlns:mc="http://schemas.openxmlformats.org/markup-compatibility/2006" xmlns:p14="http://schemas.microsoft.com/office/powerpoint/2010/main">
        <mc:Choice Requires="p14">
          <p:contentPart p14:bwMode="auto" r:id="rId3">
            <p14:nvContentPartPr>
              <p14:cNvPr id="3" name="Ink 2">
                <a:extLst>
                  <a:ext uri="{FF2B5EF4-FFF2-40B4-BE49-F238E27FC236}">
                    <a16:creationId xmlns:a16="http://schemas.microsoft.com/office/drawing/2014/main" id="{304CB702-0C7E-3FE9-8F75-31F7DB4DA182}"/>
                  </a:ext>
                </a:extLst>
              </p14:cNvPr>
              <p14:cNvContentPartPr/>
              <p14:nvPr/>
            </p14:nvContentPartPr>
            <p14:xfrm>
              <a:off x="5007836" y="1064905"/>
              <a:ext cx="360" cy="360"/>
            </p14:xfrm>
          </p:contentPart>
        </mc:Choice>
        <mc:Fallback xmlns="">
          <p:pic>
            <p:nvPicPr>
              <p:cNvPr id="3" name="Ink 2">
                <a:extLst>
                  <a:ext uri="{FF2B5EF4-FFF2-40B4-BE49-F238E27FC236}">
                    <a16:creationId xmlns:a16="http://schemas.microsoft.com/office/drawing/2014/main" id="{304CB702-0C7E-3FE9-8F75-31F7DB4DA182}"/>
                  </a:ext>
                </a:extLst>
              </p:cNvPr>
              <p:cNvPicPr/>
              <p:nvPr/>
            </p:nvPicPr>
            <p:blipFill>
              <a:blip r:embed="rId4"/>
              <a:stretch>
                <a:fillRect/>
              </a:stretch>
            </p:blipFill>
            <p:spPr>
              <a:xfrm>
                <a:off x="4999196" y="105590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4" name="Ink 3">
                <a:extLst>
                  <a:ext uri="{FF2B5EF4-FFF2-40B4-BE49-F238E27FC236}">
                    <a16:creationId xmlns:a16="http://schemas.microsoft.com/office/drawing/2014/main" id="{0355DA5F-2E4E-1467-6D1A-945D6D5C2893}"/>
                  </a:ext>
                </a:extLst>
              </p14:cNvPr>
              <p14:cNvContentPartPr/>
              <p14:nvPr/>
            </p14:nvContentPartPr>
            <p14:xfrm>
              <a:off x="4925396" y="961585"/>
              <a:ext cx="360" cy="360"/>
            </p14:xfrm>
          </p:contentPart>
        </mc:Choice>
        <mc:Fallback xmlns="">
          <p:pic>
            <p:nvPicPr>
              <p:cNvPr id="4" name="Ink 3">
                <a:extLst>
                  <a:ext uri="{FF2B5EF4-FFF2-40B4-BE49-F238E27FC236}">
                    <a16:creationId xmlns:a16="http://schemas.microsoft.com/office/drawing/2014/main" id="{0355DA5F-2E4E-1467-6D1A-945D6D5C2893}"/>
                  </a:ext>
                </a:extLst>
              </p:cNvPr>
              <p:cNvPicPr/>
              <p:nvPr/>
            </p:nvPicPr>
            <p:blipFill>
              <a:blip r:embed="rId4"/>
              <a:stretch>
                <a:fillRect/>
              </a:stretch>
            </p:blipFill>
            <p:spPr>
              <a:xfrm>
                <a:off x="4916396" y="952945"/>
                <a:ext cx="18000" cy="18000"/>
              </a:xfrm>
              <a:prstGeom prst="rect">
                <a:avLst/>
              </a:prstGeom>
            </p:spPr>
          </p:pic>
        </mc:Fallback>
      </mc:AlternateContent>
      <p:grpSp>
        <p:nvGrpSpPr>
          <p:cNvPr id="9" name="Group 8">
            <a:extLst>
              <a:ext uri="{FF2B5EF4-FFF2-40B4-BE49-F238E27FC236}">
                <a16:creationId xmlns:a16="http://schemas.microsoft.com/office/drawing/2014/main" id="{195BD423-DDBC-2C2D-6D21-B8FD169326B8}"/>
              </a:ext>
            </a:extLst>
          </p:cNvPr>
          <p:cNvGrpSpPr/>
          <p:nvPr/>
        </p:nvGrpSpPr>
        <p:grpSpPr>
          <a:xfrm>
            <a:off x="4689956" y="1838905"/>
            <a:ext cx="360" cy="10440"/>
            <a:chOff x="4689956" y="1838905"/>
            <a:chExt cx="360" cy="10440"/>
          </a:xfrm>
        </p:grpSpPr>
        <mc:AlternateContent xmlns:mc="http://schemas.openxmlformats.org/markup-compatibility/2006" xmlns:p14="http://schemas.microsoft.com/office/powerpoint/2010/main">
          <mc:Choice Requires="p14">
            <p:contentPart p14:bwMode="auto" r:id="rId6">
              <p14:nvContentPartPr>
                <p14:cNvPr id="5" name="Ink 4">
                  <a:extLst>
                    <a:ext uri="{FF2B5EF4-FFF2-40B4-BE49-F238E27FC236}">
                      <a16:creationId xmlns:a16="http://schemas.microsoft.com/office/drawing/2014/main" id="{06FB39A5-41BA-619A-2CE0-9B6199C5927C}"/>
                    </a:ext>
                  </a:extLst>
                </p14:cNvPr>
                <p14:cNvContentPartPr/>
                <p14:nvPr/>
              </p14:nvContentPartPr>
              <p14:xfrm>
                <a:off x="4689956" y="1838905"/>
                <a:ext cx="360" cy="2160"/>
              </p14:xfrm>
            </p:contentPart>
          </mc:Choice>
          <mc:Fallback xmlns="">
            <p:pic>
              <p:nvPicPr>
                <p:cNvPr id="5" name="Ink 4">
                  <a:extLst>
                    <a:ext uri="{FF2B5EF4-FFF2-40B4-BE49-F238E27FC236}">
                      <a16:creationId xmlns:a16="http://schemas.microsoft.com/office/drawing/2014/main" id="{06FB39A5-41BA-619A-2CE0-9B6199C5927C}"/>
                    </a:ext>
                  </a:extLst>
                </p:cNvPr>
                <p:cNvPicPr/>
                <p:nvPr/>
              </p:nvPicPr>
              <p:blipFill>
                <a:blip r:embed="rId7"/>
                <a:stretch>
                  <a:fillRect/>
                </a:stretch>
              </p:blipFill>
              <p:spPr>
                <a:xfrm>
                  <a:off x="4680956" y="1830265"/>
                  <a:ext cx="18000" cy="198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6" name="Ink 5">
                  <a:extLst>
                    <a:ext uri="{FF2B5EF4-FFF2-40B4-BE49-F238E27FC236}">
                      <a16:creationId xmlns:a16="http://schemas.microsoft.com/office/drawing/2014/main" id="{A01DF6E2-905D-13AD-BB64-525DFDD01220}"/>
                    </a:ext>
                  </a:extLst>
                </p14:cNvPr>
                <p14:cNvContentPartPr/>
                <p14:nvPr/>
              </p14:nvContentPartPr>
              <p14:xfrm>
                <a:off x="4689956" y="1848985"/>
                <a:ext cx="360" cy="360"/>
              </p14:xfrm>
            </p:contentPart>
          </mc:Choice>
          <mc:Fallback xmlns="">
            <p:pic>
              <p:nvPicPr>
                <p:cNvPr id="6" name="Ink 5">
                  <a:extLst>
                    <a:ext uri="{FF2B5EF4-FFF2-40B4-BE49-F238E27FC236}">
                      <a16:creationId xmlns:a16="http://schemas.microsoft.com/office/drawing/2014/main" id="{A01DF6E2-905D-13AD-BB64-525DFDD01220}"/>
                    </a:ext>
                  </a:extLst>
                </p:cNvPr>
                <p:cNvPicPr/>
                <p:nvPr/>
              </p:nvPicPr>
              <p:blipFill>
                <a:blip r:embed="rId4"/>
                <a:stretch>
                  <a:fillRect/>
                </a:stretch>
              </p:blipFill>
              <p:spPr>
                <a:xfrm>
                  <a:off x="4680956" y="18399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7" name="Ink 6">
                  <a:extLst>
                    <a:ext uri="{FF2B5EF4-FFF2-40B4-BE49-F238E27FC236}">
                      <a16:creationId xmlns:a16="http://schemas.microsoft.com/office/drawing/2014/main" id="{A607BF1B-3EDC-8A67-8783-E087AA4C7DFA}"/>
                    </a:ext>
                  </a:extLst>
                </p14:cNvPr>
                <p14:cNvContentPartPr/>
                <p14:nvPr/>
              </p14:nvContentPartPr>
              <p14:xfrm>
                <a:off x="4689956" y="1848985"/>
                <a:ext cx="360" cy="360"/>
              </p14:xfrm>
            </p:contentPart>
          </mc:Choice>
          <mc:Fallback xmlns="">
            <p:pic>
              <p:nvPicPr>
                <p:cNvPr id="7" name="Ink 6">
                  <a:extLst>
                    <a:ext uri="{FF2B5EF4-FFF2-40B4-BE49-F238E27FC236}">
                      <a16:creationId xmlns:a16="http://schemas.microsoft.com/office/drawing/2014/main" id="{A607BF1B-3EDC-8A67-8783-E087AA4C7DFA}"/>
                    </a:ext>
                  </a:extLst>
                </p:cNvPr>
                <p:cNvPicPr/>
                <p:nvPr/>
              </p:nvPicPr>
              <p:blipFill>
                <a:blip r:embed="rId4"/>
                <a:stretch>
                  <a:fillRect/>
                </a:stretch>
              </p:blipFill>
              <p:spPr>
                <a:xfrm>
                  <a:off x="4680956" y="1839985"/>
                  <a:ext cx="18000" cy="18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0">
            <p14:nvContentPartPr>
              <p14:cNvPr id="8" name="Ink 7">
                <a:extLst>
                  <a:ext uri="{FF2B5EF4-FFF2-40B4-BE49-F238E27FC236}">
                    <a16:creationId xmlns:a16="http://schemas.microsoft.com/office/drawing/2014/main" id="{5B6394F4-B147-6059-2DBD-555BC242C9FB}"/>
                  </a:ext>
                </a:extLst>
              </p14:cNvPr>
              <p14:cNvContentPartPr/>
              <p14:nvPr/>
            </p14:nvContentPartPr>
            <p14:xfrm>
              <a:off x="2546156" y="2626945"/>
              <a:ext cx="360" cy="360"/>
            </p14:xfrm>
          </p:contentPart>
        </mc:Choice>
        <mc:Fallback xmlns="">
          <p:pic>
            <p:nvPicPr>
              <p:cNvPr id="8" name="Ink 7">
                <a:extLst>
                  <a:ext uri="{FF2B5EF4-FFF2-40B4-BE49-F238E27FC236}">
                    <a16:creationId xmlns:a16="http://schemas.microsoft.com/office/drawing/2014/main" id="{5B6394F4-B147-6059-2DBD-555BC242C9FB}"/>
                  </a:ext>
                </a:extLst>
              </p:cNvPr>
              <p:cNvPicPr/>
              <p:nvPr/>
            </p:nvPicPr>
            <p:blipFill>
              <a:blip r:embed="rId4"/>
              <a:stretch>
                <a:fillRect/>
              </a:stretch>
            </p:blipFill>
            <p:spPr>
              <a:xfrm>
                <a:off x="2537516" y="261830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0" name="Ink 9">
                <a:extLst>
                  <a:ext uri="{FF2B5EF4-FFF2-40B4-BE49-F238E27FC236}">
                    <a16:creationId xmlns:a16="http://schemas.microsoft.com/office/drawing/2014/main" id="{A638FCD5-8DA3-5903-5EA3-9A804D22F7E8}"/>
                  </a:ext>
                </a:extLst>
              </p14:cNvPr>
              <p14:cNvContentPartPr/>
              <p14:nvPr/>
            </p14:nvContentPartPr>
            <p14:xfrm>
              <a:off x="4778516" y="2404825"/>
              <a:ext cx="360" cy="360"/>
            </p14:xfrm>
          </p:contentPart>
        </mc:Choice>
        <mc:Fallback xmlns="">
          <p:pic>
            <p:nvPicPr>
              <p:cNvPr id="10" name="Ink 9">
                <a:extLst>
                  <a:ext uri="{FF2B5EF4-FFF2-40B4-BE49-F238E27FC236}">
                    <a16:creationId xmlns:a16="http://schemas.microsoft.com/office/drawing/2014/main" id="{A638FCD5-8DA3-5903-5EA3-9A804D22F7E8}"/>
                  </a:ext>
                </a:extLst>
              </p:cNvPr>
              <p:cNvPicPr/>
              <p:nvPr/>
            </p:nvPicPr>
            <p:blipFill>
              <a:blip r:embed="rId4"/>
              <a:stretch>
                <a:fillRect/>
              </a:stretch>
            </p:blipFill>
            <p:spPr>
              <a:xfrm>
                <a:off x="4769516" y="2396185"/>
                <a:ext cx="18000" cy="18000"/>
              </a:xfrm>
              <a:prstGeom prst="rect">
                <a:avLst/>
              </a:prstGeom>
            </p:spPr>
          </p:pic>
        </mc:Fallback>
      </mc:AlternateContent>
      <p:grpSp>
        <p:nvGrpSpPr>
          <p:cNvPr id="16" name="Group 15">
            <a:extLst>
              <a:ext uri="{FF2B5EF4-FFF2-40B4-BE49-F238E27FC236}">
                <a16:creationId xmlns:a16="http://schemas.microsoft.com/office/drawing/2014/main" id="{8DA9B072-6277-C03F-4FB9-C811B11EC7D5}"/>
              </a:ext>
            </a:extLst>
          </p:cNvPr>
          <p:cNvGrpSpPr/>
          <p:nvPr/>
        </p:nvGrpSpPr>
        <p:grpSpPr>
          <a:xfrm>
            <a:off x="5208716" y="1565665"/>
            <a:ext cx="360" cy="360"/>
            <a:chOff x="5208716" y="1565665"/>
            <a:chExt cx="360" cy="360"/>
          </a:xfrm>
        </p:grpSpPr>
        <mc:AlternateContent xmlns:mc="http://schemas.openxmlformats.org/markup-compatibility/2006" xmlns:p14="http://schemas.microsoft.com/office/powerpoint/2010/main">
          <mc:Choice Requires="p14">
            <p:contentPart p14:bwMode="auto" r:id="rId12">
              <p14:nvContentPartPr>
                <p14:cNvPr id="11" name="Ink 10">
                  <a:extLst>
                    <a:ext uri="{FF2B5EF4-FFF2-40B4-BE49-F238E27FC236}">
                      <a16:creationId xmlns:a16="http://schemas.microsoft.com/office/drawing/2014/main" id="{BDEE2D43-6838-E8BC-85C3-71EE8A37A56D}"/>
                    </a:ext>
                  </a:extLst>
                </p14:cNvPr>
                <p14:cNvContentPartPr/>
                <p14:nvPr/>
              </p14:nvContentPartPr>
              <p14:xfrm>
                <a:off x="5208716" y="1565665"/>
                <a:ext cx="360" cy="360"/>
              </p14:xfrm>
            </p:contentPart>
          </mc:Choice>
          <mc:Fallback xmlns="">
            <p:pic>
              <p:nvPicPr>
                <p:cNvPr id="11" name="Ink 10">
                  <a:extLst>
                    <a:ext uri="{FF2B5EF4-FFF2-40B4-BE49-F238E27FC236}">
                      <a16:creationId xmlns:a16="http://schemas.microsoft.com/office/drawing/2014/main" id="{BDEE2D43-6838-E8BC-85C3-71EE8A37A56D}"/>
                    </a:ext>
                  </a:extLst>
                </p:cNvPr>
                <p:cNvPicPr/>
                <p:nvPr/>
              </p:nvPicPr>
              <p:blipFill>
                <a:blip r:embed="rId4"/>
                <a:stretch>
                  <a:fillRect/>
                </a:stretch>
              </p:blipFill>
              <p:spPr>
                <a:xfrm>
                  <a:off x="5199716" y="155666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2" name="Ink 11">
                  <a:extLst>
                    <a:ext uri="{FF2B5EF4-FFF2-40B4-BE49-F238E27FC236}">
                      <a16:creationId xmlns:a16="http://schemas.microsoft.com/office/drawing/2014/main" id="{723805E3-7068-6B94-037E-4704EEB393C6}"/>
                    </a:ext>
                  </a:extLst>
                </p14:cNvPr>
                <p14:cNvContentPartPr/>
                <p14:nvPr/>
              </p14:nvContentPartPr>
              <p14:xfrm>
                <a:off x="5208716" y="1565665"/>
                <a:ext cx="360" cy="360"/>
              </p14:xfrm>
            </p:contentPart>
          </mc:Choice>
          <mc:Fallback xmlns="">
            <p:pic>
              <p:nvPicPr>
                <p:cNvPr id="12" name="Ink 11">
                  <a:extLst>
                    <a:ext uri="{FF2B5EF4-FFF2-40B4-BE49-F238E27FC236}">
                      <a16:creationId xmlns:a16="http://schemas.microsoft.com/office/drawing/2014/main" id="{723805E3-7068-6B94-037E-4704EEB393C6}"/>
                    </a:ext>
                  </a:extLst>
                </p:cNvPr>
                <p:cNvPicPr/>
                <p:nvPr/>
              </p:nvPicPr>
              <p:blipFill>
                <a:blip r:embed="rId4"/>
                <a:stretch>
                  <a:fillRect/>
                </a:stretch>
              </p:blipFill>
              <p:spPr>
                <a:xfrm>
                  <a:off x="5199716" y="155666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3" name="Ink 12">
                  <a:extLst>
                    <a:ext uri="{FF2B5EF4-FFF2-40B4-BE49-F238E27FC236}">
                      <a16:creationId xmlns:a16="http://schemas.microsoft.com/office/drawing/2014/main" id="{32A2ADDA-3BFF-ECC1-7150-3CB8B4116FEB}"/>
                    </a:ext>
                  </a:extLst>
                </p14:cNvPr>
                <p14:cNvContentPartPr/>
                <p14:nvPr/>
              </p14:nvContentPartPr>
              <p14:xfrm>
                <a:off x="5208716" y="1565665"/>
                <a:ext cx="360" cy="360"/>
              </p14:xfrm>
            </p:contentPart>
          </mc:Choice>
          <mc:Fallback xmlns="">
            <p:pic>
              <p:nvPicPr>
                <p:cNvPr id="13" name="Ink 12">
                  <a:extLst>
                    <a:ext uri="{FF2B5EF4-FFF2-40B4-BE49-F238E27FC236}">
                      <a16:creationId xmlns:a16="http://schemas.microsoft.com/office/drawing/2014/main" id="{32A2ADDA-3BFF-ECC1-7150-3CB8B4116FEB}"/>
                    </a:ext>
                  </a:extLst>
                </p:cNvPr>
                <p:cNvPicPr/>
                <p:nvPr/>
              </p:nvPicPr>
              <p:blipFill>
                <a:blip r:embed="rId4"/>
                <a:stretch>
                  <a:fillRect/>
                </a:stretch>
              </p:blipFill>
              <p:spPr>
                <a:xfrm>
                  <a:off x="5199716" y="155666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4" name="Ink 13">
                  <a:extLst>
                    <a:ext uri="{FF2B5EF4-FFF2-40B4-BE49-F238E27FC236}">
                      <a16:creationId xmlns:a16="http://schemas.microsoft.com/office/drawing/2014/main" id="{639DB6F7-8268-7B4E-B9AF-3D15BF80A3D6}"/>
                    </a:ext>
                  </a:extLst>
                </p14:cNvPr>
                <p14:cNvContentPartPr/>
                <p14:nvPr/>
              </p14:nvContentPartPr>
              <p14:xfrm>
                <a:off x="5208716" y="1565665"/>
                <a:ext cx="360" cy="360"/>
              </p14:xfrm>
            </p:contentPart>
          </mc:Choice>
          <mc:Fallback xmlns="">
            <p:pic>
              <p:nvPicPr>
                <p:cNvPr id="14" name="Ink 13">
                  <a:extLst>
                    <a:ext uri="{FF2B5EF4-FFF2-40B4-BE49-F238E27FC236}">
                      <a16:creationId xmlns:a16="http://schemas.microsoft.com/office/drawing/2014/main" id="{639DB6F7-8268-7B4E-B9AF-3D15BF80A3D6}"/>
                    </a:ext>
                  </a:extLst>
                </p:cNvPr>
                <p:cNvPicPr/>
                <p:nvPr/>
              </p:nvPicPr>
              <p:blipFill>
                <a:blip r:embed="rId4"/>
                <a:stretch>
                  <a:fillRect/>
                </a:stretch>
              </p:blipFill>
              <p:spPr>
                <a:xfrm>
                  <a:off x="5199716" y="1556665"/>
                  <a:ext cx="18000" cy="18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6">
            <p14:nvContentPartPr>
              <p14:cNvPr id="15" name="Ink 14">
                <a:extLst>
                  <a:ext uri="{FF2B5EF4-FFF2-40B4-BE49-F238E27FC236}">
                    <a16:creationId xmlns:a16="http://schemas.microsoft.com/office/drawing/2014/main" id="{3E2C36A0-19E8-2F49-668F-D3D26C226C9D}"/>
                  </a:ext>
                </a:extLst>
              </p14:cNvPr>
              <p14:cNvContentPartPr/>
              <p14:nvPr/>
            </p14:nvContentPartPr>
            <p14:xfrm>
              <a:off x="4156436" y="997585"/>
              <a:ext cx="360" cy="360"/>
            </p14:xfrm>
          </p:contentPart>
        </mc:Choice>
        <mc:Fallback xmlns="">
          <p:pic>
            <p:nvPicPr>
              <p:cNvPr id="15" name="Ink 14">
                <a:extLst>
                  <a:ext uri="{FF2B5EF4-FFF2-40B4-BE49-F238E27FC236}">
                    <a16:creationId xmlns:a16="http://schemas.microsoft.com/office/drawing/2014/main" id="{3E2C36A0-19E8-2F49-668F-D3D26C226C9D}"/>
                  </a:ext>
                </a:extLst>
              </p:cNvPr>
              <p:cNvPicPr/>
              <p:nvPr/>
            </p:nvPicPr>
            <p:blipFill>
              <a:blip r:embed="rId4"/>
              <a:stretch>
                <a:fillRect/>
              </a:stretch>
            </p:blipFill>
            <p:spPr>
              <a:xfrm>
                <a:off x="4147436" y="98894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9" name="Ink 18">
                <a:extLst>
                  <a:ext uri="{FF2B5EF4-FFF2-40B4-BE49-F238E27FC236}">
                    <a16:creationId xmlns:a16="http://schemas.microsoft.com/office/drawing/2014/main" id="{F1D687D4-0588-AD9F-2245-412CFD6121F2}"/>
                  </a:ext>
                </a:extLst>
              </p14:cNvPr>
              <p14:cNvContentPartPr/>
              <p14:nvPr/>
            </p14:nvContentPartPr>
            <p14:xfrm>
              <a:off x="5506796" y="1162465"/>
              <a:ext cx="360" cy="360"/>
            </p14:xfrm>
          </p:contentPart>
        </mc:Choice>
        <mc:Fallback xmlns="">
          <p:pic>
            <p:nvPicPr>
              <p:cNvPr id="19" name="Ink 18">
                <a:extLst>
                  <a:ext uri="{FF2B5EF4-FFF2-40B4-BE49-F238E27FC236}">
                    <a16:creationId xmlns:a16="http://schemas.microsoft.com/office/drawing/2014/main" id="{F1D687D4-0588-AD9F-2245-412CFD6121F2}"/>
                  </a:ext>
                </a:extLst>
              </p:cNvPr>
              <p:cNvPicPr/>
              <p:nvPr/>
            </p:nvPicPr>
            <p:blipFill>
              <a:blip r:embed="rId4"/>
              <a:stretch>
                <a:fillRect/>
              </a:stretch>
            </p:blipFill>
            <p:spPr>
              <a:xfrm>
                <a:off x="5497796" y="1153825"/>
                <a:ext cx="18000" cy="18000"/>
              </a:xfrm>
              <a:prstGeom prst="rect">
                <a:avLst/>
              </a:prstGeom>
            </p:spPr>
          </p:pic>
        </mc:Fallback>
      </mc:AlternateContent>
      <p:sp>
        <p:nvSpPr>
          <p:cNvPr id="23" name="Google Shape;255;p57">
            <a:extLst>
              <a:ext uri="{FF2B5EF4-FFF2-40B4-BE49-F238E27FC236}">
                <a16:creationId xmlns:a16="http://schemas.microsoft.com/office/drawing/2014/main" id="{212A25E2-926C-8FC5-14D2-B50D13FAC8F1}"/>
              </a:ext>
            </a:extLst>
          </p:cNvPr>
          <p:cNvSpPr txBox="1"/>
          <p:nvPr/>
        </p:nvSpPr>
        <p:spPr>
          <a:xfrm>
            <a:off x="3875641" y="482536"/>
            <a:ext cx="4711768" cy="4089581"/>
          </a:xfrm>
          <a:prstGeom prst="rect">
            <a:avLst/>
          </a:prstGeom>
          <a:noFill/>
          <a:ln>
            <a:noFill/>
          </a:ln>
        </p:spPr>
        <p:txBody>
          <a:bodyPr spcFirstLastPara="1" wrap="square" lIns="0" tIns="0" rIns="0" bIns="0" anchor="t" anchorCtr="0">
            <a:spAutoFit/>
          </a:bodyPr>
          <a:lstStyle/>
          <a:p>
            <a:pPr>
              <a:lnSpc>
                <a:spcPct val="150000"/>
              </a:lnSpc>
              <a:buClr>
                <a:srgbClr val="757070"/>
              </a:buClr>
              <a:buSzPts val="1100"/>
            </a:pPr>
            <a:r>
              <a:rPr lang="de-CH" b="1" dirty="0">
                <a:solidFill>
                  <a:schemeClr val="accent1"/>
                </a:solidFill>
                <a:latin typeface="Arial" panose="020B0604020202020204" pitchFamily="34" charset="0"/>
                <a:ea typeface="Open Sans"/>
                <a:cs typeface="Arial" panose="020B0604020202020204" pitchFamily="34" charset="0"/>
                <a:sym typeface="Open Sans"/>
              </a:rPr>
              <a:t>Wachsende Anforderungen</a:t>
            </a:r>
          </a:p>
          <a:p>
            <a:pPr marL="171450" indent="-171450">
              <a:lnSpc>
                <a:spcPts val="1500"/>
              </a:lnSpc>
              <a:buClr>
                <a:srgbClr val="757070"/>
              </a:buClr>
              <a:buSzPts val="1100"/>
              <a:buFont typeface="Symbol" pitchFamily="2" charset="2"/>
              <a:buChar char="-"/>
            </a:pPr>
            <a:r>
              <a:rPr lang="de-CH" dirty="0">
                <a:solidFill>
                  <a:schemeClr val="accent6"/>
                </a:solidFill>
                <a:latin typeface="Arial" panose="020B0604020202020204" pitchFamily="34" charset="0"/>
                <a:ea typeface="Open Sans"/>
                <a:cs typeface="Arial" panose="020B0604020202020204" pitchFamily="34" charset="0"/>
                <a:sym typeface="Open Sans"/>
              </a:rPr>
              <a:t>Struktureller Aufbau der Compliance schon früher erforderlich und zumutbar</a:t>
            </a:r>
          </a:p>
          <a:p>
            <a:pPr marL="171450" indent="-171450">
              <a:lnSpc>
                <a:spcPts val="1500"/>
              </a:lnSpc>
              <a:buClr>
                <a:srgbClr val="757070"/>
              </a:buClr>
              <a:buSzPts val="1100"/>
              <a:buFont typeface="Symbol" pitchFamily="2" charset="2"/>
              <a:buChar char="-"/>
            </a:pPr>
            <a:r>
              <a:rPr lang="de-CH" dirty="0">
                <a:solidFill>
                  <a:schemeClr val="accent6"/>
                </a:solidFill>
                <a:latin typeface="Arial" panose="020B0604020202020204" pitchFamily="34" charset="0"/>
                <a:ea typeface="Open Sans"/>
                <a:cs typeface="Arial" panose="020B0604020202020204" pitchFamily="34" charset="0"/>
                <a:sym typeface="Open Sans"/>
              </a:rPr>
              <a:t>Unabhängigkeit der Compliance Abteilung innerhalb der Gesellschaft habe gefehlt</a:t>
            </a:r>
          </a:p>
          <a:p>
            <a:pPr marL="171450" indent="-171450">
              <a:lnSpc>
                <a:spcPts val="1500"/>
              </a:lnSpc>
              <a:buClr>
                <a:srgbClr val="757070"/>
              </a:buClr>
              <a:buSzPts val="1100"/>
              <a:buFont typeface="Symbol" pitchFamily="2" charset="2"/>
              <a:buChar char="-"/>
            </a:pPr>
            <a:r>
              <a:rPr lang="de-CH" dirty="0">
                <a:solidFill>
                  <a:schemeClr val="accent6"/>
                </a:solidFill>
                <a:latin typeface="Arial" panose="020B0604020202020204" pitchFamily="34" charset="0"/>
                <a:ea typeface="Open Sans"/>
                <a:cs typeface="Arial" panose="020B0604020202020204" pitchFamily="34" charset="0"/>
                <a:sym typeface="Open Sans"/>
              </a:rPr>
              <a:t>Compliance Chef und Mitarbeiter hätten beim Stellenantritt nicht über die relevante Berufserfahrung verfügt</a:t>
            </a:r>
          </a:p>
          <a:p>
            <a:pPr marL="171450" indent="-171450">
              <a:lnSpc>
                <a:spcPts val="1500"/>
              </a:lnSpc>
              <a:buClr>
                <a:srgbClr val="757070"/>
              </a:buClr>
              <a:buSzPts val="1100"/>
              <a:buFont typeface="Symbol" pitchFamily="2" charset="2"/>
              <a:buChar char="-"/>
            </a:pPr>
            <a:r>
              <a:rPr lang="de-CH" dirty="0">
                <a:solidFill>
                  <a:schemeClr val="accent6"/>
                </a:solidFill>
                <a:latin typeface="Arial" panose="020B0604020202020204" pitchFamily="34" charset="0"/>
                <a:ea typeface="Open Sans"/>
                <a:cs typeface="Arial" panose="020B0604020202020204" pitchFamily="34" charset="0"/>
                <a:sym typeface="Open Sans"/>
              </a:rPr>
              <a:t>Risiko-basiertes Compliance/Ant-Korruptionstraining sei ungenügend gewesen</a:t>
            </a:r>
          </a:p>
          <a:p>
            <a:pPr marL="171450" indent="-171450">
              <a:lnSpc>
                <a:spcPts val="1500"/>
              </a:lnSpc>
              <a:buClr>
                <a:srgbClr val="757070"/>
              </a:buClr>
              <a:buSzPts val="1100"/>
              <a:buFont typeface="Symbol" pitchFamily="2" charset="2"/>
              <a:buChar char="-"/>
            </a:pPr>
            <a:r>
              <a:rPr lang="de-CH" dirty="0">
                <a:solidFill>
                  <a:schemeClr val="accent6"/>
                </a:solidFill>
                <a:latin typeface="Arial" panose="020B0604020202020204" pitchFamily="34" charset="0"/>
                <a:ea typeface="Open Sans"/>
                <a:cs typeface="Arial" panose="020B0604020202020204" pitchFamily="34" charset="0"/>
                <a:sym typeface="Open Sans"/>
              </a:rPr>
              <a:t>Kompetenzen der Compliance Mitarbeiter seien ungenügend gewesen, da Übersteuerung leicht möglich/keine Unabhängigkeit</a:t>
            </a:r>
          </a:p>
          <a:p>
            <a:pPr marL="171450" indent="-171450">
              <a:lnSpc>
                <a:spcPts val="1500"/>
              </a:lnSpc>
              <a:buClr>
                <a:srgbClr val="757070"/>
              </a:buClr>
              <a:buSzPts val="1100"/>
              <a:buFont typeface="Symbol" pitchFamily="2" charset="2"/>
              <a:buChar char="-"/>
            </a:pPr>
            <a:r>
              <a:rPr lang="de-CH" dirty="0">
                <a:solidFill>
                  <a:schemeClr val="accent6"/>
                </a:solidFill>
                <a:latin typeface="Arial" panose="020B0604020202020204" pitchFamily="34" charset="0"/>
                <a:ea typeface="Open Sans"/>
                <a:cs typeface="Arial" panose="020B0604020202020204" pitchFamily="34" charset="0"/>
                <a:sym typeface="Open Sans"/>
              </a:rPr>
              <a:t>Zu späte Einführung eines wirksamen </a:t>
            </a:r>
            <a:r>
              <a:rPr lang="de-CH" dirty="0" err="1">
                <a:solidFill>
                  <a:schemeClr val="accent6"/>
                </a:solidFill>
                <a:latin typeface="Arial" panose="020B0604020202020204" pitchFamily="34" charset="0"/>
                <a:ea typeface="Open Sans"/>
                <a:cs typeface="Arial" panose="020B0604020202020204" pitchFamily="34" charset="0"/>
                <a:sym typeface="Open Sans"/>
              </a:rPr>
              <a:t>Whistelblowing</a:t>
            </a:r>
            <a:r>
              <a:rPr lang="de-CH" dirty="0">
                <a:solidFill>
                  <a:schemeClr val="accent6"/>
                </a:solidFill>
                <a:latin typeface="Arial" panose="020B0604020202020204" pitchFamily="34" charset="0"/>
                <a:ea typeface="Open Sans"/>
                <a:cs typeface="Arial" panose="020B0604020202020204" pitchFamily="34" charset="0"/>
                <a:sym typeface="Open Sans"/>
              </a:rPr>
              <a:t>-Prozesses</a:t>
            </a:r>
          </a:p>
          <a:p>
            <a:pPr marL="171450" indent="-171450">
              <a:lnSpc>
                <a:spcPts val="1500"/>
              </a:lnSpc>
              <a:buClr>
                <a:srgbClr val="757070"/>
              </a:buClr>
              <a:buSzPts val="1100"/>
              <a:buFont typeface="Symbol" pitchFamily="2" charset="2"/>
              <a:buChar char="-"/>
            </a:pPr>
            <a:r>
              <a:rPr lang="de-CH" dirty="0">
                <a:solidFill>
                  <a:schemeClr val="accent6"/>
                </a:solidFill>
                <a:latin typeface="Arial" panose="020B0604020202020204" pitchFamily="34" charset="0"/>
                <a:ea typeface="Open Sans"/>
                <a:cs typeface="Arial" panose="020B0604020202020204" pitchFamily="34" charset="0"/>
                <a:sym typeface="Open Sans"/>
              </a:rPr>
              <a:t>Disziplinarische bzw. arbeitsrechtliche Massnahmen/Sanktionen im Zusammenhang mit schuldhaften Verstössen gegen Gesetzte und Weisungen (non-Compliance) wurden zu spät eingeführt und waren nicht streng genug sanktioniert</a:t>
            </a:r>
          </a:p>
          <a:p>
            <a:pPr marL="171450" indent="-171450">
              <a:lnSpc>
                <a:spcPts val="1500"/>
              </a:lnSpc>
              <a:buClr>
                <a:srgbClr val="757070"/>
              </a:buClr>
              <a:buSzPts val="1100"/>
              <a:buFont typeface="Symbol" pitchFamily="2" charset="2"/>
              <a:buChar char="-"/>
            </a:pPr>
            <a:r>
              <a:rPr lang="de-CH" dirty="0">
                <a:solidFill>
                  <a:schemeClr val="accent6"/>
                </a:solidFill>
                <a:latin typeface="Arial" panose="020B0604020202020204" pitchFamily="34" charset="0"/>
                <a:ea typeface="Open Sans"/>
                <a:cs typeface="Arial" panose="020B0604020202020204" pitchFamily="34" charset="0"/>
                <a:sym typeface="Open Sans"/>
              </a:rPr>
              <a:t>Ehemalige Amtsträger wurden als Berater engagiert</a:t>
            </a:r>
          </a:p>
          <a:p>
            <a:pPr marL="171450" indent="-171450">
              <a:lnSpc>
                <a:spcPts val="1500"/>
              </a:lnSpc>
              <a:buClr>
                <a:srgbClr val="757070"/>
              </a:buClr>
              <a:buSzPts val="1100"/>
              <a:buFont typeface="Symbol" pitchFamily="2" charset="2"/>
              <a:buChar char="-"/>
            </a:pPr>
            <a:r>
              <a:rPr lang="de-CH" dirty="0">
                <a:solidFill>
                  <a:schemeClr val="accent6"/>
                </a:solidFill>
                <a:latin typeface="Arial" panose="020B0604020202020204" pitchFamily="34" charset="0"/>
                <a:ea typeface="Open Sans"/>
                <a:cs typeface="Arial" panose="020B0604020202020204" pitchFamily="34" charset="0"/>
                <a:sym typeface="Open Sans"/>
              </a:rPr>
              <a:t>Zentrale, interne Stelle zur Überwachung, dass Leistungen von Dritten effektiv im Umfang des Vertrages erbracht wurden</a:t>
            </a:r>
          </a:p>
          <a:p>
            <a:pPr marL="171450" indent="-171450">
              <a:lnSpc>
                <a:spcPts val="1500"/>
              </a:lnSpc>
              <a:buClr>
                <a:srgbClr val="757070"/>
              </a:buClr>
              <a:buSzPts val="1100"/>
              <a:buFont typeface="Symbol" pitchFamily="2" charset="2"/>
              <a:buChar char="-"/>
            </a:pPr>
            <a:r>
              <a:rPr lang="de-CH" b="1" dirty="0">
                <a:solidFill>
                  <a:schemeClr val="accent6"/>
                </a:solidFill>
                <a:latin typeface="Arial" panose="020B0604020202020204" pitchFamily="34" charset="0"/>
                <a:ea typeface="Open Sans"/>
                <a:cs typeface="Arial" panose="020B0604020202020204" pitchFamily="34" charset="0"/>
                <a:sym typeface="Open Sans"/>
              </a:rPr>
              <a:t>Leitfaden</a:t>
            </a:r>
            <a:r>
              <a:rPr lang="de-CH" dirty="0">
                <a:solidFill>
                  <a:schemeClr val="accent6"/>
                </a:solidFill>
                <a:latin typeface="Arial" panose="020B0604020202020204" pitchFamily="34" charset="0"/>
                <a:ea typeface="Open Sans"/>
                <a:cs typeface="Arial" panose="020B0604020202020204" pitchFamily="34" charset="0"/>
                <a:sym typeface="Open Sans"/>
              </a:rPr>
              <a:t> «Grundzüge eines wirksamen Compliance-Managements» von </a:t>
            </a:r>
            <a:r>
              <a:rPr lang="de-CH" dirty="0" err="1">
                <a:solidFill>
                  <a:schemeClr val="accent6"/>
                </a:solidFill>
                <a:latin typeface="Arial" panose="020B0604020202020204" pitchFamily="34" charset="0"/>
                <a:ea typeface="Open Sans"/>
                <a:cs typeface="Arial" panose="020B0604020202020204" pitchFamily="34" charset="0"/>
                <a:sym typeface="Open Sans"/>
              </a:rPr>
              <a:t>SwissHoldings</a:t>
            </a:r>
            <a:r>
              <a:rPr lang="de-CH" dirty="0">
                <a:solidFill>
                  <a:schemeClr val="accent6"/>
                </a:solidFill>
                <a:latin typeface="Arial" panose="020B0604020202020204" pitchFamily="34" charset="0"/>
                <a:ea typeface="Open Sans"/>
                <a:cs typeface="Arial" panose="020B0604020202020204" pitchFamily="34" charset="0"/>
                <a:sym typeface="Open Sans"/>
              </a:rPr>
              <a:t> und Economiesuisse </a:t>
            </a:r>
            <a:r>
              <a:rPr lang="de-CH" b="1" dirty="0">
                <a:solidFill>
                  <a:schemeClr val="accent6"/>
                </a:solidFill>
                <a:latin typeface="Arial" panose="020B0604020202020204" pitchFamily="34" charset="0"/>
                <a:ea typeface="Open Sans"/>
                <a:cs typeface="Arial" panose="020B0604020202020204" pitchFamily="34" charset="0"/>
                <a:sym typeface="Open Sans"/>
              </a:rPr>
              <a:t>nicht befolgt</a:t>
            </a:r>
          </a:p>
          <a:p>
            <a:pPr marL="171450" indent="-171450">
              <a:lnSpc>
                <a:spcPts val="1500"/>
              </a:lnSpc>
              <a:buClr>
                <a:srgbClr val="757070"/>
              </a:buClr>
              <a:buSzPts val="1100"/>
              <a:buFont typeface="Symbol" pitchFamily="2" charset="2"/>
              <a:buChar char="-"/>
            </a:pPr>
            <a:r>
              <a:rPr lang="de-CH" b="1" dirty="0">
                <a:solidFill>
                  <a:schemeClr val="accent6"/>
                </a:solidFill>
                <a:latin typeface="Arial" panose="020B0604020202020204" pitchFamily="34" charset="0"/>
                <a:ea typeface="Open Sans"/>
                <a:cs typeface="Arial" panose="020B0604020202020204" pitchFamily="34" charset="0"/>
                <a:sym typeface="Open Sans"/>
              </a:rPr>
              <a:t>Best </a:t>
            </a:r>
            <a:r>
              <a:rPr lang="de-CH" b="1" dirty="0" err="1">
                <a:solidFill>
                  <a:schemeClr val="accent6"/>
                </a:solidFill>
                <a:latin typeface="Arial" panose="020B0604020202020204" pitchFamily="34" charset="0"/>
                <a:ea typeface="Open Sans"/>
                <a:cs typeface="Arial" panose="020B0604020202020204" pitchFamily="34" charset="0"/>
                <a:sym typeface="Open Sans"/>
              </a:rPr>
              <a:t>Practise</a:t>
            </a:r>
            <a:r>
              <a:rPr lang="de-CH" b="1" dirty="0">
                <a:solidFill>
                  <a:schemeClr val="accent6"/>
                </a:solidFill>
                <a:latin typeface="Arial" panose="020B0604020202020204" pitchFamily="34" charset="0"/>
                <a:ea typeface="Open Sans"/>
                <a:cs typeface="Arial" panose="020B0604020202020204" pitchFamily="34" charset="0"/>
                <a:sym typeface="Open Sans"/>
              </a:rPr>
              <a:t> ….</a:t>
            </a:r>
          </a:p>
        </p:txBody>
      </p:sp>
    </p:spTree>
    <p:extLst>
      <p:ext uri="{BB962C8B-B14F-4D97-AF65-F5344CB8AC3E}">
        <p14:creationId xmlns:p14="http://schemas.microsoft.com/office/powerpoint/2010/main" val="4091618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4" name="Google Shape;266;p58">
            <a:extLst>
              <a:ext uri="{FF2B5EF4-FFF2-40B4-BE49-F238E27FC236}">
                <a16:creationId xmlns:a16="http://schemas.microsoft.com/office/drawing/2014/main" id="{5D665D19-5D66-C542-A159-B92ABD1A9A10}"/>
              </a:ext>
            </a:extLst>
          </p:cNvPr>
          <p:cNvSpPr txBox="1"/>
          <p:nvPr/>
        </p:nvSpPr>
        <p:spPr>
          <a:xfrm>
            <a:off x="460942" y="3887854"/>
            <a:ext cx="5046083" cy="646331"/>
          </a:xfrm>
          <a:prstGeom prst="rect">
            <a:avLst/>
          </a:prstGeom>
          <a:noFill/>
          <a:ln>
            <a:noFill/>
          </a:ln>
        </p:spPr>
        <p:txBody>
          <a:bodyPr spcFirstLastPara="1" wrap="square" lIns="0" tIns="0" rIns="0" bIns="0" anchor="t" anchorCtr="0">
            <a:noAutofit/>
          </a:bodyPr>
          <a:lstStyle/>
          <a:p>
            <a:pPr>
              <a:buClr>
                <a:schemeClr val="accent2"/>
              </a:buClr>
              <a:buSzPts val="3600"/>
            </a:pPr>
            <a:r>
              <a:rPr lang="de-CH" sz="2500" dirty="0">
                <a:solidFill>
                  <a:schemeClr val="accent1"/>
                </a:solidFill>
              </a:rPr>
              <a:t>UNTERNEHMENS-</a:t>
            </a:r>
            <a:br>
              <a:rPr lang="de-CH" sz="2500" dirty="0">
                <a:solidFill>
                  <a:schemeClr val="accent1"/>
                </a:solidFill>
              </a:rPr>
            </a:br>
            <a:r>
              <a:rPr lang="de-CH" sz="2500" dirty="0">
                <a:solidFill>
                  <a:schemeClr val="accent1"/>
                </a:solidFill>
              </a:rPr>
              <a:t>STRAFRECHT</a:t>
            </a:r>
            <a:endParaRPr lang="en-US" sz="2500" dirty="0">
              <a:solidFill>
                <a:schemeClr val="accent1"/>
              </a:solidFill>
            </a:endParaRPr>
          </a:p>
        </p:txBody>
      </p:sp>
      <p:sp>
        <p:nvSpPr>
          <p:cNvPr id="25" name="Google Shape;267;p58">
            <a:extLst>
              <a:ext uri="{FF2B5EF4-FFF2-40B4-BE49-F238E27FC236}">
                <a16:creationId xmlns:a16="http://schemas.microsoft.com/office/drawing/2014/main" id="{13B01B10-D21D-7E40-AB4B-12B748FCCDB5}"/>
              </a:ext>
            </a:extLst>
          </p:cNvPr>
          <p:cNvSpPr txBox="1"/>
          <p:nvPr/>
        </p:nvSpPr>
        <p:spPr>
          <a:xfrm>
            <a:off x="460943" y="3659254"/>
            <a:ext cx="2324100" cy="230802"/>
          </a:xfrm>
          <a:prstGeom prst="rect">
            <a:avLst/>
          </a:prstGeom>
          <a:noFill/>
          <a:ln>
            <a:noFill/>
          </a:ln>
        </p:spPr>
        <p:txBody>
          <a:bodyPr spcFirstLastPara="1" wrap="square" lIns="0" tIns="0" rIns="0" bIns="0" anchor="t" anchorCtr="0">
            <a:noAutofit/>
          </a:bodyPr>
          <a:lstStyle/>
          <a:p>
            <a:pPr>
              <a:buClr>
                <a:srgbClr val="ADA9A9"/>
              </a:buClr>
              <a:buSzPts val="1600"/>
            </a:pPr>
            <a:r>
              <a:rPr lang="de-CH" dirty="0">
                <a:solidFill>
                  <a:srgbClr val="ADA9A9"/>
                </a:solidFill>
                <a:latin typeface="Arial" panose="020B0604020202020204" pitchFamily="34" charset="0"/>
                <a:ea typeface="Open Sans"/>
                <a:cs typeface="Arial" panose="020B0604020202020204" pitchFamily="34" charset="0"/>
                <a:sym typeface="Open Sans"/>
              </a:rPr>
              <a:t>Compliance</a:t>
            </a:r>
          </a:p>
        </p:txBody>
      </p:sp>
      <p:sp>
        <p:nvSpPr>
          <p:cNvPr id="26" name="Google Shape;273;p58">
            <a:extLst>
              <a:ext uri="{FF2B5EF4-FFF2-40B4-BE49-F238E27FC236}">
                <a16:creationId xmlns:a16="http://schemas.microsoft.com/office/drawing/2014/main" id="{4486F90F-C42D-6240-92C9-2B4A8B047B42}"/>
              </a:ext>
            </a:extLst>
          </p:cNvPr>
          <p:cNvSpPr txBox="1"/>
          <p:nvPr/>
        </p:nvSpPr>
        <p:spPr>
          <a:xfrm>
            <a:off x="460943" y="2207651"/>
            <a:ext cx="1131091" cy="1157441"/>
          </a:xfrm>
          <a:prstGeom prst="rect">
            <a:avLst/>
          </a:prstGeom>
          <a:solidFill>
            <a:schemeClr val="accent4"/>
          </a:solidFill>
          <a:ln>
            <a:noFill/>
          </a:ln>
        </p:spPr>
        <p:txBody>
          <a:bodyPr spcFirstLastPara="1" wrap="square" lIns="68569" tIns="34275" rIns="68569" bIns="34275" anchor="ctr" anchorCtr="0">
            <a:noAutofit/>
          </a:bodyPr>
          <a:lstStyle/>
          <a:p>
            <a:endParaRPr sz="1350" dirty="0">
              <a:solidFill>
                <a:schemeClr val="dk1"/>
              </a:solidFill>
              <a:latin typeface="Arial" panose="020B0604020202020204" pitchFamily="34" charset="0"/>
              <a:ea typeface="Open Sans"/>
              <a:cs typeface="Arial" panose="020B0604020202020204" pitchFamily="34" charset="0"/>
              <a:sym typeface="Open Sans"/>
            </a:endParaRPr>
          </a:p>
        </p:txBody>
      </p:sp>
      <p:sp>
        <p:nvSpPr>
          <p:cNvPr id="17" name="Google Shape;256;p57">
            <a:extLst>
              <a:ext uri="{FF2B5EF4-FFF2-40B4-BE49-F238E27FC236}">
                <a16:creationId xmlns:a16="http://schemas.microsoft.com/office/drawing/2014/main" id="{2537BFE2-9B54-BB42-A777-C65DD055EF14}"/>
              </a:ext>
            </a:extLst>
          </p:cNvPr>
          <p:cNvSpPr/>
          <p:nvPr/>
        </p:nvSpPr>
        <p:spPr>
          <a:xfrm rot="5400000">
            <a:off x="3563376" y="879770"/>
            <a:ext cx="148828" cy="128588"/>
          </a:xfrm>
          <a:prstGeom prst="triangle">
            <a:avLst>
              <a:gd name="adj" fmla="val 50000"/>
            </a:avLst>
          </a:prstGeom>
          <a:solidFill>
            <a:schemeClr val="accent4"/>
          </a:solidFill>
          <a:ln>
            <a:noFill/>
          </a:ln>
        </p:spPr>
        <p:txBody>
          <a:bodyPr spcFirstLastPara="1" wrap="square" lIns="0" tIns="0" rIns="0" bIns="0" anchor="ctr" anchorCtr="0">
            <a:noAutofit/>
          </a:bodyPr>
          <a:lstStyle/>
          <a:p>
            <a:endParaRPr lang="de-CH" sz="1350" dirty="0">
              <a:solidFill>
                <a:schemeClr val="accent4"/>
              </a:solidFill>
              <a:latin typeface="Arial" panose="020B0604020202020204" pitchFamily="34" charset="0"/>
              <a:ea typeface="Open Sans"/>
              <a:cs typeface="Arial" panose="020B0604020202020204" pitchFamily="34" charset="0"/>
              <a:sym typeface="Open Sans"/>
            </a:endParaRPr>
          </a:p>
        </p:txBody>
      </p:sp>
      <p:sp>
        <p:nvSpPr>
          <p:cNvPr id="20" name="Rechteck 19">
            <a:extLst>
              <a:ext uri="{FF2B5EF4-FFF2-40B4-BE49-F238E27FC236}">
                <a16:creationId xmlns:a16="http://schemas.microsoft.com/office/drawing/2014/main" id="{9F12B7C7-BBCC-9543-B7CF-970990292EC6}"/>
              </a:ext>
            </a:extLst>
          </p:cNvPr>
          <p:cNvSpPr/>
          <p:nvPr/>
        </p:nvSpPr>
        <p:spPr>
          <a:xfrm>
            <a:off x="490420" y="2207651"/>
            <a:ext cx="1072136" cy="1157441"/>
          </a:xfrm>
          <a:prstGeom prst="rect">
            <a:avLst/>
          </a:prstGeom>
        </p:spPr>
        <p:txBody>
          <a:bodyPr wrap="none" anchor="ctr" anchorCtr="0">
            <a:noAutofit/>
          </a:bodyPr>
          <a:lstStyle/>
          <a:p>
            <a:pPr algn="ctr"/>
            <a:r>
              <a:rPr lang="en-US" sz="6000" dirty="0">
                <a:solidFill>
                  <a:schemeClr val="bg1"/>
                </a:solidFill>
              </a:rPr>
              <a:t>E</a:t>
            </a:r>
            <a:endParaRPr lang="de-CH" sz="6000" dirty="0">
              <a:solidFill>
                <a:schemeClr val="bg1"/>
              </a:solidFill>
            </a:endParaRPr>
          </a:p>
        </p:txBody>
      </p:sp>
      <p:sp>
        <p:nvSpPr>
          <p:cNvPr id="21" name="Google Shape;250;p57">
            <a:extLst>
              <a:ext uri="{FF2B5EF4-FFF2-40B4-BE49-F238E27FC236}">
                <a16:creationId xmlns:a16="http://schemas.microsoft.com/office/drawing/2014/main" id="{8E021266-4006-9D47-896E-86D16C7AF18E}"/>
              </a:ext>
            </a:extLst>
          </p:cNvPr>
          <p:cNvSpPr txBox="1"/>
          <p:nvPr/>
        </p:nvSpPr>
        <p:spPr>
          <a:xfrm>
            <a:off x="377428" y="4828347"/>
            <a:ext cx="925115" cy="107722"/>
          </a:xfrm>
          <a:prstGeom prst="rect">
            <a:avLst/>
          </a:prstGeom>
          <a:noFill/>
          <a:ln>
            <a:noFill/>
          </a:ln>
        </p:spPr>
        <p:txBody>
          <a:bodyPr spcFirstLastPara="1" wrap="square" lIns="0" tIns="0" rIns="0" bIns="0" anchor="t" anchorCtr="0">
            <a:spAutoFit/>
          </a:bodyPr>
          <a:lstStyle/>
          <a:p>
            <a:pPr>
              <a:buClr>
                <a:schemeClr val="accent1"/>
              </a:buClr>
              <a:buSzPts val="1200"/>
            </a:pPr>
            <a:fld id="{A043D738-59E1-4748-9474-6704EA9D3C3C}" type="slidenum">
              <a:rPr lang="de-CH" sz="700" smtClean="0">
                <a:solidFill>
                  <a:schemeClr val="accent3"/>
                </a:solidFill>
                <a:latin typeface="Arial" panose="020B0604020202020204" pitchFamily="34" charset="0"/>
                <a:ea typeface="Open Sans"/>
                <a:cs typeface="Arial" panose="020B0604020202020204" pitchFamily="34" charset="0"/>
                <a:sym typeface="Open Sans"/>
              </a:rPr>
              <a:t>27</a:t>
            </a:fld>
            <a:endParaRPr lang="de-CH" sz="700" dirty="0">
              <a:solidFill>
                <a:schemeClr val="accent3"/>
              </a:solidFill>
              <a:latin typeface="Arial" panose="020B0604020202020204" pitchFamily="34" charset="0"/>
              <a:ea typeface="Open Sans"/>
              <a:cs typeface="Arial" panose="020B0604020202020204" pitchFamily="34" charset="0"/>
            </a:endParaRPr>
          </a:p>
        </p:txBody>
      </p:sp>
      <p:sp>
        <p:nvSpPr>
          <p:cNvPr id="2" name="Google Shape;249;p57">
            <a:extLst>
              <a:ext uri="{FF2B5EF4-FFF2-40B4-BE49-F238E27FC236}">
                <a16:creationId xmlns:a16="http://schemas.microsoft.com/office/drawing/2014/main" id="{BD961849-1612-C23F-575E-5745D863D4F6}"/>
              </a:ext>
            </a:extLst>
          </p:cNvPr>
          <p:cNvSpPr txBox="1"/>
          <p:nvPr/>
        </p:nvSpPr>
        <p:spPr>
          <a:xfrm>
            <a:off x="6586430" y="4827289"/>
            <a:ext cx="2314829" cy="107722"/>
          </a:xfrm>
          <a:prstGeom prst="rect">
            <a:avLst/>
          </a:prstGeom>
          <a:noFill/>
          <a:ln>
            <a:noFill/>
          </a:ln>
        </p:spPr>
        <p:txBody>
          <a:bodyPr spcFirstLastPara="1" wrap="square" lIns="0" tIns="0" rIns="0" bIns="0" anchor="t" anchorCtr="0">
            <a:spAutoFit/>
          </a:bodyPr>
          <a:lstStyle/>
          <a:p>
            <a:pPr algn="r">
              <a:buClr>
                <a:schemeClr val="accent1"/>
              </a:buClr>
              <a:buSzPts val="1200"/>
            </a:pPr>
            <a:r>
              <a:rPr lang="de-CH" sz="700" dirty="0">
                <a:solidFill>
                  <a:schemeClr val="accent3"/>
                </a:solidFill>
                <a:latin typeface="Arial" panose="020B0604020202020204" pitchFamily="34" charset="0"/>
                <a:ea typeface="Open Sans"/>
                <a:cs typeface="Arial" panose="020B0604020202020204" pitchFamily="34" charset="0"/>
                <a:sym typeface="Open Sans"/>
              </a:rPr>
              <a:t>© Corporate Governance, D. Carlson-Burkart, 2023</a:t>
            </a:r>
            <a:endParaRPr lang="de-CH" sz="700" dirty="0">
              <a:solidFill>
                <a:schemeClr val="accent3"/>
              </a:solidFill>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77EE38EC-5060-74C1-821E-E03CA6C35D2B}"/>
              </a:ext>
            </a:extLst>
          </p:cNvPr>
          <p:cNvPicPr>
            <a:picLocks noChangeAspect="1"/>
          </p:cNvPicPr>
          <p:nvPr/>
        </p:nvPicPr>
        <p:blipFill>
          <a:blip r:embed="rId3"/>
          <a:stretch>
            <a:fillRect/>
          </a:stretch>
        </p:blipFill>
        <p:spPr>
          <a:xfrm>
            <a:off x="3215557" y="782410"/>
            <a:ext cx="5305235" cy="3578679"/>
          </a:xfrm>
          <a:prstGeom prst="rect">
            <a:avLst/>
          </a:prstGeom>
        </p:spPr>
      </p:pic>
    </p:spTree>
    <p:extLst>
      <p:ext uri="{BB962C8B-B14F-4D97-AF65-F5344CB8AC3E}">
        <p14:creationId xmlns:p14="http://schemas.microsoft.com/office/powerpoint/2010/main" val="36739514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4" name="Google Shape;266;p58">
            <a:extLst>
              <a:ext uri="{FF2B5EF4-FFF2-40B4-BE49-F238E27FC236}">
                <a16:creationId xmlns:a16="http://schemas.microsoft.com/office/drawing/2014/main" id="{5D665D19-5D66-C542-A159-B92ABD1A9A10}"/>
              </a:ext>
            </a:extLst>
          </p:cNvPr>
          <p:cNvSpPr txBox="1"/>
          <p:nvPr/>
        </p:nvSpPr>
        <p:spPr>
          <a:xfrm>
            <a:off x="460943" y="3887854"/>
            <a:ext cx="2584765" cy="646331"/>
          </a:xfrm>
          <a:prstGeom prst="rect">
            <a:avLst/>
          </a:prstGeom>
          <a:noFill/>
          <a:ln>
            <a:noFill/>
          </a:ln>
        </p:spPr>
        <p:txBody>
          <a:bodyPr spcFirstLastPara="1" wrap="square" lIns="0" tIns="0" rIns="0" bIns="0" anchor="t" anchorCtr="0">
            <a:noAutofit/>
          </a:bodyPr>
          <a:lstStyle/>
          <a:p>
            <a:pPr>
              <a:buClr>
                <a:schemeClr val="accent2"/>
              </a:buClr>
              <a:buSzPts val="3600"/>
            </a:pPr>
            <a:r>
              <a:rPr lang="de-CH" sz="2500" dirty="0">
                <a:solidFill>
                  <a:schemeClr val="accent1"/>
                </a:solidFill>
              </a:rPr>
              <a:t>KARTELLRECHT</a:t>
            </a:r>
          </a:p>
        </p:txBody>
      </p:sp>
      <p:sp>
        <p:nvSpPr>
          <p:cNvPr id="25" name="Google Shape;267;p58">
            <a:extLst>
              <a:ext uri="{FF2B5EF4-FFF2-40B4-BE49-F238E27FC236}">
                <a16:creationId xmlns:a16="http://schemas.microsoft.com/office/drawing/2014/main" id="{13B01B10-D21D-7E40-AB4B-12B748FCCDB5}"/>
              </a:ext>
            </a:extLst>
          </p:cNvPr>
          <p:cNvSpPr txBox="1"/>
          <p:nvPr/>
        </p:nvSpPr>
        <p:spPr>
          <a:xfrm>
            <a:off x="460943" y="3659254"/>
            <a:ext cx="2324100" cy="230802"/>
          </a:xfrm>
          <a:prstGeom prst="rect">
            <a:avLst/>
          </a:prstGeom>
          <a:noFill/>
          <a:ln>
            <a:noFill/>
          </a:ln>
        </p:spPr>
        <p:txBody>
          <a:bodyPr spcFirstLastPara="1" wrap="square" lIns="0" tIns="0" rIns="0" bIns="0" anchor="t" anchorCtr="0">
            <a:noAutofit/>
          </a:bodyPr>
          <a:lstStyle/>
          <a:p>
            <a:pPr>
              <a:buClr>
                <a:srgbClr val="ADA9A9"/>
              </a:buClr>
              <a:buSzPts val="1600"/>
            </a:pPr>
            <a:r>
              <a:rPr lang="de-CH" dirty="0">
                <a:solidFill>
                  <a:srgbClr val="ADA9A9"/>
                </a:solidFill>
                <a:latin typeface="Arial" panose="020B0604020202020204" pitchFamily="34" charset="0"/>
                <a:ea typeface="Open Sans"/>
                <a:cs typeface="Arial" panose="020B0604020202020204" pitchFamily="34" charset="0"/>
                <a:sym typeface="Open Sans"/>
              </a:rPr>
              <a:t>Compliance</a:t>
            </a:r>
          </a:p>
        </p:txBody>
      </p:sp>
      <p:sp>
        <p:nvSpPr>
          <p:cNvPr id="26" name="Google Shape;273;p58">
            <a:extLst>
              <a:ext uri="{FF2B5EF4-FFF2-40B4-BE49-F238E27FC236}">
                <a16:creationId xmlns:a16="http://schemas.microsoft.com/office/drawing/2014/main" id="{4486F90F-C42D-6240-92C9-2B4A8B047B42}"/>
              </a:ext>
            </a:extLst>
          </p:cNvPr>
          <p:cNvSpPr txBox="1"/>
          <p:nvPr/>
        </p:nvSpPr>
        <p:spPr>
          <a:xfrm>
            <a:off x="460943" y="2207651"/>
            <a:ext cx="1131091" cy="1157441"/>
          </a:xfrm>
          <a:prstGeom prst="rect">
            <a:avLst/>
          </a:prstGeom>
          <a:solidFill>
            <a:schemeClr val="accent4"/>
          </a:solidFill>
          <a:ln>
            <a:noFill/>
          </a:ln>
        </p:spPr>
        <p:txBody>
          <a:bodyPr spcFirstLastPara="1" wrap="square" lIns="68569" tIns="34275" rIns="68569" bIns="34275" anchor="ctr" anchorCtr="0">
            <a:noAutofit/>
          </a:bodyPr>
          <a:lstStyle/>
          <a:p>
            <a:endParaRPr sz="1350" dirty="0">
              <a:solidFill>
                <a:schemeClr val="dk1"/>
              </a:solidFill>
              <a:latin typeface="Arial" panose="020B0604020202020204" pitchFamily="34" charset="0"/>
              <a:ea typeface="Open Sans"/>
              <a:cs typeface="Arial" panose="020B0604020202020204" pitchFamily="34" charset="0"/>
              <a:sym typeface="Open Sans"/>
            </a:endParaRPr>
          </a:p>
        </p:txBody>
      </p:sp>
      <p:sp>
        <p:nvSpPr>
          <p:cNvPr id="27" name="Rechteck 26">
            <a:extLst>
              <a:ext uri="{FF2B5EF4-FFF2-40B4-BE49-F238E27FC236}">
                <a16:creationId xmlns:a16="http://schemas.microsoft.com/office/drawing/2014/main" id="{B6AF849F-D61A-3246-AC12-82406680028D}"/>
              </a:ext>
            </a:extLst>
          </p:cNvPr>
          <p:cNvSpPr/>
          <p:nvPr/>
        </p:nvSpPr>
        <p:spPr>
          <a:xfrm>
            <a:off x="490420" y="2207651"/>
            <a:ext cx="1072136" cy="1157441"/>
          </a:xfrm>
          <a:prstGeom prst="rect">
            <a:avLst/>
          </a:prstGeom>
        </p:spPr>
        <p:txBody>
          <a:bodyPr wrap="none" anchor="ctr" anchorCtr="0">
            <a:noAutofit/>
          </a:bodyPr>
          <a:lstStyle/>
          <a:p>
            <a:pPr algn="ctr"/>
            <a:r>
              <a:rPr lang="en-US" sz="6000" dirty="0">
                <a:solidFill>
                  <a:schemeClr val="bg1"/>
                </a:solidFill>
              </a:rPr>
              <a:t>E</a:t>
            </a:r>
            <a:endParaRPr lang="de-CH" sz="6000" dirty="0">
              <a:solidFill>
                <a:schemeClr val="bg1"/>
              </a:solidFill>
            </a:endParaRPr>
          </a:p>
        </p:txBody>
      </p:sp>
      <p:sp>
        <p:nvSpPr>
          <p:cNvPr id="34" name="Google Shape;250;p57">
            <a:extLst>
              <a:ext uri="{FF2B5EF4-FFF2-40B4-BE49-F238E27FC236}">
                <a16:creationId xmlns:a16="http://schemas.microsoft.com/office/drawing/2014/main" id="{82768B7E-2F32-A74D-ADDD-5CECB92B2D7D}"/>
              </a:ext>
            </a:extLst>
          </p:cNvPr>
          <p:cNvSpPr txBox="1"/>
          <p:nvPr/>
        </p:nvSpPr>
        <p:spPr>
          <a:xfrm>
            <a:off x="377428" y="4828347"/>
            <a:ext cx="925115" cy="107722"/>
          </a:xfrm>
          <a:prstGeom prst="rect">
            <a:avLst/>
          </a:prstGeom>
          <a:noFill/>
          <a:ln>
            <a:noFill/>
          </a:ln>
        </p:spPr>
        <p:txBody>
          <a:bodyPr spcFirstLastPara="1" wrap="square" lIns="0" tIns="0" rIns="0" bIns="0" anchor="t" anchorCtr="0">
            <a:spAutoFit/>
          </a:bodyPr>
          <a:lstStyle/>
          <a:p>
            <a:pPr>
              <a:buClr>
                <a:schemeClr val="accent1"/>
              </a:buClr>
              <a:buSzPts val="1200"/>
            </a:pPr>
            <a:fld id="{A043D738-59E1-4748-9474-6704EA9D3C3C}" type="slidenum">
              <a:rPr lang="de-CH" sz="700" smtClean="0">
                <a:solidFill>
                  <a:schemeClr val="accent3"/>
                </a:solidFill>
                <a:latin typeface="Arial" panose="020B0604020202020204" pitchFamily="34" charset="0"/>
                <a:ea typeface="Open Sans"/>
                <a:cs typeface="Arial" panose="020B0604020202020204" pitchFamily="34" charset="0"/>
                <a:sym typeface="Open Sans"/>
              </a:rPr>
              <a:t>28</a:t>
            </a:fld>
            <a:endParaRPr lang="de-CH" sz="700" dirty="0">
              <a:solidFill>
                <a:schemeClr val="accent3"/>
              </a:solidFill>
              <a:latin typeface="Arial" panose="020B0604020202020204" pitchFamily="34" charset="0"/>
              <a:ea typeface="Open Sans"/>
              <a:cs typeface="Arial" panose="020B0604020202020204" pitchFamily="34" charset="0"/>
            </a:endParaRPr>
          </a:p>
        </p:txBody>
      </p:sp>
      <p:pic>
        <p:nvPicPr>
          <p:cNvPr id="2" name="Grafik 1">
            <a:extLst>
              <a:ext uri="{FF2B5EF4-FFF2-40B4-BE49-F238E27FC236}">
                <a16:creationId xmlns:a16="http://schemas.microsoft.com/office/drawing/2014/main" id="{7DDCE654-A5D3-3289-A752-B048F2BCADF5}"/>
              </a:ext>
            </a:extLst>
          </p:cNvPr>
          <p:cNvPicPr>
            <a:picLocks noChangeAspect="1"/>
          </p:cNvPicPr>
          <p:nvPr/>
        </p:nvPicPr>
        <p:blipFill>
          <a:blip r:embed="rId3"/>
          <a:stretch>
            <a:fillRect/>
          </a:stretch>
        </p:blipFill>
        <p:spPr>
          <a:xfrm>
            <a:off x="3533723" y="326477"/>
            <a:ext cx="5610277" cy="4207708"/>
          </a:xfrm>
          <a:prstGeom prst="rect">
            <a:avLst/>
          </a:prstGeom>
        </p:spPr>
      </p:pic>
      <p:sp>
        <p:nvSpPr>
          <p:cNvPr id="3" name="Google Shape;249;p57">
            <a:extLst>
              <a:ext uri="{FF2B5EF4-FFF2-40B4-BE49-F238E27FC236}">
                <a16:creationId xmlns:a16="http://schemas.microsoft.com/office/drawing/2014/main" id="{C02EF31F-3EAE-C112-FF1B-49673920BC6F}"/>
              </a:ext>
            </a:extLst>
          </p:cNvPr>
          <p:cNvSpPr txBox="1"/>
          <p:nvPr/>
        </p:nvSpPr>
        <p:spPr>
          <a:xfrm>
            <a:off x="6586430" y="4827289"/>
            <a:ext cx="2314829" cy="107722"/>
          </a:xfrm>
          <a:prstGeom prst="rect">
            <a:avLst/>
          </a:prstGeom>
          <a:noFill/>
          <a:ln>
            <a:noFill/>
          </a:ln>
        </p:spPr>
        <p:txBody>
          <a:bodyPr spcFirstLastPara="1" wrap="square" lIns="0" tIns="0" rIns="0" bIns="0" anchor="t" anchorCtr="0">
            <a:spAutoFit/>
          </a:bodyPr>
          <a:lstStyle/>
          <a:p>
            <a:pPr algn="r">
              <a:buClr>
                <a:schemeClr val="accent1"/>
              </a:buClr>
              <a:buSzPts val="1200"/>
            </a:pPr>
            <a:r>
              <a:rPr lang="de-CH" sz="700" dirty="0">
                <a:solidFill>
                  <a:schemeClr val="accent3"/>
                </a:solidFill>
                <a:latin typeface="Arial" panose="020B0604020202020204" pitchFamily="34" charset="0"/>
                <a:ea typeface="Open Sans"/>
                <a:cs typeface="Arial" panose="020B0604020202020204" pitchFamily="34" charset="0"/>
                <a:sym typeface="Open Sans"/>
              </a:rPr>
              <a:t>© Corporate Governance, D. Carlson-Burkart, 2023</a:t>
            </a:r>
            <a:endParaRPr lang="de-CH" sz="700" dirty="0">
              <a:solidFill>
                <a:schemeClr val="accent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021279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 name="Abgerundetes Rechteck 1">
            <a:extLst>
              <a:ext uri="{FF2B5EF4-FFF2-40B4-BE49-F238E27FC236}">
                <a16:creationId xmlns:a16="http://schemas.microsoft.com/office/drawing/2014/main" id="{14E192AD-F206-8633-48F3-929E5692AA15}"/>
              </a:ext>
            </a:extLst>
          </p:cNvPr>
          <p:cNvSpPr/>
          <p:nvPr/>
        </p:nvSpPr>
        <p:spPr>
          <a:xfrm>
            <a:off x="3758207" y="4071068"/>
            <a:ext cx="5143051" cy="463117"/>
          </a:xfrm>
          <a:prstGeom prst="roundRect">
            <a:avLst/>
          </a:prstGeom>
          <a:solidFill>
            <a:schemeClr val="tx2"/>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de-CH" dirty="0"/>
          </a:p>
        </p:txBody>
      </p:sp>
      <p:sp>
        <p:nvSpPr>
          <p:cNvPr id="24" name="Google Shape;266;p58">
            <a:extLst>
              <a:ext uri="{FF2B5EF4-FFF2-40B4-BE49-F238E27FC236}">
                <a16:creationId xmlns:a16="http://schemas.microsoft.com/office/drawing/2014/main" id="{5D665D19-5D66-C542-A159-B92ABD1A9A10}"/>
              </a:ext>
            </a:extLst>
          </p:cNvPr>
          <p:cNvSpPr txBox="1"/>
          <p:nvPr/>
        </p:nvSpPr>
        <p:spPr>
          <a:xfrm>
            <a:off x="460943" y="3887854"/>
            <a:ext cx="2584765" cy="646331"/>
          </a:xfrm>
          <a:prstGeom prst="rect">
            <a:avLst/>
          </a:prstGeom>
          <a:noFill/>
          <a:ln>
            <a:noFill/>
          </a:ln>
        </p:spPr>
        <p:txBody>
          <a:bodyPr spcFirstLastPara="1" wrap="square" lIns="0" tIns="0" rIns="0" bIns="0" anchor="t" anchorCtr="0">
            <a:noAutofit/>
          </a:bodyPr>
          <a:lstStyle/>
          <a:p>
            <a:pPr>
              <a:buClr>
                <a:schemeClr val="accent2"/>
              </a:buClr>
              <a:buSzPts val="3600"/>
            </a:pPr>
            <a:r>
              <a:rPr lang="de-CH" sz="2500" dirty="0">
                <a:solidFill>
                  <a:schemeClr val="accent1"/>
                </a:solidFill>
              </a:rPr>
              <a:t>DATENSCHUTZ</a:t>
            </a:r>
          </a:p>
        </p:txBody>
      </p:sp>
      <p:sp>
        <p:nvSpPr>
          <p:cNvPr id="25" name="Google Shape;267;p58">
            <a:extLst>
              <a:ext uri="{FF2B5EF4-FFF2-40B4-BE49-F238E27FC236}">
                <a16:creationId xmlns:a16="http://schemas.microsoft.com/office/drawing/2014/main" id="{13B01B10-D21D-7E40-AB4B-12B748FCCDB5}"/>
              </a:ext>
            </a:extLst>
          </p:cNvPr>
          <p:cNvSpPr txBox="1"/>
          <p:nvPr/>
        </p:nvSpPr>
        <p:spPr>
          <a:xfrm>
            <a:off x="460943" y="3659254"/>
            <a:ext cx="2324100" cy="230802"/>
          </a:xfrm>
          <a:prstGeom prst="rect">
            <a:avLst/>
          </a:prstGeom>
          <a:noFill/>
          <a:ln>
            <a:noFill/>
          </a:ln>
        </p:spPr>
        <p:txBody>
          <a:bodyPr spcFirstLastPara="1" wrap="square" lIns="0" tIns="0" rIns="0" bIns="0" anchor="t" anchorCtr="0">
            <a:noAutofit/>
          </a:bodyPr>
          <a:lstStyle/>
          <a:p>
            <a:pPr>
              <a:buClr>
                <a:srgbClr val="ADA9A9"/>
              </a:buClr>
              <a:buSzPts val="1600"/>
            </a:pPr>
            <a:r>
              <a:rPr lang="de-CH" dirty="0">
                <a:solidFill>
                  <a:srgbClr val="ADA9A9"/>
                </a:solidFill>
                <a:latin typeface="Arial" panose="020B0604020202020204" pitchFamily="34" charset="0"/>
                <a:ea typeface="Open Sans"/>
                <a:cs typeface="Arial" panose="020B0604020202020204" pitchFamily="34" charset="0"/>
                <a:sym typeface="Open Sans"/>
              </a:rPr>
              <a:t>Compliance</a:t>
            </a:r>
          </a:p>
        </p:txBody>
      </p:sp>
      <p:sp>
        <p:nvSpPr>
          <p:cNvPr id="26" name="Google Shape;273;p58">
            <a:extLst>
              <a:ext uri="{FF2B5EF4-FFF2-40B4-BE49-F238E27FC236}">
                <a16:creationId xmlns:a16="http://schemas.microsoft.com/office/drawing/2014/main" id="{4486F90F-C42D-6240-92C9-2B4A8B047B42}"/>
              </a:ext>
            </a:extLst>
          </p:cNvPr>
          <p:cNvSpPr txBox="1"/>
          <p:nvPr/>
        </p:nvSpPr>
        <p:spPr>
          <a:xfrm>
            <a:off x="460943" y="2207651"/>
            <a:ext cx="1131091" cy="1157441"/>
          </a:xfrm>
          <a:prstGeom prst="rect">
            <a:avLst/>
          </a:prstGeom>
          <a:solidFill>
            <a:schemeClr val="accent4"/>
          </a:solidFill>
          <a:ln>
            <a:noFill/>
          </a:ln>
        </p:spPr>
        <p:txBody>
          <a:bodyPr spcFirstLastPara="1" wrap="square" lIns="68569" tIns="34275" rIns="68569" bIns="34275" anchor="ctr" anchorCtr="0">
            <a:noAutofit/>
          </a:bodyPr>
          <a:lstStyle/>
          <a:p>
            <a:endParaRPr sz="1350" dirty="0">
              <a:solidFill>
                <a:schemeClr val="dk1"/>
              </a:solidFill>
              <a:latin typeface="Arial" panose="020B0604020202020204" pitchFamily="34" charset="0"/>
              <a:ea typeface="Open Sans"/>
              <a:cs typeface="Arial" panose="020B0604020202020204" pitchFamily="34" charset="0"/>
              <a:sym typeface="Open Sans"/>
            </a:endParaRPr>
          </a:p>
        </p:txBody>
      </p:sp>
      <p:sp>
        <p:nvSpPr>
          <p:cNvPr id="27" name="Rechteck 26">
            <a:extLst>
              <a:ext uri="{FF2B5EF4-FFF2-40B4-BE49-F238E27FC236}">
                <a16:creationId xmlns:a16="http://schemas.microsoft.com/office/drawing/2014/main" id="{B6AF849F-D61A-3246-AC12-82406680028D}"/>
              </a:ext>
            </a:extLst>
          </p:cNvPr>
          <p:cNvSpPr/>
          <p:nvPr/>
        </p:nvSpPr>
        <p:spPr>
          <a:xfrm>
            <a:off x="490420" y="2207651"/>
            <a:ext cx="1072136" cy="1157441"/>
          </a:xfrm>
          <a:prstGeom prst="rect">
            <a:avLst/>
          </a:prstGeom>
        </p:spPr>
        <p:txBody>
          <a:bodyPr wrap="none" anchor="ctr" anchorCtr="0">
            <a:noAutofit/>
          </a:bodyPr>
          <a:lstStyle/>
          <a:p>
            <a:pPr algn="ctr"/>
            <a:r>
              <a:rPr lang="en-US" sz="6000" dirty="0">
                <a:solidFill>
                  <a:schemeClr val="bg1"/>
                </a:solidFill>
              </a:rPr>
              <a:t>G</a:t>
            </a:r>
            <a:endParaRPr lang="de-CH" sz="6000" dirty="0">
              <a:solidFill>
                <a:schemeClr val="bg1"/>
              </a:solidFill>
            </a:endParaRPr>
          </a:p>
        </p:txBody>
      </p:sp>
      <p:sp>
        <p:nvSpPr>
          <p:cNvPr id="30" name="Google Shape;255;p57">
            <a:extLst>
              <a:ext uri="{FF2B5EF4-FFF2-40B4-BE49-F238E27FC236}">
                <a16:creationId xmlns:a16="http://schemas.microsoft.com/office/drawing/2014/main" id="{2AC0C3FF-ACD6-3943-AECA-0CED97669A00}"/>
              </a:ext>
            </a:extLst>
          </p:cNvPr>
          <p:cNvSpPr txBox="1"/>
          <p:nvPr/>
        </p:nvSpPr>
        <p:spPr>
          <a:xfrm>
            <a:off x="3824717" y="807213"/>
            <a:ext cx="4941855" cy="4120359"/>
          </a:xfrm>
          <a:prstGeom prst="rect">
            <a:avLst/>
          </a:prstGeom>
          <a:noFill/>
          <a:ln>
            <a:noFill/>
          </a:ln>
        </p:spPr>
        <p:txBody>
          <a:bodyPr spcFirstLastPara="1" wrap="square" lIns="0" tIns="0" rIns="0" bIns="0" anchor="t" anchorCtr="0">
            <a:spAutoFit/>
          </a:bodyPr>
          <a:lstStyle/>
          <a:p>
            <a:pPr marL="171450" indent="-171450">
              <a:lnSpc>
                <a:spcPct val="150000"/>
              </a:lnSpc>
              <a:buClr>
                <a:srgbClr val="757070"/>
              </a:buClr>
              <a:buSzPts val="1100"/>
              <a:buFont typeface="Symbol" pitchFamily="2" charset="2"/>
              <a:buChar char="-"/>
            </a:pPr>
            <a:r>
              <a:rPr lang="de-CH" dirty="0">
                <a:solidFill>
                  <a:schemeClr val="accent6"/>
                </a:solidFill>
                <a:latin typeface="Arial" panose="020B0604020202020204" pitchFamily="34" charset="0"/>
                <a:ea typeface="Open Sans"/>
                <a:cs typeface="Arial" panose="020B0604020202020204" pitchFamily="34" charset="0"/>
                <a:sym typeface="Open Sans"/>
              </a:rPr>
              <a:t>Einhaltung der gesetzlichen Vorschriften ist komplex – vor allem im internationalen Bereich</a:t>
            </a:r>
          </a:p>
          <a:p>
            <a:pPr marL="171450" indent="-171450">
              <a:lnSpc>
                <a:spcPct val="150000"/>
              </a:lnSpc>
              <a:buClr>
                <a:srgbClr val="757070"/>
              </a:buClr>
              <a:buSzPts val="1100"/>
              <a:buFont typeface="Symbol" pitchFamily="2" charset="2"/>
              <a:buChar char="-"/>
            </a:pPr>
            <a:r>
              <a:rPr lang="de-CH" dirty="0">
                <a:solidFill>
                  <a:schemeClr val="accent6"/>
                </a:solidFill>
                <a:latin typeface="Arial" panose="020B0604020202020204" pitchFamily="34" charset="0"/>
                <a:ea typeface="Open Sans"/>
                <a:cs typeface="Arial" panose="020B0604020202020204" pitchFamily="34" charset="0"/>
                <a:sym typeface="Open Sans"/>
              </a:rPr>
              <a:t>Grundsätzliches Verbot der Datenerhebung, Datenverarbeitung und Datennutzung</a:t>
            </a:r>
          </a:p>
          <a:p>
            <a:pPr marL="171450" indent="-171450">
              <a:lnSpc>
                <a:spcPct val="150000"/>
              </a:lnSpc>
              <a:buClr>
                <a:srgbClr val="757070"/>
              </a:buClr>
              <a:buSzPts val="1100"/>
              <a:buFont typeface="Symbol" pitchFamily="2" charset="2"/>
              <a:buChar char="-"/>
            </a:pPr>
            <a:r>
              <a:rPr lang="de-CH" dirty="0">
                <a:solidFill>
                  <a:schemeClr val="accent6"/>
                </a:solidFill>
                <a:latin typeface="Arial" panose="020B0604020202020204" pitchFamily="34" charset="0"/>
                <a:ea typeface="Open Sans"/>
                <a:cs typeface="Arial" panose="020B0604020202020204" pitchFamily="34" charset="0"/>
                <a:sym typeface="Open Sans"/>
              </a:rPr>
              <a:t>Sammeln von Daten per Webpage/Datenbanken</a:t>
            </a:r>
          </a:p>
          <a:p>
            <a:pPr marL="171450" indent="-171450">
              <a:lnSpc>
                <a:spcPct val="150000"/>
              </a:lnSpc>
              <a:buClr>
                <a:srgbClr val="757070"/>
              </a:buClr>
              <a:buSzPts val="1100"/>
              <a:buFont typeface="Symbol" pitchFamily="2" charset="2"/>
              <a:buChar char="-"/>
            </a:pPr>
            <a:r>
              <a:rPr lang="de-CH" dirty="0">
                <a:solidFill>
                  <a:schemeClr val="accent6"/>
                </a:solidFill>
                <a:latin typeface="Arial" panose="020B0604020202020204" pitchFamily="34" charset="0"/>
                <a:ea typeface="Open Sans"/>
                <a:cs typeface="Arial" panose="020B0604020202020204" pitchFamily="34" charset="0"/>
                <a:sym typeface="Open Sans"/>
              </a:rPr>
              <a:t>«Data Breach» – Beispiele: illegale Übermittlung von Daten in unsichere Drittstaaten, Verarbeitung von Personendaten ohne angemessene Information oder ohne Zustimmung, wo eine solche nötig wäre </a:t>
            </a:r>
          </a:p>
          <a:p>
            <a:pPr marL="171450" indent="-171450">
              <a:lnSpc>
                <a:spcPct val="150000"/>
              </a:lnSpc>
              <a:buClr>
                <a:srgbClr val="757070"/>
              </a:buClr>
              <a:buSzPts val="1100"/>
              <a:buFont typeface="Symbol" pitchFamily="2" charset="2"/>
              <a:buChar char="-"/>
            </a:pPr>
            <a:r>
              <a:rPr lang="de-CH" dirty="0">
                <a:solidFill>
                  <a:schemeClr val="accent6"/>
                </a:solidFill>
                <a:latin typeface="Arial" panose="020B0604020202020204" pitchFamily="34" charset="0"/>
                <a:ea typeface="Open Sans"/>
                <a:cs typeface="Arial" panose="020B0604020202020204" pitchFamily="34" charset="0"/>
                <a:sym typeface="Open Sans"/>
              </a:rPr>
              <a:t>Spannungsfeld zwischen gesetzlicher oder sonstiger Compliance-Anforderungen, welche Transparenz verlangen und damit dem datenschutzrechtlichen Verbot (Datenerhebung, Datenverarbeitung und Datennutzung) mit Erlaubnisvorbehalt zuwiderlaufen können</a:t>
            </a:r>
          </a:p>
          <a:p>
            <a:pPr marL="171450" indent="-171450">
              <a:lnSpc>
                <a:spcPct val="150000"/>
              </a:lnSpc>
              <a:buClr>
                <a:srgbClr val="757070"/>
              </a:buClr>
              <a:buSzPts val="1100"/>
              <a:buFont typeface="Symbol" pitchFamily="2" charset="2"/>
              <a:buChar char="-"/>
            </a:pPr>
            <a:r>
              <a:rPr lang="de-CH" dirty="0">
                <a:solidFill>
                  <a:schemeClr val="accent6"/>
                </a:solidFill>
                <a:latin typeface="Arial" panose="020B0604020202020204" pitchFamily="34" charset="0"/>
                <a:ea typeface="Open Sans"/>
                <a:cs typeface="Arial" panose="020B0604020202020204" pitchFamily="34" charset="0"/>
                <a:sym typeface="Open Sans"/>
              </a:rPr>
              <a:t>Bussen in Millionenhöhe</a:t>
            </a:r>
          </a:p>
          <a:p>
            <a:pPr marL="171450" indent="-171450">
              <a:lnSpc>
                <a:spcPct val="150000"/>
              </a:lnSpc>
              <a:buClr>
                <a:srgbClr val="757070"/>
              </a:buClr>
              <a:buSzPts val="1100"/>
              <a:buFont typeface="Symbol" pitchFamily="2" charset="2"/>
              <a:buChar char="-"/>
            </a:pPr>
            <a:endParaRPr lang="de-CH" b="1" dirty="0">
              <a:solidFill>
                <a:schemeClr val="accent4"/>
              </a:solidFill>
              <a:latin typeface="Arial" panose="020B0604020202020204" pitchFamily="34" charset="0"/>
              <a:ea typeface="Open Sans"/>
              <a:cs typeface="Arial" panose="020B0604020202020204" pitchFamily="34" charset="0"/>
              <a:sym typeface="Open Sans"/>
            </a:endParaRPr>
          </a:p>
          <a:p>
            <a:pPr>
              <a:lnSpc>
                <a:spcPct val="150000"/>
              </a:lnSpc>
              <a:buClr>
                <a:srgbClr val="757070"/>
              </a:buClr>
              <a:buSzPts val="1100"/>
            </a:pPr>
            <a:r>
              <a:rPr lang="de-CH" b="1" dirty="0">
                <a:solidFill>
                  <a:schemeClr val="accent1"/>
                </a:solidFill>
                <a:latin typeface="Arial" panose="020B0604020202020204" pitchFamily="34" charset="0"/>
                <a:ea typeface="Open Sans"/>
                <a:cs typeface="Arial" panose="020B0604020202020204" pitchFamily="34" charset="0"/>
                <a:sym typeface="Open Sans"/>
              </a:rPr>
              <a:t>    Achtung: </a:t>
            </a:r>
            <a:r>
              <a:rPr lang="de-CH" dirty="0">
                <a:solidFill>
                  <a:schemeClr val="accent6"/>
                </a:solidFill>
                <a:latin typeface="Arial" panose="020B0604020202020204" pitchFamily="34" charset="0"/>
                <a:ea typeface="Open Sans"/>
                <a:cs typeface="Arial" panose="020B0604020202020204" pitchFamily="34" charset="0"/>
                <a:sym typeface="Open Sans"/>
              </a:rPr>
              <a:t>GDPR gilt potenziell auch für Schweizer Unternehmen und neues 		DSG seit heute!</a:t>
            </a:r>
          </a:p>
          <a:p>
            <a:pPr>
              <a:lnSpc>
                <a:spcPct val="150000"/>
              </a:lnSpc>
              <a:buClr>
                <a:srgbClr val="757070"/>
              </a:buClr>
              <a:buSzPts val="1100"/>
            </a:pPr>
            <a:endParaRPr lang="de-CH" dirty="0">
              <a:solidFill>
                <a:schemeClr val="accent6"/>
              </a:solidFill>
              <a:latin typeface="Arial" panose="020B0604020202020204" pitchFamily="34" charset="0"/>
              <a:ea typeface="Open Sans"/>
              <a:cs typeface="Arial" panose="020B0604020202020204" pitchFamily="34" charset="0"/>
              <a:sym typeface="Open Sans"/>
            </a:endParaRPr>
          </a:p>
        </p:txBody>
      </p:sp>
      <p:sp>
        <p:nvSpPr>
          <p:cNvPr id="34" name="Google Shape;250;p57">
            <a:extLst>
              <a:ext uri="{FF2B5EF4-FFF2-40B4-BE49-F238E27FC236}">
                <a16:creationId xmlns:a16="http://schemas.microsoft.com/office/drawing/2014/main" id="{A02C8532-E437-9A4C-BB4A-CF4C21599B63}"/>
              </a:ext>
            </a:extLst>
          </p:cNvPr>
          <p:cNvSpPr txBox="1"/>
          <p:nvPr/>
        </p:nvSpPr>
        <p:spPr>
          <a:xfrm>
            <a:off x="377428" y="4828347"/>
            <a:ext cx="925115" cy="107722"/>
          </a:xfrm>
          <a:prstGeom prst="rect">
            <a:avLst/>
          </a:prstGeom>
          <a:noFill/>
          <a:ln>
            <a:noFill/>
          </a:ln>
        </p:spPr>
        <p:txBody>
          <a:bodyPr spcFirstLastPara="1" wrap="square" lIns="0" tIns="0" rIns="0" bIns="0" anchor="t" anchorCtr="0">
            <a:spAutoFit/>
          </a:bodyPr>
          <a:lstStyle/>
          <a:p>
            <a:pPr>
              <a:buClr>
                <a:schemeClr val="accent1"/>
              </a:buClr>
              <a:buSzPts val="1200"/>
            </a:pPr>
            <a:fld id="{A043D738-59E1-4748-9474-6704EA9D3C3C}" type="slidenum">
              <a:rPr lang="de-CH" sz="700" smtClean="0">
                <a:solidFill>
                  <a:schemeClr val="accent3"/>
                </a:solidFill>
                <a:latin typeface="Arial" panose="020B0604020202020204" pitchFamily="34" charset="0"/>
                <a:ea typeface="Open Sans"/>
                <a:cs typeface="Arial" panose="020B0604020202020204" pitchFamily="34" charset="0"/>
                <a:sym typeface="Open Sans"/>
              </a:rPr>
              <a:t>29</a:t>
            </a:fld>
            <a:endParaRPr lang="de-CH" sz="700" dirty="0">
              <a:solidFill>
                <a:schemeClr val="accent3"/>
              </a:solidFill>
              <a:latin typeface="Arial" panose="020B0604020202020204" pitchFamily="34" charset="0"/>
              <a:ea typeface="Open Sans"/>
              <a:cs typeface="Arial" panose="020B0604020202020204" pitchFamily="34" charset="0"/>
            </a:endParaRPr>
          </a:p>
        </p:txBody>
      </p:sp>
      <p:sp>
        <p:nvSpPr>
          <p:cNvPr id="3" name="Google Shape;249;p57">
            <a:extLst>
              <a:ext uri="{FF2B5EF4-FFF2-40B4-BE49-F238E27FC236}">
                <a16:creationId xmlns:a16="http://schemas.microsoft.com/office/drawing/2014/main" id="{3FAD4A40-343C-1F4D-5FA7-580A019B2192}"/>
              </a:ext>
            </a:extLst>
          </p:cNvPr>
          <p:cNvSpPr txBox="1"/>
          <p:nvPr/>
        </p:nvSpPr>
        <p:spPr>
          <a:xfrm>
            <a:off x="6586430" y="4827289"/>
            <a:ext cx="2314829" cy="107722"/>
          </a:xfrm>
          <a:prstGeom prst="rect">
            <a:avLst/>
          </a:prstGeom>
          <a:noFill/>
          <a:ln>
            <a:noFill/>
          </a:ln>
        </p:spPr>
        <p:txBody>
          <a:bodyPr spcFirstLastPara="1" wrap="square" lIns="0" tIns="0" rIns="0" bIns="0" anchor="t" anchorCtr="0">
            <a:spAutoFit/>
          </a:bodyPr>
          <a:lstStyle/>
          <a:p>
            <a:pPr algn="r">
              <a:buClr>
                <a:schemeClr val="accent1"/>
              </a:buClr>
              <a:buSzPts val="1200"/>
            </a:pPr>
            <a:r>
              <a:rPr lang="de-CH" sz="700" dirty="0">
                <a:solidFill>
                  <a:schemeClr val="accent3"/>
                </a:solidFill>
                <a:latin typeface="Arial" panose="020B0604020202020204" pitchFamily="34" charset="0"/>
                <a:ea typeface="Open Sans"/>
                <a:cs typeface="Arial" panose="020B0604020202020204" pitchFamily="34" charset="0"/>
                <a:sym typeface="Open Sans"/>
              </a:rPr>
              <a:t>© Corporate Governance, D. Carlson-Burkart, 2023</a:t>
            </a:r>
            <a:endParaRPr lang="de-CH" sz="700" dirty="0">
              <a:solidFill>
                <a:schemeClr val="accent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350687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4" name="Google Shape;266;p58">
            <a:extLst>
              <a:ext uri="{FF2B5EF4-FFF2-40B4-BE49-F238E27FC236}">
                <a16:creationId xmlns:a16="http://schemas.microsoft.com/office/drawing/2014/main" id="{5D665D19-5D66-C542-A159-B92ABD1A9A10}"/>
              </a:ext>
            </a:extLst>
          </p:cNvPr>
          <p:cNvSpPr txBox="1"/>
          <p:nvPr/>
        </p:nvSpPr>
        <p:spPr>
          <a:xfrm>
            <a:off x="460943" y="3887854"/>
            <a:ext cx="5616723" cy="646331"/>
          </a:xfrm>
          <a:prstGeom prst="rect">
            <a:avLst/>
          </a:prstGeom>
          <a:noFill/>
          <a:ln>
            <a:noFill/>
          </a:ln>
        </p:spPr>
        <p:txBody>
          <a:bodyPr spcFirstLastPara="1" wrap="square" lIns="0" tIns="0" rIns="0" bIns="0" anchor="t" anchorCtr="0">
            <a:noAutofit/>
          </a:bodyPr>
          <a:lstStyle/>
          <a:p>
            <a:pPr>
              <a:buClr>
                <a:schemeClr val="accent2"/>
              </a:buClr>
              <a:buSzPts val="3600"/>
            </a:pPr>
            <a:r>
              <a:rPr lang="en-US" sz="2500" dirty="0">
                <a:solidFill>
                  <a:schemeClr val="accent1"/>
                </a:solidFill>
              </a:rPr>
              <a:t>KONFLIKTE AM </a:t>
            </a:r>
            <a:br>
              <a:rPr lang="en-US" sz="2500" dirty="0">
                <a:solidFill>
                  <a:schemeClr val="accent1"/>
                </a:solidFill>
              </a:rPr>
            </a:br>
            <a:r>
              <a:rPr lang="en-US" sz="2500" dirty="0">
                <a:solidFill>
                  <a:schemeClr val="accent1"/>
                </a:solidFill>
              </a:rPr>
              <a:t>ARBEITSPLATZ</a:t>
            </a:r>
          </a:p>
        </p:txBody>
      </p:sp>
      <p:sp>
        <p:nvSpPr>
          <p:cNvPr id="25" name="Google Shape;267;p58">
            <a:extLst>
              <a:ext uri="{FF2B5EF4-FFF2-40B4-BE49-F238E27FC236}">
                <a16:creationId xmlns:a16="http://schemas.microsoft.com/office/drawing/2014/main" id="{13B01B10-D21D-7E40-AB4B-12B748FCCDB5}"/>
              </a:ext>
            </a:extLst>
          </p:cNvPr>
          <p:cNvSpPr txBox="1"/>
          <p:nvPr/>
        </p:nvSpPr>
        <p:spPr>
          <a:xfrm>
            <a:off x="460943" y="3659254"/>
            <a:ext cx="2324100" cy="230802"/>
          </a:xfrm>
          <a:prstGeom prst="rect">
            <a:avLst/>
          </a:prstGeom>
          <a:noFill/>
          <a:ln>
            <a:noFill/>
          </a:ln>
        </p:spPr>
        <p:txBody>
          <a:bodyPr spcFirstLastPara="1" wrap="square" lIns="0" tIns="0" rIns="0" bIns="0" anchor="t" anchorCtr="0">
            <a:noAutofit/>
          </a:bodyPr>
          <a:lstStyle/>
          <a:p>
            <a:pPr>
              <a:buClr>
                <a:srgbClr val="ADA9A9"/>
              </a:buClr>
              <a:buSzPts val="1600"/>
            </a:pPr>
            <a:r>
              <a:rPr lang="de-CH" dirty="0">
                <a:solidFill>
                  <a:srgbClr val="ADA9A9"/>
                </a:solidFill>
                <a:latin typeface="Arial" panose="020B0604020202020204" pitchFamily="34" charset="0"/>
                <a:ea typeface="Open Sans"/>
                <a:cs typeface="Arial" panose="020B0604020202020204" pitchFamily="34" charset="0"/>
                <a:sym typeface="Open Sans"/>
              </a:rPr>
              <a:t>Compliance</a:t>
            </a:r>
          </a:p>
        </p:txBody>
      </p:sp>
      <p:sp>
        <p:nvSpPr>
          <p:cNvPr id="26" name="Google Shape;273;p58">
            <a:extLst>
              <a:ext uri="{FF2B5EF4-FFF2-40B4-BE49-F238E27FC236}">
                <a16:creationId xmlns:a16="http://schemas.microsoft.com/office/drawing/2014/main" id="{4486F90F-C42D-6240-92C9-2B4A8B047B42}"/>
              </a:ext>
            </a:extLst>
          </p:cNvPr>
          <p:cNvSpPr txBox="1"/>
          <p:nvPr/>
        </p:nvSpPr>
        <p:spPr>
          <a:xfrm>
            <a:off x="460943" y="2207651"/>
            <a:ext cx="1131091" cy="1157441"/>
          </a:xfrm>
          <a:prstGeom prst="rect">
            <a:avLst/>
          </a:prstGeom>
          <a:solidFill>
            <a:schemeClr val="accent4"/>
          </a:solidFill>
          <a:ln>
            <a:noFill/>
          </a:ln>
        </p:spPr>
        <p:txBody>
          <a:bodyPr spcFirstLastPara="1" wrap="square" lIns="68569" tIns="34275" rIns="68569" bIns="34275" anchor="ctr" anchorCtr="0">
            <a:noAutofit/>
          </a:bodyPr>
          <a:lstStyle/>
          <a:p>
            <a:endParaRPr sz="1350" dirty="0">
              <a:solidFill>
                <a:schemeClr val="dk1"/>
              </a:solidFill>
              <a:latin typeface="Arial" panose="020B0604020202020204" pitchFamily="34" charset="0"/>
              <a:ea typeface="Open Sans"/>
              <a:cs typeface="Arial" panose="020B0604020202020204" pitchFamily="34" charset="0"/>
              <a:sym typeface="Open Sans"/>
            </a:endParaRPr>
          </a:p>
        </p:txBody>
      </p:sp>
      <p:sp>
        <p:nvSpPr>
          <p:cNvPr id="27" name="Rechteck 26">
            <a:extLst>
              <a:ext uri="{FF2B5EF4-FFF2-40B4-BE49-F238E27FC236}">
                <a16:creationId xmlns:a16="http://schemas.microsoft.com/office/drawing/2014/main" id="{B6AF849F-D61A-3246-AC12-82406680028D}"/>
              </a:ext>
            </a:extLst>
          </p:cNvPr>
          <p:cNvSpPr/>
          <p:nvPr/>
        </p:nvSpPr>
        <p:spPr>
          <a:xfrm>
            <a:off x="490420" y="2207651"/>
            <a:ext cx="1072136" cy="1157441"/>
          </a:xfrm>
          <a:prstGeom prst="rect">
            <a:avLst/>
          </a:prstGeom>
        </p:spPr>
        <p:txBody>
          <a:bodyPr wrap="none" anchor="ctr" anchorCtr="0">
            <a:noAutofit/>
          </a:bodyPr>
          <a:lstStyle/>
          <a:p>
            <a:pPr algn="ctr"/>
            <a:r>
              <a:rPr lang="en-US" sz="6000" dirty="0">
                <a:solidFill>
                  <a:schemeClr val="bg1"/>
                </a:solidFill>
              </a:rPr>
              <a:t>H</a:t>
            </a:r>
            <a:endParaRPr lang="de-CH" sz="6000" dirty="0">
              <a:solidFill>
                <a:schemeClr val="bg1"/>
              </a:solidFill>
            </a:endParaRPr>
          </a:p>
        </p:txBody>
      </p:sp>
      <p:sp>
        <p:nvSpPr>
          <p:cNvPr id="11" name="Google Shape;250;p57">
            <a:extLst>
              <a:ext uri="{FF2B5EF4-FFF2-40B4-BE49-F238E27FC236}">
                <a16:creationId xmlns:a16="http://schemas.microsoft.com/office/drawing/2014/main" id="{D2FD5FB3-6252-ED40-89C1-CF7550B1040E}"/>
              </a:ext>
            </a:extLst>
          </p:cNvPr>
          <p:cNvSpPr txBox="1"/>
          <p:nvPr/>
        </p:nvSpPr>
        <p:spPr>
          <a:xfrm>
            <a:off x="377428" y="4828347"/>
            <a:ext cx="925115" cy="107722"/>
          </a:xfrm>
          <a:prstGeom prst="rect">
            <a:avLst/>
          </a:prstGeom>
          <a:noFill/>
          <a:ln>
            <a:noFill/>
          </a:ln>
        </p:spPr>
        <p:txBody>
          <a:bodyPr spcFirstLastPara="1" wrap="square" lIns="0" tIns="0" rIns="0" bIns="0" anchor="t" anchorCtr="0">
            <a:spAutoFit/>
          </a:bodyPr>
          <a:lstStyle/>
          <a:p>
            <a:pPr>
              <a:buClr>
                <a:schemeClr val="accent1"/>
              </a:buClr>
              <a:buSzPts val="1200"/>
            </a:pPr>
            <a:fld id="{A043D738-59E1-4748-9474-6704EA9D3C3C}" type="slidenum">
              <a:rPr lang="de-CH" sz="700" smtClean="0">
                <a:solidFill>
                  <a:schemeClr val="accent3"/>
                </a:solidFill>
                <a:latin typeface="Arial" panose="020B0604020202020204" pitchFamily="34" charset="0"/>
                <a:ea typeface="Open Sans"/>
                <a:cs typeface="Arial" panose="020B0604020202020204" pitchFamily="34" charset="0"/>
                <a:sym typeface="Open Sans"/>
              </a:rPr>
              <a:t>30</a:t>
            </a:fld>
            <a:endParaRPr lang="de-CH" sz="700" dirty="0">
              <a:solidFill>
                <a:schemeClr val="accent3"/>
              </a:solidFill>
              <a:latin typeface="Arial" panose="020B0604020202020204" pitchFamily="34" charset="0"/>
              <a:ea typeface="Open Sans"/>
              <a:cs typeface="Arial" panose="020B0604020202020204" pitchFamily="34" charset="0"/>
            </a:endParaRPr>
          </a:p>
        </p:txBody>
      </p:sp>
      <p:sp>
        <p:nvSpPr>
          <p:cNvPr id="13" name="Google Shape;256;p57">
            <a:extLst>
              <a:ext uri="{FF2B5EF4-FFF2-40B4-BE49-F238E27FC236}">
                <a16:creationId xmlns:a16="http://schemas.microsoft.com/office/drawing/2014/main" id="{3CE839D0-A6B1-E24E-9894-8B6C69653C6C}"/>
              </a:ext>
            </a:extLst>
          </p:cNvPr>
          <p:cNvSpPr/>
          <p:nvPr/>
        </p:nvSpPr>
        <p:spPr>
          <a:xfrm rot="5400000">
            <a:off x="3563376" y="1719768"/>
            <a:ext cx="148828" cy="128588"/>
          </a:xfrm>
          <a:prstGeom prst="triangle">
            <a:avLst>
              <a:gd name="adj" fmla="val 50000"/>
            </a:avLst>
          </a:prstGeom>
          <a:solidFill>
            <a:schemeClr val="accent4"/>
          </a:solidFill>
          <a:ln>
            <a:noFill/>
          </a:ln>
        </p:spPr>
        <p:txBody>
          <a:bodyPr spcFirstLastPara="1" wrap="square" lIns="0" tIns="0" rIns="0" bIns="0" anchor="ctr" anchorCtr="0">
            <a:noAutofit/>
          </a:bodyPr>
          <a:lstStyle/>
          <a:p>
            <a:endParaRPr lang="de-CH" sz="1350" dirty="0">
              <a:solidFill>
                <a:schemeClr val="accent4"/>
              </a:solidFill>
              <a:latin typeface="Arial" panose="020B0604020202020204" pitchFamily="34" charset="0"/>
              <a:ea typeface="Open Sans"/>
              <a:cs typeface="Arial" panose="020B0604020202020204" pitchFamily="34" charset="0"/>
              <a:sym typeface="Open Sans"/>
            </a:endParaRPr>
          </a:p>
        </p:txBody>
      </p:sp>
      <p:sp>
        <p:nvSpPr>
          <p:cNvPr id="14" name="Google Shape;255;p57">
            <a:extLst>
              <a:ext uri="{FF2B5EF4-FFF2-40B4-BE49-F238E27FC236}">
                <a16:creationId xmlns:a16="http://schemas.microsoft.com/office/drawing/2014/main" id="{5C77F4CA-C06C-324D-9E5D-67BE4FFD0F1A}"/>
              </a:ext>
            </a:extLst>
          </p:cNvPr>
          <p:cNvSpPr txBox="1"/>
          <p:nvPr/>
        </p:nvSpPr>
        <p:spPr>
          <a:xfrm>
            <a:off x="3824717" y="807213"/>
            <a:ext cx="4941855" cy="727122"/>
          </a:xfrm>
          <a:prstGeom prst="rect">
            <a:avLst/>
          </a:prstGeom>
          <a:noFill/>
          <a:ln>
            <a:noFill/>
          </a:ln>
        </p:spPr>
        <p:txBody>
          <a:bodyPr spcFirstLastPara="1" wrap="square" lIns="0" tIns="0" rIns="0" bIns="0" anchor="t" anchorCtr="0">
            <a:spAutoFit/>
          </a:bodyPr>
          <a:lstStyle/>
          <a:p>
            <a:pPr>
              <a:lnSpc>
                <a:spcPct val="150000"/>
              </a:lnSpc>
              <a:buClr>
                <a:srgbClr val="757070"/>
              </a:buClr>
              <a:buSzPts val="1100"/>
            </a:pPr>
            <a:r>
              <a:rPr lang="de-CH" b="1" dirty="0">
                <a:solidFill>
                  <a:schemeClr val="accent1"/>
                </a:solidFill>
              </a:rPr>
              <a:t>Kündigung in Konfliktsituation </a:t>
            </a:r>
            <a:endParaRPr lang="de-CH" b="1" dirty="0">
              <a:solidFill>
                <a:schemeClr val="accent1"/>
              </a:solidFill>
              <a:sym typeface="Open Sans"/>
            </a:endParaRPr>
          </a:p>
          <a:p>
            <a:pPr marL="171450" indent="-171450">
              <a:lnSpc>
                <a:spcPct val="150000"/>
              </a:lnSpc>
              <a:buClr>
                <a:srgbClr val="757070"/>
              </a:buClr>
              <a:buSzPts val="1100"/>
              <a:buFont typeface="Symbol" pitchFamily="2" charset="2"/>
              <a:buChar char="-"/>
            </a:pPr>
            <a:r>
              <a:rPr lang="de-CH" dirty="0">
                <a:solidFill>
                  <a:schemeClr val="accent1"/>
                </a:solidFill>
                <a:sym typeface="Open Sans"/>
              </a:rPr>
              <a:t>Missbräuchlich, falls nicht </a:t>
            </a:r>
            <a:r>
              <a:rPr lang="de-CH" dirty="0">
                <a:solidFill>
                  <a:schemeClr val="accent6"/>
                </a:solidFill>
                <a:latin typeface="Arial" panose="020B0604020202020204" pitchFamily="34" charset="0"/>
                <a:ea typeface="Open Sans"/>
                <a:cs typeface="Arial" panose="020B0604020202020204" pitchFamily="34" charset="0"/>
                <a:sym typeface="Open Sans"/>
              </a:rPr>
              <a:t>genügende Massnahmen zur Entschärfung des Konfliktes (Art. 336 OR und BGE 4 A_384/2014 E 4.2.1)</a:t>
            </a:r>
          </a:p>
        </p:txBody>
      </p:sp>
      <p:sp>
        <p:nvSpPr>
          <p:cNvPr id="15" name="Google Shape;256;p57">
            <a:extLst>
              <a:ext uri="{FF2B5EF4-FFF2-40B4-BE49-F238E27FC236}">
                <a16:creationId xmlns:a16="http://schemas.microsoft.com/office/drawing/2014/main" id="{F0A67163-D33D-2F48-9308-5FDBAB1CED3D}"/>
              </a:ext>
            </a:extLst>
          </p:cNvPr>
          <p:cNvSpPr/>
          <p:nvPr/>
        </p:nvSpPr>
        <p:spPr>
          <a:xfrm rot="5400000">
            <a:off x="3563376" y="879770"/>
            <a:ext cx="148828" cy="128588"/>
          </a:xfrm>
          <a:prstGeom prst="triangle">
            <a:avLst>
              <a:gd name="adj" fmla="val 50000"/>
            </a:avLst>
          </a:prstGeom>
          <a:solidFill>
            <a:schemeClr val="accent4"/>
          </a:solidFill>
          <a:ln>
            <a:noFill/>
          </a:ln>
        </p:spPr>
        <p:txBody>
          <a:bodyPr spcFirstLastPara="1" wrap="square" lIns="0" tIns="0" rIns="0" bIns="0" anchor="ctr" anchorCtr="0">
            <a:noAutofit/>
          </a:bodyPr>
          <a:lstStyle/>
          <a:p>
            <a:endParaRPr lang="de-CH" sz="1350" dirty="0">
              <a:solidFill>
                <a:schemeClr val="accent4"/>
              </a:solidFill>
              <a:latin typeface="Arial" panose="020B0604020202020204" pitchFamily="34" charset="0"/>
              <a:ea typeface="Open Sans"/>
              <a:cs typeface="Arial" panose="020B0604020202020204" pitchFamily="34" charset="0"/>
              <a:sym typeface="Open Sans"/>
            </a:endParaRPr>
          </a:p>
        </p:txBody>
      </p:sp>
      <p:sp>
        <p:nvSpPr>
          <p:cNvPr id="16" name="Google Shape;255;p57">
            <a:extLst>
              <a:ext uri="{FF2B5EF4-FFF2-40B4-BE49-F238E27FC236}">
                <a16:creationId xmlns:a16="http://schemas.microsoft.com/office/drawing/2014/main" id="{77F3F30C-2652-7042-9D73-92F349FBA4AB}"/>
              </a:ext>
            </a:extLst>
          </p:cNvPr>
          <p:cNvSpPr txBox="1"/>
          <p:nvPr/>
        </p:nvSpPr>
        <p:spPr>
          <a:xfrm>
            <a:off x="3824717" y="1647211"/>
            <a:ext cx="4941855" cy="2908489"/>
          </a:xfrm>
          <a:prstGeom prst="rect">
            <a:avLst/>
          </a:prstGeom>
          <a:noFill/>
          <a:ln>
            <a:noFill/>
          </a:ln>
        </p:spPr>
        <p:txBody>
          <a:bodyPr spcFirstLastPara="1" wrap="square" lIns="0" tIns="0" rIns="0" bIns="0" anchor="t" anchorCtr="0">
            <a:spAutoFit/>
          </a:bodyPr>
          <a:lstStyle/>
          <a:p>
            <a:pPr>
              <a:lnSpc>
                <a:spcPct val="150000"/>
              </a:lnSpc>
              <a:buClr>
                <a:srgbClr val="757070"/>
              </a:buClr>
              <a:buSzPts val="1100"/>
            </a:pPr>
            <a:r>
              <a:rPr lang="de-CH" b="1" dirty="0">
                <a:solidFill>
                  <a:schemeClr val="accent1"/>
                </a:solidFill>
              </a:rPr>
              <a:t>Sexuelle Belästigung</a:t>
            </a:r>
          </a:p>
          <a:p>
            <a:pPr marL="171450" indent="-171450">
              <a:lnSpc>
                <a:spcPct val="150000"/>
              </a:lnSpc>
              <a:buClr>
                <a:srgbClr val="757070"/>
              </a:buClr>
              <a:buSzPts val="1100"/>
              <a:buFont typeface="Symbol" pitchFamily="2" charset="2"/>
              <a:buChar char="-"/>
            </a:pPr>
            <a:r>
              <a:rPr lang="de-CH" dirty="0">
                <a:solidFill>
                  <a:schemeClr val="accent6"/>
                </a:solidFill>
                <a:latin typeface="Arial" panose="020B0604020202020204" pitchFamily="34" charset="0"/>
                <a:ea typeface="Open Sans"/>
                <a:cs typeface="Arial" panose="020B0604020202020204" pitchFamily="34" charset="0"/>
                <a:sym typeface="Open Sans"/>
              </a:rPr>
              <a:t>Jedes Verhalten, welches die Würde von Frauen und Männern am Arbeitsplatz beeinträchtig (4 GlG)</a:t>
            </a:r>
          </a:p>
          <a:p>
            <a:pPr marL="171450" indent="-171450">
              <a:lnSpc>
                <a:spcPct val="150000"/>
              </a:lnSpc>
              <a:buClr>
                <a:srgbClr val="757070"/>
              </a:buClr>
              <a:buSzPts val="1100"/>
              <a:buFont typeface="Symbol" pitchFamily="2" charset="2"/>
              <a:buChar char="-"/>
            </a:pPr>
            <a:r>
              <a:rPr lang="de-CH" dirty="0">
                <a:solidFill>
                  <a:schemeClr val="accent6"/>
                </a:solidFill>
                <a:latin typeface="Arial" panose="020B0604020202020204" pitchFamily="34" charset="0"/>
                <a:ea typeface="Open Sans"/>
                <a:cs typeface="Arial" panose="020B0604020202020204" pitchFamily="34" charset="0"/>
                <a:sym typeface="Open Sans"/>
              </a:rPr>
              <a:t>Diskriminierung durch sexuelle Belästigung (Andrew Cuomo, 10. August 2021)</a:t>
            </a:r>
          </a:p>
          <a:p>
            <a:pPr marL="171450" indent="-171450">
              <a:lnSpc>
                <a:spcPct val="150000"/>
              </a:lnSpc>
              <a:buClr>
                <a:srgbClr val="757070"/>
              </a:buClr>
              <a:buSzPts val="1100"/>
              <a:buFont typeface="Symbol" pitchFamily="2" charset="2"/>
              <a:buChar char="-"/>
            </a:pPr>
            <a:r>
              <a:rPr lang="de-CH" dirty="0">
                <a:solidFill>
                  <a:schemeClr val="accent6"/>
                </a:solidFill>
                <a:latin typeface="Arial" panose="020B0604020202020204" pitchFamily="34" charset="0"/>
                <a:ea typeface="Open Sans"/>
                <a:cs typeface="Arial" panose="020B0604020202020204" pitchFamily="34" charset="0"/>
                <a:sym typeface="Open Sans"/>
              </a:rPr>
              <a:t>Anspruch auf belästigungsfreies Arbeitsklima</a:t>
            </a:r>
          </a:p>
          <a:p>
            <a:pPr marL="171450" indent="-171450">
              <a:lnSpc>
                <a:spcPct val="150000"/>
              </a:lnSpc>
              <a:buClr>
                <a:srgbClr val="757070"/>
              </a:buClr>
              <a:buSzPts val="1100"/>
              <a:buFont typeface="Symbol" pitchFamily="2" charset="2"/>
              <a:buChar char="-"/>
            </a:pPr>
            <a:r>
              <a:rPr lang="de-CH" dirty="0">
                <a:solidFill>
                  <a:schemeClr val="accent6"/>
                </a:solidFill>
                <a:latin typeface="Arial" panose="020B0604020202020204" pitchFamily="34" charset="0"/>
                <a:ea typeface="Open Sans"/>
                <a:cs typeface="Arial" panose="020B0604020202020204" pitchFamily="34" charset="0"/>
                <a:sym typeface="Open Sans"/>
              </a:rPr>
              <a:t>Aktives Einschreiten des Arbeitgebers um vor weiteren Nachteilen zu bewahren (Art. 328 OR, Art. 6 Abs. 1 ArG, Art. 5 Abs. 3 GLG)</a:t>
            </a:r>
          </a:p>
          <a:p>
            <a:pPr marL="171450" indent="-171450">
              <a:lnSpc>
                <a:spcPct val="150000"/>
              </a:lnSpc>
              <a:buClr>
                <a:srgbClr val="757070"/>
              </a:buClr>
              <a:buSzPts val="1100"/>
              <a:buFont typeface="Symbol" pitchFamily="2" charset="2"/>
              <a:buChar char="-"/>
            </a:pPr>
            <a:r>
              <a:rPr lang="de-CH" dirty="0">
                <a:solidFill>
                  <a:schemeClr val="accent6"/>
                </a:solidFill>
                <a:latin typeface="Arial" panose="020B0604020202020204" pitchFamily="34" charset="0"/>
                <a:ea typeface="Open Sans"/>
                <a:cs typeface="Arial" panose="020B0604020202020204" pitchFamily="34" charset="0"/>
                <a:sym typeface="Open Sans"/>
              </a:rPr>
              <a:t>Eine einzelne Belästigung kann genügen</a:t>
            </a:r>
          </a:p>
          <a:p>
            <a:pPr marL="171450" indent="-171450">
              <a:lnSpc>
                <a:spcPct val="150000"/>
              </a:lnSpc>
              <a:buClr>
                <a:srgbClr val="757070"/>
              </a:buClr>
              <a:buSzPts val="1100"/>
              <a:buFont typeface="Symbol" pitchFamily="2" charset="2"/>
              <a:buChar char="-"/>
            </a:pPr>
            <a:r>
              <a:rPr lang="de-CH" dirty="0">
                <a:solidFill>
                  <a:schemeClr val="accent6"/>
                </a:solidFill>
                <a:latin typeface="Arial" panose="020B0604020202020204" pitchFamily="34" charset="0"/>
                <a:ea typeface="Open Sans"/>
                <a:cs typeface="Arial" panose="020B0604020202020204" pitchFamily="34" charset="0"/>
                <a:sym typeface="Open Sans"/>
              </a:rPr>
              <a:t>Rechtsansprüche: Unterlassung/Feststellung oder Beseitigungsklage, Entschädigung, Schadenersatz und Genugtuung, Schutz gegen diskriminierende Rache-Kündigung (Art. 5 Abs. 2 und 4, Art. 10 GLG</a:t>
            </a:r>
          </a:p>
          <a:p>
            <a:pPr marL="171450" indent="-171450">
              <a:lnSpc>
                <a:spcPct val="150000"/>
              </a:lnSpc>
              <a:buClr>
                <a:srgbClr val="757070"/>
              </a:buClr>
              <a:buSzPts val="1100"/>
              <a:buFont typeface="Symbol" pitchFamily="2" charset="2"/>
              <a:buChar char="-"/>
            </a:pPr>
            <a:r>
              <a:rPr lang="de-CH" dirty="0">
                <a:solidFill>
                  <a:schemeClr val="accent6"/>
                </a:solidFill>
                <a:latin typeface="Arial" panose="020B0604020202020204" pitchFamily="34" charset="0"/>
                <a:ea typeface="Open Sans"/>
                <a:cs typeface="Arial" panose="020B0604020202020204" pitchFamily="34" charset="0"/>
                <a:sym typeface="Open Sans"/>
              </a:rPr>
              <a:t>Kundenbeziehungen…</a:t>
            </a:r>
          </a:p>
        </p:txBody>
      </p:sp>
      <p:sp>
        <p:nvSpPr>
          <p:cNvPr id="2" name="Google Shape;249;p57">
            <a:extLst>
              <a:ext uri="{FF2B5EF4-FFF2-40B4-BE49-F238E27FC236}">
                <a16:creationId xmlns:a16="http://schemas.microsoft.com/office/drawing/2014/main" id="{ACD1DBAF-9FD7-B115-9971-41131E110995}"/>
              </a:ext>
            </a:extLst>
          </p:cNvPr>
          <p:cNvSpPr txBox="1"/>
          <p:nvPr/>
        </p:nvSpPr>
        <p:spPr>
          <a:xfrm>
            <a:off x="6586430" y="4827289"/>
            <a:ext cx="2314829" cy="107722"/>
          </a:xfrm>
          <a:prstGeom prst="rect">
            <a:avLst/>
          </a:prstGeom>
          <a:noFill/>
          <a:ln>
            <a:noFill/>
          </a:ln>
        </p:spPr>
        <p:txBody>
          <a:bodyPr spcFirstLastPara="1" wrap="square" lIns="0" tIns="0" rIns="0" bIns="0" anchor="t" anchorCtr="0">
            <a:spAutoFit/>
          </a:bodyPr>
          <a:lstStyle/>
          <a:p>
            <a:pPr algn="r">
              <a:buClr>
                <a:schemeClr val="accent1"/>
              </a:buClr>
              <a:buSzPts val="1200"/>
            </a:pPr>
            <a:r>
              <a:rPr lang="de-CH" sz="700" dirty="0">
                <a:solidFill>
                  <a:schemeClr val="accent3"/>
                </a:solidFill>
                <a:latin typeface="Arial" panose="020B0604020202020204" pitchFamily="34" charset="0"/>
                <a:ea typeface="Open Sans"/>
                <a:cs typeface="Arial" panose="020B0604020202020204" pitchFamily="34" charset="0"/>
                <a:sym typeface="Open Sans"/>
              </a:rPr>
              <a:t>© Corporate Governance, D. Carlson-Burkart, 2023</a:t>
            </a:r>
            <a:endParaRPr lang="de-CH" sz="700" dirty="0">
              <a:solidFill>
                <a:schemeClr val="accent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26502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4" name="Google Shape;266;p58">
            <a:extLst>
              <a:ext uri="{FF2B5EF4-FFF2-40B4-BE49-F238E27FC236}">
                <a16:creationId xmlns:a16="http://schemas.microsoft.com/office/drawing/2014/main" id="{5D665D19-5D66-C542-A159-B92ABD1A9A10}"/>
              </a:ext>
            </a:extLst>
          </p:cNvPr>
          <p:cNvSpPr txBox="1"/>
          <p:nvPr/>
        </p:nvSpPr>
        <p:spPr>
          <a:xfrm>
            <a:off x="460943" y="3887854"/>
            <a:ext cx="5616723" cy="646331"/>
          </a:xfrm>
          <a:prstGeom prst="rect">
            <a:avLst/>
          </a:prstGeom>
          <a:noFill/>
          <a:ln>
            <a:noFill/>
          </a:ln>
        </p:spPr>
        <p:txBody>
          <a:bodyPr spcFirstLastPara="1" wrap="square" lIns="0" tIns="0" rIns="0" bIns="0" anchor="t" anchorCtr="0">
            <a:noAutofit/>
          </a:bodyPr>
          <a:lstStyle/>
          <a:p>
            <a:pPr>
              <a:buClr>
                <a:schemeClr val="accent2"/>
              </a:buClr>
              <a:buSzPts val="3600"/>
            </a:pPr>
            <a:r>
              <a:rPr lang="en-US" sz="2500" dirty="0">
                <a:solidFill>
                  <a:schemeClr val="accent1"/>
                </a:solidFill>
              </a:rPr>
              <a:t>WEITERE </a:t>
            </a:r>
            <a:br>
              <a:rPr lang="en-US" sz="2500" dirty="0">
                <a:solidFill>
                  <a:schemeClr val="accent1"/>
                </a:solidFill>
              </a:rPr>
            </a:br>
            <a:r>
              <a:rPr lang="en-US" sz="2500" dirty="0">
                <a:solidFill>
                  <a:schemeClr val="accent1"/>
                </a:solidFill>
              </a:rPr>
              <a:t>RECHTSGEBIETE</a:t>
            </a:r>
          </a:p>
        </p:txBody>
      </p:sp>
      <p:sp>
        <p:nvSpPr>
          <p:cNvPr id="25" name="Google Shape;267;p58">
            <a:extLst>
              <a:ext uri="{FF2B5EF4-FFF2-40B4-BE49-F238E27FC236}">
                <a16:creationId xmlns:a16="http://schemas.microsoft.com/office/drawing/2014/main" id="{13B01B10-D21D-7E40-AB4B-12B748FCCDB5}"/>
              </a:ext>
            </a:extLst>
          </p:cNvPr>
          <p:cNvSpPr txBox="1"/>
          <p:nvPr/>
        </p:nvSpPr>
        <p:spPr>
          <a:xfrm>
            <a:off x="460943" y="3659254"/>
            <a:ext cx="2324100" cy="230802"/>
          </a:xfrm>
          <a:prstGeom prst="rect">
            <a:avLst/>
          </a:prstGeom>
          <a:noFill/>
          <a:ln>
            <a:noFill/>
          </a:ln>
        </p:spPr>
        <p:txBody>
          <a:bodyPr spcFirstLastPara="1" wrap="square" lIns="0" tIns="0" rIns="0" bIns="0" anchor="t" anchorCtr="0">
            <a:noAutofit/>
          </a:bodyPr>
          <a:lstStyle/>
          <a:p>
            <a:pPr>
              <a:buClr>
                <a:srgbClr val="ADA9A9"/>
              </a:buClr>
              <a:buSzPts val="1600"/>
            </a:pPr>
            <a:r>
              <a:rPr lang="de-CH" dirty="0">
                <a:solidFill>
                  <a:srgbClr val="ADA9A9"/>
                </a:solidFill>
                <a:latin typeface="Arial" panose="020B0604020202020204" pitchFamily="34" charset="0"/>
                <a:ea typeface="Open Sans"/>
                <a:cs typeface="Arial" panose="020B0604020202020204" pitchFamily="34" charset="0"/>
                <a:sym typeface="Open Sans"/>
              </a:rPr>
              <a:t>Compliance</a:t>
            </a:r>
          </a:p>
        </p:txBody>
      </p:sp>
      <p:sp>
        <p:nvSpPr>
          <p:cNvPr id="26" name="Google Shape;273;p58">
            <a:extLst>
              <a:ext uri="{FF2B5EF4-FFF2-40B4-BE49-F238E27FC236}">
                <a16:creationId xmlns:a16="http://schemas.microsoft.com/office/drawing/2014/main" id="{4486F90F-C42D-6240-92C9-2B4A8B047B42}"/>
              </a:ext>
            </a:extLst>
          </p:cNvPr>
          <p:cNvSpPr txBox="1"/>
          <p:nvPr/>
        </p:nvSpPr>
        <p:spPr>
          <a:xfrm>
            <a:off x="460943" y="2207651"/>
            <a:ext cx="1131091" cy="1157441"/>
          </a:xfrm>
          <a:prstGeom prst="rect">
            <a:avLst/>
          </a:prstGeom>
          <a:solidFill>
            <a:schemeClr val="accent4"/>
          </a:solidFill>
          <a:ln>
            <a:noFill/>
          </a:ln>
        </p:spPr>
        <p:txBody>
          <a:bodyPr spcFirstLastPara="1" wrap="square" lIns="68569" tIns="34275" rIns="68569" bIns="34275" anchor="ctr" anchorCtr="0">
            <a:noAutofit/>
          </a:bodyPr>
          <a:lstStyle/>
          <a:p>
            <a:endParaRPr sz="1350" dirty="0">
              <a:solidFill>
                <a:schemeClr val="dk1"/>
              </a:solidFill>
              <a:latin typeface="Arial" panose="020B0604020202020204" pitchFamily="34" charset="0"/>
              <a:ea typeface="Open Sans"/>
              <a:cs typeface="Arial" panose="020B0604020202020204" pitchFamily="34" charset="0"/>
              <a:sym typeface="Open Sans"/>
            </a:endParaRPr>
          </a:p>
        </p:txBody>
      </p:sp>
      <p:sp>
        <p:nvSpPr>
          <p:cNvPr id="27" name="Rechteck 26">
            <a:extLst>
              <a:ext uri="{FF2B5EF4-FFF2-40B4-BE49-F238E27FC236}">
                <a16:creationId xmlns:a16="http://schemas.microsoft.com/office/drawing/2014/main" id="{B6AF849F-D61A-3246-AC12-82406680028D}"/>
              </a:ext>
            </a:extLst>
          </p:cNvPr>
          <p:cNvSpPr/>
          <p:nvPr/>
        </p:nvSpPr>
        <p:spPr>
          <a:xfrm>
            <a:off x="490420" y="2207651"/>
            <a:ext cx="1072136" cy="1157441"/>
          </a:xfrm>
          <a:prstGeom prst="rect">
            <a:avLst/>
          </a:prstGeom>
        </p:spPr>
        <p:txBody>
          <a:bodyPr wrap="none" anchor="ctr" anchorCtr="0">
            <a:noAutofit/>
          </a:bodyPr>
          <a:lstStyle/>
          <a:p>
            <a:pPr algn="ctr"/>
            <a:r>
              <a:rPr lang="en-US" sz="6000" dirty="0">
                <a:solidFill>
                  <a:schemeClr val="bg1"/>
                </a:solidFill>
              </a:rPr>
              <a:t>I</a:t>
            </a:r>
            <a:endParaRPr lang="de-CH" sz="6000" dirty="0">
              <a:solidFill>
                <a:schemeClr val="bg1"/>
              </a:solidFill>
            </a:endParaRPr>
          </a:p>
        </p:txBody>
      </p:sp>
      <p:sp>
        <p:nvSpPr>
          <p:cNvPr id="14" name="Google Shape;255;p57">
            <a:extLst>
              <a:ext uri="{FF2B5EF4-FFF2-40B4-BE49-F238E27FC236}">
                <a16:creationId xmlns:a16="http://schemas.microsoft.com/office/drawing/2014/main" id="{36C1FF3B-9BBB-4342-92CC-CA88FF2E8CD8}"/>
              </a:ext>
            </a:extLst>
          </p:cNvPr>
          <p:cNvSpPr txBox="1"/>
          <p:nvPr/>
        </p:nvSpPr>
        <p:spPr>
          <a:xfrm>
            <a:off x="3824717" y="807213"/>
            <a:ext cx="4941855" cy="1211870"/>
          </a:xfrm>
          <a:prstGeom prst="rect">
            <a:avLst/>
          </a:prstGeom>
          <a:noFill/>
          <a:ln>
            <a:noFill/>
          </a:ln>
        </p:spPr>
        <p:txBody>
          <a:bodyPr spcFirstLastPara="1" wrap="square" lIns="0" tIns="0" rIns="0" bIns="0" anchor="t" anchorCtr="0">
            <a:spAutoFit/>
          </a:bodyPr>
          <a:lstStyle/>
          <a:p>
            <a:pPr>
              <a:lnSpc>
                <a:spcPct val="150000"/>
              </a:lnSpc>
              <a:buClr>
                <a:srgbClr val="757070"/>
              </a:buClr>
              <a:buSzPts val="1100"/>
            </a:pPr>
            <a:r>
              <a:rPr lang="de-CH" b="1" dirty="0">
                <a:solidFill>
                  <a:schemeClr val="accent1"/>
                </a:solidFill>
                <a:latin typeface="Arial" panose="020B0604020202020204" pitchFamily="34" charset="0"/>
                <a:ea typeface="Open Sans"/>
                <a:cs typeface="Arial" panose="020B0604020202020204" pitchFamily="34" charset="0"/>
                <a:sym typeface="Open Sans"/>
              </a:rPr>
              <a:t>Steuern</a:t>
            </a:r>
          </a:p>
          <a:p>
            <a:pPr>
              <a:lnSpc>
                <a:spcPct val="150000"/>
              </a:lnSpc>
              <a:buClr>
                <a:srgbClr val="757070"/>
              </a:buClr>
              <a:buSzPts val="1100"/>
            </a:pPr>
            <a:r>
              <a:rPr lang="de-CH" dirty="0">
                <a:solidFill>
                  <a:schemeClr val="accent6"/>
                </a:solidFill>
                <a:latin typeface="Arial" panose="020B0604020202020204" pitchFamily="34" charset="0"/>
                <a:ea typeface="Open Sans"/>
                <a:cs typeface="Arial" panose="020B0604020202020204" pitchFamily="34" charset="0"/>
                <a:sym typeface="Open Sans"/>
              </a:rPr>
              <a:t>Mit Kunst Steuern hinterzogen: Das Bezirksgericht Zürich verurteilt den Financier Urs E. Schwarzenbach, seinen Anwalt und einen Galeristen </a:t>
            </a:r>
          </a:p>
          <a:p>
            <a:pPr>
              <a:lnSpc>
                <a:spcPct val="150000"/>
              </a:lnSpc>
              <a:buClr>
                <a:srgbClr val="757070"/>
              </a:buClr>
              <a:buSzPts val="1100"/>
            </a:pPr>
            <a:r>
              <a:rPr lang="de-CH" i="1" dirty="0">
                <a:solidFill>
                  <a:schemeClr val="accent6"/>
                </a:solidFill>
                <a:latin typeface="Arial" panose="020B0604020202020204" pitchFamily="34" charset="0"/>
                <a:ea typeface="Open Sans"/>
                <a:cs typeface="Arial" panose="020B0604020202020204" pitchFamily="34" charset="0"/>
                <a:sym typeface="Open Sans"/>
              </a:rPr>
              <a:t>(NZZ am 02. März 2021) </a:t>
            </a:r>
          </a:p>
          <a:p>
            <a:pPr>
              <a:lnSpc>
                <a:spcPct val="150000"/>
              </a:lnSpc>
              <a:buClr>
                <a:srgbClr val="757070"/>
              </a:buClr>
              <a:buSzPts val="1100"/>
            </a:pPr>
            <a:r>
              <a:rPr lang="de-CH" dirty="0">
                <a:solidFill>
                  <a:schemeClr val="accent6"/>
                </a:solidFill>
                <a:latin typeface="Arial" panose="020B0604020202020204" pitchFamily="34" charset="0"/>
                <a:ea typeface="Open Sans"/>
                <a:cs typeface="Arial" panose="020B0604020202020204" pitchFamily="34" charset="0"/>
                <a:sym typeface="Open Sans"/>
              </a:rPr>
              <a:t> Alle haben das Urteil weitergezogen, der Entscheid ist ausstehend.</a:t>
            </a:r>
          </a:p>
        </p:txBody>
      </p:sp>
      <p:sp>
        <p:nvSpPr>
          <p:cNvPr id="16" name="Google Shape;256;p57">
            <a:extLst>
              <a:ext uri="{FF2B5EF4-FFF2-40B4-BE49-F238E27FC236}">
                <a16:creationId xmlns:a16="http://schemas.microsoft.com/office/drawing/2014/main" id="{B4B28E36-3C95-9144-AFC7-79D501B3896C}"/>
              </a:ext>
            </a:extLst>
          </p:cNvPr>
          <p:cNvSpPr/>
          <p:nvPr/>
        </p:nvSpPr>
        <p:spPr>
          <a:xfrm rot="5400000">
            <a:off x="3563376" y="879770"/>
            <a:ext cx="148828" cy="128588"/>
          </a:xfrm>
          <a:prstGeom prst="triangle">
            <a:avLst>
              <a:gd name="adj" fmla="val 50000"/>
            </a:avLst>
          </a:prstGeom>
          <a:solidFill>
            <a:schemeClr val="accent4"/>
          </a:solidFill>
          <a:ln>
            <a:noFill/>
          </a:ln>
        </p:spPr>
        <p:txBody>
          <a:bodyPr spcFirstLastPara="1" wrap="square" lIns="0" tIns="0" rIns="0" bIns="0" anchor="ctr" anchorCtr="0">
            <a:noAutofit/>
          </a:bodyPr>
          <a:lstStyle/>
          <a:p>
            <a:endParaRPr lang="de-CH" sz="1350" dirty="0">
              <a:solidFill>
                <a:schemeClr val="accent4"/>
              </a:solidFill>
              <a:latin typeface="Arial" panose="020B0604020202020204" pitchFamily="34" charset="0"/>
              <a:ea typeface="Open Sans"/>
              <a:cs typeface="Arial" panose="020B0604020202020204" pitchFamily="34" charset="0"/>
              <a:sym typeface="Open Sans"/>
            </a:endParaRPr>
          </a:p>
        </p:txBody>
      </p:sp>
      <p:sp>
        <p:nvSpPr>
          <p:cNvPr id="13" name="Google Shape;250;p57">
            <a:extLst>
              <a:ext uri="{FF2B5EF4-FFF2-40B4-BE49-F238E27FC236}">
                <a16:creationId xmlns:a16="http://schemas.microsoft.com/office/drawing/2014/main" id="{7B6F6F90-DCC4-FF47-89DE-B993FBBFD9C7}"/>
              </a:ext>
            </a:extLst>
          </p:cNvPr>
          <p:cNvSpPr txBox="1"/>
          <p:nvPr/>
        </p:nvSpPr>
        <p:spPr>
          <a:xfrm>
            <a:off x="377428" y="4828347"/>
            <a:ext cx="925115" cy="107722"/>
          </a:xfrm>
          <a:prstGeom prst="rect">
            <a:avLst/>
          </a:prstGeom>
          <a:noFill/>
          <a:ln>
            <a:noFill/>
          </a:ln>
        </p:spPr>
        <p:txBody>
          <a:bodyPr spcFirstLastPara="1" wrap="square" lIns="0" tIns="0" rIns="0" bIns="0" anchor="t" anchorCtr="0">
            <a:spAutoFit/>
          </a:bodyPr>
          <a:lstStyle/>
          <a:p>
            <a:pPr>
              <a:buClr>
                <a:schemeClr val="accent1"/>
              </a:buClr>
              <a:buSzPts val="1200"/>
            </a:pPr>
            <a:fld id="{A043D738-59E1-4748-9474-6704EA9D3C3C}" type="slidenum">
              <a:rPr lang="de-CH" sz="700" smtClean="0">
                <a:solidFill>
                  <a:schemeClr val="accent3"/>
                </a:solidFill>
                <a:latin typeface="Arial" panose="020B0604020202020204" pitchFamily="34" charset="0"/>
                <a:ea typeface="Open Sans"/>
                <a:cs typeface="Arial" panose="020B0604020202020204" pitchFamily="34" charset="0"/>
                <a:sym typeface="Open Sans"/>
              </a:rPr>
              <a:t>31</a:t>
            </a:fld>
            <a:endParaRPr lang="de-CH" sz="700" dirty="0">
              <a:solidFill>
                <a:schemeClr val="accent3"/>
              </a:solidFill>
              <a:latin typeface="Arial" panose="020B0604020202020204" pitchFamily="34" charset="0"/>
              <a:ea typeface="Open Sans"/>
              <a:cs typeface="Arial" panose="020B0604020202020204" pitchFamily="34" charset="0"/>
            </a:endParaRPr>
          </a:p>
        </p:txBody>
      </p:sp>
      <p:pic>
        <p:nvPicPr>
          <p:cNvPr id="2" name="Bild 2">
            <a:extLst>
              <a:ext uri="{FF2B5EF4-FFF2-40B4-BE49-F238E27FC236}">
                <a16:creationId xmlns:a16="http://schemas.microsoft.com/office/drawing/2014/main" id="{F8BCA40D-44FC-44DA-EDD6-ADEB67CC2F87}"/>
              </a:ext>
            </a:extLst>
          </p:cNvPr>
          <p:cNvPicPr/>
          <p:nvPr/>
        </p:nvPicPr>
        <p:blipFill rotWithShape="1">
          <a:blip r:embed="rId3" cstate="print">
            <a:extLst>
              <a:ext uri="{28A0092B-C50C-407E-A947-70E740481C1C}">
                <a14:useLocalDpi xmlns:a14="http://schemas.microsoft.com/office/drawing/2010/main"/>
              </a:ext>
            </a:extLst>
          </a:blip>
          <a:srcRect b="606"/>
          <a:stretch/>
        </p:blipFill>
        <p:spPr bwMode="auto">
          <a:xfrm>
            <a:off x="5440386" y="2422336"/>
            <a:ext cx="3703614" cy="2205323"/>
          </a:xfrm>
          <a:prstGeom prst="rect">
            <a:avLst/>
          </a:prstGeom>
          <a:noFill/>
          <a:ln>
            <a:noFill/>
          </a:ln>
        </p:spPr>
      </p:pic>
      <p:sp>
        <p:nvSpPr>
          <p:cNvPr id="3" name="Google Shape;249;p57">
            <a:extLst>
              <a:ext uri="{FF2B5EF4-FFF2-40B4-BE49-F238E27FC236}">
                <a16:creationId xmlns:a16="http://schemas.microsoft.com/office/drawing/2014/main" id="{14D0E069-984D-1CF2-AC9F-7BDABDEF7FA4}"/>
              </a:ext>
            </a:extLst>
          </p:cNvPr>
          <p:cNvSpPr txBox="1"/>
          <p:nvPr/>
        </p:nvSpPr>
        <p:spPr>
          <a:xfrm>
            <a:off x="6586430" y="4827289"/>
            <a:ext cx="2314829" cy="107722"/>
          </a:xfrm>
          <a:prstGeom prst="rect">
            <a:avLst/>
          </a:prstGeom>
          <a:noFill/>
          <a:ln>
            <a:noFill/>
          </a:ln>
        </p:spPr>
        <p:txBody>
          <a:bodyPr spcFirstLastPara="1" wrap="square" lIns="0" tIns="0" rIns="0" bIns="0" anchor="t" anchorCtr="0">
            <a:spAutoFit/>
          </a:bodyPr>
          <a:lstStyle/>
          <a:p>
            <a:pPr algn="r">
              <a:buClr>
                <a:schemeClr val="accent1"/>
              </a:buClr>
              <a:buSzPts val="1200"/>
            </a:pPr>
            <a:r>
              <a:rPr lang="de-CH" sz="700" dirty="0">
                <a:solidFill>
                  <a:schemeClr val="accent3"/>
                </a:solidFill>
                <a:latin typeface="Arial" panose="020B0604020202020204" pitchFamily="34" charset="0"/>
                <a:ea typeface="Open Sans"/>
                <a:cs typeface="Arial" panose="020B0604020202020204" pitchFamily="34" charset="0"/>
                <a:sym typeface="Open Sans"/>
              </a:rPr>
              <a:t>© Corporate Governance, D. Carlson-Burkart, 2023</a:t>
            </a:r>
            <a:endParaRPr lang="de-CH" sz="700" dirty="0">
              <a:solidFill>
                <a:schemeClr val="accent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404147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543"/>
        <p:cNvGrpSpPr/>
        <p:nvPr/>
      </p:nvGrpSpPr>
      <p:grpSpPr>
        <a:xfrm>
          <a:off x="0" y="0"/>
          <a:ext cx="0" cy="0"/>
          <a:chOff x="0" y="0"/>
          <a:chExt cx="0" cy="0"/>
        </a:xfrm>
      </p:grpSpPr>
      <p:sp>
        <p:nvSpPr>
          <p:cNvPr id="545" name="Google Shape;545;p71"/>
          <p:cNvSpPr txBox="1"/>
          <p:nvPr/>
        </p:nvSpPr>
        <p:spPr>
          <a:xfrm>
            <a:off x="4688681" y="2459900"/>
            <a:ext cx="3729038" cy="1454214"/>
          </a:xfrm>
          <a:prstGeom prst="rect">
            <a:avLst/>
          </a:prstGeom>
          <a:noFill/>
          <a:ln>
            <a:noFill/>
          </a:ln>
        </p:spPr>
        <p:txBody>
          <a:bodyPr spcFirstLastPara="1" wrap="square" lIns="68569" tIns="34275" rIns="68569" bIns="34275" anchor="t" anchorCtr="0">
            <a:spAutoFit/>
          </a:bodyPr>
          <a:lstStyle/>
          <a:p>
            <a:pPr>
              <a:buClr>
                <a:schemeClr val="accent2"/>
              </a:buClr>
              <a:buSzPts val="3600"/>
            </a:pPr>
            <a:r>
              <a:rPr lang="en-US" sz="3000" dirty="0">
                <a:solidFill>
                  <a:schemeClr val="accent4"/>
                </a:solidFill>
              </a:rPr>
              <a:t>COMPLIANCE-VERSTÖSSE - AUFDECKUNG</a:t>
            </a:r>
            <a:endParaRPr sz="3000" dirty="0">
              <a:solidFill>
                <a:schemeClr val="accent4"/>
              </a:solidFill>
            </a:endParaRPr>
          </a:p>
        </p:txBody>
      </p:sp>
      <p:sp>
        <p:nvSpPr>
          <p:cNvPr id="546" name="Google Shape;546;p71"/>
          <p:cNvSpPr txBox="1"/>
          <p:nvPr/>
        </p:nvSpPr>
        <p:spPr>
          <a:xfrm>
            <a:off x="4688681" y="2231301"/>
            <a:ext cx="3197160" cy="253885"/>
          </a:xfrm>
          <a:prstGeom prst="rect">
            <a:avLst/>
          </a:prstGeom>
          <a:noFill/>
          <a:ln>
            <a:noFill/>
          </a:ln>
        </p:spPr>
        <p:txBody>
          <a:bodyPr spcFirstLastPara="1" wrap="square" lIns="68569" tIns="34275" rIns="68569" bIns="34275" anchor="t" anchorCtr="0">
            <a:spAutoFit/>
          </a:bodyPr>
          <a:lstStyle/>
          <a:p>
            <a:pPr>
              <a:buClr>
                <a:srgbClr val="ADA9A9"/>
              </a:buClr>
              <a:buSzPts val="1600"/>
            </a:pPr>
            <a:r>
              <a:rPr lang="en-US" sz="1200" dirty="0">
                <a:solidFill>
                  <a:schemeClr val="bg1"/>
                </a:solidFill>
                <a:latin typeface="Arial" panose="020B0604020202020204" pitchFamily="34" charset="0"/>
                <a:ea typeface="Open Sans"/>
                <a:cs typeface="Arial" panose="020B0604020202020204" pitchFamily="34" charset="0"/>
                <a:sym typeface="Open Sans"/>
              </a:rPr>
              <a:t>Compliance</a:t>
            </a:r>
            <a:endParaRPr lang="en-US" sz="1200" dirty="0">
              <a:solidFill>
                <a:schemeClr val="bg1"/>
              </a:solidFill>
              <a:latin typeface="Arial" panose="020B0604020202020204" pitchFamily="34" charset="0"/>
              <a:cs typeface="Arial" panose="020B0604020202020204" pitchFamily="34" charset="0"/>
            </a:endParaRPr>
          </a:p>
        </p:txBody>
      </p:sp>
      <p:sp>
        <p:nvSpPr>
          <p:cNvPr id="17" name="Google Shape;367;p63">
            <a:extLst>
              <a:ext uri="{FF2B5EF4-FFF2-40B4-BE49-F238E27FC236}">
                <a16:creationId xmlns:a16="http://schemas.microsoft.com/office/drawing/2014/main" id="{E9DCA189-E695-C745-90EF-239C64BBED79}"/>
              </a:ext>
            </a:extLst>
          </p:cNvPr>
          <p:cNvSpPr txBox="1"/>
          <p:nvPr/>
        </p:nvSpPr>
        <p:spPr>
          <a:xfrm>
            <a:off x="626455" y="966075"/>
            <a:ext cx="3533404" cy="3203153"/>
          </a:xfrm>
          <a:prstGeom prst="rect">
            <a:avLst/>
          </a:prstGeom>
          <a:solidFill>
            <a:schemeClr val="accent4"/>
          </a:solidFill>
          <a:ln>
            <a:noFill/>
          </a:ln>
          <a:effectLst/>
        </p:spPr>
        <p:txBody>
          <a:bodyPr spcFirstLastPara="1" wrap="square" lIns="68569" tIns="34275" rIns="68569" bIns="34275" anchor="ctr" anchorCtr="0">
            <a:noAutofit/>
          </a:bodyPr>
          <a:lstStyle/>
          <a:p>
            <a:endParaRPr sz="1350" dirty="0">
              <a:solidFill>
                <a:schemeClr val="dk1"/>
              </a:solidFill>
              <a:latin typeface="Arial" panose="020B0604020202020204" pitchFamily="34" charset="0"/>
              <a:ea typeface="Open Sans"/>
              <a:cs typeface="Arial" panose="020B0604020202020204" pitchFamily="34" charset="0"/>
              <a:sym typeface="Open Sans"/>
            </a:endParaRPr>
          </a:p>
        </p:txBody>
      </p:sp>
      <p:sp>
        <p:nvSpPr>
          <p:cNvPr id="20" name="Google Shape;545;p71">
            <a:extLst>
              <a:ext uri="{FF2B5EF4-FFF2-40B4-BE49-F238E27FC236}">
                <a16:creationId xmlns:a16="http://schemas.microsoft.com/office/drawing/2014/main" id="{49EA09A4-3C40-1344-852F-05B118C916CD}"/>
              </a:ext>
            </a:extLst>
          </p:cNvPr>
          <p:cNvSpPr txBox="1"/>
          <p:nvPr/>
        </p:nvSpPr>
        <p:spPr>
          <a:xfrm>
            <a:off x="626455" y="1030440"/>
            <a:ext cx="3533404" cy="3146985"/>
          </a:xfrm>
          <a:prstGeom prst="rect">
            <a:avLst/>
          </a:prstGeom>
          <a:noFill/>
          <a:ln>
            <a:noFill/>
          </a:ln>
        </p:spPr>
        <p:txBody>
          <a:bodyPr spcFirstLastPara="1" wrap="square" lIns="68569" tIns="34275" rIns="68569" bIns="34275" anchor="t" anchorCtr="0">
            <a:spAutoFit/>
          </a:bodyPr>
          <a:lstStyle/>
          <a:p>
            <a:pPr algn="ctr">
              <a:buClr>
                <a:schemeClr val="accent2"/>
              </a:buClr>
              <a:buSzPts val="3600"/>
            </a:pPr>
            <a:r>
              <a:rPr lang="en-US" sz="20000" dirty="0">
                <a:solidFill>
                  <a:schemeClr val="bg1"/>
                </a:solidFill>
              </a:rPr>
              <a:t>6</a:t>
            </a:r>
            <a:endParaRPr sz="20000" dirty="0">
              <a:solidFill>
                <a:schemeClr val="bg1"/>
              </a:solidFill>
            </a:endParaRPr>
          </a:p>
        </p:txBody>
      </p:sp>
    </p:spTree>
    <p:extLst>
      <p:ext uri="{BB962C8B-B14F-4D97-AF65-F5344CB8AC3E}">
        <p14:creationId xmlns:p14="http://schemas.microsoft.com/office/powerpoint/2010/main" val="5390720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17" name="Google Shape;251;p57">
            <a:extLst>
              <a:ext uri="{FF2B5EF4-FFF2-40B4-BE49-F238E27FC236}">
                <a16:creationId xmlns:a16="http://schemas.microsoft.com/office/drawing/2014/main" id="{D48818F7-375F-4B4A-9B81-B62F94BA273D}"/>
              </a:ext>
            </a:extLst>
          </p:cNvPr>
          <p:cNvSpPr txBox="1"/>
          <p:nvPr/>
        </p:nvSpPr>
        <p:spPr>
          <a:xfrm>
            <a:off x="1203412" y="874044"/>
            <a:ext cx="6737177" cy="769441"/>
          </a:xfrm>
          <a:prstGeom prst="rect">
            <a:avLst/>
          </a:prstGeom>
          <a:noFill/>
          <a:ln>
            <a:noFill/>
          </a:ln>
        </p:spPr>
        <p:txBody>
          <a:bodyPr spcFirstLastPara="1" wrap="square" lIns="0" tIns="0" rIns="0" bIns="0" anchor="t" anchorCtr="0">
            <a:spAutoFit/>
          </a:bodyPr>
          <a:lstStyle/>
          <a:p>
            <a:pPr algn="ctr">
              <a:buClr>
                <a:schemeClr val="accent2"/>
              </a:buClr>
              <a:buSzPts val="3600"/>
            </a:pPr>
            <a:r>
              <a:rPr lang="de-CH" sz="2500" dirty="0">
                <a:solidFill>
                  <a:schemeClr val="accent1"/>
                </a:solidFill>
              </a:rPr>
              <a:t>WIE WERDEN </a:t>
            </a:r>
            <a:r>
              <a:rPr lang="de-CH" sz="2500" dirty="0">
                <a:solidFill>
                  <a:schemeClr val="accent4"/>
                </a:solidFill>
              </a:rPr>
              <a:t>COMPLIANCE </a:t>
            </a:r>
          </a:p>
          <a:p>
            <a:pPr algn="ctr">
              <a:buClr>
                <a:schemeClr val="accent2"/>
              </a:buClr>
              <a:buSzPts val="3600"/>
            </a:pPr>
            <a:r>
              <a:rPr lang="de-CH" sz="2500" dirty="0">
                <a:solidFill>
                  <a:schemeClr val="accent4"/>
                </a:solidFill>
              </a:rPr>
              <a:t>VERSTÖSSE </a:t>
            </a:r>
            <a:r>
              <a:rPr lang="de-CH" sz="2500" dirty="0">
                <a:solidFill>
                  <a:schemeClr val="accent1"/>
                </a:solidFill>
              </a:rPr>
              <a:t>ENTDECKT</a:t>
            </a:r>
          </a:p>
        </p:txBody>
      </p:sp>
      <p:sp>
        <p:nvSpPr>
          <p:cNvPr id="18" name="Google Shape;252;p57">
            <a:extLst>
              <a:ext uri="{FF2B5EF4-FFF2-40B4-BE49-F238E27FC236}">
                <a16:creationId xmlns:a16="http://schemas.microsoft.com/office/drawing/2014/main" id="{182A81F0-9C7C-3846-A178-0230351D83B4}"/>
              </a:ext>
            </a:extLst>
          </p:cNvPr>
          <p:cNvSpPr txBox="1"/>
          <p:nvPr/>
        </p:nvSpPr>
        <p:spPr>
          <a:xfrm>
            <a:off x="3409355" y="645444"/>
            <a:ext cx="2325290" cy="161583"/>
          </a:xfrm>
          <a:prstGeom prst="rect">
            <a:avLst/>
          </a:prstGeom>
          <a:noFill/>
          <a:ln>
            <a:noFill/>
          </a:ln>
        </p:spPr>
        <p:txBody>
          <a:bodyPr spcFirstLastPara="1" wrap="square" lIns="0" tIns="0" rIns="0" bIns="0" anchor="t" anchorCtr="0">
            <a:spAutoFit/>
          </a:bodyPr>
          <a:lstStyle/>
          <a:p>
            <a:pPr algn="ctr">
              <a:buClr>
                <a:srgbClr val="ADA9A9"/>
              </a:buClr>
              <a:buSzPts val="1600"/>
            </a:pPr>
            <a:r>
              <a:rPr lang="de-CH" dirty="0">
                <a:solidFill>
                  <a:srgbClr val="ADA9A9"/>
                </a:solidFill>
                <a:latin typeface="Arial" panose="020B0604020202020204" pitchFamily="34" charset="0"/>
                <a:ea typeface="Open Sans"/>
                <a:cs typeface="Arial" panose="020B0604020202020204" pitchFamily="34" charset="0"/>
                <a:sym typeface="Open Sans"/>
              </a:rPr>
              <a:t>Compliance</a:t>
            </a:r>
          </a:p>
        </p:txBody>
      </p:sp>
      <p:sp>
        <p:nvSpPr>
          <p:cNvPr id="35" name="Google Shape;249;p57">
            <a:extLst>
              <a:ext uri="{FF2B5EF4-FFF2-40B4-BE49-F238E27FC236}">
                <a16:creationId xmlns:a16="http://schemas.microsoft.com/office/drawing/2014/main" id="{7EE35118-36A8-0C47-9B9C-9C9B17382235}"/>
              </a:ext>
            </a:extLst>
          </p:cNvPr>
          <p:cNvSpPr txBox="1"/>
          <p:nvPr/>
        </p:nvSpPr>
        <p:spPr>
          <a:xfrm>
            <a:off x="6586430" y="4818822"/>
            <a:ext cx="2314829" cy="107722"/>
          </a:xfrm>
          <a:prstGeom prst="rect">
            <a:avLst/>
          </a:prstGeom>
          <a:noFill/>
          <a:ln>
            <a:noFill/>
          </a:ln>
        </p:spPr>
        <p:txBody>
          <a:bodyPr spcFirstLastPara="1" wrap="square" lIns="0" tIns="0" rIns="0" bIns="0" anchor="t" anchorCtr="0">
            <a:spAutoFit/>
          </a:bodyPr>
          <a:lstStyle/>
          <a:p>
            <a:pPr marL="0" marR="0" lvl="0" indent="0" algn="r" defTabSz="914400" rtl="0" eaLnBrk="1" fontAlgn="auto" latinLnBrk="0" hangingPunct="1">
              <a:lnSpc>
                <a:spcPct val="100000"/>
              </a:lnSpc>
              <a:spcBef>
                <a:spcPts val="0"/>
              </a:spcBef>
              <a:spcAft>
                <a:spcPts val="0"/>
              </a:spcAft>
              <a:buClr>
                <a:srgbClr val="21373F"/>
              </a:buClr>
              <a:buSzPts val="1200"/>
              <a:buFont typeface="Arial"/>
              <a:buNone/>
              <a:tabLst/>
              <a:defRPr/>
            </a:pPr>
            <a:r>
              <a:rPr kumimoji="0" lang="de-CH" sz="700" b="0" i="0" u="none" strike="noStrike" kern="0" cap="none" spc="0" normalizeH="0" baseline="0" noProof="0" dirty="0">
                <a:ln>
                  <a:noFill/>
                </a:ln>
                <a:solidFill>
                  <a:srgbClr val="A5A5A5"/>
                </a:solidFill>
                <a:effectLst/>
                <a:uLnTx/>
                <a:uFillTx/>
                <a:latin typeface="Arial" panose="020B0604020202020204" pitchFamily="34" charset="0"/>
                <a:ea typeface="Open Sans"/>
                <a:cs typeface="Arial" panose="020B0604020202020204" pitchFamily="34" charset="0"/>
                <a:sym typeface="Open Sans"/>
              </a:rPr>
              <a:t>© Corporate Governance, D. Carlson-Burkart, 2023</a:t>
            </a:r>
            <a:endParaRPr kumimoji="0" lang="de-CH" sz="700" b="0" i="0" u="none" strike="noStrike" kern="0" cap="none" spc="0" normalizeH="0" baseline="0" noProof="0" dirty="0">
              <a:ln>
                <a:noFill/>
              </a:ln>
              <a:solidFill>
                <a:srgbClr val="A5A5A5"/>
              </a:solidFill>
              <a:effectLst/>
              <a:uLnTx/>
              <a:uFillTx/>
              <a:latin typeface="Arial" panose="020B0604020202020204" pitchFamily="34" charset="0"/>
              <a:cs typeface="Arial" panose="020B0604020202020204" pitchFamily="34" charset="0"/>
              <a:sym typeface="Arial"/>
            </a:endParaRPr>
          </a:p>
        </p:txBody>
      </p:sp>
      <p:graphicFrame>
        <p:nvGraphicFramePr>
          <p:cNvPr id="7" name="Diagramm 6">
            <a:extLst>
              <a:ext uri="{FF2B5EF4-FFF2-40B4-BE49-F238E27FC236}">
                <a16:creationId xmlns:a16="http://schemas.microsoft.com/office/drawing/2014/main" id="{5A7D0676-FC43-0E4C-9023-31EFC3B98FB5}"/>
              </a:ext>
            </a:extLst>
          </p:cNvPr>
          <p:cNvGraphicFramePr/>
          <p:nvPr>
            <p:extLst>
              <p:ext uri="{D42A27DB-BD31-4B8C-83A1-F6EECF244321}">
                <p14:modId xmlns:p14="http://schemas.microsoft.com/office/powerpoint/2010/main" val="1056537860"/>
              </p:ext>
            </p:extLst>
          </p:nvPr>
        </p:nvGraphicFramePr>
        <p:xfrm>
          <a:off x="4459615" y="1597831"/>
          <a:ext cx="4320000" cy="31688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feld 7">
            <a:extLst>
              <a:ext uri="{FF2B5EF4-FFF2-40B4-BE49-F238E27FC236}">
                <a16:creationId xmlns:a16="http://schemas.microsoft.com/office/drawing/2014/main" id="{4F809CDA-76CB-A543-B18C-D7DAA90BB2A2}"/>
              </a:ext>
            </a:extLst>
          </p:cNvPr>
          <p:cNvSpPr txBox="1"/>
          <p:nvPr/>
        </p:nvSpPr>
        <p:spPr>
          <a:xfrm>
            <a:off x="5065823" y="3438460"/>
            <a:ext cx="1553792" cy="415498"/>
          </a:xfrm>
          <a:prstGeom prst="rect">
            <a:avLst/>
          </a:prstGeom>
          <a:noFill/>
        </p:spPr>
        <p:txBody>
          <a:bodyPr wrap="square" rtlCol="0">
            <a:spAutoFit/>
          </a:bodyPr>
          <a:lstStyle/>
          <a:p>
            <a:pPr algn="r"/>
            <a:r>
              <a:rPr lang="de-CH" b="1" kern="1200" dirty="0">
                <a:solidFill>
                  <a:schemeClr val="accent6"/>
                </a:solidFill>
                <a:ea typeface="+mn-ea"/>
                <a:cs typeface="+mn-cs"/>
              </a:rPr>
              <a:t>Interne Untersuchung</a:t>
            </a:r>
          </a:p>
        </p:txBody>
      </p:sp>
      <p:graphicFrame>
        <p:nvGraphicFramePr>
          <p:cNvPr id="15" name="Diagramm 14">
            <a:extLst>
              <a:ext uri="{FF2B5EF4-FFF2-40B4-BE49-F238E27FC236}">
                <a16:creationId xmlns:a16="http://schemas.microsoft.com/office/drawing/2014/main" id="{2E3EBCA6-40DD-1741-B17A-C89F1BD20DB4}"/>
              </a:ext>
            </a:extLst>
          </p:cNvPr>
          <p:cNvGraphicFramePr/>
          <p:nvPr>
            <p:extLst>
              <p:ext uri="{D42A27DB-BD31-4B8C-83A1-F6EECF244321}">
                <p14:modId xmlns:p14="http://schemas.microsoft.com/office/powerpoint/2010/main" val="4121195949"/>
              </p:ext>
            </p:extLst>
          </p:nvPr>
        </p:nvGraphicFramePr>
        <p:xfrm>
          <a:off x="252000" y="1597831"/>
          <a:ext cx="4320000" cy="3168844"/>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16" name="Textfeld 15">
            <a:extLst>
              <a:ext uri="{FF2B5EF4-FFF2-40B4-BE49-F238E27FC236}">
                <a16:creationId xmlns:a16="http://schemas.microsoft.com/office/drawing/2014/main" id="{B6811782-1C22-234E-9575-B46AD99F57C7}"/>
              </a:ext>
            </a:extLst>
          </p:cNvPr>
          <p:cNvSpPr txBox="1"/>
          <p:nvPr/>
        </p:nvSpPr>
        <p:spPr>
          <a:xfrm>
            <a:off x="87522" y="2974504"/>
            <a:ext cx="1553792" cy="415498"/>
          </a:xfrm>
          <a:prstGeom prst="rect">
            <a:avLst/>
          </a:prstGeom>
          <a:noFill/>
        </p:spPr>
        <p:txBody>
          <a:bodyPr wrap="square" rtlCol="0">
            <a:spAutoFit/>
          </a:bodyPr>
          <a:lstStyle/>
          <a:p>
            <a:pPr algn="r"/>
            <a:r>
              <a:rPr lang="de-CH" b="1" kern="1200" dirty="0">
                <a:solidFill>
                  <a:schemeClr val="bg2"/>
                </a:solidFill>
                <a:ea typeface="+mn-ea"/>
                <a:cs typeface="+mn-cs"/>
              </a:rPr>
              <a:t>Vertragspartner </a:t>
            </a:r>
            <a:r>
              <a:rPr lang="de-CH" kern="1200" dirty="0">
                <a:solidFill>
                  <a:schemeClr val="bg2"/>
                </a:solidFill>
                <a:ea typeface="+mn-ea"/>
                <a:cs typeface="+mn-cs"/>
              </a:rPr>
              <a:t>Kunden</a:t>
            </a:r>
          </a:p>
        </p:txBody>
      </p:sp>
      <p:sp>
        <p:nvSpPr>
          <p:cNvPr id="19" name="Textfeld 18">
            <a:extLst>
              <a:ext uri="{FF2B5EF4-FFF2-40B4-BE49-F238E27FC236}">
                <a16:creationId xmlns:a16="http://schemas.microsoft.com/office/drawing/2014/main" id="{C1990BA2-46DF-BA42-9EAC-0553E41E010F}"/>
              </a:ext>
            </a:extLst>
          </p:cNvPr>
          <p:cNvSpPr txBox="1"/>
          <p:nvPr/>
        </p:nvSpPr>
        <p:spPr>
          <a:xfrm>
            <a:off x="2978416" y="2495845"/>
            <a:ext cx="1553792" cy="253916"/>
          </a:xfrm>
          <a:prstGeom prst="rect">
            <a:avLst/>
          </a:prstGeom>
          <a:noFill/>
        </p:spPr>
        <p:txBody>
          <a:bodyPr wrap="square" rtlCol="0">
            <a:spAutoFit/>
          </a:bodyPr>
          <a:lstStyle/>
          <a:p>
            <a:r>
              <a:rPr lang="de-CH" b="1" kern="1200" dirty="0">
                <a:solidFill>
                  <a:schemeClr val="bg2"/>
                </a:solidFill>
                <a:ea typeface="+mn-ea"/>
                <a:cs typeface="+mn-cs"/>
              </a:rPr>
              <a:t>Ex-Partner</a:t>
            </a:r>
            <a:endParaRPr lang="de-CH" kern="1200" dirty="0">
              <a:solidFill>
                <a:schemeClr val="bg2"/>
              </a:solidFill>
              <a:ea typeface="+mn-ea"/>
              <a:cs typeface="+mn-cs"/>
            </a:endParaRPr>
          </a:p>
        </p:txBody>
      </p:sp>
      <p:sp>
        <p:nvSpPr>
          <p:cNvPr id="20" name="Textfeld 19">
            <a:extLst>
              <a:ext uri="{FF2B5EF4-FFF2-40B4-BE49-F238E27FC236}">
                <a16:creationId xmlns:a16="http://schemas.microsoft.com/office/drawing/2014/main" id="{0E32724F-6A84-D54B-91E5-710864770EB2}"/>
              </a:ext>
            </a:extLst>
          </p:cNvPr>
          <p:cNvSpPr txBox="1"/>
          <p:nvPr/>
        </p:nvSpPr>
        <p:spPr>
          <a:xfrm>
            <a:off x="1924434" y="1837372"/>
            <a:ext cx="1553792" cy="253916"/>
          </a:xfrm>
          <a:prstGeom prst="rect">
            <a:avLst/>
          </a:prstGeom>
          <a:noFill/>
        </p:spPr>
        <p:txBody>
          <a:bodyPr wrap="square" rtlCol="0">
            <a:spAutoFit/>
          </a:bodyPr>
          <a:lstStyle/>
          <a:p>
            <a:pPr algn="r"/>
            <a:r>
              <a:rPr lang="de-CH" b="1" kern="1200" dirty="0">
                <a:solidFill>
                  <a:schemeClr val="bg2"/>
                </a:solidFill>
                <a:ea typeface="+mn-ea"/>
                <a:cs typeface="+mn-cs"/>
              </a:rPr>
              <a:t>Ex-Mitarbeiter</a:t>
            </a:r>
            <a:endParaRPr lang="de-CH" kern="1200" dirty="0">
              <a:solidFill>
                <a:schemeClr val="bg2"/>
              </a:solidFill>
              <a:ea typeface="+mn-ea"/>
              <a:cs typeface="+mn-cs"/>
            </a:endParaRPr>
          </a:p>
        </p:txBody>
      </p:sp>
      <p:sp>
        <p:nvSpPr>
          <p:cNvPr id="21" name="Google Shape;250;p57">
            <a:extLst>
              <a:ext uri="{FF2B5EF4-FFF2-40B4-BE49-F238E27FC236}">
                <a16:creationId xmlns:a16="http://schemas.microsoft.com/office/drawing/2014/main" id="{478EC891-00A9-A54A-81C8-572B3CBE49E2}"/>
              </a:ext>
            </a:extLst>
          </p:cNvPr>
          <p:cNvSpPr txBox="1"/>
          <p:nvPr/>
        </p:nvSpPr>
        <p:spPr>
          <a:xfrm>
            <a:off x="377428" y="4828347"/>
            <a:ext cx="925115" cy="107722"/>
          </a:xfrm>
          <a:prstGeom prst="rect">
            <a:avLst/>
          </a:prstGeom>
          <a:noFill/>
          <a:ln>
            <a:noFill/>
          </a:ln>
        </p:spPr>
        <p:txBody>
          <a:bodyPr spcFirstLastPara="1" wrap="square" lIns="0" tIns="0" rIns="0" bIns="0" anchor="t" anchorCtr="0">
            <a:spAutoFit/>
          </a:bodyPr>
          <a:lstStyle/>
          <a:p>
            <a:pPr>
              <a:buClr>
                <a:schemeClr val="accent1"/>
              </a:buClr>
              <a:buSzPts val="1200"/>
            </a:pPr>
            <a:fld id="{A043D738-59E1-4748-9474-6704EA9D3C3C}" type="slidenum">
              <a:rPr lang="de-CH" sz="700" smtClean="0">
                <a:solidFill>
                  <a:schemeClr val="accent3"/>
                </a:solidFill>
                <a:latin typeface="Arial" panose="020B0604020202020204" pitchFamily="34" charset="0"/>
                <a:ea typeface="Open Sans"/>
                <a:cs typeface="Arial" panose="020B0604020202020204" pitchFamily="34" charset="0"/>
                <a:sym typeface="Open Sans"/>
              </a:rPr>
              <a:t>33</a:t>
            </a:fld>
            <a:endParaRPr lang="de-CH" sz="700" dirty="0">
              <a:solidFill>
                <a:schemeClr val="accent3"/>
              </a:solidFill>
              <a:latin typeface="Arial" panose="020B0604020202020204" pitchFamily="34" charset="0"/>
              <a:ea typeface="Open Sans"/>
              <a:cs typeface="Arial" panose="020B0604020202020204" pitchFamily="34" charset="0"/>
            </a:endParaRPr>
          </a:p>
        </p:txBody>
      </p:sp>
    </p:spTree>
    <p:extLst>
      <p:ext uri="{BB962C8B-B14F-4D97-AF65-F5344CB8AC3E}">
        <p14:creationId xmlns:p14="http://schemas.microsoft.com/office/powerpoint/2010/main" val="26910508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graphicFrame>
        <p:nvGraphicFramePr>
          <p:cNvPr id="16" name="Diagramm 15">
            <a:extLst>
              <a:ext uri="{FF2B5EF4-FFF2-40B4-BE49-F238E27FC236}">
                <a16:creationId xmlns:a16="http://schemas.microsoft.com/office/drawing/2014/main" id="{0E43FED3-3701-A74B-A59B-364D92212EB3}"/>
              </a:ext>
            </a:extLst>
          </p:cNvPr>
          <p:cNvGraphicFramePr/>
          <p:nvPr>
            <p:extLst>
              <p:ext uri="{D42A27DB-BD31-4B8C-83A1-F6EECF244321}">
                <p14:modId xmlns:p14="http://schemas.microsoft.com/office/powerpoint/2010/main" val="30909065"/>
              </p:ext>
            </p:extLst>
          </p:nvPr>
        </p:nvGraphicFramePr>
        <p:xfrm>
          <a:off x="0" y="788562"/>
          <a:ext cx="9144000" cy="590144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7" name="Google Shape;251;p57">
            <a:extLst>
              <a:ext uri="{FF2B5EF4-FFF2-40B4-BE49-F238E27FC236}">
                <a16:creationId xmlns:a16="http://schemas.microsoft.com/office/drawing/2014/main" id="{D48818F7-375F-4B4A-9B81-B62F94BA273D}"/>
              </a:ext>
            </a:extLst>
          </p:cNvPr>
          <p:cNvSpPr txBox="1"/>
          <p:nvPr/>
        </p:nvSpPr>
        <p:spPr>
          <a:xfrm>
            <a:off x="557719" y="874044"/>
            <a:ext cx="7674640" cy="769441"/>
          </a:xfrm>
          <a:prstGeom prst="rect">
            <a:avLst/>
          </a:prstGeom>
          <a:noFill/>
          <a:ln>
            <a:noFill/>
          </a:ln>
        </p:spPr>
        <p:txBody>
          <a:bodyPr spcFirstLastPara="1" wrap="square" lIns="0" tIns="0" rIns="0" bIns="0" anchor="t" anchorCtr="0">
            <a:spAutoFit/>
          </a:bodyPr>
          <a:lstStyle/>
          <a:p>
            <a:pPr algn="ctr">
              <a:buClr>
                <a:schemeClr val="accent2"/>
              </a:buClr>
              <a:buSzPts val="3600"/>
            </a:pPr>
            <a:r>
              <a:rPr lang="de-CH" sz="2500" dirty="0">
                <a:solidFill>
                  <a:schemeClr val="accent1"/>
                </a:solidFill>
              </a:rPr>
              <a:t>UMGANG MIT </a:t>
            </a:r>
            <a:r>
              <a:rPr lang="de-CH" sz="2500" dirty="0">
                <a:solidFill>
                  <a:schemeClr val="accent4"/>
                </a:solidFill>
              </a:rPr>
              <a:t>COMPLIANCE VERSTÖSSEN </a:t>
            </a:r>
          </a:p>
          <a:p>
            <a:pPr algn="ctr">
              <a:buClr>
                <a:schemeClr val="accent2"/>
              </a:buClr>
              <a:buSzPts val="3600"/>
            </a:pPr>
            <a:r>
              <a:rPr lang="de-CH" sz="2500" dirty="0">
                <a:solidFill>
                  <a:schemeClr val="accent1"/>
                </a:solidFill>
              </a:rPr>
              <a:t>DURCH DIE UNTERNEHMUNG</a:t>
            </a:r>
          </a:p>
        </p:txBody>
      </p:sp>
      <p:sp>
        <p:nvSpPr>
          <p:cNvPr id="18" name="Google Shape;252;p57">
            <a:extLst>
              <a:ext uri="{FF2B5EF4-FFF2-40B4-BE49-F238E27FC236}">
                <a16:creationId xmlns:a16="http://schemas.microsoft.com/office/drawing/2014/main" id="{182A81F0-9C7C-3846-A178-0230351D83B4}"/>
              </a:ext>
            </a:extLst>
          </p:cNvPr>
          <p:cNvSpPr txBox="1"/>
          <p:nvPr/>
        </p:nvSpPr>
        <p:spPr>
          <a:xfrm>
            <a:off x="3232394" y="645444"/>
            <a:ext cx="2325290" cy="161583"/>
          </a:xfrm>
          <a:prstGeom prst="rect">
            <a:avLst/>
          </a:prstGeom>
          <a:noFill/>
          <a:ln>
            <a:noFill/>
          </a:ln>
        </p:spPr>
        <p:txBody>
          <a:bodyPr spcFirstLastPara="1" wrap="square" lIns="0" tIns="0" rIns="0" bIns="0" anchor="t" anchorCtr="0">
            <a:spAutoFit/>
          </a:bodyPr>
          <a:lstStyle/>
          <a:p>
            <a:pPr algn="ctr">
              <a:buClr>
                <a:srgbClr val="ADA9A9"/>
              </a:buClr>
              <a:buSzPts val="1600"/>
            </a:pPr>
            <a:r>
              <a:rPr lang="de-CH" dirty="0">
                <a:solidFill>
                  <a:srgbClr val="ADA9A9"/>
                </a:solidFill>
                <a:latin typeface="Arial" panose="020B0604020202020204" pitchFamily="34" charset="0"/>
                <a:ea typeface="Open Sans"/>
                <a:cs typeface="Arial" panose="020B0604020202020204" pitchFamily="34" charset="0"/>
                <a:sym typeface="Open Sans"/>
              </a:rPr>
              <a:t>Compliance</a:t>
            </a:r>
          </a:p>
        </p:txBody>
      </p:sp>
      <p:sp>
        <p:nvSpPr>
          <p:cNvPr id="35" name="Google Shape;249;p57">
            <a:extLst>
              <a:ext uri="{FF2B5EF4-FFF2-40B4-BE49-F238E27FC236}">
                <a16:creationId xmlns:a16="http://schemas.microsoft.com/office/drawing/2014/main" id="{7EE35118-36A8-0C47-9B9C-9C9B17382235}"/>
              </a:ext>
            </a:extLst>
          </p:cNvPr>
          <p:cNvSpPr txBox="1"/>
          <p:nvPr/>
        </p:nvSpPr>
        <p:spPr>
          <a:xfrm>
            <a:off x="6586430" y="4818822"/>
            <a:ext cx="2314829" cy="107722"/>
          </a:xfrm>
          <a:prstGeom prst="rect">
            <a:avLst/>
          </a:prstGeom>
          <a:noFill/>
          <a:ln>
            <a:noFill/>
          </a:ln>
        </p:spPr>
        <p:txBody>
          <a:bodyPr spcFirstLastPara="1" wrap="square" lIns="0" tIns="0" rIns="0" bIns="0" anchor="t" anchorCtr="0">
            <a:spAutoFit/>
          </a:bodyPr>
          <a:lstStyle/>
          <a:p>
            <a:pPr marL="0" marR="0" lvl="0" indent="0" algn="r" defTabSz="914400" rtl="0" eaLnBrk="1" fontAlgn="auto" latinLnBrk="0" hangingPunct="1">
              <a:lnSpc>
                <a:spcPct val="100000"/>
              </a:lnSpc>
              <a:spcBef>
                <a:spcPts val="0"/>
              </a:spcBef>
              <a:spcAft>
                <a:spcPts val="0"/>
              </a:spcAft>
              <a:buClr>
                <a:srgbClr val="21373F"/>
              </a:buClr>
              <a:buSzPts val="1200"/>
              <a:buFont typeface="Arial"/>
              <a:buNone/>
              <a:tabLst/>
              <a:defRPr/>
            </a:pPr>
            <a:r>
              <a:rPr kumimoji="0" lang="de-CH" sz="700" b="0" i="0" u="none" strike="noStrike" kern="0" cap="none" spc="0" normalizeH="0" baseline="0" noProof="0" dirty="0">
                <a:ln>
                  <a:noFill/>
                </a:ln>
                <a:solidFill>
                  <a:srgbClr val="A5A5A5"/>
                </a:solidFill>
                <a:effectLst/>
                <a:uLnTx/>
                <a:uFillTx/>
                <a:latin typeface="Arial" panose="020B0604020202020204" pitchFamily="34" charset="0"/>
                <a:ea typeface="Open Sans"/>
                <a:cs typeface="Arial" panose="020B0604020202020204" pitchFamily="34" charset="0"/>
                <a:sym typeface="Open Sans"/>
              </a:rPr>
              <a:t>© Corporate Governance, D. Carlson-Burkart, 2023</a:t>
            </a:r>
            <a:endParaRPr kumimoji="0" lang="de-CH" sz="700" b="0" i="0" u="none" strike="noStrike" kern="0" cap="none" spc="0" normalizeH="0" baseline="0" noProof="0" dirty="0">
              <a:ln>
                <a:noFill/>
              </a:ln>
              <a:solidFill>
                <a:srgbClr val="A5A5A5"/>
              </a:solidFill>
              <a:effectLst/>
              <a:uLnTx/>
              <a:uFillTx/>
              <a:latin typeface="Arial" panose="020B0604020202020204" pitchFamily="34" charset="0"/>
              <a:cs typeface="Arial" panose="020B0604020202020204" pitchFamily="34" charset="0"/>
              <a:sym typeface="Arial"/>
            </a:endParaRPr>
          </a:p>
        </p:txBody>
      </p:sp>
      <p:graphicFrame>
        <p:nvGraphicFramePr>
          <p:cNvPr id="2" name="Diagramm 1">
            <a:extLst>
              <a:ext uri="{FF2B5EF4-FFF2-40B4-BE49-F238E27FC236}">
                <a16:creationId xmlns:a16="http://schemas.microsoft.com/office/drawing/2014/main" id="{AE9F21CA-5465-2647-ADB4-EEBC91C60C15}"/>
              </a:ext>
            </a:extLst>
          </p:cNvPr>
          <p:cNvGraphicFramePr/>
          <p:nvPr>
            <p:extLst>
              <p:ext uri="{D42A27DB-BD31-4B8C-83A1-F6EECF244321}">
                <p14:modId xmlns:p14="http://schemas.microsoft.com/office/powerpoint/2010/main" val="887161391"/>
              </p:ext>
            </p:extLst>
          </p:nvPr>
        </p:nvGraphicFramePr>
        <p:xfrm>
          <a:off x="557719" y="1440611"/>
          <a:ext cx="8028561" cy="40640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4" name="Rechteck 3">
            <a:extLst>
              <a:ext uri="{FF2B5EF4-FFF2-40B4-BE49-F238E27FC236}">
                <a16:creationId xmlns:a16="http://schemas.microsoft.com/office/drawing/2014/main" id="{87AB5870-E57C-0843-AD89-F867A0871F15}"/>
              </a:ext>
            </a:extLst>
          </p:cNvPr>
          <p:cNvSpPr/>
          <p:nvPr/>
        </p:nvSpPr>
        <p:spPr>
          <a:xfrm>
            <a:off x="960762" y="1894876"/>
            <a:ext cx="160998" cy="16099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5" name="Textfeld 4">
            <a:extLst>
              <a:ext uri="{FF2B5EF4-FFF2-40B4-BE49-F238E27FC236}">
                <a16:creationId xmlns:a16="http://schemas.microsoft.com/office/drawing/2014/main" id="{0D8E30AA-2B15-FD46-A681-CE482784BFFD}"/>
              </a:ext>
            </a:extLst>
          </p:cNvPr>
          <p:cNvSpPr txBox="1"/>
          <p:nvPr/>
        </p:nvSpPr>
        <p:spPr>
          <a:xfrm>
            <a:off x="1121761" y="1868936"/>
            <a:ext cx="2089150" cy="215444"/>
          </a:xfrm>
          <a:prstGeom prst="rect">
            <a:avLst/>
          </a:prstGeom>
          <a:noFill/>
        </p:spPr>
        <p:txBody>
          <a:bodyPr wrap="square" rtlCol="0">
            <a:spAutoFit/>
          </a:bodyPr>
          <a:lstStyle/>
          <a:p>
            <a:r>
              <a:rPr lang="de-CH" sz="800" b="1" dirty="0">
                <a:solidFill>
                  <a:schemeClr val="accent1"/>
                </a:solidFill>
              </a:rPr>
              <a:t>Transparente Kommunikation?</a:t>
            </a:r>
          </a:p>
        </p:txBody>
      </p:sp>
      <p:sp>
        <p:nvSpPr>
          <p:cNvPr id="6" name="Pfeil nach unten 5">
            <a:extLst>
              <a:ext uri="{FF2B5EF4-FFF2-40B4-BE49-F238E27FC236}">
                <a16:creationId xmlns:a16="http://schemas.microsoft.com/office/drawing/2014/main" id="{2DD135FC-69E4-604B-9D4C-56618C692557}"/>
              </a:ext>
            </a:extLst>
          </p:cNvPr>
          <p:cNvSpPr/>
          <p:nvPr/>
        </p:nvSpPr>
        <p:spPr>
          <a:xfrm>
            <a:off x="2549037" y="1875421"/>
            <a:ext cx="4045923" cy="830996"/>
          </a:xfrm>
          <a:prstGeom prst="downArrow">
            <a:avLst/>
          </a:prstGeom>
          <a:solidFill>
            <a:srgbClr val="E7E6E6"/>
          </a:solidFill>
          <a:ln w="25400" cap="flat" cmpd="sng" algn="ctr">
            <a:noFill/>
            <a:prstDash val="solid"/>
          </a:ln>
          <a:effectLst/>
        </p:spPr>
        <p:txBody>
          <a:bodyPr spcFirstLastPara="0" vert="horz" wrap="square" lIns="78232" tIns="78232" rIns="78232" bIns="78232" numCol="1" spcCol="1270" anchor="ctr" anchorCtr="0">
            <a:noAutofit/>
          </a:bodyPr>
          <a:lstStyle/>
          <a:p>
            <a:pPr algn="ctr"/>
            <a:r>
              <a:rPr lang="de-CH" b="1" kern="1200" dirty="0">
                <a:solidFill>
                  <a:srgbClr val="21373F"/>
                </a:solidFill>
                <a:ea typeface="+mn-ea"/>
                <a:cs typeface="+mn-cs"/>
              </a:rPr>
              <a:t>Je nach dem: </a:t>
            </a:r>
            <a:br>
              <a:rPr lang="de-CH" b="1" kern="1200" dirty="0">
                <a:solidFill>
                  <a:srgbClr val="21373F"/>
                </a:solidFill>
                <a:ea typeface="+mn-ea"/>
                <a:cs typeface="+mn-cs"/>
              </a:rPr>
            </a:br>
            <a:r>
              <a:rPr lang="de-CH" b="1" kern="1200" dirty="0">
                <a:solidFill>
                  <a:srgbClr val="21373F"/>
                </a:solidFill>
                <a:ea typeface="+mn-ea"/>
                <a:cs typeface="+mn-cs"/>
              </a:rPr>
              <a:t>Sexuelle Übergriffe oder Spesenvergehen… </a:t>
            </a:r>
          </a:p>
        </p:txBody>
      </p:sp>
      <p:sp>
        <p:nvSpPr>
          <p:cNvPr id="12" name="Google Shape;250;p57">
            <a:extLst>
              <a:ext uri="{FF2B5EF4-FFF2-40B4-BE49-F238E27FC236}">
                <a16:creationId xmlns:a16="http://schemas.microsoft.com/office/drawing/2014/main" id="{0C0855BA-3697-B049-A5D6-8F4E8CD917C6}"/>
              </a:ext>
            </a:extLst>
          </p:cNvPr>
          <p:cNvSpPr txBox="1"/>
          <p:nvPr/>
        </p:nvSpPr>
        <p:spPr>
          <a:xfrm>
            <a:off x="377428" y="4828347"/>
            <a:ext cx="925115" cy="107722"/>
          </a:xfrm>
          <a:prstGeom prst="rect">
            <a:avLst/>
          </a:prstGeom>
          <a:noFill/>
          <a:ln>
            <a:noFill/>
          </a:ln>
        </p:spPr>
        <p:txBody>
          <a:bodyPr spcFirstLastPara="1" wrap="square" lIns="0" tIns="0" rIns="0" bIns="0" anchor="t" anchorCtr="0">
            <a:spAutoFit/>
          </a:bodyPr>
          <a:lstStyle/>
          <a:p>
            <a:pPr>
              <a:buClr>
                <a:schemeClr val="accent1"/>
              </a:buClr>
              <a:buSzPts val="1200"/>
            </a:pPr>
            <a:fld id="{A043D738-59E1-4748-9474-6704EA9D3C3C}" type="slidenum">
              <a:rPr lang="de-CH" sz="700" smtClean="0">
                <a:solidFill>
                  <a:schemeClr val="accent3"/>
                </a:solidFill>
                <a:latin typeface="Arial" panose="020B0604020202020204" pitchFamily="34" charset="0"/>
                <a:ea typeface="Open Sans"/>
                <a:cs typeface="Arial" panose="020B0604020202020204" pitchFamily="34" charset="0"/>
                <a:sym typeface="Open Sans"/>
              </a:rPr>
              <a:t>34</a:t>
            </a:fld>
            <a:endParaRPr lang="de-CH" sz="700" dirty="0">
              <a:solidFill>
                <a:schemeClr val="accent3"/>
              </a:solidFill>
              <a:latin typeface="Arial" panose="020B0604020202020204" pitchFamily="34" charset="0"/>
              <a:ea typeface="Open Sans"/>
              <a:cs typeface="Arial" panose="020B0604020202020204" pitchFamily="34" charset="0"/>
            </a:endParaRPr>
          </a:p>
        </p:txBody>
      </p:sp>
    </p:spTree>
    <p:extLst>
      <p:ext uri="{BB962C8B-B14F-4D97-AF65-F5344CB8AC3E}">
        <p14:creationId xmlns:p14="http://schemas.microsoft.com/office/powerpoint/2010/main" val="5533780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3" name="Abgerundetes Rechteck 2">
            <a:extLst>
              <a:ext uri="{FF2B5EF4-FFF2-40B4-BE49-F238E27FC236}">
                <a16:creationId xmlns:a16="http://schemas.microsoft.com/office/drawing/2014/main" id="{1CD32BC1-3D02-9C6B-44EA-9F3A6C5863D1}"/>
              </a:ext>
            </a:extLst>
          </p:cNvPr>
          <p:cNvSpPr/>
          <p:nvPr/>
        </p:nvSpPr>
        <p:spPr>
          <a:xfrm>
            <a:off x="5592652" y="1913467"/>
            <a:ext cx="2957258" cy="1709674"/>
          </a:xfrm>
          <a:prstGeom prst="roundRect">
            <a:avLst/>
          </a:prstGeom>
          <a:solidFill>
            <a:schemeClr val="tx2"/>
          </a:solidFill>
          <a:ln>
            <a:noFill/>
          </a:ln>
        </p:spPr>
        <p:style>
          <a:lnRef idx="2">
            <a:schemeClr val="accent4">
              <a:shade val="50000"/>
            </a:schemeClr>
          </a:lnRef>
          <a:fillRef idx="1">
            <a:schemeClr val="accent4"/>
          </a:fillRef>
          <a:effectRef idx="0">
            <a:schemeClr val="accent4"/>
          </a:effectRef>
          <a:fontRef idx="minor">
            <a:schemeClr val="lt1"/>
          </a:fontRef>
        </p:style>
        <p:txBody>
          <a:bodyPr lIns="180000" tIns="125999" rIns="180000" bIns="125999" rtlCol="0" anchor="t"/>
          <a:lstStyle/>
          <a:p>
            <a:pPr>
              <a:lnSpc>
                <a:spcPct val="150000"/>
              </a:lnSpc>
              <a:buClr>
                <a:srgbClr val="757070"/>
              </a:buClr>
              <a:buSzPts val="1100"/>
            </a:pPr>
            <a:r>
              <a:rPr lang="de-CH" b="1" dirty="0">
                <a:solidFill>
                  <a:schemeClr val="accent1"/>
                </a:solidFill>
                <a:latin typeface="Arial" panose="020B0604020202020204" pitchFamily="34" charset="0"/>
                <a:ea typeface="Open Sans"/>
                <a:cs typeface="Arial" panose="020B0604020202020204" pitchFamily="34" charset="0"/>
                <a:sym typeface="Open Sans"/>
              </a:rPr>
              <a:t>Achtung</a:t>
            </a:r>
          </a:p>
          <a:p>
            <a:pPr>
              <a:lnSpc>
                <a:spcPct val="150000"/>
              </a:lnSpc>
              <a:buClr>
                <a:srgbClr val="757070"/>
              </a:buClr>
              <a:buSzPts val="1100"/>
            </a:pPr>
            <a:r>
              <a:rPr lang="de-CH" dirty="0">
                <a:solidFill>
                  <a:schemeClr val="accent6"/>
                </a:solidFill>
                <a:latin typeface="Arial" panose="020B0604020202020204" pitchFamily="34" charset="0"/>
                <a:ea typeface="Open Sans"/>
                <a:cs typeface="Arial" panose="020B0604020202020204" pitchFamily="34" charset="0"/>
                <a:sym typeface="Open Sans"/>
              </a:rPr>
              <a:t>– Alignment Mission/Strategy und Risiko-Appetit (Compliance)</a:t>
            </a:r>
          </a:p>
          <a:p>
            <a:pPr>
              <a:lnSpc>
                <a:spcPct val="150000"/>
              </a:lnSpc>
              <a:buClr>
                <a:srgbClr val="757070"/>
              </a:buClr>
              <a:buSzPts val="1100"/>
            </a:pPr>
            <a:r>
              <a:rPr lang="de-CH" dirty="0">
                <a:solidFill>
                  <a:schemeClr val="accent6"/>
                </a:solidFill>
                <a:latin typeface="Arial" panose="020B0604020202020204" pitchFamily="34" charset="0"/>
                <a:ea typeface="Open Sans"/>
                <a:cs typeface="Arial" panose="020B0604020202020204" pitchFamily="34" charset="0"/>
                <a:sym typeface="Open Sans"/>
              </a:rPr>
              <a:t>– Wer gibt die Agenda/Committee Struktur vor? (Gelebte Kultur)</a:t>
            </a:r>
          </a:p>
        </p:txBody>
      </p:sp>
      <p:sp>
        <p:nvSpPr>
          <p:cNvPr id="18" name="Google Shape;252;p57">
            <a:extLst>
              <a:ext uri="{FF2B5EF4-FFF2-40B4-BE49-F238E27FC236}">
                <a16:creationId xmlns:a16="http://schemas.microsoft.com/office/drawing/2014/main" id="{182A81F0-9C7C-3846-A178-0230351D83B4}"/>
              </a:ext>
            </a:extLst>
          </p:cNvPr>
          <p:cNvSpPr txBox="1"/>
          <p:nvPr/>
        </p:nvSpPr>
        <p:spPr>
          <a:xfrm>
            <a:off x="911643" y="645444"/>
            <a:ext cx="2325290" cy="161583"/>
          </a:xfrm>
          <a:prstGeom prst="rect">
            <a:avLst/>
          </a:prstGeom>
          <a:noFill/>
          <a:ln>
            <a:noFill/>
          </a:ln>
        </p:spPr>
        <p:txBody>
          <a:bodyPr spcFirstLastPara="1" wrap="square" lIns="0" tIns="0" rIns="0" bIns="0" anchor="t" anchorCtr="0">
            <a:spAutoFit/>
          </a:bodyPr>
          <a:lstStyle/>
          <a:p>
            <a:pPr>
              <a:buClr>
                <a:srgbClr val="ADA9A9"/>
              </a:buClr>
              <a:buSzPts val="1600"/>
            </a:pPr>
            <a:r>
              <a:rPr lang="de-CH" dirty="0">
                <a:solidFill>
                  <a:srgbClr val="ADA9A9"/>
                </a:solidFill>
                <a:latin typeface="Arial" panose="020B0604020202020204" pitchFamily="34" charset="0"/>
                <a:ea typeface="Open Sans"/>
                <a:cs typeface="Arial" panose="020B0604020202020204" pitchFamily="34" charset="0"/>
                <a:sym typeface="Open Sans"/>
              </a:rPr>
              <a:t>Compliance</a:t>
            </a:r>
          </a:p>
        </p:txBody>
      </p:sp>
      <p:sp>
        <p:nvSpPr>
          <p:cNvPr id="16" name="Google Shape;249;p57">
            <a:extLst>
              <a:ext uri="{FF2B5EF4-FFF2-40B4-BE49-F238E27FC236}">
                <a16:creationId xmlns:a16="http://schemas.microsoft.com/office/drawing/2014/main" id="{E5CA3E2E-B091-4B4D-9F41-BB9BBD29CA6A}"/>
              </a:ext>
            </a:extLst>
          </p:cNvPr>
          <p:cNvSpPr txBox="1"/>
          <p:nvPr/>
        </p:nvSpPr>
        <p:spPr>
          <a:xfrm>
            <a:off x="6586430" y="4818822"/>
            <a:ext cx="2314829" cy="107722"/>
          </a:xfrm>
          <a:prstGeom prst="rect">
            <a:avLst/>
          </a:prstGeom>
          <a:noFill/>
          <a:ln>
            <a:noFill/>
          </a:ln>
        </p:spPr>
        <p:txBody>
          <a:bodyPr spcFirstLastPara="1" wrap="square" lIns="0" tIns="0" rIns="0" bIns="0" anchor="t" anchorCtr="0">
            <a:spAutoFit/>
          </a:bodyPr>
          <a:lstStyle/>
          <a:p>
            <a:pPr marL="0" marR="0" lvl="0" indent="0" algn="r" defTabSz="914400" rtl="0" eaLnBrk="1" fontAlgn="auto" latinLnBrk="0" hangingPunct="1">
              <a:lnSpc>
                <a:spcPct val="100000"/>
              </a:lnSpc>
              <a:spcBef>
                <a:spcPts val="0"/>
              </a:spcBef>
              <a:spcAft>
                <a:spcPts val="0"/>
              </a:spcAft>
              <a:buClr>
                <a:srgbClr val="21373F"/>
              </a:buClr>
              <a:buSzPts val="1200"/>
              <a:buFont typeface="Arial"/>
              <a:buNone/>
              <a:tabLst/>
              <a:defRPr/>
            </a:pPr>
            <a:r>
              <a:rPr kumimoji="0" lang="de-CH" sz="700" b="0" i="0" u="none" strike="noStrike" kern="0" cap="none" spc="0" normalizeH="0" baseline="0" noProof="0" dirty="0">
                <a:ln>
                  <a:noFill/>
                </a:ln>
                <a:solidFill>
                  <a:srgbClr val="A5A5A5"/>
                </a:solidFill>
                <a:effectLst/>
                <a:uLnTx/>
                <a:uFillTx/>
                <a:latin typeface="Arial" panose="020B0604020202020204" pitchFamily="34" charset="0"/>
                <a:ea typeface="Open Sans"/>
                <a:cs typeface="Arial" panose="020B0604020202020204" pitchFamily="34" charset="0"/>
                <a:sym typeface="Open Sans"/>
              </a:rPr>
              <a:t>© Corporate Governance, D. Carlson-Burkart, 2023</a:t>
            </a:r>
            <a:endParaRPr kumimoji="0" lang="de-CH" sz="700" b="0" i="0" u="none" strike="noStrike" kern="0" cap="none" spc="0" normalizeH="0" baseline="0" noProof="0" dirty="0">
              <a:ln>
                <a:noFill/>
              </a:ln>
              <a:solidFill>
                <a:srgbClr val="A5A5A5"/>
              </a:solidFill>
              <a:effectLst/>
              <a:uLnTx/>
              <a:uFillTx/>
              <a:latin typeface="Arial" panose="020B0604020202020204" pitchFamily="34" charset="0"/>
              <a:cs typeface="Arial" panose="020B0604020202020204" pitchFamily="34" charset="0"/>
              <a:sym typeface="Arial"/>
            </a:endParaRPr>
          </a:p>
        </p:txBody>
      </p:sp>
      <p:sp>
        <p:nvSpPr>
          <p:cNvPr id="27" name="Google Shape;250;p57">
            <a:extLst>
              <a:ext uri="{FF2B5EF4-FFF2-40B4-BE49-F238E27FC236}">
                <a16:creationId xmlns:a16="http://schemas.microsoft.com/office/drawing/2014/main" id="{E1C57493-740D-B94E-9A91-E73367E14004}"/>
              </a:ext>
            </a:extLst>
          </p:cNvPr>
          <p:cNvSpPr txBox="1"/>
          <p:nvPr/>
        </p:nvSpPr>
        <p:spPr>
          <a:xfrm>
            <a:off x="377428" y="4828347"/>
            <a:ext cx="925115" cy="107722"/>
          </a:xfrm>
          <a:prstGeom prst="rect">
            <a:avLst/>
          </a:prstGeom>
          <a:noFill/>
          <a:ln>
            <a:noFill/>
          </a:ln>
        </p:spPr>
        <p:txBody>
          <a:bodyPr spcFirstLastPara="1" wrap="square" lIns="0" tIns="0" rIns="0" bIns="0" anchor="t" anchorCtr="0">
            <a:spAutoFit/>
          </a:bodyPr>
          <a:lstStyle/>
          <a:p>
            <a:pPr>
              <a:buClr>
                <a:schemeClr val="accent1"/>
              </a:buClr>
              <a:buSzPts val="1200"/>
            </a:pPr>
            <a:fld id="{A043D738-59E1-4748-9474-6704EA9D3C3C}" type="slidenum">
              <a:rPr lang="de-CH" sz="700" smtClean="0">
                <a:solidFill>
                  <a:schemeClr val="accent3"/>
                </a:solidFill>
                <a:latin typeface="Arial" panose="020B0604020202020204" pitchFamily="34" charset="0"/>
                <a:ea typeface="Open Sans"/>
                <a:cs typeface="Arial" panose="020B0604020202020204" pitchFamily="34" charset="0"/>
                <a:sym typeface="Open Sans"/>
              </a:rPr>
              <a:t>35</a:t>
            </a:fld>
            <a:endParaRPr lang="de-CH" sz="700" dirty="0">
              <a:solidFill>
                <a:schemeClr val="accent3"/>
              </a:solidFill>
              <a:latin typeface="Arial" panose="020B0604020202020204" pitchFamily="34" charset="0"/>
              <a:ea typeface="Open Sans"/>
              <a:cs typeface="Arial" panose="020B0604020202020204" pitchFamily="34" charset="0"/>
            </a:endParaRPr>
          </a:p>
        </p:txBody>
      </p:sp>
      <p:sp>
        <p:nvSpPr>
          <p:cNvPr id="11" name="Google Shape;256;p57">
            <a:extLst>
              <a:ext uri="{FF2B5EF4-FFF2-40B4-BE49-F238E27FC236}">
                <a16:creationId xmlns:a16="http://schemas.microsoft.com/office/drawing/2014/main" id="{8941CCB7-B02A-6D41-8D91-EE1DF0C05CBC}"/>
              </a:ext>
            </a:extLst>
          </p:cNvPr>
          <p:cNvSpPr/>
          <p:nvPr/>
        </p:nvSpPr>
        <p:spPr>
          <a:xfrm rot="5400000">
            <a:off x="901522" y="1933506"/>
            <a:ext cx="148828" cy="128588"/>
          </a:xfrm>
          <a:prstGeom prst="triangle">
            <a:avLst>
              <a:gd name="adj" fmla="val 50000"/>
            </a:avLst>
          </a:prstGeom>
          <a:solidFill>
            <a:schemeClr val="accent4"/>
          </a:solidFill>
          <a:ln>
            <a:noFill/>
          </a:ln>
        </p:spPr>
        <p:txBody>
          <a:bodyPr spcFirstLastPara="1" wrap="square" lIns="0" tIns="0" rIns="0" bIns="0" anchor="ctr" anchorCtr="0">
            <a:noAutofit/>
          </a:bodyPr>
          <a:lstStyle/>
          <a:p>
            <a:endParaRPr lang="de-CH" sz="1350" dirty="0">
              <a:solidFill>
                <a:schemeClr val="accent4"/>
              </a:solidFill>
              <a:latin typeface="Arial" panose="020B0604020202020204" pitchFamily="34" charset="0"/>
              <a:ea typeface="Open Sans"/>
              <a:cs typeface="Arial" panose="020B0604020202020204" pitchFamily="34" charset="0"/>
              <a:sym typeface="Open Sans"/>
            </a:endParaRPr>
          </a:p>
        </p:txBody>
      </p:sp>
      <p:sp>
        <p:nvSpPr>
          <p:cNvPr id="12" name="Google Shape;255;p57">
            <a:extLst>
              <a:ext uri="{FF2B5EF4-FFF2-40B4-BE49-F238E27FC236}">
                <a16:creationId xmlns:a16="http://schemas.microsoft.com/office/drawing/2014/main" id="{917C2AC2-C7AD-FB48-A48F-6596605AC440}"/>
              </a:ext>
            </a:extLst>
          </p:cNvPr>
          <p:cNvSpPr txBox="1"/>
          <p:nvPr/>
        </p:nvSpPr>
        <p:spPr>
          <a:xfrm>
            <a:off x="1162863" y="1860949"/>
            <a:ext cx="4795025" cy="242374"/>
          </a:xfrm>
          <a:prstGeom prst="rect">
            <a:avLst/>
          </a:prstGeom>
          <a:noFill/>
          <a:ln>
            <a:noFill/>
          </a:ln>
        </p:spPr>
        <p:txBody>
          <a:bodyPr spcFirstLastPara="1" wrap="square" lIns="0" tIns="0" rIns="0" bIns="0" anchor="t" anchorCtr="0">
            <a:spAutoFit/>
          </a:bodyPr>
          <a:lstStyle/>
          <a:p>
            <a:pPr>
              <a:lnSpc>
                <a:spcPct val="150000"/>
              </a:lnSpc>
              <a:buClr>
                <a:srgbClr val="757070"/>
              </a:buClr>
              <a:buSzPts val="1100"/>
            </a:pPr>
            <a:r>
              <a:rPr lang="de-CH" b="1" dirty="0">
                <a:solidFill>
                  <a:schemeClr val="accent1"/>
                </a:solidFill>
                <a:latin typeface="Arial" panose="020B0604020202020204" pitchFamily="34" charset="0"/>
                <a:ea typeface="Open Sans"/>
                <a:cs typeface="Arial" panose="020B0604020202020204" pitchFamily="34" charset="0"/>
                <a:sym typeface="Open Sans"/>
              </a:rPr>
              <a:t>Ordentlicher Zyklus: Reporting/Rückblick auf Vorfälle</a:t>
            </a:r>
          </a:p>
        </p:txBody>
      </p:sp>
      <p:sp>
        <p:nvSpPr>
          <p:cNvPr id="13" name="Google Shape;256;p57">
            <a:extLst>
              <a:ext uri="{FF2B5EF4-FFF2-40B4-BE49-F238E27FC236}">
                <a16:creationId xmlns:a16="http://schemas.microsoft.com/office/drawing/2014/main" id="{D4416660-D126-8B48-8DCF-D8BB6A5BE614}"/>
              </a:ext>
            </a:extLst>
          </p:cNvPr>
          <p:cNvSpPr/>
          <p:nvPr/>
        </p:nvSpPr>
        <p:spPr>
          <a:xfrm rot="5400000">
            <a:off x="901522" y="2522709"/>
            <a:ext cx="148828" cy="128588"/>
          </a:xfrm>
          <a:prstGeom prst="triangle">
            <a:avLst>
              <a:gd name="adj" fmla="val 50000"/>
            </a:avLst>
          </a:prstGeom>
          <a:solidFill>
            <a:schemeClr val="accent4"/>
          </a:solidFill>
          <a:ln>
            <a:noFill/>
          </a:ln>
        </p:spPr>
        <p:txBody>
          <a:bodyPr spcFirstLastPara="1" wrap="square" lIns="0" tIns="0" rIns="0" bIns="0" anchor="ctr" anchorCtr="0">
            <a:noAutofit/>
          </a:bodyPr>
          <a:lstStyle/>
          <a:p>
            <a:endParaRPr lang="de-CH" sz="1350" dirty="0">
              <a:solidFill>
                <a:schemeClr val="accent4"/>
              </a:solidFill>
              <a:latin typeface="Arial" panose="020B0604020202020204" pitchFamily="34" charset="0"/>
              <a:ea typeface="Open Sans"/>
              <a:cs typeface="Arial" panose="020B0604020202020204" pitchFamily="34" charset="0"/>
              <a:sym typeface="Open Sans"/>
            </a:endParaRPr>
          </a:p>
        </p:txBody>
      </p:sp>
      <p:sp>
        <p:nvSpPr>
          <p:cNvPr id="14" name="Google Shape;255;p57">
            <a:extLst>
              <a:ext uri="{FF2B5EF4-FFF2-40B4-BE49-F238E27FC236}">
                <a16:creationId xmlns:a16="http://schemas.microsoft.com/office/drawing/2014/main" id="{902FACF1-DC88-4449-94C2-CB12D32FE08E}"/>
              </a:ext>
            </a:extLst>
          </p:cNvPr>
          <p:cNvSpPr txBox="1"/>
          <p:nvPr/>
        </p:nvSpPr>
        <p:spPr>
          <a:xfrm>
            <a:off x="1162863" y="2437941"/>
            <a:ext cx="5052200" cy="1454244"/>
          </a:xfrm>
          <a:prstGeom prst="rect">
            <a:avLst/>
          </a:prstGeom>
          <a:noFill/>
          <a:ln>
            <a:noFill/>
          </a:ln>
        </p:spPr>
        <p:txBody>
          <a:bodyPr spcFirstLastPara="1" wrap="square" lIns="0" tIns="0" rIns="0" bIns="0" anchor="t" anchorCtr="0">
            <a:spAutoFit/>
          </a:bodyPr>
          <a:lstStyle/>
          <a:p>
            <a:pPr>
              <a:lnSpc>
                <a:spcPct val="150000"/>
              </a:lnSpc>
              <a:buClr>
                <a:srgbClr val="757070"/>
              </a:buClr>
              <a:buSzPts val="1100"/>
            </a:pPr>
            <a:r>
              <a:rPr lang="de-CH" b="1" dirty="0">
                <a:solidFill>
                  <a:schemeClr val="accent1"/>
                </a:solidFill>
                <a:latin typeface="Arial" panose="020B0604020202020204" pitchFamily="34" charset="0"/>
                <a:ea typeface="Open Sans"/>
                <a:cs typeface="Arial" panose="020B0604020202020204" pitchFamily="34" charset="0"/>
                <a:sym typeface="Open Sans"/>
              </a:rPr>
              <a:t>Committees (Support der Funktionen)</a:t>
            </a:r>
          </a:p>
          <a:p>
            <a:pPr>
              <a:lnSpc>
                <a:spcPct val="150000"/>
              </a:lnSpc>
              <a:buClr>
                <a:srgbClr val="757070"/>
              </a:buClr>
              <a:buSzPts val="1100"/>
              <a:tabLst>
                <a:tab pos="90000" algn="l"/>
                <a:tab pos="180000" algn="l"/>
                <a:tab pos="270000" algn="l"/>
                <a:tab pos="360000" algn="l"/>
                <a:tab pos="450000" algn="l"/>
                <a:tab pos="540000" algn="l"/>
              </a:tabLst>
            </a:pPr>
            <a:r>
              <a:rPr lang="de-CH" b="1" dirty="0">
                <a:solidFill>
                  <a:schemeClr val="accent1"/>
                </a:solidFill>
                <a:latin typeface="Arial" panose="020B0604020202020204" pitchFamily="34" charset="0"/>
                <a:ea typeface="Open Sans"/>
                <a:cs typeface="Arial" panose="020B0604020202020204" pitchFamily="34" charset="0"/>
                <a:sym typeface="Open Sans"/>
              </a:rPr>
              <a:t>				Nomination 		Governance</a:t>
            </a:r>
          </a:p>
          <a:p>
            <a:pPr>
              <a:lnSpc>
                <a:spcPct val="150000"/>
              </a:lnSpc>
              <a:buClr>
                <a:srgbClr val="757070"/>
              </a:buClr>
              <a:buSzPts val="1100"/>
              <a:tabLst>
                <a:tab pos="90000" algn="l"/>
                <a:tab pos="180000" algn="l"/>
                <a:tab pos="270000" algn="l"/>
                <a:tab pos="360000" algn="l"/>
                <a:tab pos="450000" algn="l"/>
                <a:tab pos="540000" algn="l"/>
              </a:tabLst>
            </a:pPr>
            <a:r>
              <a:rPr lang="de-CH" b="1" dirty="0">
                <a:solidFill>
                  <a:schemeClr val="accent1"/>
                </a:solidFill>
                <a:latin typeface="Arial" panose="020B0604020202020204" pitchFamily="34" charset="0"/>
                <a:ea typeface="Open Sans"/>
                <a:cs typeface="Arial" panose="020B0604020202020204" pitchFamily="34" charset="0"/>
                <a:sym typeface="Open Sans"/>
              </a:rPr>
              <a:t>				Compensation (Remuneration)	Culture</a:t>
            </a:r>
          </a:p>
          <a:p>
            <a:pPr>
              <a:lnSpc>
                <a:spcPct val="150000"/>
              </a:lnSpc>
              <a:buClr>
                <a:srgbClr val="757070"/>
              </a:buClr>
              <a:buSzPts val="1100"/>
              <a:tabLst>
                <a:tab pos="90000" algn="l"/>
                <a:tab pos="180000" algn="l"/>
                <a:tab pos="270000" algn="l"/>
                <a:tab pos="360000" algn="l"/>
                <a:tab pos="450000" algn="l"/>
                <a:tab pos="540000" algn="l"/>
              </a:tabLst>
            </a:pPr>
            <a:r>
              <a:rPr lang="de-CH" b="1" dirty="0">
                <a:solidFill>
                  <a:schemeClr val="accent1"/>
                </a:solidFill>
                <a:latin typeface="Arial" panose="020B0604020202020204" pitchFamily="34" charset="0"/>
                <a:ea typeface="Open Sans"/>
                <a:cs typeface="Arial" panose="020B0604020202020204" pitchFamily="34" charset="0"/>
                <a:sym typeface="Open Sans"/>
              </a:rPr>
              <a:t>				Risk 			Responsibility</a:t>
            </a:r>
          </a:p>
          <a:p>
            <a:pPr>
              <a:lnSpc>
                <a:spcPct val="150000"/>
              </a:lnSpc>
              <a:buClr>
                <a:srgbClr val="757070"/>
              </a:buClr>
              <a:buSzPts val="1100"/>
              <a:tabLst>
                <a:tab pos="90000" algn="l"/>
                <a:tab pos="180000" algn="l"/>
                <a:tab pos="270000" algn="l"/>
                <a:tab pos="360000" algn="l"/>
                <a:tab pos="450000" algn="l"/>
                <a:tab pos="540000" algn="l"/>
              </a:tabLst>
            </a:pPr>
            <a:r>
              <a:rPr lang="de-CH" b="1" dirty="0">
                <a:solidFill>
                  <a:schemeClr val="accent1"/>
                </a:solidFill>
                <a:latin typeface="Arial" panose="020B0604020202020204" pitchFamily="34" charset="0"/>
                <a:ea typeface="Open Sans"/>
                <a:cs typeface="Arial" panose="020B0604020202020204" pitchFamily="34" charset="0"/>
                <a:sym typeface="Open Sans"/>
              </a:rPr>
              <a:t>				Audit 			Governance</a:t>
            </a:r>
          </a:p>
          <a:p>
            <a:pPr>
              <a:lnSpc>
                <a:spcPct val="150000"/>
              </a:lnSpc>
              <a:buClr>
                <a:srgbClr val="757070"/>
              </a:buClr>
              <a:buSzPts val="1100"/>
              <a:tabLst>
                <a:tab pos="90000" algn="l"/>
                <a:tab pos="180000" algn="l"/>
                <a:tab pos="270000" algn="l"/>
                <a:tab pos="360000" algn="l"/>
                <a:tab pos="450000" algn="l"/>
                <a:tab pos="540000" algn="l"/>
              </a:tabLst>
            </a:pPr>
            <a:r>
              <a:rPr lang="de-CH" b="1" dirty="0">
                <a:solidFill>
                  <a:schemeClr val="accent1"/>
                </a:solidFill>
                <a:latin typeface="Arial" panose="020B0604020202020204" pitchFamily="34" charset="0"/>
                <a:ea typeface="Open Sans"/>
                <a:cs typeface="Arial" panose="020B0604020202020204" pitchFamily="34" charset="0"/>
                <a:sym typeface="Open Sans"/>
              </a:rPr>
              <a:t>				Social and Ethics </a:t>
            </a:r>
          </a:p>
        </p:txBody>
      </p:sp>
      <p:sp>
        <p:nvSpPr>
          <p:cNvPr id="28" name="Google Shape;255;p57">
            <a:extLst>
              <a:ext uri="{FF2B5EF4-FFF2-40B4-BE49-F238E27FC236}">
                <a16:creationId xmlns:a16="http://schemas.microsoft.com/office/drawing/2014/main" id="{917C2AC2-C7AD-FB48-A48F-6596605AC440}"/>
              </a:ext>
            </a:extLst>
          </p:cNvPr>
          <p:cNvSpPr txBox="1"/>
          <p:nvPr/>
        </p:nvSpPr>
        <p:spPr>
          <a:xfrm>
            <a:off x="1162863" y="2149445"/>
            <a:ext cx="4795025" cy="242374"/>
          </a:xfrm>
          <a:prstGeom prst="rect">
            <a:avLst/>
          </a:prstGeom>
          <a:noFill/>
          <a:ln>
            <a:noFill/>
          </a:ln>
        </p:spPr>
        <p:txBody>
          <a:bodyPr spcFirstLastPara="1" wrap="square" lIns="0" tIns="0" rIns="0" bIns="0" anchor="t" anchorCtr="0">
            <a:spAutoFit/>
          </a:bodyPr>
          <a:lstStyle/>
          <a:p>
            <a:pPr>
              <a:lnSpc>
                <a:spcPct val="150000"/>
              </a:lnSpc>
              <a:buClr>
                <a:srgbClr val="757070"/>
              </a:buClr>
              <a:buSzPts val="1100"/>
            </a:pPr>
            <a:r>
              <a:rPr lang="de-CH" b="1" dirty="0">
                <a:solidFill>
                  <a:schemeClr val="accent1"/>
                </a:solidFill>
                <a:latin typeface="Arial" panose="020B0604020202020204" pitchFamily="34" charset="0"/>
                <a:ea typeface="Open Sans"/>
                <a:cs typeface="Arial" panose="020B0604020202020204" pitchFamily="34" charset="0"/>
                <a:sym typeface="Open Sans"/>
              </a:rPr>
              <a:t>A-o. Fälle: Ad.hoc/direkt auf VR-Stufe</a:t>
            </a:r>
          </a:p>
        </p:txBody>
      </p:sp>
      <p:sp>
        <p:nvSpPr>
          <p:cNvPr id="29" name="Google Shape;256;p57">
            <a:extLst>
              <a:ext uri="{FF2B5EF4-FFF2-40B4-BE49-F238E27FC236}">
                <a16:creationId xmlns:a16="http://schemas.microsoft.com/office/drawing/2014/main" id="{8941CCB7-B02A-6D41-8D91-EE1DF0C05CBC}"/>
              </a:ext>
            </a:extLst>
          </p:cNvPr>
          <p:cNvSpPr/>
          <p:nvPr/>
        </p:nvSpPr>
        <p:spPr>
          <a:xfrm rot="5400000">
            <a:off x="901520" y="2228108"/>
            <a:ext cx="148828" cy="128588"/>
          </a:xfrm>
          <a:prstGeom prst="triangle">
            <a:avLst>
              <a:gd name="adj" fmla="val 50000"/>
            </a:avLst>
          </a:prstGeom>
          <a:solidFill>
            <a:schemeClr val="accent4"/>
          </a:solidFill>
          <a:ln>
            <a:noFill/>
          </a:ln>
        </p:spPr>
        <p:txBody>
          <a:bodyPr spcFirstLastPara="1" wrap="square" lIns="0" tIns="0" rIns="0" bIns="0" anchor="ctr" anchorCtr="0">
            <a:noAutofit/>
          </a:bodyPr>
          <a:lstStyle/>
          <a:p>
            <a:endParaRPr lang="de-CH" sz="1350" dirty="0">
              <a:solidFill>
                <a:schemeClr val="accent4"/>
              </a:solidFill>
              <a:latin typeface="Arial" panose="020B0604020202020204" pitchFamily="34" charset="0"/>
              <a:ea typeface="Open Sans"/>
              <a:cs typeface="Arial" panose="020B0604020202020204" pitchFamily="34" charset="0"/>
              <a:sym typeface="Open Sans"/>
            </a:endParaRPr>
          </a:p>
        </p:txBody>
      </p:sp>
      <p:sp>
        <p:nvSpPr>
          <p:cNvPr id="2" name="Google Shape;251;p57">
            <a:extLst>
              <a:ext uri="{FF2B5EF4-FFF2-40B4-BE49-F238E27FC236}">
                <a16:creationId xmlns:a16="http://schemas.microsoft.com/office/drawing/2014/main" id="{97389667-29A9-6538-2415-590E4A0ED4F4}"/>
              </a:ext>
            </a:extLst>
          </p:cNvPr>
          <p:cNvSpPr txBox="1"/>
          <p:nvPr/>
        </p:nvSpPr>
        <p:spPr>
          <a:xfrm>
            <a:off x="875270" y="886468"/>
            <a:ext cx="7674640" cy="769441"/>
          </a:xfrm>
          <a:prstGeom prst="rect">
            <a:avLst/>
          </a:prstGeom>
          <a:noFill/>
          <a:ln>
            <a:noFill/>
          </a:ln>
        </p:spPr>
        <p:txBody>
          <a:bodyPr spcFirstLastPara="1" wrap="square" lIns="0" tIns="0" rIns="0" bIns="0" anchor="t" anchorCtr="0">
            <a:spAutoFit/>
          </a:bodyPr>
          <a:lstStyle/>
          <a:p>
            <a:pPr>
              <a:buClr>
                <a:schemeClr val="accent2"/>
              </a:buClr>
              <a:buSzPts val="3600"/>
            </a:pPr>
            <a:r>
              <a:rPr lang="de-CH" sz="2500" dirty="0">
                <a:solidFill>
                  <a:schemeClr val="accent1"/>
                </a:solidFill>
              </a:rPr>
              <a:t>UMGANG MIT </a:t>
            </a:r>
            <a:r>
              <a:rPr lang="de-CH" sz="2500" dirty="0">
                <a:solidFill>
                  <a:schemeClr val="accent4"/>
                </a:solidFill>
              </a:rPr>
              <a:t>COMPLIANCE VERSTÖSSEN </a:t>
            </a:r>
            <a:r>
              <a:rPr lang="de-CH" sz="2500" dirty="0">
                <a:solidFill>
                  <a:schemeClr val="accent1"/>
                </a:solidFill>
              </a:rPr>
              <a:t>DURCH DIE UNTERNEHMUNG </a:t>
            </a:r>
          </a:p>
        </p:txBody>
      </p:sp>
    </p:spTree>
    <p:extLst>
      <p:ext uri="{BB962C8B-B14F-4D97-AF65-F5344CB8AC3E}">
        <p14:creationId xmlns:p14="http://schemas.microsoft.com/office/powerpoint/2010/main" val="29895082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543"/>
        <p:cNvGrpSpPr/>
        <p:nvPr/>
      </p:nvGrpSpPr>
      <p:grpSpPr>
        <a:xfrm>
          <a:off x="0" y="0"/>
          <a:ext cx="0" cy="0"/>
          <a:chOff x="0" y="0"/>
          <a:chExt cx="0" cy="0"/>
        </a:xfrm>
      </p:grpSpPr>
      <p:sp>
        <p:nvSpPr>
          <p:cNvPr id="545" name="Google Shape;545;p71"/>
          <p:cNvSpPr txBox="1"/>
          <p:nvPr/>
        </p:nvSpPr>
        <p:spPr>
          <a:xfrm>
            <a:off x="4688681" y="2459900"/>
            <a:ext cx="3729038" cy="992549"/>
          </a:xfrm>
          <a:prstGeom prst="rect">
            <a:avLst/>
          </a:prstGeom>
          <a:noFill/>
          <a:ln>
            <a:noFill/>
          </a:ln>
        </p:spPr>
        <p:txBody>
          <a:bodyPr spcFirstLastPara="1" wrap="square" lIns="68569" tIns="34275" rIns="68569" bIns="34275" anchor="t" anchorCtr="0">
            <a:spAutoFit/>
          </a:bodyPr>
          <a:lstStyle/>
          <a:p>
            <a:pPr>
              <a:buClr>
                <a:schemeClr val="accent2"/>
              </a:buClr>
              <a:buSzPts val="3600"/>
            </a:pPr>
            <a:r>
              <a:rPr lang="en-US" sz="3000" dirty="0">
                <a:solidFill>
                  <a:schemeClr val="accent4"/>
                </a:solidFill>
              </a:rPr>
              <a:t>ORGANISATION </a:t>
            </a:r>
            <a:br>
              <a:rPr lang="en-US" sz="3000" dirty="0">
                <a:solidFill>
                  <a:schemeClr val="accent4"/>
                </a:solidFill>
              </a:rPr>
            </a:br>
            <a:r>
              <a:rPr lang="en-US" sz="3000" dirty="0">
                <a:solidFill>
                  <a:schemeClr val="accent4"/>
                </a:solidFill>
              </a:rPr>
              <a:t>UND KULTUR</a:t>
            </a:r>
            <a:endParaRPr sz="3000" dirty="0">
              <a:solidFill>
                <a:schemeClr val="accent4"/>
              </a:solidFill>
            </a:endParaRPr>
          </a:p>
        </p:txBody>
      </p:sp>
      <p:sp>
        <p:nvSpPr>
          <p:cNvPr id="546" name="Google Shape;546;p71"/>
          <p:cNvSpPr txBox="1"/>
          <p:nvPr/>
        </p:nvSpPr>
        <p:spPr>
          <a:xfrm>
            <a:off x="4688681" y="2231301"/>
            <a:ext cx="3197160" cy="253885"/>
          </a:xfrm>
          <a:prstGeom prst="rect">
            <a:avLst/>
          </a:prstGeom>
          <a:noFill/>
          <a:ln>
            <a:noFill/>
          </a:ln>
        </p:spPr>
        <p:txBody>
          <a:bodyPr spcFirstLastPara="1" wrap="square" lIns="68569" tIns="34275" rIns="68569" bIns="34275" anchor="t" anchorCtr="0">
            <a:spAutoFit/>
          </a:bodyPr>
          <a:lstStyle/>
          <a:p>
            <a:pPr>
              <a:buClr>
                <a:srgbClr val="ADA9A9"/>
              </a:buClr>
              <a:buSzPts val="1600"/>
            </a:pPr>
            <a:r>
              <a:rPr lang="en-US" sz="1200" dirty="0">
                <a:solidFill>
                  <a:schemeClr val="bg1"/>
                </a:solidFill>
                <a:latin typeface="Arial" panose="020B0604020202020204" pitchFamily="34" charset="0"/>
                <a:ea typeface="Open Sans"/>
                <a:cs typeface="Arial" panose="020B0604020202020204" pitchFamily="34" charset="0"/>
                <a:sym typeface="Open Sans"/>
              </a:rPr>
              <a:t>Compliance</a:t>
            </a:r>
            <a:endParaRPr lang="en-US" sz="1200" dirty="0">
              <a:solidFill>
                <a:schemeClr val="bg1"/>
              </a:solidFill>
              <a:latin typeface="Arial" panose="020B0604020202020204" pitchFamily="34" charset="0"/>
              <a:cs typeface="Arial" panose="020B0604020202020204" pitchFamily="34" charset="0"/>
            </a:endParaRPr>
          </a:p>
        </p:txBody>
      </p:sp>
      <p:sp>
        <p:nvSpPr>
          <p:cNvPr id="17" name="Google Shape;367;p63">
            <a:extLst>
              <a:ext uri="{FF2B5EF4-FFF2-40B4-BE49-F238E27FC236}">
                <a16:creationId xmlns:a16="http://schemas.microsoft.com/office/drawing/2014/main" id="{E9DCA189-E695-C745-90EF-239C64BBED79}"/>
              </a:ext>
            </a:extLst>
          </p:cNvPr>
          <p:cNvSpPr txBox="1"/>
          <p:nvPr/>
        </p:nvSpPr>
        <p:spPr>
          <a:xfrm>
            <a:off x="626455" y="966075"/>
            <a:ext cx="3533404" cy="3203153"/>
          </a:xfrm>
          <a:prstGeom prst="rect">
            <a:avLst/>
          </a:prstGeom>
          <a:solidFill>
            <a:schemeClr val="accent4"/>
          </a:solidFill>
          <a:ln>
            <a:noFill/>
          </a:ln>
          <a:effectLst/>
        </p:spPr>
        <p:txBody>
          <a:bodyPr spcFirstLastPara="1" wrap="square" lIns="68569" tIns="34275" rIns="68569" bIns="34275" anchor="ctr" anchorCtr="0">
            <a:noAutofit/>
          </a:bodyPr>
          <a:lstStyle/>
          <a:p>
            <a:endParaRPr sz="1350" dirty="0">
              <a:solidFill>
                <a:schemeClr val="dk1"/>
              </a:solidFill>
              <a:latin typeface="Arial" panose="020B0604020202020204" pitchFamily="34" charset="0"/>
              <a:ea typeface="Open Sans"/>
              <a:cs typeface="Arial" panose="020B0604020202020204" pitchFamily="34" charset="0"/>
              <a:sym typeface="Open Sans"/>
            </a:endParaRPr>
          </a:p>
        </p:txBody>
      </p:sp>
      <p:sp>
        <p:nvSpPr>
          <p:cNvPr id="20" name="Google Shape;545;p71">
            <a:extLst>
              <a:ext uri="{FF2B5EF4-FFF2-40B4-BE49-F238E27FC236}">
                <a16:creationId xmlns:a16="http://schemas.microsoft.com/office/drawing/2014/main" id="{49EA09A4-3C40-1344-852F-05B118C916CD}"/>
              </a:ext>
            </a:extLst>
          </p:cNvPr>
          <p:cNvSpPr txBox="1"/>
          <p:nvPr/>
        </p:nvSpPr>
        <p:spPr>
          <a:xfrm>
            <a:off x="626455" y="1030440"/>
            <a:ext cx="3533404" cy="3146985"/>
          </a:xfrm>
          <a:prstGeom prst="rect">
            <a:avLst/>
          </a:prstGeom>
          <a:noFill/>
          <a:ln>
            <a:noFill/>
          </a:ln>
        </p:spPr>
        <p:txBody>
          <a:bodyPr spcFirstLastPara="1" wrap="square" lIns="68569" tIns="34275" rIns="68569" bIns="34275" anchor="t" anchorCtr="0">
            <a:spAutoFit/>
          </a:bodyPr>
          <a:lstStyle/>
          <a:p>
            <a:pPr algn="ctr">
              <a:buClr>
                <a:schemeClr val="accent2"/>
              </a:buClr>
              <a:buSzPts val="3600"/>
            </a:pPr>
            <a:r>
              <a:rPr lang="en-US" sz="20000" dirty="0">
                <a:solidFill>
                  <a:schemeClr val="bg1"/>
                </a:solidFill>
              </a:rPr>
              <a:t>7</a:t>
            </a:r>
            <a:endParaRPr sz="20000" dirty="0">
              <a:solidFill>
                <a:schemeClr val="bg1"/>
              </a:solidFill>
            </a:endParaRPr>
          </a:p>
        </p:txBody>
      </p:sp>
    </p:spTree>
    <p:extLst>
      <p:ext uri="{BB962C8B-B14F-4D97-AF65-F5344CB8AC3E}">
        <p14:creationId xmlns:p14="http://schemas.microsoft.com/office/powerpoint/2010/main" val="10414503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359"/>
        <p:cNvGrpSpPr/>
        <p:nvPr/>
      </p:nvGrpSpPr>
      <p:grpSpPr>
        <a:xfrm>
          <a:off x="0" y="0"/>
          <a:ext cx="0" cy="0"/>
          <a:chOff x="0" y="0"/>
          <a:chExt cx="0" cy="0"/>
        </a:xfrm>
      </p:grpSpPr>
      <p:sp>
        <p:nvSpPr>
          <p:cNvPr id="365" name="Google Shape;365;p63"/>
          <p:cNvSpPr txBox="1"/>
          <p:nvPr/>
        </p:nvSpPr>
        <p:spPr>
          <a:xfrm>
            <a:off x="2189560" y="638176"/>
            <a:ext cx="4764881" cy="453940"/>
          </a:xfrm>
          <a:prstGeom prst="rect">
            <a:avLst/>
          </a:prstGeom>
          <a:noFill/>
          <a:ln>
            <a:noFill/>
          </a:ln>
        </p:spPr>
        <p:txBody>
          <a:bodyPr spcFirstLastPara="1" wrap="square" lIns="68569" tIns="34275" rIns="68569" bIns="34275" anchor="t" anchorCtr="0">
            <a:spAutoFit/>
          </a:bodyPr>
          <a:lstStyle/>
          <a:p>
            <a:pPr algn="ctr">
              <a:buClr>
                <a:schemeClr val="accent2"/>
              </a:buClr>
              <a:buSzPts val="3600"/>
            </a:pPr>
            <a:r>
              <a:rPr lang="de-DE" sz="2500" dirty="0">
                <a:solidFill>
                  <a:schemeClr val="accent4"/>
                </a:solidFill>
              </a:rPr>
              <a:t>RELEVANZ</a:t>
            </a:r>
            <a:endParaRPr sz="2500" dirty="0">
              <a:solidFill>
                <a:schemeClr val="accent4"/>
              </a:solidFill>
            </a:endParaRPr>
          </a:p>
        </p:txBody>
      </p:sp>
      <p:sp>
        <p:nvSpPr>
          <p:cNvPr id="366" name="Google Shape;366;p63"/>
          <p:cNvSpPr txBox="1"/>
          <p:nvPr/>
        </p:nvSpPr>
        <p:spPr>
          <a:xfrm>
            <a:off x="3409950" y="409576"/>
            <a:ext cx="2324100" cy="230802"/>
          </a:xfrm>
          <a:prstGeom prst="rect">
            <a:avLst/>
          </a:prstGeom>
          <a:noFill/>
          <a:ln>
            <a:noFill/>
          </a:ln>
        </p:spPr>
        <p:txBody>
          <a:bodyPr spcFirstLastPara="1" wrap="square" lIns="68569" tIns="34275" rIns="68569" bIns="34275" anchor="t" anchorCtr="0">
            <a:spAutoFit/>
          </a:bodyPr>
          <a:lstStyle/>
          <a:p>
            <a:pPr algn="ctr">
              <a:buClr>
                <a:srgbClr val="ADA9A9"/>
              </a:buClr>
              <a:buSzPts val="1600"/>
            </a:pPr>
            <a:r>
              <a:rPr lang="en-US" dirty="0">
                <a:solidFill>
                  <a:srgbClr val="ADA9A9"/>
                </a:solidFill>
                <a:latin typeface="Arial" panose="020B0604020202020204" pitchFamily="34" charset="0"/>
                <a:ea typeface="Open Sans"/>
                <a:cs typeface="Arial" panose="020B0604020202020204" pitchFamily="34" charset="0"/>
                <a:sym typeface="Open Sans"/>
              </a:rPr>
              <a:t>Compliance</a:t>
            </a:r>
          </a:p>
        </p:txBody>
      </p:sp>
      <p:sp>
        <p:nvSpPr>
          <p:cNvPr id="33" name="Google Shape;249;p57">
            <a:extLst>
              <a:ext uri="{FF2B5EF4-FFF2-40B4-BE49-F238E27FC236}">
                <a16:creationId xmlns:a16="http://schemas.microsoft.com/office/drawing/2014/main" id="{1D0A0F82-80A2-6C43-B34A-2392A18BF583}"/>
              </a:ext>
            </a:extLst>
          </p:cNvPr>
          <p:cNvSpPr txBox="1"/>
          <p:nvPr/>
        </p:nvSpPr>
        <p:spPr>
          <a:xfrm>
            <a:off x="6586430" y="4818822"/>
            <a:ext cx="2314829" cy="107722"/>
          </a:xfrm>
          <a:prstGeom prst="rect">
            <a:avLst/>
          </a:prstGeom>
          <a:noFill/>
          <a:ln>
            <a:noFill/>
          </a:ln>
        </p:spPr>
        <p:txBody>
          <a:bodyPr spcFirstLastPara="1" wrap="square" lIns="0" tIns="0" rIns="0" bIns="0" anchor="t" anchorCtr="0">
            <a:spAutoFit/>
          </a:bodyPr>
          <a:lstStyle/>
          <a:p>
            <a:pPr marL="0" marR="0" lvl="0" indent="0" algn="r" defTabSz="914400" rtl="0" eaLnBrk="1" fontAlgn="auto" latinLnBrk="0" hangingPunct="1">
              <a:lnSpc>
                <a:spcPct val="100000"/>
              </a:lnSpc>
              <a:spcBef>
                <a:spcPts val="0"/>
              </a:spcBef>
              <a:spcAft>
                <a:spcPts val="0"/>
              </a:spcAft>
              <a:buClr>
                <a:srgbClr val="21373F"/>
              </a:buClr>
              <a:buSzPts val="1200"/>
              <a:buFont typeface="Arial"/>
              <a:buNone/>
              <a:tabLst/>
              <a:defRPr/>
            </a:pPr>
            <a:r>
              <a:rPr kumimoji="0" lang="de-CH" sz="700" b="0" i="0" u="none" strike="noStrike" kern="0" cap="none" spc="0" normalizeH="0" baseline="0" noProof="0" dirty="0">
                <a:ln>
                  <a:noFill/>
                </a:ln>
                <a:solidFill>
                  <a:srgbClr val="A5A5A5"/>
                </a:solidFill>
                <a:effectLst/>
                <a:uLnTx/>
                <a:uFillTx/>
                <a:latin typeface="Arial" panose="020B0604020202020204" pitchFamily="34" charset="0"/>
                <a:ea typeface="Open Sans"/>
                <a:cs typeface="Arial" panose="020B0604020202020204" pitchFamily="34" charset="0"/>
                <a:sym typeface="Open Sans"/>
              </a:rPr>
              <a:t>© Corporate Governance, D. Carlson-Burkart, 2023</a:t>
            </a:r>
            <a:endParaRPr kumimoji="0" lang="de-CH" sz="700" b="0" i="0" u="none" strike="noStrike" kern="0" cap="none" spc="0" normalizeH="0" baseline="0" noProof="0" dirty="0">
              <a:ln>
                <a:noFill/>
              </a:ln>
              <a:solidFill>
                <a:srgbClr val="A5A5A5"/>
              </a:solidFill>
              <a:effectLst/>
              <a:uLnTx/>
              <a:uFillTx/>
              <a:latin typeface="Arial" panose="020B0604020202020204" pitchFamily="34" charset="0"/>
              <a:cs typeface="Arial" panose="020B0604020202020204" pitchFamily="34" charset="0"/>
              <a:sym typeface="Arial"/>
            </a:endParaRPr>
          </a:p>
        </p:txBody>
      </p:sp>
      <p:sp>
        <p:nvSpPr>
          <p:cNvPr id="8" name="Google Shape;255;p57">
            <a:extLst>
              <a:ext uri="{FF2B5EF4-FFF2-40B4-BE49-F238E27FC236}">
                <a16:creationId xmlns:a16="http://schemas.microsoft.com/office/drawing/2014/main" id="{57817EFB-1090-0840-B489-04BACAAA2DF3}"/>
              </a:ext>
            </a:extLst>
          </p:cNvPr>
          <p:cNvSpPr txBox="1"/>
          <p:nvPr/>
        </p:nvSpPr>
        <p:spPr>
          <a:xfrm>
            <a:off x="1380545" y="1655641"/>
            <a:ext cx="6382910" cy="2527615"/>
          </a:xfrm>
          <a:prstGeom prst="rect">
            <a:avLst/>
          </a:prstGeom>
          <a:noFill/>
          <a:ln>
            <a:noFill/>
          </a:ln>
        </p:spPr>
        <p:txBody>
          <a:bodyPr spcFirstLastPara="1" wrap="square" lIns="0" tIns="0" rIns="0" bIns="0" anchor="t" anchorCtr="0">
            <a:spAutoFit/>
          </a:bodyPr>
          <a:lstStyle/>
          <a:p>
            <a:pPr algn="ctr">
              <a:lnSpc>
                <a:spcPct val="150000"/>
              </a:lnSpc>
              <a:buClr>
                <a:srgbClr val="757070"/>
              </a:buClr>
              <a:buSzPts val="1100"/>
            </a:pPr>
            <a:r>
              <a:rPr lang="en-US" sz="1800" dirty="0">
                <a:solidFill>
                  <a:schemeClr val="accent3"/>
                </a:solidFill>
                <a:latin typeface="Arial" panose="020B0604020202020204" pitchFamily="34" charset="0"/>
                <a:ea typeface="Open Sans"/>
                <a:cs typeface="Arial" panose="020B0604020202020204" pitchFamily="34" charset="0"/>
                <a:sym typeface="Open Sans"/>
              </a:rPr>
              <a:t>STRATEGY AND CULTURE</a:t>
            </a:r>
          </a:p>
          <a:p>
            <a:pPr algn="ctr">
              <a:lnSpc>
                <a:spcPct val="150000"/>
              </a:lnSpc>
              <a:buClr>
                <a:srgbClr val="757070"/>
              </a:buClr>
              <a:buSzPts val="1100"/>
            </a:pPr>
            <a:r>
              <a:rPr lang="en-US" sz="2700" b="1" dirty="0">
                <a:solidFill>
                  <a:schemeClr val="accent4"/>
                </a:solidFill>
                <a:latin typeface="Arial" panose="020B0604020202020204" pitchFamily="34" charset="0"/>
                <a:ea typeface="Open Sans"/>
                <a:cs typeface="Arial" panose="020B0604020202020204" pitchFamily="34" charset="0"/>
                <a:sym typeface="Open Sans"/>
              </a:rPr>
              <a:t>«</a:t>
            </a:r>
            <a:r>
              <a:rPr lang="en-US" sz="2700" b="1" dirty="0">
                <a:solidFill>
                  <a:schemeClr val="bg1"/>
                </a:solidFill>
                <a:latin typeface="Arial" panose="020B0604020202020204" pitchFamily="34" charset="0"/>
                <a:ea typeface="Open Sans"/>
                <a:cs typeface="Arial" panose="020B0604020202020204" pitchFamily="34" charset="0"/>
                <a:sym typeface="Open Sans"/>
              </a:rPr>
              <a:t>You can have all the right strategy in the world; if you don’t have the right culture, you’re dead.</a:t>
            </a:r>
            <a:r>
              <a:rPr lang="en-US" sz="2700" b="1" dirty="0">
                <a:solidFill>
                  <a:schemeClr val="accent4"/>
                </a:solidFill>
                <a:latin typeface="Arial" panose="020B0604020202020204" pitchFamily="34" charset="0"/>
                <a:ea typeface="Open Sans"/>
                <a:cs typeface="Arial" panose="020B0604020202020204" pitchFamily="34" charset="0"/>
                <a:sym typeface="Open Sans"/>
              </a:rPr>
              <a:t>»</a:t>
            </a:r>
          </a:p>
          <a:p>
            <a:pPr algn="ctr">
              <a:lnSpc>
                <a:spcPct val="150000"/>
              </a:lnSpc>
              <a:buClr>
                <a:srgbClr val="757070"/>
              </a:buClr>
              <a:buSzPts val="1100"/>
            </a:pPr>
            <a:r>
              <a:rPr lang="en-US" dirty="0">
                <a:solidFill>
                  <a:schemeClr val="accent4"/>
                </a:solidFill>
                <a:latin typeface="Arial" panose="020B0604020202020204" pitchFamily="34" charset="0"/>
                <a:ea typeface="Open Sans"/>
                <a:cs typeface="Arial" panose="020B0604020202020204" pitchFamily="34" charset="0"/>
                <a:sym typeface="Open Sans"/>
              </a:rPr>
              <a:t>– Patrick Whitesell, CO-CEO of WME</a:t>
            </a:r>
          </a:p>
        </p:txBody>
      </p:sp>
      <p:sp>
        <p:nvSpPr>
          <p:cNvPr id="9" name="Google Shape;250;p57">
            <a:extLst>
              <a:ext uri="{FF2B5EF4-FFF2-40B4-BE49-F238E27FC236}">
                <a16:creationId xmlns:a16="http://schemas.microsoft.com/office/drawing/2014/main" id="{C6C6B6CD-433F-864D-8A16-D73605089FFF}"/>
              </a:ext>
            </a:extLst>
          </p:cNvPr>
          <p:cNvSpPr txBox="1"/>
          <p:nvPr/>
        </p:nvSpPr>
        <p:spPr>
          <a:xfrm>
            <a:off x="377428" y="4828347"/>
            <a:ext cx="925115" cy="107722"/>
          </a:xfrm>
          <a:prstGeom prst="rect">
            <a:avLst/>
          </a:prstGeom>
          <a:noFill/>
          <a:ln>
            <a:noFill/>
          </a:ln>
        </p:spPr>
        <p:txBody>
          <a:bodyPr spcFirstLastPara="1" wrap="square" lIns="0" tIns="0" rIns="0" bIns="0" anchor="t" anchorCtr="0">
            <a:spAutoFit/>
          </a:bodyPr>
          <a:lstStyle/>
          <a:p>
            <a:pPr>
              <a:buClr>
                <a:schemeClr val="accent1"/>
              </a:buClr>
              <a:buSzPts val="1200"/>
            </a:pPr>
            <a:fld id="{A043D738-59E1-4748-9474-6704EA9D3C3C}" type="slidenum">
              <a:rPr lang="de-CH" sz="700" smtClean="0">
                <a:solidFill>
                  <a:schemeClr val="accent3"/>
                </a:solidFill>
                <a:latin typeface="Arial" panose="020B0604020202020204" pitchFamily="34" charset="0"/>
                <a:ea typeface="Open Sans"/>
                <a:cs typeface="Arial" panose="020B0604020202020204" pitchFamily="34" charset="0"/>
                <a:sym typeface="Open Sans"/>
              </a:rPr>
              <a:t>37</a:t>
            </a:fld>
            <a:endParaRPr lang="de-CH" sz="700" dirty="0">
              <a:solidFill>
                <a:schemeClr val="accent3"/>
              </a:solidFill>
              <a:latin typeface="Arial" panose="020B0604020202020204" pitchFamily="34" charset="0"/>
              <a:ea typeface="Open Sans"/>
              <a:cs typeface="Arial" panose="020B0604020202020204" pitchFamily="34" charset="0"/>
            </a:endParaRPr>
          </a:p>
        </p:txBody>
      </p:sp>
    </p:spTree>
    <p:extLst>
      <p:ext uri="{BB962C8B-B14F-4D97-AF65-F5344CB8AC3E}">
        <p14:creationId xmlns:p14="http://schemas.microsoft.com/office/powerpoint/2010/main" val="365087241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15" name="Google Shape;250;p57">
            <a:extLst>
              <a:ext uri="{FF2B5EF4-FFF2-40B4-BE49-F238E27FC236}">
                <a16:creationId xmlns:a16="http://schemas.microsoft.com/office/drawing/2014/main" id="{EE70AD9D-AD84-1D48-8AAF-D4DA1930AAD4}"/>
              </a:ext>
            </a:extLst>
          </p:cNvPr>
          <p:cNvSpPr txBox="1"/>
          <p:nvPr/>
        </p:nvSpPr>
        <p:spPr>
          <a:xfrm>
            <a:off x="377428" y="4828347"/>
            <a:ext cx="925115" cy="107722"/>
          </a:xfrm>
          <a:prstGeom prst="rect">
            <a:avLst/>
          </a:prstGeom>
          <a:noFill/>
          <a:ln>
            <a:noFill/>
          </a:ln>
        </p:spPr>
        <p:txBody>
          <a:bodyPr spcFirstLastPara="1" wrap="square" lIns="0" tIns="0" rIns="0" bIns="0" anchor="t" anchorCtr="0">
            <a:noAutofit/>
          </a:bodyPr>
          <a:lstStyle/>
          <a:p>
            <a:pPr>
              <a:buClr>
                <a:schemeClr val="accent1"/>
              </a:buClr>
              <a:buSzPts val="1200"/>
            </a:pPr>
            <a:fld id="{A043D738-59E1-4748-9474-6704EA9D3C3C}" type="slidenum">
              <a:rPr lang="de-CH" sz="700" smtClean="0">
                <a:solidFill>
                  <a:schemeClr val="accent3"/>
                </a:solidFill>
                <a:latin typeface="Arial" panose="020B0604020202020204" pitchFamily="34" charset="0"/>
                <a:ea typeface="Open Sans"/>
                <a:cs typeface="Arial" panose="020B0604020202020204" pitchFamily="34" charset="0"/>
                <a:sym typeface="Open Sans"/>
              </a:rPr>
              <a:t>38</a:t>
            </a:fld>
            <a:r>
              <a:rPr lang="de-CH" sz="700" dirty="0">
                <a:solidFill>
                  <a:schemeClr val="accent3"/>
                </a:solidFill>
                <a:latin typeface="Arial" panose="020B0604020202020204" pitchFamily="34" charset="0"/>
                <a:ea typeface="Open Sans"/>
                <a:cs typeface="Arial" panose="020B0604020202020204" pitchFamily="34" charset="0"/>
                <a:sym typeface="Open Sans"/>
              </a:rPr>
              <a:t>/XY</a:t>
            </a:r>
            <a:endParaRPr lang="de-CH" sz="700" dirty="0">
              <a:solidFill>
                <a:schemeClr val="accent3"/>
              </a:solidFill>
              <a:latin typeface="Arial" panose="020B0604020202020204" pitchFamily="34" charset="0"/>
              <a:ea typeface="Open Sans"/>
              <a:cs typeface="Arial" panose="020B0604020202020204" pitchFamily="34" charset="0"/>
            </a:endParaRPr>
          </a:p>
        </p:txBody>
      </p:sp>
      <p:sp>
        <p:nvSpPr>
          <p:cNvPr id="17" name="Google Shape;34;p9">
            <a:extLst>
              <a:ext uri="{FF2B5EF4-FFF2-40B4-BE49-F238E27FC236}">
                <a16:creationId xmlns:a16="http://schemas.microsoft.com/office/drawing/2014/main" id="{806EEC5A-7482-F64F-B7E9-04233842F7CE}"/>
              </a:ext>
            </a:extLst>
          </p:cNvPr>
          <p:cNvSpPr txBox="1"/>
          <p:nvPr/>
        </p:nvSpPr>
        <p:spPr>
          <a:xfrm>
            <a:off x="-11906" y="1"/>
            <a:ext cx="4012406" cy="5143498"/>
          </a:xfrm>
          <a:prstGeom prst="rect">
            <a:avLst/>
          </a:prstGeom>
          <a:solidFill>
            <a:schemeClr val="tx1"/>
          </a:solidFill>
          <a:ln w="12700" cap="flat" cmpd="sng">
            <a:noFill/>
            <a:prstDash val="solid"/>
            <a:miter lim="800000"/>
            <a:headEnd type="none" w="sm" len="sm"/>
            <a:tailEnd type="none" w="sm" len="sm"/>
          </a:ln>
        </p:spPr>
        <p:txBody>
          <a:bodyPr spcFirstLastPara="1" wrap="square" lIns="68569" tIns="34275" rIns="68569" bIns="34275" anchor="ctr" anchorCtr="0">
            <a:noAutofit/>
          </a:bodyPr>
          <a:lstStyle/>
          <a:p>
            <a:pPr marL="0" marR="0" lvl="0" indent="0" algn="l" rtl="0">
              <a:lnSpc>
                <a:spcPct val="100000"/>
              </a:lnSpc>
              <a:spcBef>
                <a:spcPts val="0"/>
              </a:spcBef>
              <a:spcAft>
                <a:spcPts val="0"/>
              </a:spcAft>
              <a:buNone/>
            </a:pPr>
            <a:endParaRPr sz="1350" u="none" dirty="0">
              <a:solidFill>
                <a:schemeClr val="dk1"/>
              </a:solidFill>
              <a:latin typeface="Arial" panose="020B0604020202020204" pitchFamily="34" charset="0"/>
              <a:ea typeface="Open Sans"/>
              <a:cs typeface="Arial" panose="020B0604020202020204" pitchFamily="34" charset="0"/>
              <a:sym typeface="Open Sans"/>
            </a:endParaRPr>
          </a:p>
        </p:txBody>
      </p:sp>
      <p:pic>
        <p:nvPicPr>
          <p:cNvPr id="6" name="Grafik 5" descr="Ein Bild, das Person, Mann, Brille, tragen enthält.&#10;&#10;Automatisch generierte Beschreibung">
            <a:extLst>
              <a:ext uri="{FF2B5EF4-FFF2-40B4-BE49-F238E27FC236}">
                <a16:creationId xmlns:a16="http://schemas.microsoft.com/office/drawing/2014/main" id="{C2389FC8-E035-9747-922D-0FF210AFC474}"/>
              </a:ext>
            </a:extLst>
          </p:cNvPr>
          <p:cNvPicPr>
            <a:picLocks noChangeAspect="1"/>
          </p:cNvPicPr>
          <p:nvPr/>
        </p:nvPicPr>
        <p:blipFill>
          <a:blip r:embed="rId3"/>
          <a:stretch>
            <a:fillRect/>
          </a:stretch>
        </p:blipFill>
        <p:spPr>
          <a:xfrm>
            <a:off x="4000500" y="0"/>
            <a:ext cx="5143500" cy="5143500"/>
          </a:xfrm>
          <a:prstGeom prst="rect">
            <a:avLst/>
          </a:prstGeom>
        </p:spPr>
      </p:pic>
      <p:sp>
        <p:nvSpPr>
          <p:cNvPr id="19" name="Google Shape;255;p57">
            <a:extLst>
              <a:ext uri="{FF2B5EF4-FFF2-40B4-BE49-F238E27FC236}">
                <a16:creationId xmlns:a16="http://schemas.microsoft.com/office/drawing/2014/main" id="{197D126C-BAD2-1940-98D0-ED6FD1A66DEE}"/>
              </a:ext>
            </a:extLst>
          </p:cNvPr>
          <p:cNvSpPr txBox="1"/>
          <p:nvPr/>
        </p:nvSpPr>
        <p:spPr>
          <a:xfrm>
            <a:off x="431769" y="926872"/>
            <a:ext cx="4236484" cy="3404496"/>
          </a:xfrm>
          <a:prstGeom prst="rect">
            <a:avLst/>
          </a:prstGeom>
          <a:noFill/>
          <a:ln>
            <a:noFill/>
          </a:ln>
        </p:spPr>
        <p:txBody>
          <a:bodyPr spcFirstLastPara="1" wrap="square" lIns="0" tIns="0" rIns="0" bIns="0" anchor="t" anchorCtr="0">
            <a:spAutoFit/>
          </a:bodyPr>
          <a:lstStyle/>
          <a:p>
            <a:pPr>
              <a:lnSpc>
                <a:spcPct val="150000"/>
              </a:lnSpc>
              <a:buClr>
                <a:srgbClr val="757070"/>
              </a:buClr>
              <a:buSzPts val="1100"/>
            </a:pPr>
            <a:r>
              <a:rPr lang="en-US" sz="2700" b="1" dirty="0">
                <a:solidFill>
                  <a:schemeClr val="accent4"/>
                </a:solidFill>
                <a:latin typeface="Arial" panose="020B0604020202020204" pitchFamily="34" charset="0"/>
                <a:ea typeface="Open Sans"/>
                <a:cs typeface="Arial" panose="020B0604020202020204" pitchFamily="34" charset="0"/>
                <a:sym typeface="Open Sans"/>
              </a:rPr>
              <a:t>«</a:t>
            </a:r>
            <a:r>
              <a:rPr lang="en-US" sz="2700" b="1" dirty="0">
                <a:solidFill>
                  <a:schemeClr val="bg1"/>
                </a:solidFill>
                <a:latin typeface="Arial" panose="020B0604020202020204" pitchFamily="34" charset="0"/>
                <a:ea typeface="Open Sans"/>
                <a:cs typeface="Arial" panose="020B0604020202020204" pitchFamily="34" charset="0"/>
                <a:sym typeface="Open Sans"/>
              </a:rPr>
              <a:t>It takes 20 years to build a reputation and five minutes to ruin it. If you think about that, you’ll do things differently</a:t>
            </a:r>
            <a:r>
              <a:rPr lang="en-US" sz="2700" b="1" dirty="0">
                <a:solidFill>
                  <a:schemeClr val="accent4"/>
                </a:solidFill>
                <a:latin typeface="Arial" panose="020B0604020202020204" pitchFamily="34" charset="0"/>
                <a:ea typeface="Open Sans"/>
                <a:cs typeface="Arial" panose="020B0604020202020204" pitchFamily="34" charset="0"/>
                <a:sym typeface="Open Sans"/>
              </a:rPr>
              <a:t>»</a:t>
            </a:r>
          </a:p>
          <a:p>
            <a:pPr>
              <a:lnSpc>
                <a:spcPct val="150000"/>
              </a:lnSpc>
              <a:buClr>
                <a:srgbClr val="757070"/>
              </a:buClr>
              <a:buSzPts val="1100"/>
            </a:pPr>
            <a:r>
              <a:rPr lang="en-US" dirty="0">
                <a:solidFill>
                  <a:schemeClr val="accent4"/>
                </a:solidFill>
                <a:latin typeface="Arial" panose="020B0604020202020204" pitchFamily="34" charset="0"/>
                <a:ea typeface="Open Sans"/>
                <a:cs typeface="Arial" panose="020B0604020202020204" pitchFamily="34" charset="0"/>
                <a:sym typeface="Open Sans"/>
              </a:rPr>
              <a:t>– Warren Buffett</a:t>
            </a:r>
          </a:p>
        </p:txBody>
      </p:sp>
      <p:sp>
        <p:nvSpPr>
          <p:cNvPr id="28" name="Google Shape;249;p57">
            <a:extLst>
              <a:ext uri="{FF2B5EF4-FFF2-40B4-BE49-F238E27FC236}">
                <a16:creationId xmlns:a16="http://schemas.microsoft.com/office/drawing/2014/main" id="{88C596D9-972A-8F46-8D5C-11C4D7E4F52C}"/>
              </a:ext>
            </a:extLst>
          </p:cNvPr>
          <p:cNvSpPr txBox="1"/>
          <p:nvPr/>
        </p:nvSpPr>
        <p:spPr>
          <a:xfrm>
            <a:off x="6586430" y="4808892"/>
            <a:ext cx="2314829" cy="107722"/>
          </a:xfrm>
          <a:prstGeom prst="rect">
            <a:avLst/>
          </a:prstGeom>
          <a:noFill/>
          <a:ln>
            <a:noFill/>
          </a:ln>
        </p:spPr>
        <p:txBody>
          <a:bodyPr spcFirstLastPara="1" wrap="square" lIns="0" tIns="0" rIns="0" bIns="0" anchor="t" anchorCtr="0">
            <a:spAutoFit/>
          </a:bodyPr>
          <a:lstStyle/>
          <a:p>
            <a:pPr algn="r">
              <a:buClr>
                <a:schemeClr val="accent1"/>
              </a:buClr>
              <a:buSzPts val="1200"/>
            </a:pPr>
            <a:r>
              <a:rPr lang="de-CH" sz="700" dirty="0">
                <a:solidFill>
                  <a:schemeClr val="accent3"/>
                </a:solidFill>
                <a:latin typeface="Arial" panose="020B0604020202020204" pitchFamily="34" charset="0"/>
                <a:ea typeface="Open Sans"/>
                <a:cs typeface="Arial" panose="020B0604020202020204" pitchFamily="34" charset="0"/>
                <a:sym typeface="Open Sans"/>
              </a:rPr>
              <a:t>© Corporate Governance, D. Carlson-Burkart, 2022</a:t>
            </a:r>
            <a:endParaRPr lang="de-CH" sz="700" dirty="0">
              <a:solidFill>
                <a:schemeClr val="accent3"/>
              </a:solidFill>
              <a:latin typeface="Arial" panose="020B0604020202020204" pitchFamily="34" charset="0"/>
              <a:cs typeface="Arial" panose="020B0604020202020204" pitchFamily="34" charset="0"/>
            </a:endParaRPr>
          </a:p>
        </p:txBody>
      </p:sp>
      <p:sp>
        <p:nvSpPr>
          <p:cNvPr id="29" name="Google Shape;250;p57">
            <a:extLst>
              <a:ext uri="{FF2B5EF4-FFF2-40B4-BE49-F238E27FC236}">
                <a16:creationId xmlns:a16="http://schemas.microsoft.com/office/drawing/2014/main" id="{1C3EC969-B831-BA48-8715-69D14CB0AB74}"/>
              </a:ext>
            </a:extLst>
          </p:cNvPr>
          <p:cNvSpPr txBox="1"/>
          <p:nvPr/>
        </p:nvSpPr>
        <p:spPr>
          <a:xfrm>
            <a:off x="377428" y="4818417"/>
            <a:ext cx="925115" cy="107722"/>
          </a:xfrm>
          <a:prstGeom prst="rect">
            <a:avLst/>
          </a:prstGeom>
          <a:noFill/>
          <a:ln>
            <a:noFill/>
          </a:ln>
        </p:spPr>
        <p:txBody>
          <a:bodyPr spcFirstLastPara="1" wrap="square" lIns="0" tIns="0" rIns="0" bIns="0" anchor="t" anchorCtr="0">
            <a:spAutoFit/>
          </a:bodyPr>
          <a:lstStyle/>
          <a:p>
            <a:pPr>
              <a:buClr>
                <a:schemeClr val="accent1"/>
              </a:buClr>
              <a:buSzPts val="1200"/>
            </a:pPr>
            <a:fld id="{A043D738-59E1-4748-9474-6704EA9D3C3C}" type="slidenum">
              <a:rPr lang="de-CH" sz="700" smtClean="0">
                <a:solidFill>
                  <a:schemeClr val="accent3"/>
                </a:solidFill>
                <a:latin typeface="Arial" panose="020B0604020202020204" pitchFamily="34" charset="0"/>
                <a:ea typeface="Open Sans"/>
                <a:cs typeface="Arial" panose="020B0604020202020204" pitchFamily="34" charset="0"/>
                <a:sym typeface="Open Sans"/>
              </a:rPr>
              <a:t>38</a:t>
            </a:fld>
            <a:endParaRPr lang="de-CH" sz="700" dirty="0">
              <a:solidFill>
                <a:schemeClr val="accent3"/>
              </a:solidFill>
              <a:latin typeface="Arial" panose="020B0604020202020204" pitchFamily="34" charset="0"/>
              <a:ea typeface="Open Sans"/>
              <a:cs typeface="Arial" panose="020B0604020202020204" pitchFamily="34" charset="0"/>
            </a:endParaRPr>
          </a:p>
        </p:txBody>
      </p:sp>
    </p:spTree>
    <p:extLst>
      <p:ext uri="{BB962C8B-B14F-4D97-AF65-F5344CB8AC3E}">
        <p14:creationId xmlns:p14="http://schemas.microsoft.com/office/powerpoint/2010/main" val="3471079381"/>
      </p:ext>
    </p:extLst>
  </p:cSld>
  <p:clrMapOvr>
    <a:masterClrMapping/>
  </p:clrMapOvr>
</p:sld>
</file>

<file path=ppt/theme/theme1.xml><?xml version="1.0" encoding="utf-8"?>
<a:theme xmlns:a="http://schemas.openxmlformats.org/drawingml/2006/main" name="1_Office Theme">
  <a:themeElements>
    <a:clrScheme name="Elmous Colors">
      <a:dk1>
        <a:sysClr val="windowText" lastClr="000000"/>
      </a:dk1>
      <a:lt1>
        <a:sysClr val="window" lastClr="FFFFFF"/>
      </a:lt1>
      <a:dk2>
        <a:srgbClr val="44546A"/>
      </a:dk2>
      <a:lt2>
        <a:srgbClr val="E7E6E6"/>
      </a:lt2>
      <a:accent1>
        <a:srgbClr val="21373F"/>
      </a:accent1>
      <a:accent2>
        <a:srgbClr val="F0BE06"/>
      </a:accent2>
      <a:accent3>
        <a:srgbClr val="A5A5A5"/>
      </a:accent3>
      <a:accent4>
        <a:srgbClr val="FFC000"/>
      </a:accent4>
      <a:accent5>
        <a:srgbClr val="FFFFFF"/>
      </a:accent5>
      <a:accent6>
        <a:srgbClr val="757070"/>
      </a:accent6>
      <a:hlink>
        <a:srgbClr val="0563C1"/>
      </a:hlink>
      <a:folHlink>
        <a:srgbClr val="954F72"/>
      </a:folHlink>
    </a:clrScheme>
    <a:fontScheme name="Elmous Fonts">
      <a:majorFont>
        <a:latin typeface="Noto Sans JP Black"/>
        <a:ea typeface=""/>
        <a:cs typeface=""/>
      </a:majorFont>
      <a:minorFont>
        <a:latin typeface="Ope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5_Office Theme">
  <a:themeElements>
    <a:clrScheme name="Custom 1417">
      <a:dk1>
        <a:srgbClr val="000000"/>
      </a:dk1>
      <a:lt1>
        <a:srgbClr val="FFFFFF"/>
      </a:lt1>
      <a:dk2>
        <a:srgbClr val="44546A"/>
      </a:dk2>
      <a:lt2>
        <a:srgbClr val="E7E6E6"/>
      </a:lt2>
      <a:accent1>
        <a:srgbClr val="21373F"/>
      </a:accent1>
      <a:accent2>
        <a:srgbClr val="F0BE06"/>
      </a:accent2>
      <a:accent3>
        <a:srgbClr val="A5A5A5"/>
      </a:accent3>
      <a:accent4>
        <a:srgbClr val="FFC000"/>
      </a:accent4>
      <a:accent5>
        <a:srgbClr val="FFFFFF"/>
      </a:accent5>
      <a:accent6>
        <a:srgbClr val="757070"/>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4_Office Theme">
  <a:themeElements>
    <a:clrScheme name="Custom 1417">
      <a:dk1>
        <a:srgbClr val="000000"/>
      </a:dk1>
      <a:lt1>
        <a:srgbClr val="FFFFFF"/>
      </a:lt1>
      <a:dk2>
        <a:srgbClr val="44546A"/>
      </a:dk2>
      <a:lt2>
        <a:srgbClr val="E7E6E6"/>
      </a:lt2>
      <a:accent1>
        <a:srgbClr val="21373F"/>
      </a:accent1>
      <a:accent2>
        <a:srgbClr val="F0BE06"/>
      </a:accent2>
      <a:accent3>
        <a:srgbClr val="A5A5A5"/>
      </a:accent3>
      <a:accent4>
        <a:srgbClr val="FFC000"/>
      </a:accent4>
      <a:accent5>
        <a:srgbClr val="FFFFFF"/>
      </a:accent5>
      <a:accent6>
        <a:srgbClr val="757070"/>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0_Office Theme">
  <a:themeElements>
    <a:clrScheme name="Custom 1417">
      <a:dk1>
        <a:srgbClr val="000000"/>
      </a:dk1>
      <a:lt1>
        <a:srgbClr val="FFFFFF"/>
      </a:lt1>
      <a:dk2>
        <a:srgbClr val="44546A"/>
      </a:dk2>
      <a:lt2>
        <a:srgbClr val="E7E6E6"/>
      </a:lt2>
      <a:accent1>
        <a:srgbClr val="21373F"/>
      </a:accent1>
      <a:accent2>
        <a:srgbClr val="F0BE06"/>
      </a:accent2>
      <a:accent3>
        <a:srgbClr val="A5A5A5"/>
      </a:accent3>
      <a:accent4>
        <a:srgbClr val="FFC000"/>
      </a:accent4>
      <a:accent5>
        <a:srgbClr val="FFFFFF"/>
      </a:accent5>
      <a:accent6>
        <a:srgbClr val="757070"/>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7_Office Theme">
  <a:themeElements>
    <a:clrScheme name="Custom 1417">
      <a:dk1>
        <a:srgbClr val="000000"/>
      </a:dk1>
      <a:lt1>
        <a:srgbClr val="FFFFFF"/>
      </a:lt1>
      <a:dk2>
        <a:srgbClr val="44546A"/>
      </a:dk2>
      <a:lt2>
        <a:srgbClr val="E7E6E6"/>
      </a:lt2>
      <a:accent1>
        <a:srgbClr val="21373F"/>
      </a:accent1>
      <a:accent2>
        <a:srgbClr val="F0BE06"/>
      </a:accent2>
      <a:accent3>
        <a:srgbClr val="A5A5A5"/>
      </a:accent3>
      <a:accent4>
        <a:srgbClr val="FFC000"/>
      </a:accent4>
      <a:accent5>
        <a:srgbClr val="FFFFFF"/>
      </a:accent5>
      <a:accent6>
        <a:srgbClr val="757070"/>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Custom 1417">
      <a:dk1>
        <a:srgbClr val="000000"/>
      </a:dk1>
      <a:lt1>
        <a:srgbClr val="FFFFFF"/>
      </a:lt1>
      <a:dk2>
        <a:srgbClr val="44546A"/>
      </a:dk2>
      <a:lt2>
        <a:srgbClr val="E7E6E6"/>
      </a:lt2>
      <a:accent1>
        <a:srgbClr val="21373F"/>
      </a:accent1>
      <a:accent2>
        <a:srgbClr val="F0BE06"/>
      </a:accent2>
      <a:accent3>
        <a:srgbClr val="A5A5A5"/>
      </a:accent3>
      <a:accent4>
        <a:srgbClr val="FFC000"/>
      </a:accent4>
      <a:accent5>
        <a:srgbClr val="FFFFFF"/>
      </a:accent5>
      <a:accent6>
        <a:srgbClr val="757070"/>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7_Office Theme">
  <a:themeElements>
    <a:clrScheme name="Custom 1417">
      <a:dk1>
        <a:srgbClr val="000000"/>
      </a:dk1>
      <a:lt1>
        <a:srgbClr val="FFFFFF"/>
      </a:lt1>
      <a:dk2>
        <a:srgbClr val="44546A"/>
      </a:dk2>
      <a:lt2>
        <a:srgbClr val="E7E6E6"/>
      </a:lt2>
      <a:accent1>
        <a:srgbClr val="21373F"/>
      </a:accent1>
      <a:accent2>
        <a:srgbClr val="F0BE06"/>
      </a:accent2>
      <a:accent3>
        <a:srgbClr val="A5A5A5"/>
      </a:accent3>
      <a:accent4>
        <a:srgbClr val="FFC000"/>
      </a:accent4>
      <a:accent5>
        <a:srgbClr val="FFFFFF"/>
      </a:accent5>
      <a:accent6>
        <a:srgbClr val="757070"/>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1711</TotalTime>
  <Words>3664</Words>
  <Application>Microsoft Macintosh PowerPoint</Application>
  <PresentationFormat>On-screen Show (16:9)</PresentationFormat>
  <Paragraphs>511</Paragraphs>
  <Slides>38</Slides>
  <Notes>38</Notes>
  <HiddenSlides>0</HiddenSlides>
  <MMClips>0</MMClips>
  <ScaleCrop>false</ScaleCrop>
  <HeadingPairs>
    <vt:vector size="6" baseType="variant">
      <vt:variant>
        <vt:lpstr>Fonts Used</vt:lpstr>
      </vt:variant>
      <vt:variant>
        <vt:i4>4</vt:i4>
      </vt:variant>
      <vt:variant>
        <vt:lpstr>Theme</vt:lpstr>
      </vt:variant>
      <vt:variant>
        <vt:i4>7</vt:i4>
      </vt:variant>
      <vt:variant>
        <vt:lpstr>Slide Titles</vt:lpstr>
      </vt:variant>
      <vt:variant>
        <vt:i4>38</vt:i4>
      </vt:variant>
    </vt:vector>
  </HeadingPairs>
  <TitlesOfParts>
    <vt:vector size="49" baseType="lpstr">
      <vt:lpstr>Open Sans</vt:lpstr>
      <vt:lpstr>Calibri</vt:lpstr>
      <vt:lpstr>Symbol</vt:lpstr>
      <vt:lpstr>Arial</vt:lpstr>
      <vt:lpstr>1_Office Theme</vt:lpstr>
      <vt:lpstr>5_Office Theme</vt:lpstr>
      <vt:lpstr>4_Office Theme</vt:lpstr>
      <vt:lpstr>10_Office Theme</vt:lpstr>
      <vt:lpstr>17_Office Theme</vt:lpstr>
      <vt:lpstr>Office Theme</vt:lpstr>
      <vt:lpstr>7_Office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Déborah Carlson-Burkart</dc:creator>
  <cp:lastModifiedBy>Déborah Carlson-Burkart</cp:lastModifiedBy>
  <cp:revision>279</cp:revision>
  <cp:lastPrinted>2023-01-18T15:07:59Z</cp:lastPrinted>
  <dcterms:modified xsi:type="dcterms:W3CDTF">2024-01-28T13:37:00Z</dcterms:modified>
</cp:coreProperties>
</file>