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66" r:id="rId4"/>
    <p:sldId id="258" r:id="rId5"/>
    <p:sldId id="268" r:id="rId6"/>
    <p:sldId id="290" r:id="rId7"/>
    <p:sldId id="291" r:id="rId8"/>
    <p:sldId id="301" r:id="rId9"/>
    <p:sldId id="287" r:id="rId10"/>
    <p:sldId id="283" r:id="rId11"/>
    <p:sldId id="298" r:id="rId12"/>
    <p:sldId id="269" r:id="rId13"/>
    <p:sldId id="260" r:id="rId14"/>
    <p:sldId id="274" r:id="rId15"/>
    <p:sldId id="296" r:id="rId16"/>
    <p:sldId id="302" r:id="rId17"/>
    <p:sldId id="294" r:id="rId18"/>
    <p:sldId id="285" r:id="rId19"/>
    <p:sldId id="265" r:id="rId20"/>
    <p:sldId id="262" r:id="rId21"/>
    <p:sldId id="263" r:id="rId22"/>
    <p:sldId id="264" r:id="rId23"/>
    <p:sldId id="300" r:id="rId24"/>
    <p:sldId id="289" r:id="rId25"/>
    <p:sldId id="297" r:id="rId26"/>
    <p:sldId id="299"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CF2BAE5-95CB-4CFA-A13D-A8DABE160A2D}">
          <p14:sldIdLst>
            <p14:sldId id="256"/>
          </p14:sldIdLst>
        </p14:section>
        <p14:section name="Mission Statement/Vision" id="{3FBE332F-BE40-4800-90B2-FFEF544E5EA2}">
          <p14:sldIdLst>
            <p14:sldId id="257"/>
            <p14:sldId id="266"/>
          </p14:sldIdLst>
        </p14:section>
        <p14:section name="Team" id="{82043EC5-402C-477D-ACF7-FBD4DD092496}">
          <p14:sldIdLst>
            <p14:sldId id="258"/>
            <p14:sldId id="268"/>
          </p14:sldIdLst>
        </p14:section>
        <p14:section name="Team Responsibilities/ Vital Functions" id="{0BD0035D-6F29-49A8-B74E-93C1E9EEC1EE}">
          <p14:sldIdLst>
            <p14:sldId id="290"/>
            <p14:sldId id="291"/>
            <p14:sldId id="301"/>
            <p14:sldId id="287"/>
          </p14:sldIdLst>
        </p14:section>
        <p14:section name="Goals" id="{85C64D72-141F-4DA6-98FF-CD8A5D0BF1DC}">
          <p14:sldIdLst>
            <p14:sldId id="283"/>
            <p14:sldId id="298"/>
            <p14:sldId id="269"/>
            <p14:sldId id="260"/>
            <p14:sldId id="274"/>
          </p14:sldIdLst>
        </p14:section>
        <p14:section name="Current Book of Business" id="{7613A9E7-F2A7-48AA-97C4-389FD65E16AB}">
          <p14:sldIdLst>
            <p14:sldId id="296"/>
            <p14:sldId id="302"/>
            <p14:sldId id="294"/>
            <p14:sldId id="285"/>
            <p14:sldId id="265"/>
            <p14:sldId id="262"/>
          </p14:sldIdLst>
        </p14:section>
        <p14:section name="Client Service" id="{71DD8D01-F0C3-4613-8D35-67FD0244CC35}">
          <p14:sldIdLst>
            <p14:sldId id="263"/>
            <p14:sldId id="264"/>
            <p14:sldId id="300"/>
            <p14:sldId id="289"/>
          </p14:sldIdLst>
        </p14:section>
        <p14:section name="Development" id="{6B13FFBB-BFEA-4BED-A050-ABA05437A1CB}">
          <p14:sldIdLst>
            <p14:sldId id="297"/>
            <p14:sldId id="29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CBA9DC9-0C4A-41CA-B2DB-58B43C118887}" v="271" dt="2023-12-29T18:40:47.06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MPBELL, ROBERT /0K6306 /GA085" userId="3332f733-d20a-45c3-a128-1c794ecbdb36" providerId="ADAL" clId="{CCBA9DC9-0C4A-41CA-B2DB-58B43C118887}"/>
    <pc:docChg chg="undo custSel addSld delSld modSld sldOrd addSection modSection">
      <pc:chgData name="CAMPBELL, ROBERT /0K6306 /GA085" userId="3332f733-d20a-45c3-a128-1c794ecbdb36" providerId="ADAL" clId="{CCBA9DC9-0C4A-41CA-B2DB-58B43C118887}" dt="2024-01-04T19:31:23.726" v="18397" actId="255"/>
      <pc:docMkLst>
        <pc:docMk/>
      </pc:docMkLst>
      <pc:sldChg chg="delSp modSp mod">
        <pc:chgData name="CAMPBELL, ROBERT /0K6306 /GA085" userId="3332f733-d20a-45c3-a128-1c794ecbdb36" providerId="ADAL" clId="{CCBA9DC9-0C4A-41CA-B2DB-58B43C118887}" dt="2023-12-28T19:20:12.427" v="6893"/>
        <pc:sldMkLst>
          <pc:docMk/>
          <pc:sldMk cId="1336642192" sldId="256"/>
        </pc:sldMkLst>
        <pc:spChg chg="mod">
          <ac:chgData name="CAMPBELL, ROBERT /0K6306 /GA085" userId="3332f733-d20a-45c3-a128-1c794ecbdb36" providerId="ADAL" clId="{CCBA9DC9-0C4A-41CA-B2DB-58B43C118887}" dt="2023-12-28T19:20:12.427" v="6893"/>
          <ac:spMkLst>
            <pc:docMk/>
            <pc:sldMk cId="1336642192" sldId="256"/>
            <ac:spMk id="2" creationId="{9B0F54A8-BD32-535E-98DE-D1096D1F56B5}"/>
          </ac:spMkLst>
        </pc:spChg>
        <pc:spChg chg="del">
          <ac:chgData name="CAMPBELL, ROBERT /0K6306 /GA085" userId="3332f733-d20a-45c3-a128-1c794ecbdb36" providerId="ADAL" clId="{CCBA9DC9-0C4A-41CA-B2DB-58B43C118887}" dt="2023-12-27T20:14:44.781" v="3109" actId="21"/>
          <ac:spMkLst>
            <pc:docMk/>
            <pc:sldMk cId="1336642192" sldId="256"/>
            <ac:spMk id="3" creationId="{2B1B0D69-F933-541E-05FF-26D2C302387C}"/>
          </ac:spMkLst>
        </pc:spChg>
      </pc:sldChg>
      <pc:sldChg chg="modSp mod">
        <pc:chgData name="CAMPBELL, ROBERT /0K6306 /GA085" userId="3332f733-d20a-45c3-a128-1c794ecbdb36" providerId="ADAL" clId="{CCBA9DC9-0C4A-41CA-B2DB-58B43C118887}" dt="2023-12-29T18:11:04.796" v="9943" actId="5793"/>
        <pc:sldMkLst>
          <pc:docMk/>
          <pc:sldMk cId="767025059" sldId="257"/>
        </pc:sldMkLst>
        <pc:spChg chg="mod">
          <ac:chgData name="CAMPBELL, ROBERT /0K6306 /GA085" userId="3332f733-d20a-45c3-a128-1c794ecbdb36" providerId="ADAL" clId="{CCBA9DC9-0C4A-41CA-B2DB-58B43C118887}" dt="2023-12-28T19:20:12.427" v="6893"/>
          <ac:spMkLst>
            <pc:docMk/>
            <pc:sldMk cId="767025059" sldId="257"/>
            <ac:spMk id="2" creationId="{13F23484-FC3D-731C-07EF-41650F604C45}"/>
          </ac:spMkLst>
        </pc:spChg>
        <pc:spChg chg="mod">
          <ac:chgData name="CAMPBELL, ROBERT /0K6306 /GA085" userId="3332f733-d20a-45c3-a128-1c794ecbdb36" providerId="ADAL" clId="{CCBA9DC9-0C4A-41CA-B2DB-58B43C118887}" dt="2023-12-29T18:11:04.796" v="9943" actId="5793"/>
          <ac:spMkLst>
            <pc:docMk/>
            <pc:sldMk cId="767025059" sldId="257"/>
            <ac:spMk id="3" creationId="{3F1852DB-E10C-C747-DB28-3F4A5A4778FF}"/>
          </ac:spMkLst>
        </pc:spChg>
      </pc:sldChg>
      <pc:sldChg chg="addSp delSp modSp mod setBg">
        <pc:chgData name="CAMPBELL, ROBERT /0K6306 /GA085" userId="3332f733-d20a-45c3-a128-1c794ecbdb36" providerId="ADAL" clId="{CCBA9DC9-0C4A-41CA-B2DB-58B43C118887}" dt="2023-12-28T22:47:04.706" v="8949" actId="20577"/>
        <pc:sldMkLst>
          <pc:docMk/>
          <pc:sldMk cId="3300368709" sldId="258"/>
        </pc:sldMkLst>
        <pc:spChg chg="mod">
          <ac:chgData name="CAMPBELL, ROBERT /0K6306 /GA085" userId="3332f733-d20a-45c3-a128-1c794ecbdb36" providerId="ADAL" clId="{CCBA9DC9-0C4A-41CA-B2DB-58B43C118887}" dt="2023-12-28T22:47:04.706" v="8949" actId="20577"/>
          <ac:spMkLst>
            <pc:docMk/>
            <pc:sldMk cId="3300368709" sldId="258"/>
            <ac:spMk id="2" creationId="{26A5B315-CFC7-E067-8BD6-0CD8F97348F4}"/>
          </ac:spMkLst>
        </pc:spChg>
        <pc:spChg chg="del mod">
          <ac:chgData name="CAMPBELL, ROBERT /0K6306 /GA085" userId="3332f733-d20a-45c3-a128-1c794ecbdb36" providerId="ADAL" clId="{CCBA9DC9-0C4A-41CA-B2DB-58B43C118887}" dt="2023-12-27T20:29:14.749" v="4578" actId="478"/>
          <ac:spMkLst>
            <pc:docMk/>
            <pc:sldMk cId="3300368709" sldId="258"/>
            <ac:spMk id="3" creationId="{581751F8-1E4B-314F-A621-A85CCB9BEDA4}"/>
          </ac:spMkLst>
        </pc:spChg>
        <pc:spChg chg="add del mod">
          <ac:chgData name="CAMPBELL, ROBERT /0K6306 /GA085" userId="3332f733-d20a-45c3-a128-1c794ecbdb36" providerId="ADAL" clId="{CCBA9DC9-0C4A-41CA-B2DB-58B43C118887}" dt="2023-12-27T20:29:16.811" v="4579" actId="21"/>
          <ac:spMkLst>
            <pc:docMk/>
            <pc:sldMk cId="3300368709" sldId="258"/>
            <ac:spMk id="5" creationId="{DD336FE2-3489-D569-D382-3D1F26693DD5}"/>
          </ac:spMkLst>
        </pc:spChg>
        <pc:spChg chg="add del mod">
          <ac:chgData name="CAMPBELL, ROBERT /0K6306 /GA085" userId="3332f733-d20a-45c3-a128-1c794ecbdb36" providerId="ADAL" clId="{CCBA9DC9-0C4A-41CA-B2DB-58B43C118887}" dt="2023-12-27T20:29:20.770" v="4581" actId="21"/>
          <ac:spMkLst>
            <pc:docMk/>
            <pc:sldMk cId="3300368709" sldId="258"/>
            <ac:spMk id="6" creationId="{88FA019F-E693-E71D-9D3E-3EBFEDA419F0}"/>
          </ac:spMkLst>
        </pc:spChg>
        <pc:spChg chg="add del">
          <ac:chgData name="CAMPBELL, ROBERT /0K6306 /GA085" userId="3332f733-d20a-45c3-a128-1c794ecbdb36" providerId="ADAL" clId="{CCBA9DC9-0C4A-41CA-B2DB-58B43C118887}" dt="2023-12-28T19:20:36.296" v="6900" actId="26606"/>
          <ac:spMkLst>
            <pc:docMk/>
            <pc:sldMk cId="3300368709" sldId="258"/>
            <ac:spMk id="12" creationId="{C7D023E4-8DE1-436E-9847-ED6A4B4B04FD}"/>
          </ac:spMkLst>
        </pc:spChg>
        <pc:spChg chg="add del">
          <ac:chgData name="CAMPBELL, ROBERT /0K6306 /GA085" userId="3332f733-d20a-45c3-a128-1c794ecbdb36" providerId="ADAL" clId="{CCBA9DC9-0C4A-41CA-B2DB-58B43C118887}" dt="2023-12-28T19:20:36.296" v="6900" actId="26606"/>
          <ac:spMkLst>
            <pc:docMk/>
            <pc:sldMk cId="3300368709" sldId="258"/>
            <ac:spMk id="14" creationId="{8B2B1708-8CE4-4A20-94F5-55118AE2CBD7}"/>
          </ac:spMkLst>
        </pc:spChg>
        <pc:spChg chg="add del">
          <ac:chgData name="CAMPBELL, ROBERT /0K6306 /GA085" userId="3332f733-d20a-45c3-a128-1c794ecbdb36" providerId="ADAL" clId="{CCBA9DC9-0C4A-41CA-B2DB-58B43C118887}" dt="2023-12-28T19:20:36.296" v="6900" actId="26606"/>
          <ac:spMkLst>
            <pc:docMk/>
            <pc:sldMk cId="3300368709" sldId="258"/>
            <ac:spMk id="16" creationId="{8B4AF456-0671-432E-AD5B-FFAF8D6461E7}"/>
          </ac:spMkLst>
        </pc:spChg>
        <pc:spChg chg="add">
          <ac:chgData name="CAMPBELL, ROBERT /0K6306 /GA085" userId="3332f733-d20a-45c3-a128-1c794ecbdb36" providerId="ADAL" clId="{CCBA9DC9-0C4A-41CA-B2DB-58B43C118887}" dt="2023-12-28T19:20:36.303" v="6901" actId="26606"/>
          <ac:spMkLst>
            <pc:docMk/>
            <pc:sldMk cId="3300368709" sldId="258"/>
            <ac:spMk id="27" creationId="{32BC26D8-82FB-445E-AA49-62A77D7C1EE0}"/>
          </ac:spMkLst>
        </pc:spChg>
        <pc:spChg chg="add">
          <ac:chgData name="CAMPBELL, ROBERT /0K6306 /GA085" userId="3332f733-d20a-45c3-a128-1c794ecbdb36" providerId="ADAL" clId="{CCBA9DC9-0C4A-41CA-B2DB-58B43C118887}" dt="2023-12-28T19:20:36.303" v="6901" actId="26606"/>
          <ac:spMkLst>
            <pc:docMk/>
            <pc:sldMk cId="3300368709" sldId="258"/>
            <ac:spMk id="28" creationId="{CB44330D-EA18-4254-AA95-EB49948539B8}"/>
          </ac:spMkLst>
        </pc:spChg>
        <pc:grpChg chg="add del">
          <ac:chgData name="CAMPBELL, ROBERT /0K6306 /GA085" userId="3332f733-d20a-45c3-a128-1c794ecbdb36" providerId="ADAL" clId="{CCBA9DC9-0C4A-41CA-B2DB-58B43C118887}" dt="2023-12-28T19:20:36.296" v="6900" actId="26606"/>
          <ac:grpSpMkLst>
            <pc:docMk/>
            <pc:sldMk cId="3300368709" sldId="258"/>
            <ac:grpSpMk id="18" creationId="{43F5E015-E085-4624-B431-B42414448684}"/>
          </ac:grpSpMkLst>
        </pc:grpChg>
        <pc:graphicFrameChg chg="add mod">
          <ac:chgData name="CAMPBELL, ROBERT /0K6306 /GA085" userId="3332f733-d20a-45c3-a128-1c794ecbdb36" providerId="ADAL" clId="{CCBA9DC9-0C4A-41CA-B2DB-58B43C118887}" dt="2023-12-27T20:29:51.657" v="4590"/>
          <ac:graphicFrameMkLst>
            <pc:docMk/>
            <pc:sldMk cId="3300368709" sldId="258"/>
            <ac:graphicFrameMk id="7" creationId="{7EDE364B-B9F2-A2FF-C71E-8F7643925781}"/>
          </ac:graphicFrameMkLst>
        </pc:graphicFrameChg>
      </pc:sldChg>
      <pc:sldChg chg="modSp del mod">
        <pc:chgData name="CAMPBELL, ROBERT /0K6306 /GA085" userId="3332f733-d20a-45c3-a128-1c794ecbdb36" providerId="ADAL" clId="{CCBA9DC9-0C4A-41CA-B2DB-58B43C118887}" dt="2023-12-27T20:31:17.252" v="4610" actId="47"/>
        <pc:sldMkLst>
          <pc:docMk/>
          <pc:sldMk cId="2655457800" sldId="259"/>
        </pc:sldMkLst>
        <pc:spChg chg="mod">
          <ac:chgData name="CAMPBELL, ROBERT /0K6306 /GA085" userId="3332f733-d20a-45c3-a128-1c794ecbdb36" providerId="ADAL" clId="{CCBA9DC9-0C4A-41CA-B2DB-58B43C118887}" dt="2023-12-27T20:15:15.162" v="3116" actId="20577"/>
          <ac:spMkLst>
            <pc:docMk/>
            <pc:sldMk cId="2655457800" sldId="259"/>
            <ac:spMk id="2" creationId="{D1877E79-BDB3-D018-35FF-6A75526F549B}"/>
          </ac:spMkLst>
        </pc:spChg>
      </pc:sldChg>
      <pc:sldChg chg="addSp modSp mod">
        <pc:chgData name="CAMPBELL, ROBERT /0K6306 /GA085" userId="3332f733-d20a-45c3-a128-1c794ecbdb36" providerId="ADAL" clId="{CCBA9DC9-0C4A-41CA-B2DB-58B43C118887}" dt="2023-12-28T19:55:56.737" v="7755" actId="20577"/>
        <pc:sldMkLst>
          <pc:docMk/>
          <pc:sldMk cId="952096942" sldId="260"/>
        </pc:sldMkLst>
        <pc:spChg chg="mod">
          <ac:chgData name="CAMPBELL, ROBERT /0K6306 /GA085" userId="3332f733-d20a-45c3-a128-1c794ecbdb36" providerId="ADAL" clId="{CCBA9DC9-0C4A-41CA-B2DB-58B43C118887}" dt="2023-12-27T20:53:22.900" v="5794" actId="1076"/>
          <ac:spMkLst>
            <pc:docMk/>
            <pc:sldMk cId="952096942" sldId="260"/>
            <ac:spMk id="2" creationId="{24A713B2-483A-480C-B8AE-61C00C25CA9E}"/>
          </ac:spMkLst>
        </pc:spChg>
        <pc:spChg chg="mod">
          <ac:chgData name="CAMPBELL, ROBERT /0K6306 /GA085" userId="3332f733-d20a-45c3-a128-1c794ecbdb36" providerId="ADAL" clId="{CCBA9DC9-0C4A-41CA-B2DB-58B43C118887}" dt="2023-12-27T20:55:23.902" v="5901" actId="255"/>
          <ac:spMkLst>
            <pc:docMk/>
            <pc:sldMk cId="952096942" sldId="260"/>
            <ac:spMk id="3" creationId="{F000C091-A4DE-187E-4188-6BB49ADF1A09}"/>
          </ac:spMkLst>
        </pc:spChg>
        <pc:spChg chg="add mod">
          <ac:chgData name="CAMPBELL, ROBERT /0K6306 /GA085" userId="3332f733-d20a-45c3-a128-1c794ecbdb36" providerId="ADAL" clId="{CCBA9DC9-0C4A-41CA-B2DB-58B43C118887}" dt="2023-12-28T19:55:56.737" v="7755" actId="20577"/>
          <ac:spMkLst>
            <pc:docMk/>
            <pc:sldMk cId="952096942" sldId="260"/>
            <ac:spMk id="4" creationId="{C04771A9-B244-1CE8-B69D-A128FA0F335D}"/>
          </ac:spMkLst>
        </pc:spChg>
        <pc:spChg chg="add mod">
          <ac:chgData name="CAMPBELL, ROBERT /0K6306 /GA085" userId="3332f733-d20a-45c3-a128-1c794ecbdb36" providerId="ADAL" clId="{CCBA9DC9-0C4A-41CA-B2DB-58B43C118887}" dt="2023-12-28T19:20:12.851" v="6894" actId="27636"/>
          <ac:spMkLst>
            <pc:docMk/>
            <pc:sldMk cId="952096942" sldId="260"/>
            <ac:spMk id="5" creationId="{548156CA-3930-BF8F-DE06-841EF4567F11}"/>
          </ac:spMkLst>
        </pc:spChg>
        <pc:spChg chg="add mod">
          <ac:chgData name="CAMPBELL, ROBERT /0K6306 /GA085" userId="3332f733-d20a-45c3-a128-1c794ecbdb36" providerId="ADAL" clId="{CCBA9DC9-0C4A-41CA-B2DB-58B43C118887}" dt="2023-12-28T19:20:12.865" v="6895" actId="27636"/>
          <ac:spMkLst>
            <pc:docMk/>
            <pc:sldMk cId="952096942" sldId="260"/>
            <ac:spMk id="6" creationId="{DCE8F402-4EF3-2DE4-F72F-86539EC0C790}"/>
          </ac:spMkLst>
        </pc:spChg>
      </pc:sldChg>
      <pc:sldChg chg="del">
        <pc:chgData name="CAMPBELL, ROBERT /0K6306 /GA085" userId="3332f733-d20a-45c3-a128-1c794ecbdb36" providerId="ADAL" clId="{CCBA9DC9-0C4A-41CA-B2DB-58B43C118887}" dt="2023-12-27T20:55:59.886" v="5902" actId="2696"/>
        <pc:sldMkLst>
          <pc:docMk/>
          <pc:sldMk cId="2701744328" sldId="261"/>
        </pc:sldMkLst>
      </pc:sldChg>
      <pc:sldChg chg="modSp mod">
        <pc:chgData name="CAMPBELL, ROBERT /0K6306 /GA085" userId="3332f733-d20a-45c3-a128-1c794ecbdb36" providerId="ADAL" clId="{CCBA9DC9-0C4A-41CA-B2DB-58B43C118887}" dt="2023-12-28T19:20:12.427" v="6893"/>
        <pc:sldMkLst>
          <pc:docMk/>
          <pc:sldMk cId="631995920" sldId="262"/>
        </pc:sldMkLst>
        <pc:spChg chg="mod">
          <ac:chgData name="CAMPBELL, ROBERT /0K6306 /GA085" userId="3332f733-d20a-45c3-a128-1c794ecbdb36" providerId="ADAL" clId="{CCBA9DC9-0C4A-41CA-B2DB-58B43C118887}" dt="2023-12-28T19:20:12.427" v="6893"/>
          <ac:spMkLst>
            <pc:docMk/>
            <pc:sldMk cId="631995920" sldId="262"/>
            <ac:spMk id="2" creationId="{7F2161AD-3929-B600-EDEB-1392D987E217}"/>
          </ac:spMkLst>
        </pc:spChg>
        <pc:spChg chg="mod">
          <ac:chgData name="CAMPBELL, ROBERT /0K6306 /GA085" userId="3332f733-d20a-45c3-a128-1c794ecbdb36" providerId="ADAL" clId="{CCBA9DC9-0C4A-41CA-B2DB-58B43C118887}" dt="2023-12-28T19:20:12.427" v="6893"/>
          <ac:spMkLst>
            <pc:docMk/>
            <pc:sldMk cId="631995920" sldId="262"/>
            <ac:spMk id="3" creationId="{E755704F-D249-1952-ECA2-3491824A529F}"/>
          </ac:spMkLst>
        </pc:spChg>
      </pc:sldChg>
      <pc:sldChg chg="addSp delSp modSp mod ord setBg delDesignElem">
        <pc:chgData name="CAMPBELL, ROBERT /0K6306 /GA085" userId="3332f733-d20a-45c3-a128-1c794ecbdb36" providerId="ADAL" clId="{CCBA9DC9-0C4A-41CA-B2DB-58B43C118887}" dt="2023-12-29T19:31:18.586" v="18295" actId="20577"/>
        <pc:sldMkLst>
          <pc:docMk/>
          <pc:sldMk cId="927770968" sldId="263"/>
        </pc:sldMkLst>
        <pc:spChg chg="mod">
          <ac:chgData name="CAMPBELL, ROBERT /0K6306 /GA085" userId="3332f733-d20a-45c3-a128-1c794ecbdb36" providerId="ADAL" clId="{CCBA9DC9-0C4A-41CA-B2DB-58B43C118887}" dt="2023-12-29T18:37:36.217" v="11593" actId="404"/>
          <ac:spMkLst>
            <pc:docMk/>
            <pc:sldMk cId="927770968" sldId="263"/>
            <ac:spMk id="2" creationId="{B41120F5-D108-756D-3517-1FB9B475B461}"/>
          </ac:spMkLst>
        </pc:spChg>
        <pc:spChg chg="del">
          <ac:chgData name="CAMPBELL, ROBERT /0K6306 /GA085" userId="3332f733-d20a-45c3-a128-1c794ecbdb36" providerId="ADAL" clId="{CCBA9DC9-0C4A-41CA-B2DB-58B43C118887}" dt="2023-12-27T20:58:44.698" v="6195" actId="21"/>
          <ac:spMkLst>
            <pc:docMk/>
            <pc:sldMk cId="927770968" sldId="263"/>
            <ac:spMk id="3" creationId="{D613FE7D-0F27-C5BE-2A07-B0BD65982569}"/>
          </ac:spMkLst>
        </pc:spChg>
        <pc:spChg chg="add del">
          <ac:chgData name="CAMPBELL, ROBERT /0K6306 /GA085" userId="3332f733-d20a-45c3-a128-1c794ecbdb36" providerId="ADAL" clId="{CCBA9DC9-0C4A-41CA-B2DB-58B43C118887}" dt="2023-12-28T19:19:36.075" v="6888"/>
          <ac:spMkLst>
            <pc:docMk/>
            <pc:sldMk cId="927770968" sldId="263"/>
            <ac:spMk id="9" creationId="{BCED4D40-4B67-4331-AC48-79B82B4A47D8}"/>
          </ac:spMkLst>
        </pc:spChg>
        <pc:spChg chg="add del">
          <ac:chgData name="CAMPBELL, ROBERT /0K6306 /GA085" userId="3332f733-d20a-45c3-a128-1c794ecbdb36" providerId="ADAL" clId="{CCBA9DC9-0C4A-41CA-B2DB-58B43C118887}" dt="2023-12-28T19:19:36.075" v="6888"/>
          <ac:spMkLst>
            <pc:docMk/>
            <pc:sldMk cId="927770968" sldId="263"/>
            <ac:spMk id="11" creationId="{670CEDEF-4F34-412E-84EE-329C1E936AF5}"/>
          </ac:spMkLst>
        </pc:spChg>
        <pc:graphicFrameChg chg="add mod modGraphic">
          <ac:chgData name="CAMPBELL, ROBERT /0K6306 /GA085" userId="3332f733-d20a-45c3-a128-1c794ecbdb36" providerId="ADAL" clId="{CCBA9DC9-0C4A-41CA-B2DB-58B43C118887}" dt="2023-12-29T19:31:18.586" v="18295" actId="20577"/>
          <ac:graphicFrameMkLst>
            <pc:docMk/>
            <pc:sldMk cId="927770968" sldId="263"/>
            <ac:graphicFrameMk id="4" creationId="{0F0D5A8A-A365-DB42-6277-96A51D0D4BE2}"/>
          </ac:graphicFrameMkLst>
        </pc:graphicFrameChg>
      </pc:sldChg>
      <pc:sldChg chg="modSp mod">
        <pc:chgData name="CAMPBELL, ROBERT /0K6306 /GA085" userId="3332f733-d20a-45c3-a128-1c794ecbdb36" providerId="ADAL" clId="{CCBA9DC9-0C4A-41CA-B2DB-58B43C118887}" dt="2023-12-29T18:08:20.664" v="9666" actId="5793"/>
        <pc:sldMkLst>
          <pc:docMk/>
          <pc:sldMk cId="3076514788" sldId="264"/>
        </pc:sldMkLst>
        <pc:spChg chg="mod">
          <ac:chgData name="CAMPBELL, ROBERT /0K6306 /GA085" userId="3332f733-d20a-45c3-a128-1c794ecbdb36" providerId="ADAL" clId="{CCBA9DC9-0C4A-41CA-B2DB-58B43C118887}" dt="2023-12-28T19:20:12.427" v="6893"/>
          <ac:spMkLst>
            <pc:docMk/>
            <pc:sldMk cId="3076514788" sldId="264"/>
            <ac:spMk id="2" creationId="{0F76F9B0-6C15-553F-C14A-53029AE2BE72}"/>
          </ac:spMkLst>
        </pc:spChg>
        <pc:spChg chg="mod">
          <ac:chgData name="CAMPBELL, ROBERT /0K6306 /GA085" userId="3332f733-d20a-45c3-a128-1c794ecbdb36" providerId="ADAL" clId="{CCBA9DC9-0C4A-41CA-B2DB-58B43C118887}" dt="2023-12-29T18:08:20.664" v="9666" actId="5793"/>
          <ac:spMkLst>
            <pc:docMk/>
            <pc:sldMk cId="3076514788" sldId="264"/>
            <ac:spMk id="3" creationId="{EBF3FCB2-1611-ADFA-EF32-BFD4B85CC0A4}"/>
          </ac:spMkLst>
        </pc:spChg>
      </pc:sldChg>
      <pc:sldChg chg="modSp mod">
        <pc:chgData name="CAMPBELL, ROBERT /0K6306 /GA085" userId="3332f733-d20a-45c3-a128-1c794ecbdb36" providerId="ADAL" clId="{CCBA9DC9-0C4A-41CA-B2DB-58B43C118887}" dt="2024-01-02T16:52:54.167" v="18394" actId="255"/>
        <pc:sldMkLst>
          <pc:docMk/>
          <pc:sldMk cId="3891378492" sldId="265"/>
        </pc:sldMkLst>
        <pc:spChg chg="mod">
          <ac:chgData name="CAMPBELL, ROBERT /0K6306 /GA085" userId="3332f733-d20a-45c3-a128-1c794ecbdb36" providerId="ADAL" clId="{CCBA9DC9-0C4A-41CA-B2DB-58B43C118887}" dt="2023-12-28T19:20:12.427" v="6893"/>
          <ac:spMkLst>
            <pc:docMk/>
            <pc:sldMk cId="3891378492" sldId="265"/>
            <ac:spMk id="2" creationId="{0B9DD495-9BF8-D78A-7164-964963EE135D}"/>
          </ac:spMkLst>
        </pc:spChg>
        <pc:spChg chg="mod">
          <ac:chgData name="CAMPBELL, ROBERT /0K6306 /GA085" userId="3332f733-d20a-45c3-a128-1c794ecbdb36" providerId="ADAL" clId="{CCBA9DC9-0C4A-41CA-B2DB-58B43C118887}" dt="2024-01-02T16:52:54.167" v="18394" actId="255"/>
          <ac:spMkLst>
            <pc:docMk/>
            <pc:sldMk cId="3891378492" sldId="265"/>
            <ac:spMk id="3" creationId="{28A77469-C149-373C-A74E-BA7B04E9B63E}"/>
          </ac:spMkLst>
        </pc:spChg>
      </pc:sldChg>
      <pc:sldChg chg="modSp mod">
        <pc:chgData name="CAMPBELL, ROBERT /0K6306 /GA085" userId="3332f733-d20a-45c3-a128-1c794ecbdb36" providerId="ADAL" clId="{CCBA9DC9-0C4A-41CA-B2DB-58B43C118887}" dt="2023-12-28T19:20:12.988" v="6896" actId="27636"/>
        <pc:sldMkLst>
          <pc:docMk/>
          <pc:sldMk cId="1652061978" sldId="266"/>
        </pc:sldMkLst>
        <pc:spChg chg="mod">
          <ac:chgData name="CAMPBELL, ROBERT /0K6306 /GA085" userId="3332f733-d20a-45c3-a128-1c794ecbdb36" providerId="ADAL" clId="{CCBA9DC9-0C4A-41CA-B2DB-58B43C118887}" dt="2023-12-27T21:08:07.048" v="6572" actId="14100"/>
          <ac:spMkLst>
            <pc:docMk/>
            <pc:sldMk cId="1652061978" sldId="266"/>
            <ac:spMk id="2" creationId="{3144E02F-1AF5-A0E8-079B-C95C1D748A87}"/>
          </ac:spMkLst>
        </pc:spChg>
        <pc:spChg chg="mod">
          <ac:chgData name="CAMPBELL, ROBERT /0K6306 /GA085" userId="3332f733-d20a-45c3-a128-1c794ecbdb36" providerId="ADAL" clId="{CCBA9DC9-0C4A-41CA-B2DB-58B43C118887}" dt="2023-12-28T19:20:12.988" v="6896" actId="27636"/>
          <ac:spMkLst>
            <pc:docMk/>
            <pc:sldMk cId="1652061978" sldId="266"/>
            <ac:spMk id="3" creationId="{522691CE-C70B-200E-64BB-64C3C3B2154A}"/>
          </ac:spMkLst>
        </pc:spChg>
      </pc:sldChg>
      <pc:sldChg chg="new del">
        <pc:chgData name="CAMPBELL, ROBERT /0K6306 /GA085" userId="3332f733-d20a-45c3-a128-1c794ecbdb36" providerId="ADAL" clId="{CCBA9DC9-0C4A-41CA-B2DB-58B43C118887}" dt="2023-12-27T20:30:16.482" v="4608" actId="2696"/>
        <pc:sldMkLst>
          <pc:docMk/>
          <pc:sldMk cId="3966025223" sldId="267"/>
        </pc:sldMkLst>
      </pc:sldChg>
      <pc:sldChg chg="addSp delSp modSp add mod setBg">
        <pc:chgData name="CAMPBELL, ROBERT /0K6306 /GA085" userId="3332f733-d20a-45c3-a128-1c794ecbdb36" providerId="ADAL" clId="{CCBA9DC9-0C4A-41CA-B2DB-58B43C118887}" dt="2023-12-29T18:12:50.593" v="10087" actId="20577"/>
        <pc:sldMkLst>
          <pc:docMk/>
          <pc:sldMk cId="1331770827" sldId="268"/>
        </pc:sldMkLst>
        <pc:spChg chg="mod">
          <ac:chgData name="CAMPBELL, ROBERT /0K6306 /GA085" userId="3332f733-d20a-45c3-a128-1c794ecbdb36" providerId="ADAL" clId="{CCBA9DC9-0C4A-41CA-B2DB-58B43C118887}" dt="2023-12-28T19:20:12.427" v="6893"/>
          <ac:spMkLst>
            <pc:docMk/>
            <pc:sldMk cId="1331770827" sldId="268"/>
            <ac:spMk id="2" creationId="{26A5B315-CFC7-E067-8BD6-0CD8F97348F4}"/>
          </ac:spMkLst>
        </pc:spChg>
        <pc:spChg chg="add del">
          <ac:chgData name="CAMPBELL, ROBERT /0K6306 /GA085" userId="3332f733-d20a-45c3-a128-1c794ecbdb36" providerId="ADAL" clId="{CCBA9DC9-0C4A-41CA-B2DB-58B43C118887}" dt="2023-12-28T19:20:44.484" v="6902" actId="26606"/>
          <ac:spMkLst>
            <pc:docMk/>
            <pc:sldMk cId="1331770827" sldId="268"/>
            <ac:spMk id="8" creationId="{C7D023E4-8DE1-436E-9847-ED6A4B4B04FD}"/>
          </ac:spMkLst>
        </pc:spChg>
        <pc:spChg chg="add del">
          <ac:chgData name="CAMPBELL, ROBERT /0K6306 /GA085" userId="3332f733-d20a-45c3-a128-1c794ecbdb36" providerId="ADAL" clId="{CCBA9DC9-0C4A-41CA-B2DB-58B43C118887}" dt="2023-12-28T19:20:44.484" v="6902" actId="26606"/>
          <ac:spMkLst>
            <pc:docMk/>
            <pc:sldMk cId="1331770827" sldId="268"/>
            <ac:spMk id="10" creationId="{8B2B1708-8CE4-4A20-94F5-55118AE2CBD7}"/>
          </ac:spMkLst>
        </pc:spChg>
        <pc:spChg chg="add del">
          <ac:chgData name="CAMPBELL, ROBERT /0K6306 /GA085" userId="3332f733-d20a-45c3-a128-1c794ecbdb36" providerId="ADAL" clId="{CCBA9DC9-0C4A-41CA-B2DB-58B43C118887}" dt="2023-12-28T19:20:44.484" v="6902" actId="26606"/>
          <ac:spMkLst>
            <pc:docMk/>
            <pc:sldMk cId="1331770827" sldId="268"/>
            <ac:spMk id="12" creationId="{8B4AF456-0671-432E-AD5B-FFAF8D6461E7}"/>
          </ac:spMkLst>
        </pc:spChg>
        <pc:spChg chg="add">
          <ac:chgData name="CAMPBELL, ROBERT /0K6306 /GA085" userId="3332f733-d20a-45c3-a128-1c794ecbdb36" providerId="ADAL" clId="{CCBA9DC9-0C4A-41CA-B2DB-58B43C118887}" dt="2023-12-28T19:20:44.484" v="6902" actId="26606"/>
          <ac:spMkLst>
            <pc:docMk/>
            <pc:sldMk cId="1331770827" sldId="268"/>
            <ac:spMk id="26" creationId="{32BC26D8-82FB-445E-AA49-62A77D7C1EE0}"/>
          </ac:spMkLst>
        </pc:spChg>
        <pc:spChg chg="add">
          <ac:chgData name="CAMPBELL, ROBERT /0K6306 /GA085" userId="3332f733-d20a-45c3-a128-1c794ecbdb36" providerId="ADAL" clId="{CCBA9DC9-0C4A-41CA-B2DB-58B43C118887}" dt="2023-12-28T19:20:44.484" v="6902" actId="26606"/>
          <ac:spMkLst>
            <pc:docMk/>
            <pc:sldMk cId="1331770827" sldId="268"/>
            <ac:spMk id="28" creationId="{CB44330D-EA18-4254-AA95-EB49948539B8}"/>
          </ac:spMkLst>
        </pc:spChg>
        <pc:grpChg chg="add del">
          <ac:chgData name="CAMPBELL, ROBERT /0K6306 /GA085" userId="3332f733-d20a-45c3-a128-1c794ecbdb36" providerId="ADAL" clId="{CCBA9DC9-0C4A-41CA-B2DB-58B43C118887}" dt="2023-12-28T19:20:44.484" v="6902" actId="26606"/>
          <ac:grpSpMkLst>
            <pc:docMk/>
            <pc:sldMk cId="1331770827" sldId="268"/>
            <ac:grpSpMk id="14" creationId="{43F5E015-E085-4624-B431-B42414448684}"/>
          </ac:grpSpMkLst>
        </pc:grpChg>
        <pc:graphicFrameChg chg="add mod">
          <ac:chgData name="CAMPBELL, ROBERT /0K6306 /GA085" userId="3332f733-d20a-45c3-a128-1c794ecbdb36" providerId="ADAL" clId="{CCBA9DC9-0C4A-41CA-B2DB-58B43C118887}" dt="2023-12-29T18:12:50.593" v="10087" actId="20577"/>
          <ac:graphicFrameMkLst>
            <pc:docMk/>
            <pc:sldMk cId="1331770827" sldId="268"/>
            <ac:graphicFrameMk id="3" creationId="{2AD42BD9-3E0E-2862-B594-3CFA871D926D}"/>
          </ac:graphicFrameMkLst>
        </pc:graphicFrameChg>
        <pc:graphicFrameChg chg="del mod">
          <ac:chgData name="CAMPBELL, ROBERT /0K6306 /GA085" userId="3332f733-d20a-45c3-a128-1c794ecbdb36" providerId="ADAL" clId="{CCBA9DC9-0C4A-41CA-B2DB-58B43C118887}" dt="2023-12-27T20:39:40.199" v="5061" actId="21"/>
          <ac:graphicFrameMkLst>
            <pc:docMk/>
            <pc:sldMk cId="1331770827" sldId="268"/>
            <ac:graphicFrameMk id="7" creationId="{7EDE364B-B9F2-A2FF-C71E-8F7643925781}"/>
          </ac:graphicFrameMkLst>
        </pc:graphicFrameChg>
      </pc:sldChg>
      <pc:sldChg chg="addSp delSp modSp mod">
        <pc:chgData name="CAMPBELL, ROBERT /0K6306 /GA085" userId="3332f733-d20a-45c3-a128-1c794ecbdb36" providerId="ADAL" clId="{CCBA9DC9-0C4A-41CA-B2DB-58B43C118887}" dt="2023-12-27T20:39:01.432" v="5056" actId="20577"/>
        <pc:sldMkLst>
          <pc:docMk/>
          <pc:sldMk cId="997280060" sldId="269"/>
        </pc:sldMkLst>
        <pc:spChg chg="mod">
          <ac:chgData name="CAMPBELL, ROBERT /0K6306 /GA085" userId="3332f733-d20a-45c3-a128-1c794ecbdb36" providerId="ADAL" clId="{CCBA9DC9-0C4A-41CA-B2DB-58B43C118887}" dt="2023-12-27T20:38:15.114" v="4999" actId="20577"/>
          <ac:spMkLst>
            <pc:docMk/>
            <pc:sldMk cId="997280060" sldId="269"/>
            <ac:spMk id="2" creationId="{4D32AD79-331A-40D4-B1BE-168ACE0E80BF}"/>
          </ac:spMkLst>
        </pc:spChg>
        <pc:spChg chg="del mod">
          <ac:chgData name="CAMPBELL, ROBERT /0K6306 /GA085" userId="3332f733-d20a-45c3-a128-1c794ecbdb36" providerId="ADAL" clId="{CCBA9DC9-0C4A-41CA-B2DB-58B43C118887}" dt="2023-12-27T20:33:31.463" v="4667" actId="478"/>
          <ac:spMkLst>
            <pc:docMk/>
            <pc:sldMk cId="997280060" sldId="269"/>
            <ac:spMk id="3" creationId="{6834CA1D-4AD0-4AC7-AF24-D7997933AE4C}"/>
          </ac:spMkLst>
        </pc:spChg>
        <pc:spChg chg="del">
          <ac:chgData name="CAMPBELL, ROBERT /0K6306 /GA085" userId="3332f733-d20a-45c3-a128-1c794ecbdb36" providerId="ADAL" clId="{CCBA9DC9-0C4A-41CA-B2DB-58B43C118887}" dt="2023-12-27T20:32:47.802" v="4653" actId="21"/>
          <ac:spMkLst>
            <pc:docMk/>
            <pc:sldMk cId="997280060" sldId="269"/>
            <ac:spMk id="5" creationId="{9CA3C9A5-2EBD-46FF-B3E6-5A9DD596A079}"/>
          </ac:spMkLst>
        </pc:spChg>
        <pc:spChg chg="del">
          <ac:chgData name="CAMPBELL, ROBERT /0K6306 /GA085" userId="3332f733-d20a-45c3-a128-1c794ecbdb36" providerId="ADAL" clId="{CCBA9DC9-0C4A-41CA-B2DB-58B43C118887}" dt="2023-12-27T20:32:49.830" v="4654" actId="21"/>
          <ac:spMkLst>
            <pc:docMk/>
            <pc:sldMk cId="997280060" sldId="269"/>
            <ac:spMk id="6" creationId="{83A269E0-1844-4226-A933-D54B44E57B2F}"/>
          </ac:spMkLst>
        </pc:spChg>
        <pc:spChg chg="del">
          <ac:chgData name="CAMPBELL, ROBERT /0K6306 /GA085" userId="3332f733-d20a-45c3-a128-1c794ecbdb36" providerId="ADAL" clId="{CCBA9DC9-0C4A-41CA-B2DB-58B43C118887}" dt="2023-12-27T20:32:53.785" v="4655" actId="21"/>
          <ac:spMkLst>
            <pc:docMk/>
            <pc:sldMk cId="997280060" sldId="269"/>
            <ac:spMk id="7" creationId="{F7D026D8-EFC2-4E91-9A02-CDA25B7071DD}"/>
          </ac:spMkLst>
        </pc:spChg>
        <pc:spChg chg="del mod">
          <ac:chgData name="CAMPBELL, ROBERT /0K6306 /GA085" userId="3332f733-d20a-45c3-a128-1c794ecbdb36" providerId="ADAL" clId="{CCBA9DC9-0C4A-41CA-B2DB-58B43C118887}" dt="2023-12-27T20:33:34.776" v="4670" actId="21"/>
          <ac:spMkLst>
            <pc:docMk/>
            <pc:sldMk cId="997280060" sldId="269"/>
            <ac:spMk id="8" creationId="{EF77688A-0D32-4B5C-8504-6CD1DE5CBD21}"/>
          </ac:spMkLst>
        </pc:spChg>
        <pc:spChg chg="add del mod">
          <ac:chgData name="CAMPBELL, ROBERT /0K6306 /GA085" userId="3332f733-d20a-45c3-a128-1c794ecbdb36" providerId="ADAL" clId="{CCBA9DC9-0C4A-41CA-B2DB-58B43C118887}" dt="2023-12-27T20:39:01.432" v="5056" actId="20577"/>
          <ac:spMkLst>
            <pc:docMk/>
            <pc:sldMk cId="997280060" sldId="269"/>
            <ac:spMk id="9" creationId="{448CDF89-5678-48C1-8453-8E4B0B9FBD9B}"/>
          </ac:spMkLst>
        </pc:spChg>
        <pc:spChg chg="add del mod">
          <ac:chgData name="CAMPBELL, ROBERT /0K6306 /GA085" userId="3332f733-d20a-45c3-a128-1c794ecbdb36" providerId="ADAL" clId="{CCBA9DC9-0C4A-41CA-B2DB-58B43C118887}" dt="2023-12-27T20:33:32.283" v="4668" actId="478"/>
          <ac:spMkLst>
            <pc:docMk/>
            <pc:sldMk cId="997280060" sldId="269"/>
            <ac:spMk id="10" creationId="{B2C87292-6E7E-A352-7B83-C6C388476356}"/>
          </ac:spMkLst>
        </pc:spChg>
      </pc:sldChg>
      <pc:sldChg chg="addSp delSp modSp mod ord delDesignElem">
        <pc:chgData name="CAMPBELL, ROBERT /0K6306 /GA085" userId="3332f733-d20a-45c3-a128-1c794ecbdb36" providerId="ADAL" clId="{CCBA9DC9-0C4A-41CA-B2DB-58B43C118887}" dt="2023-12-29T18:36:25.872" v="11581" actId="20577"/>
        <pc:sldMkLst>
          <pc:docMk/>
          <pc:sldMk cId="813166140" sldId="274"/>
        </pc:sldMkLst>
        <pc:spChg chg="mod">
          <ac:chgData name="CAMPBELL, ROBERT /0K6306 /GA085" userId="3332f733-d20a-45c3-a128-1c794ecbdb36" providerId="ADAL" clId="{CCBA9DC9-0C4A-41CA-B2DB-58B43C118887}" dt="2023-12-29T18:36:19.605" v="11577" actId="14100"/>
          <ac:spMkLst>
            <pc:docMk/>
            <pc:sldMk cId="813166140" sldId="274"/>
            <ac:spMk id="2" creationId="{42715A49-F746-4C12-B4D0-50A64606CF52}"/>
          </ac:spMkLst>
        </pc:spChg>
        <pc:spChg chg="add mod">
          <ac:chgData name="CAMPBELL, ROBERT /0K6306 /GA085" userId="3332f733-d20a-45c3-a128-1c794ecbdb36" providerId="ADAL" clId="{CCBA9DC9-0C4A-41CA-B2DB-58B43C118887}" dt="2023-12-29T18:36:25.872" v="11581" actId="20577"/>
          <ac:spMkLst>
            <pc:docMk/>
            <pc:sldMk cId="813166140" sldId="274"/>
            <ac:spMk id="3" creationId="{C22D29A1-8236-141A-AA1D-1C6263438FBB}"/>
          </ac:spMkLst>
        </pc:spChg>
        <pc:picChg chg="del mod">
          <ac:chgData name="CAMPBELL, ROBERT /0K6306 /GA085" userId="3332f733-d20a-45c3-a128-1c794ecbdb36" providerId="ADAL" clId="{CCBA9DC9-0C4A-41CA-B2DB-58B43C118887}" dt="2023-12-28T19:32:35.536" v="7263" actId="21"/>
          <ac:picMkLst>
            <pc:docMk/>
            <pc:sldMk cId="813166140" sldId="274"/>
            <ac:picMk id="1026" creationId="{8EE9CE93-36EB-4D4B-AB5A-7C0C3AE79589}"/>
          </ac:picMkLst>
        </pc:picChg>
      </pc:sldChg>
      <pc:sldChg chg="addSp modSp mod setBg delDesignElem">
        <pc:chgData name="CAMPBELL, ROBERT /0K6306 /GA085" userId="3332f733-d20a-45c3-a128-1c794ecbdb36" providerId="ADAL" clId="{CCBA9DC9-0C4A-41CA-B2DB-58B43C118887}" dt="2023-12-29T18:34:57.381" v="11569" actId="20577"/>
        <pc:sldMkLst>
          <pc:docMk/>
          <pc:sldMk cId="420917749" sldId="283"/>
        </pc:sldMkLst>
        <pc:spChg chg="mod">
          <ac:chgData name="CAMPBELL, ROBERT /0K6306 /GA085" userId="3332f733-d20a-45c3-a128-1c794ecbdb36" providerId="ADAL" clId="{CCBA9DC9-0C4A-41CA-B2DB-58B43C118887}" dt="2023-12-29T18:34:57.381" v="11569" actId="20577"/>
          <ac:spMkLst>
            <pc:docMk/>
            <pc:sldMk cId="420917749" sldId="283"/>
            <ac:spMk id="2" creationId="{13F668B4-FEA9-4B05-8956-CF59258E1F54}"/>
          </ac:spMkLst>
        </pc:spChg>
        <pc:spChg chg="add">
          <ac:chgData name="CAMPBELL, ROBERT /0K6306 /GA085" userId="3332f733-d20a-45c3-a128-1c794ecbdb36" providerId="ADAL" clId="{CCBA9DC9-0C4A-41CA-B2DB-58B43C118887}" dt="2023-12-28T19:20:16.882" v="6897" actId="26606"/>
          <ac:spMkLst>
            <pc:docMk/>
            <pc:sldMk cId="420917749" sldId="283"/>
            <ac:spMk id="49" creationId="{955A2079-FA98-4876-80F0-72364A7D2EA4}"/>
          </ac:spMkLst>
        </pc:spChg>
        <pc:graphicFrameChg chg="mod modGraphic">
          <ac:chgData name="CAMPBELL, ROBERT /0K6306 /GA085" userId="3332f733-d20a-45c3-a128-1c794ecbdb36" providerId="ADAL" clId="{CCBA9DC9-0C4A-41CA-B2DB-58B43C118887}" dt="2023-12-29T18:07:44.299" v="9665" actId="1076"/>
          <ac:graphicFrameMkLst>
            <pc:docMk/>
            <pc:sldMk cId="420917749" sldId="283"/>
            <ac:graphicFrameMk id="44" creationId="{EBA552AF-EDF6-0F91-B49A-8F34D193968E}"/>
          </ac:graphicFrameMkLst>
        </pc:graphicFrameChg>
      </pc:sldChg>
      <pc:sldChg chg="addSp delSp modSp new del mod setBg setClrOvrMap">
        <pc:chgData name="CAMPBELL, ROBERT /0K6306 /GA085" userId="3332f733-d20a-45c3-a128-1c794ecbdb36" providerId="ADAL" clId="{CCBA9DC9-0C4A-41CA-B2DB-58B43C118887}" dt="2023-12-28T19:30:41.608" v="7247" actId="2696"/>
        <pc:sldMkLst>
          <pc:docMk/>
          <pc:sldMk cId="3296402537" sldId="284"/>
        </pc:sldMkLst>
        <pc:spChg chg="mod">
          <ac:chgData name="CAMPBELL, ROBERT /0K6306 /GA085" userId="3332f733-d20a-45c3-a128-1c794ecbdb36" providerId="ADAL" clId="{CCBA9DC9-0C4A-41CA-B2DB-58B43C118887}" dt="2023-12-28T19:23:56.377" v="6999" actId="26606"/>
          <ac:spMkLst>
            <pc:docMk/>
            <pc:sldMk cId="3296402537" sldId="284"/>
            <ac:spMk id="2" creationId="{E3608696-C324-1151-BA57-6752D83B680F}"/>
          </ac:spMkLst>
        </pc:spChg>
        <pc:spChg chg="add del mod">
          <ac:chgData name="CAMPBELL, ROBERT /0K6306 /GA085" userId="3332f733-d20a-45c3-a128-1c794ecbdb36" providerId="ADAL" clId="{CCBA9DC9-0C4A-41CA-B2DB-58B43C118887}" dt="2023-12-28T19:18:08.185" v="6886" actId="26606"/>
          <ac:spMkLst>
            <pc:docMk/>
            <pc:sldMk cId="3296402537" sldId="284"/>
            <ac:spMk id="3" creationId="{880A928A-805D-9EBF-44B6-6DC420E6032E}"/>
          </ac:spMkLst>
        </pc:spChg>
        <pc:spChg chg="add del">
          <ac:chgData name="CAMPBELL, ROBERT /0K6306 /GA085" userId="3332f733-d20a-45c3-a128-1c794ecbdb36" providerId="ADAL" clId="{CCBA9DC9-0C4A-41CA-B2DB-58B43C118887}" dt="2023-12-28T19:13:33.174" v="6830" actId="26606"/>
          <ac:spMkLst>
            <pc:docMk/>
            <pc:sldMk cId="3296402537" sldId="284"/>
            <ac:spMk id="8" creationId="{1B15ED52-F352-441B-82BF-E0EA34836D08}"/>
          </ac:spMkLst>
        </pc:spChg>
        <pc:spChg chg="add del">
          <ac:chgData name="CAMPBELL, ROBERT /0K6306 /GA085" userId="3332f733-d20a-45c3-a128-1c794ecbdb36" providerId="ADAL" clId="{CCBA9DC9-0C4A-41CA-B2DB-58B43C118887}" dt="2023-12-28T19:13:16.406" v="6814" actId="26606"/>
          <ac:spMkLst>
            <pc:docMk/>
            <pc:sldMk cId="3296402537" sldId="284"/>
            <ac:spMk id="9" creationId="{345A976A-8DE3-4B67-B94B-2044FDD12899}"/>
          </ac:spMkLst>
        </pc:spChg>
        <pc:spChg chg="add del">
          <ac:chgData name="CAMPBELL, ROBERT /0K6306 /GA085" userId="3332f733-d20a-45c3-a128-1c794ecbdb36" providerId="ADAL" clId="{CCBA9DC9-0C4A-41CA-B2DB-58B43C118887}" dt="2023-12-28T19:09:12.639" v="6789" actId="26606"/>
          <ac:spMkLst>
            <pc:docMk/>
            <pc:sldMk cId="3296402537" sldId="284"/>
            <ac:spMk id="10" creationId="{B50AB553-2A96-4A92-96F2-93548E096954}"/>
          </ac:spMkLst>
        </pc:spChg>
        <pc:spChg chg="add del">
          <ac:chgData name="CAMPBELL, ROBERT /0K6306 /GA085" userId="3332f733-d20a-45c3-a128-1c794ecbdb36" providerId="ADAL" clId="{CCBA9DC9-0C4A-41CA-B2DB-58B43C118887}" dt="2023-12-28T19:13:16.406" v="6814" actId="26606"/>
          <ac:spMkLst>
            <pc:docMk/>
            <pc:sldMk cId="3296402537" sldId="284"/>
            <ac:spMk id="11" creationId="{6EAAA1B9-2DDB-49C9-A037-A523D2F13C15}"/>
          </ac:spMkLst>
        </pc:spChg>
        <pc:spChg chg="add del">
          <ac:chgData name="CAMPBELL, ROBERT /0K6306 /GA085" userId="3332f733-d20a-45c3-a128-1c794ecbdb36" providerId="ADAL" clId="{CCBA9DC9-0C4A-41CA-B2DB-58B43C118887}" dt="2023-12-28T19:13:33.174" v="6830" actId="26606"/>
          <ac:spMkLst>
            <pc:docMk/>
            <pc:sldMk cId="3296402537" sldId="284"/>
            <ac:spMk id="12" creationId="{BC4C4868-CB8F-4AF9-9CDB-8108F2C19B67}"/>
          </ac:spMkLst>
        </pc:spChg>
        <pc:spChg chg="add del">
          <ac:chgData name="CAMPBELL, ROBERT /0K6306 /GA085" userId="3332f733-d20a-45c3-a128-1c794ecbdb36" providerId="ADAL" clId="{CCBA9DC9-0C4A-41CA-B2DB-58B43C118887}" dt="2023-12-28T19:13:33.174" v="6830" actId="26606"/>
          <ac:spMkLst>
            <pc:docMk/>
            <pc:sldMk cId="3296402537" sldId="284"/>
            <ac:spMk id="14" creationId="{375E0459-6403-40CD-989D-56A4407CA12E}"/>
          </ac:spMkLst>
        </pc:spChg>
        <pc:spChg chg="add del">
          <ac:chgData name="CAMPBELL, ROBERT /0K6306 /GA085" userId="3332f733-d20a-45c3-a128-1c794ecbdb36" providerId="ADAL" clId="{CCBA9DC9-0C4A-41CA-B2DB-58B43C118887}" dt="2023-12-28T19:18:05.098" v="6883" actId="26606"/>
          <ac:spMkLst>
            <pc:docMk/>
            <pc:sldMk cId="3296402537" sldId="284"/>
            <ac:spMk id="15" creationId="{D9A7F3BF-8763-4074-AD77-92790AF314D1}"/>
          </ac:spMkLst>
        </pc:spChg>
        <pc:spChg chg="add del">
          <ac:chgData name="CAMPBELL, ROBERT /0K6306 /GA085" userId="3332f733-d20a-45c3-a128-1c794ecbdb36" providerId="ADAL" clId="{CCBA9DC9-0C4A-41CA-B2DB-58B43C118887}" dt="2023-12-28T19:13:33.174" v="6830" actId="26606"/>
          <ac:spMkLst>
            <pc:docMk/>
            <pc:sldMk cId="3296402537" sldId="284"/>
            <ac:spMk id="16" creationId="{53E5B1A8-3AC9-4BD1-9BBC-78CA94F2D1BA}"/>
          </ac:spMkLst>
        </pc:spChg>
        <pc:spChg chg="add del">
          <ac:chgData name="CAMPBELL, ROBERT /0K6306 /GA085" userId="3332f733-d20a-45c3-a128-1c794ecbdb36" providerId="ADAL" clId="{CCBA9DC9-0C4A-41CA-B2DB-58B43C118887}" dt="2023-12-28T19:13:19.312" v="6816" actId="26606"/>
          <ac:spMkLst>
            <pc:docMk/>
            <pc:sldMk cId="3296402537" sldId="284"/>
            <ac:spMk id="25" creationId="{9228552E-C8B1-4A80-8448-0787CE0FC704}"/>
          </ac:spMkLst>
        </pc:spChg>
        <pc:spChg chg="add">
          <ac:chgData name="CAMPBELL, ROBERT /0K6306 /GA085" userId="3332f733-d20a-45c3-a128-1c794ecbdb36" providerId="ADAL" clId="{CCBA9DC9-0C4A-41CA-B2DB-58B43C118887}" dt="2023-12-28T19:23:56.377" v="6999" actId="26606"/>
          <ac:spMkLst>
            <pc:docMk/>
            <pc:sldMk cId="3296402537" sldId="284"/>
            <ac:spMk id="36" creationId="{B50AB553-2A96-4A92-96F2-93548E096954}"/>
          </ac:spMkLst>
        </pc:spChg>
        <pc:spChg chg="add del">
          <ac:chgData name="CAMPBELL, ROBERT /0K6306 /GA085" userId="3332f733-d20a-45c3-a128-1c794ecbdb36" providerId="ADAL" clId="{CCBA9DC9-0C4A-41CA-B2DB-58B43C118887}" dt="2023-12-28T19:13:31.943" v="6828" actId="26606"/>
          <ac:spMkLst>
            <pc:docMk/>
            <pc:sldMk cId="3296402537" sldId="284"/>
            <ac:spMk id="39" creationId="{9228552E-C8B1-4A80-8448-0787CE0FC704}"/>
          </ac:spMkLst>
        </pc:spChg>
        <pc:spChg chg="add del">
          <ac:chgData name="CAMPBELL, ROBERT /0K6306 /GA085" userId="3332f733-d20a-45c3-a128-1c794ecbdb36" providerId="ADAL" clId="{CCBA9DC9-0C4A-41CA-B2DB-58B43C118887}" dt="2023-12-28T19:13:33.174" v="6830" actId="26606"/>
          <ac:spMkLst>
            <pc:docMk/>
            <pc:sldMk cId="3296402537" sldId="284"/>
            <ac:spMk id="43" creationId="{3B2E3793-BFE6-45A2-9B7B-E18844431C99}"/>
          </ac:spMkLst>
        </pc:spChg>
        <pc:spChg chg="add del">
          <ac:chgData name="CAMPBELL, ROBERT /0K6306 /GA085" userId="3332f733-d20a-45c3-a128-1c794ecbdb36" providerId="ADAL" clId="{CCBA9DC9-0C4A-41CA-B2DB-58B43C118887}" dt="2023-12-28T19:13:33.174" v="6830" actId="26606"/>
          <ac:spMkLst>
            <pc:docMk/>
            <pc:sldMk cId="3296402537" sldId="284"/>
            <ac:spMk id="44" creationId="{880A928A-805D-9EBF-44B6-6DC420E6032E}"/>
          </ac:spMkLst>
        </pc:spChg>
        <pc:spChg chg="add del">
          <ac:chgData name="CAMPBELL, ROBERT /0K6306 /GA085" userId="3332f733-d20a-45c3-a128-1c794ecbdb36" providerId="ADAL" clId="{CCBA9DC9-0C4A-41CA-B2DB-58B43C118887}" dt="2023-12-28T19:13:35.779" v="6832" actId="26606"/>
          <ac:spMkLst>
            <pc:docMk/>
            <pc:sldMk cId="3296402537" sldId="284"/>
            <ac:spMk id="46" creationId="{9228552E-C8B1-4A80-8448-0787CE0FC704}"/>
          </ac:spMkLst>
        </pc:spChg>
        <pc:spChg chg="add del">
          <ac:chgData name="CAMPBELL, ROBERT /0K6306 /GA085" userId="3332f733-d20a-45c3-a128-1c794ecbdb36" providerId="ADAL" clId="{CCBA9DC9-0C4A-41CA-B2DB-58B43C118887}" dt="2023-12-28T19:13:59.333" v="6839" actId="26606"/>
          <ac:spMkLst>
            <pc:docMk/>
            <pc:sldMk cId="3296402537" sldId="284"/>
            <ac:spMk id="57" creationId="{DCC231C8-C761-4B31-9B1C-C6D19248C6B3}"/>
          </ac:spMkLst>
        </pc:spChg>
        <pc:spChg chg="add del">
          <ac:chgData name="CAMPBELL, ROBERT /0K6306 /GA085" userId="3332f733-d20a-45c3-a128-1c794ecbdb36" providerId="ADAL" clId="{CCBA9DC9-0C4A-41CA-B2DB-58B43C118887}" dt="2023-12-28T19:14:00.596" v="6841" actId="26606"/>
          <ac:spMkLst>
            <pc:docMk/>
            <pc:sldMk cId="3296402537" sldId="284"/>
            <ac:spMk id="58" creationId="{257363FD-7E77-4145-9483-331A807ADF0E}"/>
          </ac:spMkLst>
        </pc:spChg>
        <pc:spChg chg="add del">
          <ac:chgData name="CAMPBELL, ROBERT /0K6306 /GA085" userId="3332f733-d20a-45c3-a128-1c794ecbdb36" providerId="ADAL" clId="{CCBA9DC9-0C4A-41CA-B2DB-58B43C118887}" dt="2023-12-28T19:14:07.984" v="6843" actId="26606"/>
          <ac:spMkLst>
            <pc:docMk/>
            <pc:sldMk cId="3296402537" sldId="284"/>
            <ac:spMk id="64" creationId="{8DF67618-B87B-4195-8E24-3B126F79FF55}"/>
          </ac:spMkLst>
        </pc:spChg>
        <pc:spChg chg="add del">
          <ac:chgData name="CAMPBELL, ROBERT /0K6306 /GA085" userId="3332f733-d20a-45c3-a128-1c794ecbdb36" providerId="ADAL" clId="{CCBA9DC9-0C4A-41CA-B2DB-58B43C118887}" dt="2023-12-28T19:14:07.984" v="6843" actId="26606"/>
          <ac:spMkLst>
            <pc:docMk/>
            <pc:sldMk cId="3296402537" sldId="284"/>
            <ac:spMk id="73" creationId="{64960379-9FF9-400A-A8A8-F5AB633FD3BF}"/>
          </ac:spMkLst>
        </pc:spChg>
        <pc:grpChg chg="add del">
          <ac:chgData name="CAMPBELL, ROBERT /0K6306 /GA085" userId="3332f733-d20a-45c3-a128-1c794ecbdb36" providerId="ADAL" clId="{CCBA9DC9-0C4A-41CA-B2DB-58B43C118887}" dt="2023-12-28T19:13:16.406" v="6814" actId="26606"/>
          <ac:grpSpMkLst>
            <pc:docMk/>
            <pc:sldMk cId="3296402537" sldId="284"/>
            <ac:grpSpMk id="13" creationId="{B441F8D5-EBCE-4FB9-91A9-3425971C1F99}"/>
          </ac:grpSpMkLst>
        </pc:grpChg>
        <pc:grpChg chg="add del">
          <ac:chgData name="CAMPBELL, ROBERT /0K6306 /GA085" userId="3332f733-d20a-45c3-a128-1c794ecbdb36" providerId="ADAL" clId="{CCBA9DC9-0C4A-41CA-B2DB-58B43C118887}" dt="2023-12-28T19:18:05.098" v="6883" actId="26606"/>
          <ac:grpSpMkLst>
            <pc:docMk/>
            <pc:sldMk cId="3296402537" sldId="284"/>
            <ac:grpSpMk id="17" creationId="{7A9648D6-B41B-42D0-A817-AE2607B0B5B8}"/>
          </ac:grpSpMkLst>
        </pc:grpChg>
        <pc:grpChg chg="add del">
          <ac:chgData name="CAMPBELL, ROBERT /0K6306 /GA085" userId="3332f733-d20a-45c3-a128-1c794ecbdb36" providerId="ADAL" clId="{CCBA9DC9-0C4A-41CA-B2DB-58B43C118887}" dt="2023-12-28T19:13:16.406" v="6814" actId="26606"/>
          <ac:grpSpMkLst>
            <pc:docMk/>
            <pc:sldMk cId="3296402537" sldId="284"/>
            <ac:grpSpMk id="19" creationId="{08701F99-7E4C-4B92-A4B5-307CDFB7A4DE}"/>
          </ac:grpSpMkLst>
        </pc:grpChg>
        <pc:grpChg chg="add del">
          <ac:chgData name="CAMPBELL, ROBERT /0K6306 /GA085" userId="3332f733-d20a-45c3-a128-1c794ecbdb36" providerId="ADAL" clId="{CCBA9DC9-0C4A-41CA-B2DB-58B43C118887}" dt="2023-12-28T19:14:07.984" v="6843" actId="26606"/>
          <ac:grpSpMkLst>
            <pc:docMk/>
            <pc:sldMk cId="3296402537" sldId="284"/>
            <ac:grpSpMk id="61" creationId="{2C491629-AE25-486B-9B22-2CE4EE8F7E47}"/>
          </ac:grpSpMkLst>
        </pc:grpChg>
        <pc:grpChg chg="add del">
          <ac:chgData name="CAMPBELL, ROBERT /0K6306 /GA085" userId="3332f733-d20a-45c3-a128-1c794ecbdb36" providerId="ADAL" clId="{CCBA9DC9-0C4A-41CA-B2DB-58B43C118887}" dt="2023-12-28T19:14:07.984" v="6843" actId="26606"/>
          <ac:grpSpMkLst>
            <pc:docMk/>
            <pc:sldMk cId="3296402537" sldId="284"/>
            <ac:grpSpMk id="65" creationId="{43F5E015-E085-4624-B431-B42414448684}"/>
          </ac:grpSpMkLst>
        </pc:grpChg>
        <pc:graphicFrameChg chg="add del">
          <ac:chgData name="CAMPBELL, ROBERT /0K6306 /GA085" userId="3332f733-d20a-45c3-a128-1c794ecbdb36" providerId="ADAL" clId="{CCBA9DC9-0C4A-41CA-B2DB-58B43C118887}" dt="2023-12-28T19:09:12.639" v="6789" actId="26606"/>
          <ac:graphicFrameMkLst>
            <pc:docMk/>
            <pc:sldMk cId="3296402537" sldId="284"/>
            <ac:graphicFrameMk id="5" creationId="{A4B25ADC-F9CE-38CD-8043-3D211A72BB21}"/>
          </ac:graphicFrameMkLst>
        </pc:graphicFrameChg>
        <pc:graphicFrameChg chg="add del">
          <ac:chgData name="CAMPBELL, ROBERT /0K6306 /GA085" userId="3332f733-d20a-45c3-a128-1c794ecbdb36" providerId="ADAL" clId="{CCBA9DC9-0C4A-41CA-B2DB-58B43C118887}" dt="2023-12-28T19:13:16.406" v="6814" actId="26606"/>
          <ac:graphicFrameMkLst>
            <pc:docMk/>
            <pc:sldMk cId="3296402537" sldId="284"/>
            <ac:graphicFrameMk id="7" creationId="{CDE1AA7B-ED58-210F-422D-56CAA04A1253}"/>
          </ac:graphicFrameMkLst>
        </pc:graphicFrameChg>
        <pc:graphicFrameChg chg="add del">
          <ac:chgData name="CAMPBELL, ROBERT /0K6306 /GA085" userId="3332f733-d20a-45c3-a128-1c794ecbdb36" providerId="ADAL" clId="{CCBA9DC9-0C4A-41CA-B2DB-58B43C118887}" dt="2023-12-28T19:18:05.098" v="6883" actId="26606"/>
          <ac:graphicFrameMkLst>
            <pc:docMk/>
            <pc:sldMk cId="3296402537" sldId="284"/>
            <ac:graphicFrameMk id="23" creationId="{55BC0A81-5CC6-264D-0884-B7C5B5A80A3F}"/>
          </ac:graphicFrameMkLst>
        </pc:graphicFrameChg>
        <pc:graphicFrameChg chg="add del">
          <ac:chgData name="CAMPBELL, ROBERT /0K6306 /GA085" userId="3332f733-d20a-45c3-a128-1c794ecbdb36" providerId="ADAL" clId="{CCBA9DC9-0C4A-41CA-B2DB-58B43C118887}" dt="2023-12-28T19:13:19.312" v="6816" actId="26606"/>
          <ac:graphicFrameMkLst>
            <pc:docMk/>
            <pc:sldMk cId="3296402537" sldId="284"/>
            <ac:graphicFrameMk id="27" creationId="{6E2C044E-209C-FF3A-AABE-93980FB45BEB}"/>
          </ac:graphicFrameMkLst>
        </pc:graphicFrameChg>
        <pc:graphicFrameChg chg="add del">
          <ac:chgData name="CAMPBELL, ROBERT /0K6306 /GA085" userId="3332f733-d20a-45c3-a128-1c794ecbdb36" providerId="ADAL" clId="{CCBA9DC9-0C4A-41CA-B2DB-58B43C118887}" dt="2023-12-28T19:18:08.132" v="6885" actId="26606"/>
          <ac:graphicFrameMkLst>
            <pc:docMk/>
            <pc:sldMk cId="3296402537" sldId="284"/>
            <ac:graphicFrameMk id="28" creationId="{ECEF4939-8739-A643-F78B-13A0B729DF78}"/>
          </ac:graphicFrameMkLst>
        </pc:graphicFrameChg>
        <pc:graphicFrameChg chg="add del">
          <ac:chgData name="CAMPBELL, ROBERT /0K6306 /GA085" userId="3332f733-d20a-45c3-a128-1c794ecbdb36" providerId="ADAL" clId="{CCBA9DC9-0C4A-41CA-B2DB-58B43C118887}" dt="2023-12-28T19:13:23.103" v="6818" actId="26606"/>
          <ac:graphicFrameMkLst>
            <pc:docMk/>
            <pc:sldMk cId="3296402537" sldId="284"/>
            <ac:graphicFrameMk id="29" creationId="{07B0D7AB-A3C1-143F-ED11-B751DCCE146C}"/>
          </ac:graphicFrameMkLst>
        </pc:graphicFrameChg>
        <pc:graphicFrameChg chg="add mod modGraphic">
          <ac:chgData name="CAMPBELL, ROBERT /0K6306 /GA085" userId="3332f733-d20a-45c3-a128-1c794ecbdb36" providerId="ADAL" clId="{CCBA9DC9-0C4A-41CA-B2DB-58B43C118887}" dt="2023-12-28T19:27:24.596" v="7027" actId="20577"/>
          <ac:graphicFrameMkLst>
            <pc:docMk/>
            <pc:sldMk cId="3296402537" sldId="284"/>
            <ac:graphicFrameMk id="30" creationId="{4AF86FB7-CE87-583A-0769-AACC7C36DEF5}"/>
          </ac:graphicFrameMkLst>
        </pc:graphicFrameChg>
        <pc:graphicFrameChg chg="add del">
          <ac:chgData name="CAMPBELL, ROBERT /0K6306 /GA085" userId="3332f733-d20a-45c3-a128-1c794ecbdb36" providerId="ADAL" clId="{CCBA9DC9-0C4A-41CA-B2DB-58B43C118887}" dt="2023-12-28T19:13:24.747" v="6820" actId="26606"/>
          <ac:graphicFrameMkLst>
            <pc:docMk/>
            <pc:sldMk cId="3296402537" sldId="284"/>
            <ac:graphicFrameMk id="31" creationId="{FB217270-3C8E-B924-3907-3F1FC1B35AA3}"/>
          </ac:graphicFrameMkLst>
        </pc:graphicFrameChg>
        <pc:graphicFrameChg chg="add del">
          <ac:chgData name="CAMPBELL, ROBERT /0K6306 /GA085" userId="3332f733-d20a-45c3-a128-1c794ecbdb36" providerId="ADAL" clId="{CCBA9DC9-0C4A-41CA-B2DB-58B43C118887}" dt="2023-12-28T19:13:26.782" v="6822" actId="26606"/>
          <ac:graphicFrameMkLst>
            <pc:docMk/>
            <pc:sldMk cId="3296402537" sldId="284"/>
            <ac:graphicFrameMk id="33" creationId="{0808DE97-44BB-78C0-813A-13605D7636EF}"/>
          </ac:graphicFrameMkLst>
        </pc:graphicFrameChg>
        <pc:graphicFrameChg chg="add del">
          <ac:chgData name="CAMPBELL, ROBERT /0K6306 /GA085" userId="3332f733-d20a-45c3-a128-1c794ecbdb36" providerId="ADAL" clId="{CCBA9DC9-0C4A-41CA-B2DB-58B43C118887}" dt="2023-12-28T19:13:28.582" v="6824" actId="26606"/>
          <ac:graphicFrameMkLst>
            <pc:docMk/>
            <pc:sldMk cId="3296402537" sldId="284"/>
            <ac:graphicFrameMk id="35" creationId="{FB217270-3C8E-B924-3907-3F1FC1B35AA3}"/>
          </ac:graphicFrameMkLst>
        </pc:graphicFrameChg>
        <pc:graphicFrameChg chg="add del">
          <ac:chgData name="CAMPBELL, ROBERT /0K6306 /GA085" userId="3332f733-d20a-45c3-a128-1c794ecbdb36" providerId="ADAL" clId="{CCBA9DC9-0C4A-41CA-B2DB-58B43C118887}" dt="2023-12-28T19:13:31.044" v="6826" actId="26606"/>
          <ac:graphicFrameMkLst>
            <pc:docMk/>
            <pc:sldMk cId="3296402537" sldId="284"/>
            <ac:graphicFrameMk id="37" creationId="{07B0D7AB-A3C1-143F-ED11-B751DCCE146C}"/>
          </ac:graphicFrameMkLst>
        </pc:graphicFrameChg>
        <pc:graphicFrameChg chg="add del">
          <ac:chgData name="CAMPBELL, ROBERT /0K6306 /GA085" userId="3332f733-d20a-45c3-a128-1c794ecbdb36" providerId="ADAL" clId="{CCBA9DC9-0C4A-41CA-B2DB-58B43C118887}" dt="2023-12-28T19:13:31.943" v="6828" actId="26606"/>
          <ac:graphicFrameMkLst>
            <pc:docMk/>
            <pc:sldMk cId="3296402537" sldId="284"/>
            <ac:graphicFrameMk id="41" creationId="{6E2C044E-209C-FF3A-AABE-93980FB45BEB}"/>
          </ac:graphicFrameMkLst>
        </pc:graphicFrameChg>
        <pc:graphicFrameChg chg="add del">
          <ac:chgData name="CAMPBELL, ROBERT /0K6306 /GA085" userId="3332f733-d20a-45c3-a128-1c794ecbdb36" providerId="ADAL" clId="{CCBA9DC9-0C4A-41CA-B2DB-58B43C118887}" dt="2023-12-28T19:13:35.779" v="6832" actId="26606"/>
          <ac:graphicFrameMkLst>
            <pc:docMk/>
            <pc:sldMk cId="3296402537" sldId="284"/>
            <ac:graphicFrameMk id="48" creationId="{6E2C044E-209C-FF3A-AABE-93980FB45BEB}"/>
          </ac:graphicFrameMkLst>
        </pc:graphicFrameChg>
        <pc:graphicFrameChg chg="add del">
          <ac:chgData name="CAMPBELL, ROBERT /0K6306 /GA085" userId="3332f733-d20a-45c3-a128-1c794ecbdb36" providerId="ADAL" clId="{CCBA9DC9-0C4A-41CA-B2DB-58B43C118887}" dt="2023-12-28T19:13:41.319" v="6834" actId="26606"/>
          <ac:graphicFrameMkLst>
            <pc:docMk/>
            <pc:sldMk cId="3296402537" sldId="284"/>
            <ac:graphicFrameMk id="50" creationId="{56195DE9-B810-7AF1-8BA0-20C9FAEBAB7B}"/>
          </ac:graphicFrameMkLst>
        </pc:graphicFrameChg>
        <pc:graphicFrameChg chg="add del mod">
          <ac:chgData name="CAMPBELL, ROBERT /0K6306 /GA085" userId="3332f733-d20a-45c3-a128-1c794ecbdb36" providerId="ADAL" clId="{CCBA9DC9-0C4A-41CA-B2DB-58B43C118887}" dt="2023-12-28T19:13:51.150" v="6837" actId="26606"/>
          <ac:graphicFrameMkLst>
            <pc:docMk/>
            <pc:sldMk cId="3296402537" sldId="284"/>
            <ac:graphicFrameMk id="52" creationId="{FB217270-3C8E-B924-3907-3F1FC1B35AA3}"/>
          </ac:graphicFrameMkLst>
        </pc:graphicFrameChg>
        <pc:graphicFrameChg chg="add del">
          <ac:chgData name="CAMPBELL, ROBERT /0K6306 /GA085" userId="3332f733-d20a-45c3-a128-1c794ecbdb36" providerId="ADAL" clId="{CCBA9DC9-0C4A-41CA-B2DB-58B43C118887}" dt="2023-12-28T19:13:59.333" v="6839" actId="26606"/>
          <ac:graphicFrameMkLst>
            <pc:docMk/>
            <pc:sldMk cId="3296402537" sldId="284"/>
            <ac:graphicFrameMk id="54" creationId="{FB217270-3C8E-B924-3907-3F1FC1B35AA3}"/>
          </ac:graphicFrameMkLst>
        </pc:graphicFrameChg>
        <pc:graphicFrameChg chg="add del">
          <ac:chgData name="CAMPBELL, ROBERT /0K6306 /GA085" userId="3332f733-d20a-45c3-a128-1c794ecbdb36" providerId="ADAL" clId="{CCBA9DC9-0C4A-41CA-B2DB-58B43C118887}" dt="2023-12-28T19:14:00.596" v="6841" actId="26606"/>
          <ac:graphicFrameMkLst>
            <pc:docMk/>
            <pc:sldMk cId="3296402537" sldId="284"/>
            <ac:graphicFrameMk id="60" creationId="{FB217270-3C8E-B924-3907-3F1FC1B35AA3}"/>
          </ac:graphicFrameMkLst>
        </pc:graphicFrameChg>
        <pc:graphicFrameChg chg="add del">
          <ac:chgData name="CAMPBELL, ROBERT /0K6306 /GA085" userId="3332f733-d20a-45c3-a128-1c794ecbdb36" providerId="ADAL" clId="{CCBA9DC9-0C4A-41CA-B2DB-58B43C118887}" dt="2023-12-28T19:14:07.984" v="6843" actId="26606"/>
          <ac:graphicFrameMkLst>
            <pc:docMk/>
            <pc:sldMk cId="3296402537" sldId="284"/>
            <ac:graphicFrameMk id="74" creationId="{FB217270-3C8E-B924-3907-3F1FC1B35AA3}"/>
          </ac:graphicFrameMkLst>
        </pc:graphicFrameChg>
        <pc:picChg chg="add del">
          <ac:chgData name="CAMPBELL, ROBERT /0K6306 /GA085" userId="3332f733-d20a-45c3-a128-1c794ecbdb36" providerId="ADAL" clId="{CCBA9DC9-0C4A-41CA-B2DB-58B43C118887}" dt="2023-12-28T19:09:12.639" v="6789" actId="26606"/>
          <ac:picMkLst>
            <pc:docMk/>
            <pc:sldMk cId="3296402537" sldId="284"/>
            <ac:picMk id="6" creationId="{DB87D961-7DD3-6F84-5365-1A98D680E5A1}"/>
          </ac:picMkLst>
        </pc:picChg>
        <pc:picChg chg="add del">
          <ac:chgData name="CAMPBELL, ROBERT /0K6306 /GA085" userId="3332f733-d20a-45c3-a128-1c794ecbdb36" providerId="ADAL" clId="{CCBA9DC9-0C4A-41CA-B2DB-58B43C118887}" dt="2023-12-28T19:13:19.312" v="6816" actId="26606"/>
          <ac:picMkLst>
            <pc:docMk/>
            <pc:sldMk cId="3296402537" sldId="284"/>
            <ac:picMk id="26" creationId="{73B83E5E-4C05-2E9A-C632-ABEBC1A1C196}"/>
          </ac:picMkLst>
        </pc:picChg>
        <pc:picChg chg="add">
          <ac:chgData name="CAMPBELL, ROBERT /0K6306 /GA085" userId="3332f733-d20a-45c3-a128-1c794ecbdb36" providerId="ADAL" clId="{CCBA9DC9-0C4A-41CA-B2DB-58B43C118887}" dt="2023-12-28T19:23:56.377" v="6999" actId="26606"/>
          <ac:picMkLst>
            <pc:docMk/>
            <pc:sldMk cId="3296402537" sldId="284"/>
            <ac:picMk id="32" creationId="{149A1289-C600-E9E1-CE61-825EAB65D39D}"/>
          </ac:picMkLst>
        </pc:picChg>
        <pc:picChg chg="add del">
          <ac:chgData name="CAMPBELL, ROBERT /0K6306 /GA085" userId="3332f733-d20a-45c3-a128-1c794ecbdb36" providerId="ADAL" clId="{CCBA9DC9-0C4A-41CA-B2DB-58B43C118887}" dt="2023-12-28T19:13:31.943" v="6828" actId="26606"/>
          <ac:picMkLst>
            <pc:docMk/>
            <pc:sldMk cId="3296402537" sldId="284"/>
            <ac:picMk id="40" creationId="{73B83E5E-4C05-2E9A-C632-ABEBC1A1C196}"/>
          </ac:picMkLst>
        </pc:picChg>
        <pc:picChg chg="add del">
          <ac:chgData name="CAMPBELL, ROBERT /0K6306 /GA085" userId="3332f733-d20a-45c3-a128-1c794ecbdb36" providerId="ADAL" clId="{CCBA9DC9-0C4A-41CA-B2DB-58B43C118887}" dt="2023-12-28T19:13:35.779" v="6832" actId="26606"/>
          <ac:picMkLst>
            <pc:docMk/>
            <pc:sldMk cId="3296402537" sldId="284"/>
            <ac:picMk id="47" creationId="{73B83E5E-4C05-2E9A-C632-ABEBC1A1C196}"/>
          </ac:picMkLst>
        </pc:picChg>
        <pc:picChg chg="add del">
          <ac:chgData name="CAMPBELL, ROBERT /0K6306 /GA085" userId="3332f733-d20a-45c3-a128-1c794ecbdb36" providerId="ADAL" clId="{CCBA9DC9-0C4A-41CA-B2DB-58B43C118887}" dt="2023-12-28T19:14:00.596" v="6841" actId="26606"/>
          <ac:picMkLst>
            <pc:docMk/>
            <pc:sldMk cId="3296402537" sldId="284"/>
            <ac:picMk id="59" creationId="{A7AAD566-82F5-EA1F-F806-EDC28EA8DFA1}"/>
          </ac:picMkLst>
        </pc:picChg>
        <pc:cxnChg chg="add del">
          <ac:chgData name="CAMPBELL, ROBERT /0K6306 /GA085" userId="3332f733-d20a-45c3-a128-1c794ecbdb36" providerId="ADAL" clId="{CCBA9DC9-0C4A-41CA-B2DB-58B43C118887}" dt="2023-12-28T19:18:05.098" v="6883" actId="26606"/>
          <ac:cxnSpMkLst>
            <pc:docMk/>
            <pc:sldMk cId="3296402537" sldId="284"/>
            <ac:cxnSpMk id="22" creationId="{C49DA8F6-BCC1-4447-B54C-57856834B94B}"/>
          </ac:cxnSpMkLst>
        </pc:cxnChg>
      </pc:sldChg>
      <pc:sldChg chg="modSp new mod">
        <pc:chgData name="CAMPBELL, ROBERT /0K6306 /GA085" userId="3332f733-d20a-45c3-a128-1c794ecbdb36" providerId="ADAL" clId="{CCBA9DC9-0C4A-41CA-B2DB-58B43C118887}" dt="2023-12-29T18:37:07.641" v="11583" actId="255"/>
        <pc:sldMkLst>
          <pc:docMk/>
          <pc:sldMk cId="23316410" sldId="285"/>
        </pc:sldMkLst>
        <pc:spChg chg="mod">
          <ac:chgData name="CAMPBELL, ROBERT /0K6306 /GA085" userId="3332f733-d20a-45c3-a128-1c794ecbdb36" providerId="ADAL" clId="{CCBA9DC9-0C4A-41CA-B2DB-58B43C118887}" dt="2023-12-28T19:20:12.427" v="6893"/>
          <ac:spMkLst>
            <pc:docMk/>
            <pc:sldMk cId="23316410" sldId="285"/>
            <ac:spMk id="2" creationId="{49C0577A-2B36-FD5B-6C41-D8168ADE1921}"/>
          </ac:spMkLst>
        </pc:spChg>
        <pc:spChg chg="mod">
          <ac:chgData name="CAMPBELL, ROBERT /0K6306 /GA085" userId="3332f733-d20a-45c3-a128-1c794ecbdb36" providerId="ADAL" clId="{CCBA9DC9-0C4A-41CA-B2DB-58B43C118887}" dt="2023-12-29T18:37:07.641" v="11583" actId="255"/>
          <ac:spMkLst>
            <pc:docMk/>
            <pc:sldMk cId="23316410" sldId="285"/>
            <ac:spMk id="3" creationId="{F723E950-CB88-3B81-9356-21320B8B3CED}"/>
          </ac:spMkLst>
        </pc:spChg>
      </pc:sldChg>
      <pc:sldChg chg="modSp mod ord delDesignElem">
        <pc:chgData name="CAMPBELL, ROBERT /0K6306 /GA085" userId="3332f733-d20a-45c3-a128-1c794ecbdb36" providerId="ADAL" clId="{CCBA9DC9-0C4A-41CA-B2DB-58B43C118887}" dt="2023-12-29T19:30:21.568" v="18293" actId="6549"/>
        <pc:sldMkLst>
          <pc:docMk/>
          <pc:sldMk cId="1459741117" sldId="287"/>
        </pc:sldMkLst>
        <pc:spChg chg="mod">
          <ac:chgData name="CAMPBELL, ROBERT /0K6306 /GA085" userId="3332f733-d20a-45c3-a128-1c794ecbdb36" providerId="ADAL" clId="{CCBA9DC9-0C4A-41CA-B2DB-58B43C118887}" dt="2023-12-28T22:52:25.463" v="9383" actId="20577"/>
          <ac:spMkLst>
            <pc:docMk/>
            <pc:sldMk cId="1459741117" sldId="287"/>
            <ac:spMk id="2" creationId="{0FEB476B-ED35-4F6A-842F-7828805FD78D}"/>
          </ac:spMkLst>
        </pc:spChg>
        <pc:spChg chg="mod">
          <ac:chgData name="CAMPBELL, ROBERT /0K6306 /GA085" userId="3332f733-d20a-45c3-a128-1c794ecbdb36" providerId="ADAL" clId="{CCBA9DC9-0C4A-41CA-B2DB-58B43C118887}" dt="2023-12-29T19:30:21.568" v="18293" actId="6549"/>
          <ac:spMkLst>
            <pc:docMk/>
            <pc:sldMk cId="1459741117" sldId="287"/>
            <ac:spMk id="3" creationId="{BDEDA798-B0ED-47B1-81D2-1F898310408B}"/>
          </ac:spMkLst>
        </pc:spChg>
      </pc:sldChg>
      <pc:sldChg chg="modSp mod delDesignElem">
        <pc:chgData name="CAMPBELL, ROBERT /0K6306 /GA085" userId="3332f733-d20a-45c3-a128-1c794ecbdb36" providerId="ADAL" clId="{CCBA9DC9-0C4A-41CA-B2DB-58B43C118887}" dt="2024-01-02T16:53:07.856" v="18395" actId="14100"/>
        <pc:sldMkLst>
          <pc:docMk/>
          <pc:sldMk cId="2980486278" sldId="289"/>
        </pc:sldMkLst>
        <pc:spChg chg="mod">
          <ac:chgData name="CAMPBELL, ROBERT /0K6306 /GA085" userId="3332f733-d20a-45c3-a128-1c794ecbdb36" providerId="ADAL" clId="{CCBA9DC9-0C4A-41CA-B2DB-58B43C118887}" dt="2023-12-29T18:37:59.225" v="11594" actId="1076"/>
          <ac:spMkLst>
            <pc:docMk/>
            <pc:sldMk cId="2980486278" sldId="289"/>
            <ac:spMk id="2" creationId="{0FEB476B-ED35-4F6A-842F-7828805FD78D}"/>
          </ac:spMkLst>
        </pc:spChg>
        <pc:spChg chg="mod">
          <ac:chgData name="CAMPBELL, ROBERT /0K6306 /GA085" userId="3332f733-d20a-45c3-a128-1c794ecbdb36" providerId="ADAL" clId="{CCBA9DC9-0C4A-41CA-B2DB-58B43C118887}" dt="2024-01-02T16:53:07.856" v="18395" actId="14100"/>
          <ac:spMkLst>
            <pc:docMk/>
            <pc:sldMk cId="2980486278" sldId="289"/>
            <ac:spMk id="3" creationId="{BDEDA798-B0ED-47B1-81D2-1F898310408B}"/>
          </ac:spMkLst>
        </pc:spChg>
      </pc:sldChg>
      <pc:sldChg chg="delSp modSp new mod ord">
        <pc:chgData name="CAMPBELL, ROBERT /0K6306 /GA085" userId="3332f733-d20a-45c3-a128-1c794ecbdb36" providerId="ADAL" clId="{CCBA9DC9-0C4A-41CA-B2DB-58B43C118887}" dt="2023-12-28T19:38:07.960" v="7501" actId="1076"/>
        <pc:sldMkLst>
          <pc:docMk/>
          <pc:sldMk cId="1939081605" sldId="290"/>
        </pc:sldMkLst>
        <pc:spChg chg="mod">
          <ac:chgData name="CAMPBELL, ROBERT /0K6306 /GA085" userId="3332f733-d20a-45c3-a128-1c794ecbdb36" providerId="ADAL" clId="{CCBA9DC9-0C4A-41CA-B2DB-58B43C118887}" dt="2023-12-28T19:38:07.960" v="7501" actId="1076"/>
          <ac:spMkLst>
            <pc:docMk/>
            <pc:sldMk cId="1939081605" sldId="290"/>
            <ac:spMk id="2" creationId="{4A995B82-937C-4204-C58C-B3983A0B2078}"/>
          </ac:spMkLst>
        </pc:spChg>
        <pc:spChg chg="del mod">
          <ac:chgData name="CAMPBELL, ROBERT /0K6306 /GA085" userId="3332f733-d20a-45c3-a128-1c794ecbdb36" providerId="ADAL" clId="{CCBA9DC9-0C4A-41CA-B2DB-58B43C118887}" dt="2023-12-28T19:23:15.188" v="6998" actId="21"/>
          <ac:spMkLst>
            <pc:docMk/>
            <pc:sldMk cId="1939081605" sldId="290"/>
            <ac:spMk id="3" creationId="{367FFC4B-A40A-8AC7-8A6C-5524D594FE57}"/>
          </ac:spMkLst>
        </pc:spChg>
      </pc:sldChg>
      <pc:sldChg chg="addSp delSp modSp new mod">
        <pc:chgData name="CAMPBELL, ROBERT /0K6306 /GA085" userId="3332f733-d20a-45c3-a128-1c794ecbdb36" providerId="ADAL" clId="{CCBA9DC9-0C4A-41CA-B2DB-58B43C118887}" dt="2023-12-29T18:30:09.668" v="11187" actId="20577"/>
        <pc:sldMkLst>
          <pc:docMk/>
          <pc:sldMk cId="752421210" sldId="291"/>
        </pc:sldMkLst>
        <pc:spChg chg="add del mod">
          <ac:chgData name="CAMPBELL, ROBERT /0K6306 /GA085" userId="3332f733-d20a-45c3-a128-1c794ecbdb36" providerId="ADAL" clId="{CCBA9DC9-0C4A-41CA-B2DB-58B43C118887}" dt="2023-12-29T18:17:12.883" v="10669" actId="122"/>
          <ac:spMkLst>
            <pc:docMk/>
            <pc:sldMk cId="752421210" sldId="291"/>
            <ac:spMk id="2" creationId="{3FA32721-434F-9F41-69FE-29A58B92FEAD}"/>
          </ac:spMkLst>
        </pc:spChg>
        <pc:spChg chg="mod">
          <ac:chgData name="CAMPBELL, ROBERT /0K6306 /GA085" userId="3332f733-d20a-45c3-a128-1c794ecbdb36" providerId="ADAL" clId="{CCBA9DC9-0C4A-41CA-B2DB-58B43C118887}" dt="2023-12-29T18:30:09.668" v="11187" actId="20577"/>
          <ac:spMkLst>
            <pc:docMk/>
            <pc:sldMk cId="752421210" sldId="291"/>
            <ac:spMk id="3" creationId="{602B6DD2-E18F-A19A-9111-2B510C44E99F}"/>
          </ac:spMkLst>
        </pc:spChg>
        <pc:spChg chg="add del mod">
          <ac:chgData name="CAMPBELL, ROBERT /0K6306 /GA085" userId="3332f733-d20a-45c3-a128-1c794ecbdb36" providerId="ADAL" clId="{CCBA9DC9-0C4A-41CA-B2DB-58B43C118887}" dt="2023-12-29T18:13:24.597" v="10094" actId="478"/>
          <ac:spMkLst>
            <pc:docMk/>
            <pc:sldMk cId="752421210" sldId="291"/>
            <ac:spMk id="5" creationId="{398C5C92-561D-BC4A-D674-226EE7E69037}"/>
          </ac:spMkLst>
        </pc:spChg>
      </pc:sldChg>
      <pc:sldChg chg="modSp new del mod">
        <pc:chgData name="CAMPBELL, ROBERT /0K6306 /GA085" userId="3332f733-d20a-45c3-a128-1c794ecbdb36" providerId="ADAL" clId="{CCBA9DC9-0C4A-41CA-B2DB-58B43C118887}" dt="2023-12-29T18:03:05.738" v="9582" actId="2696"/>
        <pc:sldMkLst>
          <pc:docMk/>
          <pc:sldMk cId="1807057310" sldId="292"/>
        </pc:sldMkLst>
        <pc:spChg chg="mod">
          <ac:chgData name="CAMPBELL, ROBERT /0K6306 /GA085" userId="3332f733-d20a-45c3-a128-1c794ecbdb36" providerId="ADAL" clId="{CCBA9DC9-0C4A-41CA-B2DB-58B43C118887}" dt="2023-12-28T19:21:34.635" v="6952" actId="20577"/>
          <ac:spMkLst>
            <pc:docMk/>
            <pc:sldMk cId="1807057310" sldId="292"/>
            <ac:spMk id="2" creationId="{B2136688-223C-8FC2-72E5-C2E32134461D}"/>
          </ac:spMkLst>
        </pc:spChg>
        <pc:spChg chg="mod">
          <ac:chgData name="CAMPBELL, ROBERT /0K6306 /GA085" userId="3332f733-d20a-45c3-a128-1c794ecbdb36" providerId="ADAL" clId="{CCBA9DC9-0C4A-41CA-B2DB-58B43C118887}" dt="2023-12-28T22:48:28.025" v="9071" actId="20577"/>
          <ac:spMkLst>
            <pc:docMk/>
            <pc:sldMk cId="1807057310" sldId="292"/>
            <ac:spMk id="3" creationId="{625FF092-3F7B-1AE2-2337-E2D684983763}"/>
          </ac:spMkLst>
        </pc:spChg>
      </pc:sldChg>
      <pc:sldChg chg="modSp new del mod">
        <pc:chgData name="CAMPBELL, ROBERT /0K6306 /GA085" userId="3332f733-d20a-45c3-a128-1c794ecbdb36" providerId="ADAL" clId="{CCBA9DC9-0C4A-41CA-B2DB-58B43C118887}" dt="2023-12-28T22:48:49.460" v="9073" actId="2696"/>
        <pc:sldMkLst>
          <pc:docMk/>
          <pc:sldMk cId="2979578371" sldId="293"/>
        </pc:sldMkLst>
        <pc:spChg chg="mod">
          <ac:chgData name="CAMPBELL, ROBERT /0K6306 /GA085" userId="3332f733-d20a-45c3-a128-1c794ecbdb36" providerId="ADAL" clId="{CCBA9DC9-0C4A-41CA-B2DB-58B43C118887}" dt="2023-12-28T19:21:46.915" v="6976" actId="20577"/>
          <ac:spMkLst>
            <pc:docMk/>
            <pc:sldMk cId="2979578371" sldId="293"/>
            <ac:spMk id="2" creationId="{230E960A-CE66-F228-4D20-84EC44E7E9A0}"/>
          </ac:spMkLst>
        </pc:spChg>
        <pc:spChg chg="mod">
          <ac:chgData name="CAMPBELL, ROBERT /0K6306 /GA085" userId="3332f733-d20a-45c3-a128-1c794ecbdb36" providerId="ADAL" clId="{CCBA9DC9-0C4A-41CA-B2DB-58B43C118887}" dt="2023-12-28T19:21:55.907" v="6982" actId="20577"/>
          <ac:spMkLst>
            <pc:docMk/>
            <pc:sldMk cId="2979578371" sldId="293"/>
            <ac:spMk id="3" creationId="{A8FD36EA-7830-0996-66CC-F7474D65F2B9}"/>
          </ac:spMkLst>
        </pc:spChg>
      </pc:sldChg>
      <pc:sldChg chg="modSp new mod ord">
        <pc:chgData name="CAMPBELL, ROBERT /0K6306 /GA085" userId="3332f733-d20a-45c3-a128-1c794ecbdb36" providerId="ADAL" clId="{CCBA9DC9-0C4A-41CA-B2DB-58B43C118887}" dt="2023-12-29T19:36:26.216" v="18393" actId="6549"/>
        <pc:sldMkLst>
          <pc:docMk/>
          <pc:sldMk cId="148658503" sldId="294"/>
        </pc:sldMkLst>
        <pc:spChg chg="mod">
          <ac:chgData name="CAMPBELL, ROBERT /0K6306 /GA085" userId="3332f733-d20a-45c3-a128-1c794ecbdb36" providerId="ADAL" clId="{CCBA9DC9-0C4A-41CA-B2DB-58B43C118887}" dt="2023-12-28T19:40:56.577" v="7578" actId="113"/>
          <ac:spMkLst>
            <pc:docMk/>
            <pc:sldMk cId="148658503" sldId="294"/>
            <ac:spMk id="2" creationId="{E50C80A7-7CA4-37A6-69E5-C3B7595AD2DD}"/>
          </ac:spMkLst>
        </pc:spChg>
        <pc:spChg chg="mod">
          <ac:chgData name="CAMPBELL, ROBERT /0K6306 /GA085" userId="3332f733-d20a-45c3-a128-1c794ecbdb36" providerId="ADAL" clId="{CCBA9DC9-0C4A-41CA-B2DB-58B43C118887}" dt="2023-12-29T19:36:26.216" v="18393" actId="6549"/>
          <ac:spMkLst>
            <pc:docMk/>
            <pc:sldMk cId="148658503" sldId="294"/>
            <ac:spMk id="3" creationId="{5963C21D-2387-305D-F9F4-7B4E378489EA}"/>
          </ac:spMkLst>
        </pc:spChg>
      </pc:sldChg>
      <pc:sldChg chg="modSp new del mod">
        <pc:chgData name="CAMPBELL, ROBERT /0K6306 /GA085" userId="3332f733-d20a-45c3-a128-1c794ecbdb36" providerId="ADAL" clId="{CCBA9DC9-0C4A-41CA-B2DB-58B43C118887}" dt="2023-12-28T22:48:52.670" v="9074" actId="2696"/>
        <pc:sldMkLst>
          <pc:docMk/>
          <pc:sldMk cId="2210022952" sldId="295"/>
        </pc:sldMkLst>
        <pc:spChg chg="mod">
          <ac:chgData name="CAMPBELL, ROBERT /0K6306 /GA085" userId="3332f733-d20a-45c3-a128-1c794ecbdb36" providerId="ADAL" clId="{CCBA9DC9-0C4A-41CA-B2DB-58B43C118887}" dt="2023-12-28T19:37:01.729" v="7444" actId="20577"/>
          <ac:spMkLst>
            <pc:docMk/>
            <pc:sldMk cId="2210022952" sldId="295"/>
            <ac:spMk id="2" creationId="{806AB2EC-605A-1EB1-E012-C97C4C6F087A}"/>
          </ac:spMkLst>
        </pc:spChg>
      </pc:sldChg>
      <pc:sldChg chg="modSp new mod ord">
        <pc:chgData name="CAMPBELL, ROBERT /0K6306 /GA085" userId="3332f733-d20a-45c3-a128-1c794ecbdb36" providerId="ADAL" clId="{CCBA9DC9-0C4A-41CA-B2DB-58B43C118887}" dt="2023-12-29T19:29:05.519" v="18243" actId="20577"/>
        <pc:sldMkLst>
          <pc:docMk/>
          <pc:sldMk cId="1767243142" sldId="296"/>
        </pc:sldMkLst>
        <pc:spChg chg="mod">
          <ac:chgData name="CAMPBELL, ROBERT /0K6306 /GA085" userId="3332f733-d20a-45c3-a128-1c794ecbdb36" providerId="ADAL" clId="{CCBA9DC9-0C4A-41CA-B2DB-58B43C118887}" dt="2023-12-29T19:12:35.169" v="16047" actId="1076"/>
          <ac:spMkLst>
            <pc:docMk/>
            <pc:sldMk cId="1767243142" sldId="296"/>
            <ac:spMk id="2" creationId="{E590CD93-839E-CFEA-0553-FEED8CDDE1C8}"/>
          </ac:spMkLst>
        </pc:spChg>
        <pc:spChg chg="mod">
          <ac:chgData name="CAMPBELL, ROBERT /0K6306 /GA085" userId="3332f733-d20a-45c3-a128-1c794ecbdb36" providerId="ADAL" clId="{CCBA9DC9-0C4A-41CA-B2DB-58B43C118887}" dt="2023-12-29T19:29:05.519" v="18243" actId="20577"/>
          <ac:spMkLst>
            <pc:docMk/>
            <pc:sldMk cId="1767243142" sldId="296"/>
            <ac:spMk id="3" creationId="{5DA9D886-2B95-E14D-F76B-39C0BE381032}"/>
          </ac:spMkLst>
        </pc:spChg>
      </pc:sldChg>
      <pc:sldChg chg="modSp new mod">
        <pc:chgData name="CAMPBELL, ROBERT /0K6306 /GA085" userId="3332f733-d20a-45c3-a128-1c794ecbdb36" providerId="ADAL" clId="{CCBA9DC9-0C4A-41CA-B2DB-58B43C118887}" dt="2023-12-29T18:38:06.622" v="11595" actId="255"/>
        <pc:sldMkLst>
          <pc:docMk/>
          <pc:sldMk cId="554800218" sldId="297"/>
        </pc:sldMkLst>
        <pc:spChg chg="mod">
          <ac:chgData name="CAMPBELL, ROBERT /0K6306 /GA085" userId="3332f733-d20a-45c3-a128-1c794ecbdb36" providerId="ADAL" clId="{CCBA9DC9-0C4A-41CA-B2DB-58B43C118887}" dt="2023-12-28T19:42:21.695" v="7619" actId="20577"/>
          <ac:spMkLst>
            <pc:docMk/>
            <pc:sldMk cId="554800218" sldId="297"/>
            <ac:spMk id="2" creationId="{0BC58A4B-30AF-2133-8611-BF20084AFD4D}"/>
          </ac:spMkLst>
        </pc:spChg>
        <pc:spChg chg="mod">
          <ac:chgData name="CAMPBELL, ROBERT /0K6306 /GA085" userId="3332f733-d20a-45c3-a128-1c794ecbdb36" providerId="ADAL" clId="{CCBA9DC9-0C4A-41CA-B2DB-58B43C118887}" dt="2023-12-29T18:38:06.622" v="11595" actId="255"/>
          <ac:spMkLst>
            <pc:docMk/>
            <pc:sldMk cId="554800218" sldId="297"/>
            <ac:spMk id="3" creationId="{C65C4407-199D-3AB1-3228-20E296775D75}"/>
          </ac:spMkLst>
        </pc:spChg>
      </pc:sldChg>
      <pc:sldChg chg="addSp modSp new mod">
        <pc:chgData name="CAMPBELL, ROBERT /0K6306 /GA085" userId="3332f733-d20a-45c3-a128-1c794ecbdb36" providerId="ADAL" clId="{CCBA9DC9-0C4A-41CA-B2DB-58B43C118887}" dt="2024-01-04T19:31:23.726" v="18397" actId="255"/>
        <pc:sldMkLst>
          <pc:docMk/>
          <pc:sldMk cId="1462137488" sldId="298"/>
        </pc:sldMkLst>
        <pc:spChg chg="mod">
          <ac:chgData name="CAMPBELL, ROBERT /0K6306 /GA085" userId="3332f733-d20a-45c3-a128-1c794ecbdb36" providerId="ADAL" clId="{CCBA9DC9-0C4A-41CA-B2DB-58B43C118887}" dt="2024-01-04T19:31:23.726" v="18397" actId="255"/>
          <ac:spMkLst>
            <pc:docMk/>
            <pc:sldMk cId="1462137488" sldId="298"/>
            <ac:spMk id="2" creationId="{93881879-7A89-4448-24D2-EDF43C882C4F}"/>
          </ac:spMkLst>
        </pc:spChg>
        <pc:spChg chg="mod">
          <ac:chgData name="CAMPBELL, ROBERT /0K6306 /GA085" userId="3332f733-d20a-45c3-a128-1c794ecbdb36" providerId="ADAL" clId="{CCBA9DC9-0C4A-41CA-B2DB-58B43C118887}" dt="2023-12-29T18:35:04.565" v="11570" actId="255"/>
          <ac:spMkLst>
            <pc:docMk/>
            <pc:sldMk cId="1462137488" sldId="298"/>
            <ac:spMk id="3" creationId="{D3502FC3-F3AB-1376-3EE6-36A8BA173F3E}"/>
          </ac:spMkLst>
        </pc:spChg>
        <pc:spChg chg="add mod">
          <ac:chgData name="CAMPBELL, ROBERT /0K6306 /GA085" userId="3332f733-d20a-45c3-a128-1c794ecbdb36" providerId="ADAL" clId="{CCBA9DC9-0C4A-41CA-B2DB-58B43C118887}" dt="2023-12-28T20:05:08.439" v="8084" actId="20577"/>
          <ac:spMkLst>
            <pc:docMk/>
            <pc:sldMk cId="1462137488" sldId="298"/>
            <ac:spMk id="4" creationId="{D12814AB-F2FF-9984-8F54-4BDA5EB3D042}"/>
          </ac:spMkLst>
        </pc:spChg>
      </pc:sldChg>
      <pc:sldChg chg="modSp new mod">
        <pc:chgData name="CAMPBELL, ROBERT /0K6306 /GA085" userId="3332f733-d20a-45c3-a128-1c794ecbdb36" providerId="ADAL" clId="{CCBA9DC9-0C4A-41CA-B2DB-58B43C118887}" dt="2023-12-29T19:31:04.813" v="18294" actId="255"/>
        <pc:sldMkLst>
          <pc:docMk/>
          <pc:sldMk cId="3741526599" sldId="299"/>
        </pc:sldMkLst>
        <pc:spChg chg="mod">
          <ac:chgData name="CAMPBELL, ROBERT /0K6306 /GA085" userId="3332f733-d20a-45c3-a128-1c794ecbdb36" providerId="ADAL" clId="{CCBA9DC9-0C4A-41CA-B2DB-58B43C118887}" dt="2023-12-28T22:28:41.466" v="8115" actId="20577"/>
          <ac:spMkLst>
            <pc:docMk/>
            <pc:sldMk cId="3741526599" sldId="299"/>
            <ac:spMk id="2" creationId="{B7A97760-1FF7-24FE-750A-9B49A10C31D5}"/>
          </ac:spMkLst>
        </pc:spChg>
        <pc:spChg chg="mod">
          <ac:chgData name="CAMPBELL, ROBERT /0K6306 /GA085" userId="3332f733-d20a-45c3-a128-1c794ecbdb36" providerId="ADAL" clId="{CCBA9DC9-0C4A-41CA-B2DB-58B43C118887}" dt="2023-12-29T19:31:04.813" v="18294" actId="255"/>
          <ac:spMkLst>
            <pc:docMk/>
            <pc:sldMk cId="3741526599" sldId="299"/>
            <ac:spMk id="3" creationId="{05661762-517E-2FD9-C8ED-37C27D318B67}"/>
          </ac:spMkLst>
        </pc:spChg>
      </pc:sldChg>
      <pc:sldChg chg="modSp new mod">
        <pc:chgData name="CAMPBELL, ROBERT /0K6306 /GA085" userId="3332f733-d20a-45c3-a128-1c794ecbdb36" providerId="ADAL" clId="{CCBA9DC9-0C4A-41CA-B2DB-58B43C118887}" dt="2023-12-28T22:42:45.746" v="8935" actId="20577"/>
        <pc:sldMkLst>
          <pc:docMk/>
          <pc:sldMk cId="2733915106" sldId="300"/>
        </pc:sldMkLst>
        <pc:spChg chg="mod">
          <ac:chgData name="CAMPBELL, ROBERT /0K6306 /GA085" userId="3332f733-d20a-45c3-a128-1c794ecbdb36" providerId="ADAL" clId="{CCBA9DC9-0C4A-41CA-B2DB-58B43C118887}" dt="2023-12-28T22:42:45.746" v="8935" actId="20577"/>
          <ac:spMkLst>
            <pc:docMk/>
            <pc:sldMk cId="2733915106" sldId="300"/>
            <ac:spMk id="2" creationId="{DC456C34-0AFC-FC8A-8829-1A3933ADB688}"/>
          </ac:spMkLst>
        </pc:spChg>
        <pc:spChg chg="mod">
          <ac:chgData name="CAMPBELL, ROBERT /0K6306 /GA085" userId="3332f733-d20a-45c3-a128-1c794ecbdb36" providerId="ADAL" clId="{CCBA9DC9-0C4A-41CA-B2DB-58B43C118887}" dt="2023-12-28T22:42:27.154" v="8882" actId="20577"/>
          <ac:spMkLst>
            <pc:docMk/>
            <pc:sldMk cId="2733915106" sldId="300"/>
            <ac:spMk id="3" creationId="{5B6177A1-5639-8FD2-E188-54F9542342A5}"/>
          </ac:spMkLst>
        </pc:spChg>
      </pc:sldChg>
      <pc:sldChg chg="modSp new mod">
        <pc:chgData name="CAMPBELL, ROBERT /0K6306 /GA085" userId="3332f733-d20a-45c3-a128-1c794ecbdb36" providerId="ADAL" clId="{CCBA9DC9-0C4A-41CA-B2DB-58B43C118887}" dt="2023-12-29T18:32:52.980" v="11498" actId="313"/>
        <pc:sldMkLst>
          <pc:docMk/>
          <pc:sldMk cId="507090045" sldId="301"/>
        </pc:sldMkLst>
        <pc:spChg chg="mod">
          <ac:chgData name="CAMPBELL, ROBERT /0K6306 /GA085" userId="3332f733-d20a-45c3-a128-1c794ecbdb36" providerId="ADAL" clId="{CCBA9DC9-0C4A-41CA-B2DB-58B43C118887}" dt="2023-12-29T18:03:39.472" v="9622" actId="20577"/>
          <ac:spMkLst>
            <pc:docMk/>
            <pc:sldMk cId="507090045" sldId="301"/>
            <ac:spMk id="2" creationId="{C1CC846D-89C2-F735-25F7-8C398D783846}"/>
          </ac:spMkLst>
        </pc:spChg>
        <pc:spChg chg="mod">
          <ac:chgData name="CAMPBELL, ROBERT /0K6306 /GA085" userId="3332f733-d20a-45c3-a128-1c794ecbdb36" providerId="ADAL" clId="{CCBA9DC9-0C4A-41CA-B2DB-58B43C118887}" dt="2023-12-29T18:32:52.980" v="11498" actId="313"/>
          <ac:spMkLst>
            <pc:docMk/>
            <pc:sldMk cId="507090045" sldId="301"/>
            <ac:spMk id="3" creationId="{CA7D4B06-FD46-ED3A-3B3F-0267EAB573AE}"/>
          </ac:spMkLst>
        </pc:spChg>
      </pc:sldChg>
      <pc:sldChg chg="modSp add del mod">
        <pc:chgData name="CAMPBELL, ROBERT /0K6306 /GA085" userId="3332f733-d20a-45c3-a128-1c794ecbdb36" providerId="ADAL" clId="{CCBA9DC9-0C4A-41CA-B2DB-58B43C118887}" dt="2023-12-29T18:03:08.231" v="9583" actId="2696"/>
        <pc:sldMkLst>
          <pc:docMk/>
          <pc:sldMk cId="2304775226" sldId="301"/>
        </pc:sldMkLst>
        <pc:spChg chg="mod">
          <ac:chgData name="CAMPBELL, ROBERT /0K6306 /GA085" userId="3332f733-d20a-45c3-a128-1c794ecbdb36" providerId="ADAL" clId="{CCBA9DC9-0C4A-41CA-B2DB-58B43C118887}" dt="2023-12-28T22:50:02.633" v="9253" actId="20577"/>
          <ac:spMkLst>
            <pc:docMk/>
            <pc:sldMk cId="2304775226" sldId="301"/>
            <ac:spMk id="2" creationId="{B2136688-223C-8FC2-72E5-C2E32134461D}"/>
          </ac:spMkLst>
        </pc:spChg>
        <pc:spChg chg="mod">
          <ac:chgData name="CAMPBELL, ROBERT /0K6306 /GA085" userId="3332f733-d20a-45c3-a128-1c794ecbdb36" providerId="ADAL" clId="{CCBA9DC9-0C4A-41CA-B2DB-58B43C118887}" dt="2023-12-28T22:52:00.635" v="9378" actId="20577"/>
          <ac:spMkLst>
            <pc:docMk/>
            <pc:sldMk cId="2304775226" sldId="301"/>
            <ac:spMk id="3" creationId="{625FF092-3F7B-1AE2-2337-E2D684983763}"/>
          </ac:spMkLst>
        </pc:spChg>
      </pc:sldChg>
      <pc:sldChg chg="addSp modSp add mod">
        <pc:chgData name="CAMPBELL, ROBERT /0K6306 /GA085" userId="3332f733-d20a-45c3-a128-1c794ecbdb36" providerId="ADAL" clId="{CCBA9DC9-0C4A-41CA-B2DB-58B43C118887}" dt="2023-12-29T18:43:15.398" v="11749" actId="20577"/>
        <pc:sldMkLst>
          <pc:docMk/>
          <pc:sldMk cId="685409237" sldId="302"/>
        </pc:sldMkLst>
        <pc:spChg chg="mod">
          <ac:chgData name="CAMPBELL, ROBERT /0K6306 /GA085" userId="3332f733-d20a-45c3-a128-1c794ecbdb36" providerId="ADAL" clId="{CCBA9DC9-0C4A-41CA-B2DB-58B43C118887}" dt="2023-12-29T18:41:44.849" v="11734" actId="33524"/>
          <ac:spMkLst>
            <pc:docMk/>
            <pc:sldMk cId="685409237" sldId="302"/>
            <ac:spMk id="2" creationId="{E590CD93-839E-CFEA-0553-FEED8CDDE1C8}"/>
          </ac:spMkLst>
        </pc:spChg>
        <pc:spChg chg="mod">
          <ac:chgData name="CAMPBELL, ROBERT /0K6306 /GA085" userId="3332f733-d20a-45c3-a128-1c794ecbdb36" providerId="ADAL" clId="{CCBA9DC9-0C4A-41CA-B2DB-58B43C118887}" dt="2023-12-29T18:41:03.295" v="11669" actId="27636"/>
          <ac:spMkLst>
            <pc:docMk/>
            <pc:sldMk cId="685409237" sldId="302"/>
            <ac:spMk id="3" creationId="{5DA9D886-2B95-E14D-F76B-39C0BE381032}"/>
          </ac:spMkLst>
        </pc:spChg>
        <pc:spChg chg="add mod">
          <ac:chgData name="CAMPBELL, ROBERT /0K6306 /GA085" userId="3332f733-d20a-45c3-a128-1c794ecbdb36" providerId="ADAL" clId="{CCBA9DC9-0C4A-41CA-B2DB-58B43C118887}" dt="2023-12-29T18:41:49.809" v="11736" actId="20577"/>
          <ac:spMkLst>
            <pc:docMk/>
            <pc:sldMk cId="685409237" sldId="302"/>
            <ac:spMk id="4" creationId="{D77F67B3-986D-030F-FA9E-1D9531FEE1BB}"/>
          </ac:spMkLst>
        </pc:spChg>
        <pc:spChg chg="add mod">
          <ac:chgData name="CAMPBELL, ROBERT /0K6306 /GA085" userId="3332f733-d20a-45c3-a128-1c794ecbdb36" providerId="ADAL" clId="{CCBA9DC9-0C4A-41CA-B2DB-58B43C118887}" dt="2023-12-29T18:43:15.398" v="11749" actId="20577"/>
          <ac:spMkLst>
            <pc:docMk/>
            <pc:sldMk cId="685409237" sldId="302"/>
            <ac:spMk id="5" creationId="{A0920FAB-1090-87F8-9A9C-8D6A3815CC49}"/>
          </ac:spMkLst>
        </pc:spChg>
      </pc:sldChg>
      <pc:sldChg chg="modSp add del mod">
        <pc:chgData name="CAMPBELL, ROBERT /0K6306 /GA085" userId="3332f733-d20a-45c3-a128-1c794ecbdb36" providerId="ADAL" clId="{CCBA9DC9-0C4A-41CA-B2DB-58B43C118887}" dt="2023-12-29T18:03:10.408" v="9584" actId="2696"/>
        <pc:sldMkLst>
          <pc:docMk/>
          <pc:sldMk cId="3087978474" sldId="302"/>
        </pc:sldMkLst>
        <pc:spChg chg="mod">
          <ac:chgData name="CAMPBELL, ROBERT /0K6306 /GA085" userId="3332f733-d20a-45c3-a128-1c794ecbdb36" providerId="ADAL" clId="{CCBA9DC9-0C4A-41CA-B2DB-58B43C118887}" dt="2023-12-28T22:49:01.465" v="9085" actId="20577"/>
          <ac:spMkLst>
            <pc:docMk/>
            <pc:sldMk cId="3087978474" sldId="302"/>
            <ac:spMk id="2" creationId="{B2136688-223C-8FC2-72E5-C2E32134461D}"/>
          </ac:spMkLst>
        </pc:spChg>
        <pc:spChg chg="mod">
          <ac:chgData name="CAMPBELL, ROBERT /0K6306 /GA085" userId="3332f733-d20a-45c3-a128-1c794ecbdb36" providerId="ADAL" clId="{CCBA9DC9-0C4A-41CA-B2DB-58B43C118887}" dt="2023-12-28T22:49:54.750" v="9240" actId="313"/>
          <ac:spMkLst>
            <pc:docMk/>
            <pc:sldMk cId="3087978474" sldId="302"/>
            <ac:spMk id="3" creationId="{625FF092-3F7B-1AE2-2337-E2D684983763}"/>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2AFBDB-4F71-475C-99B7-B40C34D7059A}"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C3F2709C-DA8D-4064-89C9-F9B7D5D30D8E}">
      <dgm:prSet phldrT="[Text]" custT="1"/>
      <dgm:spPr/>
      <dgm:t>
        <a:bodyPr/>
        <a:lstStyle/>
        <a:p>
          <a:r>
            <a:rPr lang="en-US" sz="1100" dirty="0"/>
            <a:t>Robert </a:t>
          </a:r>
        </a:p>
      </dgm:t>
    </dgm:pt>
    <dgm:pt modelId="{6BF4B31A-942D-44D7-ACC8-BDFC037221B5}" type="parTrans" cxnId="{62D2EB65-45C2-412F-90A0-C08EEC78F5B3}">
      <dgm:prSet/>
      <dgm:spPr/>
      <dgm:t>
        <a:bodyPr/>
        <a:lstStyle/>
        <a:p>
          <a:endParaRPr lang="en-US" sz="1100"/>
        </a:p>
      </dgm:t>
    </dgm:pt>
    <dgm:pt modelId="{1BA59DC8-5727-4748-BFE9-75AC6492D198}" type="sibTrans" cxnId="{62D2EB65-45C2-412F-90A0-C08EEC78F5B3}">
      <dgm:prSet/>
      <dgm:spPr/>
      <dgm:t>
        <a:bodyPr/>
        <a:lstStyle/>
        <a:p>
          <a:endParaRPr lang="en-US" sz="1100"/>
        </a:p>
      </dgm:t>
    </dgm:pt>
    <dgm:pt modelId="{4844A106-D9D9-47C2-9F7B-86F29B2EC3F0}">
      <dgm:prSet phldrT="[Text]" custT="1"/>
      <dgm:spPr/>
      <dgm:t>
        <a:bodyPr/>
        <a:lstStyle/>
        <a:p>
          <a:r>
            <a:rPr lang="en-US" sz="1100" dirty="0"/>
            <a:t>Steph </a:t>
          </a:r>
        </a:p>
      </dgm:t>
    </dgm:pt>
    <dgm:pt modelId="{B4ACB40B-23E6-49BB-A798-CDF3EDAE951B}" type="parTrans" cxnId="{C39279E2-CA0A-4C49-BA8E-720B66DDB91D}">
      <dgm:prSet/>
      <dgm:spPr/>
      <dgm:t>
        <a:bodyPr/>
        <a:lstStyle/>
        <a:p>
          <a:endParaRPr lang="en-US" sz="1100"/>
        </a:p>
      </dgm:t>
    </dgm:pt>
    <dgm:pt modelId="{F17BF8F9-A773-45D8-9C81-684E73A6CFDB}" type="sibTrans" cxnId="{C39279E2-CA0A-4C49-BA8E-720B66DDB91D}">
      <dgm:prSet/>
      <dgm:spPr/>
      <dgm:t>
        <a:bodyPr/>
        <a:lstStyle/>
        <a:p>
          <a:endParaRPr lang="en-US" sz="1100"/>
        </a:p>
      </dgm:t>
    </dgm:pt>
    <dgm:pt modelId="{D9295A8D-ACF4-4B5A-ABBA-C0852012820E}">
      <dgm:prSet phldrT="[Text]" custT="1"/>
      <dgm:spPr/>
      <dgm:t>
        <a:bodyPr/>
        <a:lstStyle/>
        <a:p>
          <a:r>
            <a:rPr lang="en-US" sz="1100" dirty="0"/>
            <a:t>Vargas</a:t>
          </a:r>
        </a:p>
      </dgm:t>
    </dgm:pt>
    <dgm:pt modelId="{F2116B34-6F51-40FC-9FAC-5EA3977B1BD5}" type="parTrans" cxnId="{ED0593A6-9048-4202-9844-89F2672632A9}">
      <dgm:prSet/>
      <dgm:spPr/>
      <dgm:t>
        <a:bodyPr/>
        <a:lstStyle/>
        <a:p>
          <a:endParaRPr lang="en-US" sz="1100"/>
        </a:p>
      </dgm:t>
    </dgm:pt>
    <dgm:pt modelId="{A3E22417-8AB4-4345-8FAD-EDDB8797B2DB}" type="sibTrans" cxnId="{ED0593A6-9048-4202-9844-89F2672632A9}">
      <dgm:prSet/>
      <dgm:spPr/>
      <dgm:t>
        <a:bodyPr/>
        <a:lstStyle/>
        <a:p>
          <a:endParaRPr lang="en-US" sz="1100"/>
        </a:p>
      </dgm:t>
    </dgm:pt>
    <dgm:pt modelId="{C2D9987D-A561-467F-8B4D-6747255F55E2}" type="pres">
      <dgm:prSet presAssocID="{842AFBDB-4F71-475C-99B7-B40C34D7059A}" presName="hierChild1" presStyleCnt="0">
        <dgm:presLayoutVars>
          <dgm:orgChart val="1"/>
          <dgm:chPref val="1"/>
          <dgm:dir/>
          <dgm:animOne val="branch"/>
          <dgm:animLvl val="lvl"/>
          <dgm:resizeHandles/>
        </dgm:presLayoutVars>
      </dgm:prSet>
      <dgm:spPr/>
    </dgm:pt>
    <dgm:pt modelId="{0DD7235F-1DBF-4D23-A9FB-0DFDB870D5D8}" type="pres">
      <dgm:prSet presAssocID="{C3F2709C-DA8D-4064-89C9-F9B7D5D30D8E}" presName="hierRoot1" presStyleCnt="0">
        <dgm:presLayoutVars>
          <dgm:hierBranch val="init"/>
        </dgm:presLayoutVars>
      </dgm:prSet>
      <dgm:spPr/>
    </dgm:pt>
    <dgm:pt modelId="{F6185C60-7DCF-4395-AFBF-ADE3525D14D2}" type="pres">
      <dgm:prSet presAssocID="{C3F2709C-DA8D-4064-89C9-F9B7D5D30D8E}" presName="rootComposite1" presStyleCnt="0"/>
      <dgm:spPr/>
    </dgm:pt>
    <dgm:pt modelId="{CCACF95C-6CBF-492D-89B9-5B6B0F430DC7}" type="pres">
      <dgm:prSet presAssocID="{C3F2709C-DA8D-4064-89C9-F9B7D5D30D8E}" presName="rootText1" presStyleLbl="node0" presStyleIdx="0" presStyleCnt="1" custLinFactNeighborX="-1118" custLinFactNeighborY="2236">
        <dgm:presLayoutVars>
          <dgm:chPref val="3"/>
        </dgm:presLayoutVars>
      </dgm:prSet>
      <dgm:spPr/>
    </dgm:pt>
    <dgm:pt modelId="{68B56107-06AD-49A8-B141-4E0029F45DBB}" type="pres">
      <dgm:prSet presAssocID="{C3F2709C-DA8D-4064-89C9-F9B7D5D30D8E}" presName="rootConnector1" presStyleLbl="node1" presStyleIdx="0" presStyleCnt="0"/>
      <dgm:spPr/>
    </dgm:pt>
    <dgm:pt modelId="{96EC73C5-5EAD-4CB2-AD7F-9E3675AA376C}" type="pres">
      <dgm:prSet presAssocID="{C3F2709C-DA8D-4064-89C9-F9B7D5D30D8E}" presName="hierChild2" presStyleCnt="0"/>
      <dgm:spPr/>
    </dgm:pt>
    <dgm:pt modelId="{B17A9207-2788-4F09-B9EE-2A8DE14A2638}" type="pres">
      <dgm:prSet presAssocID="{B4ACB40B-23E6-49BB-A798-CDF3EDAE951B}" presName="Name37" presStyleLbl="parChTrans1D2" presStyleIdx="0" presStyleCnt="2"/>
      <dgm:spPr/>
    </dgm:pt>
    <dgm:pt modelId="{4A606666-E896-42FF-9B18-F018AAD1050C}" type="pres">
      <dgm:prSet presAssocID="{4844A106-D9D9-47C2-9F7B-86F29B2EC3F0}" presName="hierRoot2" presStyleCnt="0">
        <dgm:presLayoutVars>
          <dgm:hierBranch val="init"/>
        </dgm:presLayoutVars>
      </dgm:prSet>
      <dgm:spPr/>
    </dgm:pt>
    <dgm:pt modelId="{5ACCB271-AAA5-48E0-A8B4-F3286E99A71F}" type="pres">
      <dgm:prSet presAssocID="{4844A106-D9D9-47C2-9F7B-86F29B2EC3F0}" presName="rootComposite" presStyleCnt="0"/>
      <dgm:spPr/>
    </dgm:pt>
    <dgm:pt modelId="{97442A56-5B34-4508-84E2-F9F23AA5033C}" type="pres">
      <dgm:prSet presAssocID="{4844A106-D9D9-47C2-9F7B-86F29B2EC3F0}" presName="rootText" presStyleLbl="node2" presStyleIdx="0" presStyleCnt="2" custLinFactNeighborX="-71553" custLinFactNeighborY="6853">
        <dgm:presLayoutVars>
          <dgm:chPref val="3"/>
        </dgm:presLayoutVars>
      </dgm:prSet>
      <dgm:spPr/>
    </dgm:pt>
    <dgm:pt modelId="{51AD5714-2FA9-4715-A7BD-2E34880DD0B3}" type="pres">
      <dgm:prSet presAssocID="{4844A106-D9D9-47C2-9F7B-86F29B2EC3F0}" presName="rootConnector" presStyleLbl="node2" presStyleIdx="0" presStyleCnt="2"/>
      <dgm:spPr/>
    </dgm:pt>
    <dgm:pt modelId="{F972D1B9-C246-4DD3-B6A0-1C0D0EFC38DA}" type="pres">
      <dgm:prSet presAssocID="{4844A106-D9D9-47C2-9F7B-86F29B2EC3F0}" presName="hierChild4" presStyleCnt="0"/>
      <dgm:spPr/>
    </dgm:pt>
    <dgm:pt modelId="{C1613254-60E3-4608-8F98-CAD6AAC9E2DB}" type="pres">
      <dgm:prSet presAssocID="{4844A106-D9D9-47C2-9F7B-86F29B2EC3F0}" presName="hierChild5" presStyleCnt="0"/>
      <dgm:spPr/>
    </dgm:pt>
    <dgm:pt modelId="{B974C2AD-6B1C-4F74-889B-4AE9765D9901}" type="pres">
      <dgm:prSet presAssocID="{F2116B34-6F51-40FC-9FAC-5EA3977B1BD5}" presName="Name37" presStyleLbl="parChTrans1D2" presStyleIdx="1" presStyleCnt="2"/>
      <dgm:spPr/>
    </dgm:pt>
    <dgm:pt modelId="{9464EBBF-0AE0-4B2E-B69E-241F924A489C}" type="pres">
      <dgm:prSet presAssocID="{D9295A8D-ACF4-4B5A-ABBA-C0852012820E}" presName="hierRoot2" presStyleCnt="0">
        <dgm:presLayoutVars>
          <dgm:hierBranch val="init"/>
        </dgm:presLayoutVars>
      </dgm:prSet>
      <dgm:spPr/>
    </dgm:pt>
    <dgm:pt modelId="{58054F7A-1647-49DB-A4B5-32DACCECF332}" type="pres">
      <dgm:prSet presAssocID="{D9295A8D-ACF4-4B5A-ABBA-C0852012820E}" presName="rootComposite" presStyleCnt="0"/>
      <dgm:spPr/>
    </dgm:pt>
    <dgm:pt modelId="{327ECF42-9784-4867-A42D-72FA8B5B32BB}" type="pres">
      <dgm:prSet presAssocID="{D9295A8D-ACF4-4B5A-ABBA-C0852012820E}" presName="rootText" presStyleLbl="node2" presStyleIdx="1" presStyleCnt="2" custLinFactNeighborX="40121" custLinFactNeighborY="3499">
        <dgm:presLayoutVars>
          <dgm:chPref val="3"/>
        </dgm:presLayoutVars>
      </dgm:prSet>
      <dgm:spPr/>
    </dgm:pt>
    <dgm:pt modelId="{D0631250-9174-41E8-99CE-DD26FCC7AFD7}" type="pres">
      <dgm:prSet presAssocID="{D9295A8D-ACF4-4B5A-ABBA-C0852012820E}" presName="rootConnector" presStyleLbl="node2" presStyleIdx="1" presStyleCnt="2"/>
      <dgm:spPr/>
    </dgm:pt>
    <dgm:pt modelId="{D1E74629-9E75-499D-807A-D3D140ACC819}" type="pres">
      <dgm:prSet presAssocID="{D9295A8D-ACF4-4B5A-ABBA-C0852012820E}" presName="hierChild4" presStyleCnt="0"/>
      <dgm:spPr/>
    </dgm:pt>
    <dgm:pt modelId="{975A56F9-59C5-4206-8485-F98A6B8795E7}" type="pres">
      <dgm:prSet presAssocID="{D9295A8D-ACF4-4B5A-ABBA-C0852012820E}" presName="hierChild5" presStyleCnt="0"/>
      <dgm:spPr/>
    </dgm:pt>
    <dgm:pt modelId="{A68C8634-8B67-47D9-AC61-9457BEAC7A2E}" type="pres">
      <dgm:prSet presAssocID="{C3F2709C-DA8D-4064-89C9-F9B7D5D30D8E}" presName="hierChild3" presStyleCnt="0"/>
      <dgm:spPr/>
    </dgm:pt>
  </dgm:ptLst>
  <dgm:cxnLst>
    <dgm:cxn modelId="{5F5C0612-7D3C-4E69-B660-3A64AD273DED}" type="presOf" srcId="{D9295A8D-ACF4-4B5A-ABBA-C0852012820E}" destId="{327ECF42-9784-4867-A42D-72FA8B5B32BB}" srcOrd="0" destOrd="0" presId="urn:microsoft.com/office/officeart/2005/8/layout/orgChart1"/>
    <dgm:cxn modelId="{187F1B18-2BDB-4945-A2B8-318495AD3172}" type="presOf" srcId="{C3F2709C-DA8D-4064-89C9-F9B7D5D30D8E}" destId="{CCACF95C-6CBF-492D-89B9-5B6B0F430DC7}" srcOrd="0" destOrd="0" presId="urn:microsoft.com/office/officeart/2005/8/layout/orgChart1"/>
    <dgm:cxn modelId="{F9529619-D8A5-40C7-A217-AED8C98353EA}" type="presOf" srcId="{B4ACB40B-23E6-49BB-A798-CDF3EDAE951B}" destId="{B17A9207-2788-4F09-B9EE-2A8DE14A2638}" srcOrd="0" destOrd="0" presId="urn:microsoft.com/office/officeart/2005/8/layout/orgChart1"/>
    <dgm:cxn modelId="{A16A5264-388F-4B86-A786-840D5135DCC4}" type="presOf" srcId="{F2116B34-6F51-40FC-9FAC-5EA3977B1BD5}" destId="{B974C2AD-6B1C-4F74-889B-4AE9765D9901}" srcOrd="0" destOrd="0" presId="urn:microsoft.com/office/officeart/2005/8/layout/orgChart1"/>
    <dgm:cxn modelId="{62D2EB65-45C2-412F-90A0-C08EEC78F5B3}" srcId="{842AFBDB-4F71-475C-99B7-B40C34D7059A}" destId="{C3F2709C-DA8D-4064-89C9-F9B7D5D30D8E}" srcOrd="0" destOrd="0" parTransId="{6BF4B31A-942D-44D7-ACC8-BDFC037221B5}" sibTransId="{1BA59DC8-5727-4748-BFE9-75AC6492D198}"/>
    <dgm:cxn modelId="{CD017849-4413-4D8C-816E-724F4B66D905}" type="presOf" srcId="{4844A106-D9D9-47C2-9F7B-86F29B2EC3F0}" destId="{97442A56-5B34-4508-84E2-F9F23AA5033C}" srcOrd="0" destOrd="0" presId="urn:microsoft.com/office/officeart/2005/8/layout/orgChart1"/>
    <dgm:cxn modelId="{ED0593A6-9048-4202-9844-89F2672632A9}" srcId="{C3F2709C-DA8D-4064-89C9-F9B7D5D30D8E}" destId="{D9295A8D-ACF4-4B5A-ABBA-C0852012820E}" srcOrd="1" destOrd="0" parTransId="{F2116B34-6F51-40FC-9FAC-5EA3977B1BD5}" sibTransId="{A3E22417-8AB4-4345-8FAD-EDDB8797B2DB}"/>
    <dgm:cxn modelId="{1E333EB0-4A79-4D2A-882E-5DD56F4A2577}" type="presOf" srcId="{842AFBDB-4F71-475C-99B7-B40C34D7059A}" destId="{C2D9987D-A561-467F-8B4D-6747255F55E2}" srcOrd="0" destOrd="0" presId="urn:microsoft.com/office/officeart/2005/8/layout/orgChart1"/>
    <dgm:cxn modelId="{C39279E2-CA0A-4C49-BA8E-720B66DDB91D}" srcId="{C3F2709C-DA8D-4064-89C9-F9B7D5D30D8E}" destId="{4844A106-D9D9-47C2-9F7B-86F29B2EC3F0}" srcOrd="0" destOrd="0" parTransId="{B4ACB40B-23E6-49BB-A798-CDF3EDAE951B}" sibTransId="{F17BF8F9-A773-45D8-9C81-684E73A6CFDB}"/>
    <dgm:cxn modelId="{647092E5-0FD4-47B6-BD47-074B329F1095}" type="presOf" srcId="{4844A106-D9D9-47C2-9F7B-86F29B2EC3F0}" destId="{51AD5714-2FA9-4715-A7BD-2E34880DD0B3}" srcOrd="1" destOrd="0" presId="urn:microsoft.com/office/officeart/2005/8/layout/orgChart1"/>
    <dgm:cxn modelId="{1DB43EEF-1167-4B02-9D01-287BE167AEC9}" type="presOf" srcId="{C3F2709C-DA8D-4064-89C9-F9B7D5D30D8E}" destId="{68B56107-06AD-49A8-B141-4E0029F45DBB}" srcOrd="1" destOrd="0" presId="urn:microsoft.com/office/officeart/2005/8/layout/orgChart1"/>
    <dgm:cxn modelId="{67A6CBF3-897C-4C6A-BD0E-155706B3D7D4}" type="presOf" srcId="{D9295A8D-ACF4-4B5A-ABBA-C0852012820E}" destId="{D0631250-9174-41E8-99CE-DD26FCC7AFD7}" srcOrd="1" destOrd="0" presId="urn:microsoft.com/office/officeart/2005/8/layout/orgChart1"/>
    <dgm:cxn modelId="{7BA7C51E-CA4E-4066-9428-9A2301C3653F}" type="presParOf" srcId="{C2D9987D-A561-467F-8B4D-6747255F55E2}" destId="{0DD7235F-1DBF-4D23-A9FB-0DFDB870D5D8}" srcOrd="0" destOrd="0" presId="urn:microsoft.com/office/officeart/2005/8/layout/orgChart1"/>
    <dgm:cxn modelId="{7B9FD033-00E7-40BC-B227-ADFEE56BFF3A}" type="presParOf" srcId="{0DD7235F-1DBF-4D23-A9FB-0DFDB870D5D8}" destId="{F6185C60-7DCF-4395-AFBF-ADE3525D14D2}" srcOrd="0" destOrd="0" presId="urn:microsoft.com/office/officeart/2005/8/layout/orgChart1"/>
    <dgm:cxn modelId="{EC0E08E8-9BEE-4BF7-9C63-6E9046AC2893}" type="presParOf" srcId="{F6185C60-7DCF-4395-AFBF-ADE3525D14D2}" destId="{CCACF95C-6CBF-492D-89B9-5B6B0F430DC7}" srcOrd="0" destOrd="0" presId="urn:microsoft.com/office/officeart/2005/8/layout/orgChart1"/>
    <dgm:cxn modelId="{A948D180-7C94-4AA8-A604-CDE4C863BDB1}" type="presParOf" srcId="{F6185C60-7DCF-4395-AFBF-ADE3525D14D2}" destId="{68B56107-06AD-49A8-B141-4E0029F45DBB}" srcOrd="1" destOrd="0" presId="urn:microsoft.com/office/officeart/2005/8/layout/orgChart1"/>
    <dgm:cxn modelId="{4E4E9503-F76D-4F0A-908B-B2C8FAEEFEAA}" type="presParOf" srcId="{0DD7235F-1DBF-4D23-A9FB-0DFDB870D5D8}" destId="{96EC73C5-5EAD-4CB2-AD7F-9E3675AA376C}" srcOrd="1" destOrd="0" presId="urn:microsoft.com/office/officeart/2005/8/layout/orgChart1"/>
    <dgm:cxn modelId="{63A60608-4B42-4474-8D12-5F5676162400}" type="presParOf" srcId="{96EC73C5-5EAD-4CB2-AD7F-9E3675AA376C}" destId="{B17A9207-2788-4F09-B9EE-2A8DE14A2638}" srcOrd="0" destOrd="0" presId="urn:microsoft.com/office/officeart/2005/8/layout/orgChart1"/>
    <dgm:cxn modelId="{7FEC89D9-E7A5-4280-9821-9C3E02C7973A}" type="presParOf" srcId="{96EC73C5-5EAD-4CB2-AD7F-9E3675AA376C}" destId="{4A606666-E896-42FF-9B18-F018AAD1050C}" srcOrd="1" destOrd="0" presId="urn:microsoft.com/office/officeart/2005/8/layout/orgChart1"/>
    <dgm:cxn modelId="{D530295F-999D-484A-A516-3EE81795E140}" type="presParOf" srcId="{4A606666-E896-42FF-9B18-F018AAD1050C}" destId="{5ACCB271-AAA5-48E0-A8B4-F3286E99A71F}" srcOrd="0" destOrd="0" presId="urn:microsoft.com/office/officeart/2005/8/layout/orgChart1"/>
    <dgm:cxn modelId="{E0D28DCA-C3A9-4A40-9107-7184EC281EF4}" type="presParOf" srcId="{5ACCB271-AAA5-48E0-A8B4-F3286E99A71F}" destId="{97442A56-5B34-4508-84E2-F9F23AA5033C}" srcOrd="0" destOrd="0" presId="urn:microsoft.com/office/officeart/2005/8/layout/orgChart1"/>
    <dgm:cxn modelId="{30F292A2-3A9E-4C04-971E-2CF2EAD8D168}" type="presParOf" srcId="{5ACCB271-AAA5-48E0-A8B4-F3286E99A71F}" destId="{51AD5714-2FA9-4715-A7BD-2E34880DD0B3}" srcOrd="1" destOrd="0" presId="urn:microsoft.com/office/officeart/2005/8/layout/orgChart1"/>
    <dgm:cxn modelId="{85215AA9-6851-4B5B-A03B-EE9B1EAF8A0C}" type="presParOf" srcId="{4A606666-E896-42FF-9B18-F018AAD1050C}" destId="{F972D1B9-C246-4DD3-B6A0-1C0D0EFC38DA}" srcOrd="1" destOrd="0" presId="urn:microsoft.com/office/officeart/2005/8/layout/orgChart1"/>
    <dgm:cxn modelId="{3DC633BE-37A3-4F8D-B10F-BDAAFEE2E303}" type="presParOf" srcId="{4A606666-E896-42FF-9B18-F018AAD1050C}" destId="{C1613254-60E3-4608-8F98-CAD6AAC9E2DB}" srcOrd="2" destOrd="0" presId="urn:microsoft.com/office/officeart/2005/8/layout/orgChart1"/>
    <dgm:cxn modelId="{C8F22AF2-CA56-4581-8B65-79DC2898C543}" type="presParOf" srcId="{96EC73C5-5EAD-4CB2-AD7F-9E3675AA376C}" destId="{B974C2AD-6B1C-4F74-889B-4AE9765D9901}" srcOrd="2" destOrd="0" presId="urn:microsoft.com/office/officeart/2005/8/layout/orgChart1"/>
    <dgm:cxn modelId="{424503C1-D0FB-4074-BD36-1DFCFBC9100C}" type="presParOf" srcId="{96EC73C5-5EAD-4CB2-AD7F-9E3675AA376C}" destId="{9464EBBF-0AE0-4B2E-B69E-241F924A489C}" srcOrd="3" destOrd="0" presId="urn:microsoft.com/office/officeart/2005/8/layout/orgChart1"/>
    <dgm:cxn modelId="{83E41F8C-1DD3-4CAE-BA7A-20D4AA5459BE}" type="presParOf" srcId="{9464EBBF-0AE0-4B2E-B69E-241F924A489C}" destId="{58054F7A-1647-49DB-A4B5-32DACCECF332}" srcOrd="0" destOrd="0" presId="urn:microsoft.com/office/officeart/2005/8/layout/orgChart1"/>
    <dgm:cxn modelId="{D277A164-F6E8-471F-A6F1-70E7936F016A}" type="presParOf" srcId="{58054F7A-1647-49DB-A4B5-32DACCECF332}" destId="{327ECF42-9784-4867-A42D-72FA8B5B32BB}" srcOrd="0" destOrd="0" presId="urn:microsoft.com/office/officeart/2005/8/layout/orgChart1"/>
    <dgm:cxn modelId="{BD68F01B-A3EB-46F1-A467-694AD72467CA}" type="presParOf" srcId="{58054F7A-1647-49DB-A4B5-32DACCECF332}" destId="{D0631250-9174-41E8-99CE-DD26FCC7AFD7}" srcOrd="1" destOrd="0" presId="urn:microsoft.com/office/officeart/2005/8/layout/orgChart1"/>
    <dgm:cxn modelId="{13A489C6-4228-491B-BD07-41CA2E0B22A2}" type="presParOf" srcId="{9464EBBF-0AE0-4B2E-B69E-241F924A489C}" destId="{D1E74629-9E75-499D-807A-D3D140ACC819}" srcOrd="1" destOrd="0" presId="urn:microsoft.com/office/officeart/2005/8/layout/orgChart1"/>
    <dgm:cxn modelId="{10D8E270-FDC2-4F9D-8DD3-AD099A77A526}" type="presParOf" srcId="{9464EBBF-0AE0-4B2E-B69E-241F924A489C}" destId="{975A56F9-59C5-4206-8485-F98A6B8795E7}" srcOrd="2" destOrd="0" presId="urn:microsoft.com/office/officeart/2005/8/layout/orgChart1"/>
    <dgm:cxn modelId="{D8C80095-9EE9-4D4C-AD51-62538814D014}" type="presParOf" srcId="{0DD7235F-1DBF-4D23-A9FB-0DFDB870D5D8}" destId="{A68C8634-8B67-47D9-AC61-9457BEAC7A2E}"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2E15D7-FD14-446E-B2E5-29C58BE388CD}"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en-US"/>
        </a:p>
      </dgm:t>
    </dgm:pt>
    <dgm:pt modelId="{AE9181DB-6A64-46EA-9A03-6D155AB32DB9}">
      <dgm:prSet phldrT="[Text]" custT="1"/>
      <dgm:spPr/>
      <dgm:t>
        <a:bodyPr/>
        <a:lstStyle/>
        <a:p>
          <a:r>
            <a:rPr lang="en-US" sz="1200" dirty="0"/>
            <a:t>Director of Insurance &amp; Office Manager </a:t>
          </a:r>
        </a:p>
      </dgm:t>
    </dgm:pt>
    <dgm:pt modelId="{1B1FB1C8-B0F2-40A7-85A4-DEB8478E7228}" type="parTrans" cxnId="{FD0A9E34-1EC1-4A99-9670-8E336019FEC7}">
      <dgm:prSet/>
      <dgm:spPr/>
      <dgm:t>
        <a:bodyPr/>
        <a:lstStyle/>
        <a:p>
          <a:endParaRPr lang="en-US" sz="1200"/>
        </a:p>
      </dgm:t>
    </dgm:pt>
    <dgm:pt modelId="{AC68382F-81B3-4D39-8D70-ACB64BB4C018}" type="sibTrans" cxnId="{FD0A9E34-1EC1-4A99-9670-8E336019FEC7}">
      <dgm:prSet/>
      <dgm:spPr/>
      <dgm:t>
        <a:bodyPr/>
        <a:lstStyle/>
        <a:p>
          <a:r>
            <a:rPr lang="en-US" sz="1200" dirty="0"/>
            <a:t> Stephanie </a:t>
          </a:r>
        </a:p>
      </dgm:t>
    </dgm:pt>
    <dgm:pt modelId="{AF62BA92-94C6-4164-BC4E-C7C9318FAD24}">
      <dgm:prSet phldrT="[Text]" custT="1"/>
      <dgm:spPr/>
      <dgm:t>
        <a:bodyPr/>
        <a:lstStyle/>
        <a:p>
          <a:r>
            <a:rPr lang="en-US" sz="1200" dirty="0"/>
            <a:t>Director of Investments &amp; Planning</a:t>
          </a:r>
        </a:p>
      </dgm:t>
    </dgm:pt>
    <dgm:pt modelId="{DB3EE969-9D2D-4196-9111-F21E9B1AED5A}" type="parTrans" cxnId="{976D43A9-E906-4CDF-A005-FB9FF58E8D82}">
      <dgm:prSet/>
      <dgm:spPr/>
      <dgm:t>
        <a:bodyPr/>
        <a:lstStyle/>
        <a:p>
          <a:endParaRPr lang="en-US" sz="1200"/>
        </a:p>
      </dgm:t>
    </dgm:pt>
    <dgm:pt modelId="{DAE4352C-DDA3-4CAB-A04C-13DF467DE201}" type="sibTrans" cxnId="{976D43A9-E906-4CDF-A005-FB9FF58E8D82}">
      <dgm:prSet/>
      <dgm:spPr/>
      <dgm:t>
        <a:bodyPr/>
        <a:lstStyle/>
        <a:p>
          <a:r>
            <a:rPr lang="en-US" sz="1200" dirty="0"/>
            <a:t>Vargas </a:t>
          </a:r>
        </a:p>
      </dgm:t>
    </dgm:pt>
    <dgm:pt modelId="{0E1DA90F-2D53-4C20-AB63-43CA07825128}">
      <dgm:prSet phldrT="[Text]" custT="1"/>
      <dgm:spPr/>
      <dgm:t>
        <a:bodyPr/>
        <a:lstStyle/>
        <a:p>
          <a:r>
            <a:rPr lang="en-US" sz="1200" dirty="0"/>
            <a:t>COO</a:t>
          </a:r>
        </a:p>
      </dgm:t>
    </dgm:pt>
    <dgm:pt modelId="{50E31D38-C64F-43FD-9EFE-28DF8902459A}" type="parTrans" cxnId="{A5B6D125-1BDB-4C22-A2F0-BF5EC779A88E}">
      <dgm:prSet/>
      <dgm:spPr/>
      <dgm:t>
        <a:bodyPr/>
        <a:lstStyle/>
        <a:p>
          <a:endParaRPr lang="en-US" sz="1200"/>
        </a:p>
      </dgm:t>
    </dgm:pt>
    <dgm:pt modelId="{CD282A0C-2293-481C-A990-244586AA9912}" type="sibTrans" cxnId="{A5B6D125-1BDB-4C22-A2F0-BF5EC779A88E}">
      <dgm:prSet/>
      <dgm:spPr/>
      <dgm:t>
        <a:bodyPr/>
        <a:lstStyle/>
        <a:p>
          <a:r>
            <a:rPr lang="en-US" sz="1200" dirty="0"/>
            <a:t>Josh McCandless</a:t>
          </a:r>
        </a:p>
      </dgm:t>
    </dgm:pt>
    <dgm:pt modelId="{9D0DDE7E-9FA3-4190-8AD9-03974CB4876B}">
      <dgm:prSet custT="1"/>
      <dgm:spPr/>
      <dgm:t>
        <a:bodyPr/>
        <a:lstStyle/>
        <a:p>
          <a:r>
            <a:rPr lang="en-US" sz="1200" dirty="0"/>
            <a:t>Private Wealth Advisor</a:t>
          </a:r>
        </a:p>
      </dgm:t>
    </dgm:pt>
    <dgm:pt modelId="{C512B4A3-2ADF-44F0-8600-6094AB2CC120}" type="sibTrans" cxnId="{F9C2B4C0-5AEF-4122-8CDC-FB2337813ECA}">
      <dgm:prSet/>
      <dgm:spPr/>
      <dgm:t>
        <a:bodyPr/>
        <a:lstStyle/>
        <a:p>
          <a:r>
            <a:rPr lang="en-US" dirty="0"/>
            <a:t>(GRU)</a:t>
          </a:r>
        </a:p>
      </dgm:t>
    </dgm:pt>
    <dgm:pt modelId="{54C99FAC-DBC3-496E-B261-E965402E1A55}" type="parTrans" cxnId="{F9C2B4C0-5AEF-4122-8CDC-FB2337813ECA}">
      <dgm:prSet/>
      <dgm:spPr/>
      <dgm:t>
        <a:bodyPr/>
        <a:lstStyle/>
        <a:p>
          <a:endParaRPr lang="en-US"/>
        </a:p>
      </dgm:t>
    </dgm:pt>
    <dgm:pt modelId="{53C6D04D-8A96-44F1-894E-765712CF66B7}">
      <dgm:prSet phldrT="[Text]" custT="1"/>
      <dgm:spPr/>
      <dgm:t>
        <a:bodyPr/>
        <a:lstStyle/>
        <a:p>
          <a:r>
            <a:rPr lang="en-US" sz="1200" dirty="0"/>
            <a:t>President</a:t>
          </a:r>
        </a:p>
      </dgm:t>
    </dgm:pt>
    <dgm:pt modelId="{61AE1EF7-E130-4FEB-B233-EFF6EBA5FED3}" type="sibTrans" cxnId="{1825DCB6-AF3B-4EA2-B3E6-FB85519E15C8}">
      <dgm:prSet/>
      <dgm:spPr/>
      <dgm:t>
        <a:bodyPr/>
        <a:lstStyle/>
        <a:p>
          <a:r>
            <a:rPr lang="en-US" sz="1200" dirty="0"/>
            <a:t>Robert Campbell </a:t>
          </a:r>
        </a:p>
      </dgm:t>
    </dgm:pt>
    <dgm:pt modelId="{A26D2FBF-BC46-4E47-904E-810A8A947230}" type="parTrans" cxnId="{1825DCB6-AF3B-4EA2-B3E6-FB85519E15C8}">
      <dgm:prSet/>
      <dgm:spPr/>
      <dgm:t>
        <a:bodyPr/>
        <a:lstStyle/>
        <a:p>
          <a:endParaRPr lang="en-US" sz="1200"/>
        </a:p>
      </dgm:t>
    </dgm:pt>
    <dgm:pt modelId="{B110C605-3021-4E64-8992-D8F4BDBDFFCC}" type="pres">
      <dgm:prSet presAssocID="{492E15D7-FD14-446E-B2E5-29C58BE388CD}" presName="hierChild1" presStyleCnt="0">
        <dgm:presLayoutVars>
          <dgm:orgChart val="1"/>
          <dgm:chPref val="1"/>
          <dgm:dir/>
          <dgm:animOne val="branch"/>
          <dgm:animLvl val="lvl"/>
          <dgm:resizeHandles/>
        </dgm:presLayoutVars>
      </dgm:prSet>
      <dgm:spPr/>
    </dgm:pt>
    <dgm:pt modelId="{9DED8FB2-CDAE-4C79-A971-944391F9DA06}" type="pres">
      <dgm:prSet presAssocID="{53C6D04D-8A96-44F1-894E-765712CF66B7}" presName="hierRoot1" presStyleCnt="0">
        <dgm:presLayoutVars>
          <dgm:hierBranch val="init"/>
        </dgm:presLayoutVars>
      </dgm:prSet>
      <dgm:spPr/>
    </dgm:pt>
    <dgm:pt modelId="{2704F914-6A11-49B2-8961-6E13B202272C}" type="pres">
      <dgm:prSet presAssocID="{53C6D04D-8A96-44F1-894E-765712CF66B7}" presName="rootComposite1" presStyleCnt="0"/>
      <dgm:spPr/>
    </dgm:pt>
    <dgm:pt modelId="{841BEF71-AF10-4136-9EF8-D2D9A3AA3CE2}" type="pres">
      <dgm:prSet presAssocID="{53C6D04D-8A96-44F1-894E-765712CF66B7}" presName="rootText1" presStyleLbl="node0" presStyleIdx="0" presStyleCnt="1">
        <dgm:presLayoutVars>
          <dgm:chMax/>
          <dgm:chPref val="3"/>
        </dgm:presLayoutVars>
      </dgm:prSet>
      <dgm:spPr/>
    </dgm:pt>
    <dgm:pt modelId="{97BC94DD-4848-470E-B27F-A8A25D44E7DF}" type="pres">
      <dgm:prSet presAssocID="{53C6D04D-8A96-44F1-894E-765712CF66B7}" presName="titleText1" presStyleLbl="fgAcc0" presStyleIdx="0" presStyleCnt="1">
        <dgm:presLayoutVars>
          <dgm:chMax val="0"/>
          <dgm:chPref val="0"/>
        </dgm:presLayoutVars>
      </dgm:prSet>
      <dgm:spPr/>
    </dgm:pt>
    <dgm:pt modelId="{F985B4CD-DC56-4A8B-BE1F-E654B04F75E1}" type="pres">
      <dgm:prSet presAssocID="{53C6D04D-8A96-44F1-894E-765712CF66B7}" presName="rootConnector1" presStyleLbl="node1" presStyleIdx="0" presStyleCnt="4"/>
      <dgm:spPr/>
    </dgm:pt>
    <dgm:pt modelId="{8689472B-76A8-47B1-9788-1871352F7630}" type="pres">
      <dgm:prSet presAssocID="{53C6D04D-8A96-44F1-894E-765712CF66B7}" presName="hierChild2" presStyleCnt="0"/>
      <dgm:spPr/>
    </dgm:pt>
    <dgm:pt modelId="{D0A03415-4988-4194-89D5-DF3813F0E754}" type="pres">
      <dgm:prSet presAssocID="{54C99FAC-DBC3-496E-B261-E965402E1A55}" presName="Name37" presStyleLbl="parChTrans1D2" presStyleIdx="0" presStyleCnt="4"/>
      <dgm:spPr/>
    </dgm:pt>
    <dgm:pt modelId="{182027BE-DDE6-4407-8BE9-4FC71DE00F14}" type="pres">
      <dgm:prSet presAssocID="{9D0DDE7E-9FA3-4190-8AD9-03974CB4876B}" presName="hierRoot2" presStyleCnt="0">
        <dgm:presLayoutVars>
          <dgm:hierBranch val="init"/>
        </dgm:presLayoutVars>
      </dgm:prSet>
      <dgm:spPr/>
    </dgm:pt>
    <dgm:pt modelId="{056F082B-430F-48A1-9CA0-80A6935896C3}" type="pres">
      <dgm:prSet presAssocID="{9D0DDE7E-9FA3-4190-8AD9-03974CB4876B}" presName="rootComposite" presStyleCnt="0"/>
      <dgm:spPr/>
    </dgm:pt>
    <dgm:pt modelId="{7922887D-E22B-49DA-AB25-03815E32E338}" type="pres">
      <dgm:prSet presAssocID="{9D0DDE7E-9FA3-4190-8AD9-03974CB4876B}" presName="rootText" presStyleLbl="node1" presStyleIdx="0" presStyleCnt="4">
        <dgm:presLayoutVars>
          <dgm:chMax/>
          <dgm:chPref val="3"/>
        </dgm:presLayoutVars>
      </dgm:prSet>
      <dgm:spPr/>
    </dgm:pt>
    <dgm:pt modelId="{47E31457-E4FD-4124-909C-1797CDA07C43}" type="pres">
      <dgm:prSet presAssocID="{9D0DDE7E-9FA3-4190-8AD9-03974CB4876B}" presName="titleText2" presStyleLbl="fgAcc1" presStyleIdx="0" presStyleCnt="4">
        <dgm:presLayoutVars>
          <dgm:chMax val="0"/>
          <dgm:chPref val="0"/>
        </dgm:presLayoutVars>
      </dgm:prSet>
      <dgm:spPr/>
    </dgm:pt>
    <dgm:pt modelId="{C5274631-467C-4546-8349-BC03A6844A19}" type="pres">
      <dgm:prSet presAssocID="{9D0DDE7E-9FA3-4190-8AD9-03974CB4876B}" presName="rootConnector" presStyleLbl="node2" presStyleIdx="0" presStyleCnt="0"/>
      <dgm:spPr/>
    </dgm:pt>
    <dgm:pt modelId="{D0F4F1DE-1C4F-486E-9007-A6CD44A2CEFB}" type="pres">
      <dgm:prSet presAssocID="{9D0DDE7E-9FA3-4190-8AD9-03974CB4876B}" presName="hierChild4" presStyleCnt="0"/>
      <dgm:spPr/>
    </dgm:pt>
    <dgm:pt modelId="{EEDC525A-5AB7-427E-ADBD-B5BA7D487B24}" type="pres">
      <dgm:prSet presAssocID="{9D0DDE7E-9FA3-4190-8AD9-03974CB4876B}" presName="hierChild5" presStyleCnt="0"/>
      <dgm:spPr/>
    </dgm:pt>
    <dgm:pt modelId="{FC4A093E-A19A-40A8-B52D-4711CB17C1FE}" type="pres">
      <dgm:prSet presAssocID="{1B1FB1C8-B0F2-40A7-85A4-DEB8478E7228}" presName="Name37" presStyleLbl="parChTrans1D2" presStyleIdx="1" presStyleCnt="4"/>
      <dgm:spPr/>
    </dgm:pt>
    <dgm:pt modelId="{F023211A-BE66-429F-841D-A91293EFD195}" type="pres">
      <dgm:prSet presAssocID="{AE9181DB-6A64-46EA-9A03-6D155AB32DB9}" presName="hierRoot2" presStyleCnt="0">
        <dgm:presLayoutVars>
          <dgm:hierBranch val="init"/>
        </dgm:presLayoutVars>
      </dgm:prSet>
      <dgm:spPr/>
    </dgm:pt>
    <dgm:pt modelId="{A782ECE5-C200-445E-9840-01CAA19153AF}" type="pres">
      <dgm:prSet presAssocID="{AE9181DB-6A64-46EA-9A03-6D155AB32DB9}" presName="rootComposite" presStyleCnt="0"/>
      <dgm:spPr/>
    </dgm:pt>
    <dgm:pt modelId="{DF598092-EA90-4E36-B212-9DDFEAB8935E}" type="pres">
      <dgm:prSet presAssocID="{AE9181DB-6A64-46EA-9A03-6D155AB32DB9}" presName="rootText" presStyleLbl="node1" presStyleIdx="1" presStyleCnt="4">
        <dgm:presLayoutVars>
          <dgm:chMax/>
          <dgm:chPref val="3"/>
        </dgm:presLayoutVars>
      </dgm:prSet>
      <dgm:spPr/>
    </dgm:pt>
    <dgm:pt modelId="{E377F70A-D85F-4B32-A227-7F48628920D8}" type="pres">
      <dgm:prSet presAssocID="{AE9181DB-6A64-46EA-9A03-6D155AB32DB9}" presName="titleText2" presStyleLbl="fgAcc1" presStyleIdx="1" presStyleCnt="4">
        <dgm:presLayoutVars>
          <dgm:chMax val="0"/>
          <dgm:chPref val="0"/>
        </dgm:presLayoutVars>
      </dgm:prSet>
      <dgm:spPr/>
    </dgm:pt>
    <dgm:pt modelId="{6B347D61-0D8B-4592-B3A8-36029DDF3367}" type="pres">
      <dgm:prSet presAssocID="{AE9181DB-6A64-46EA-9A03-6D155AB32DB9}" presName="rootConnector" presStyleLbl="node2" presStyleIdx="0" presStyleCnt="0"/>
      <dgm:spPr/>
    </dgm:pt>
    <dgm:pt modelId="{ABC84112-0B2B-492E-88D5-4E5C7E0923C9}" type="pres">
      <dgm:prSet presAssocID="{AE9181DB-6A64-46EA-9A03-6D155AB32DB9}" presName="hierChild4" presStyleCnt="0"/>
      <dgm:spPr/>
    </dgm:pt>
    <dgm:pt modelId="{89C64447-1180-4052-B0B1-D23B104EE89D}" type="pres">
      <dgm:prSet presAssocID="{AE9181DB-6A64-46EA-9A03-6D155AB32DB9}" presName="hierChild5" presStyleCnt="0"/>
      <dgm:spPr/>
    </dgm:pt>
    <dgm:pt modelId="{A5DB54BA-63EB-4B88-A6EB-9EA463F24653}" type="pres">
      <dgm:prSet presAssocID="{DB3EE969-9D2D-4196-9111-F21E9B1AED5A}" presName="Name37" presStyleLbl="parChTrans1D2" presStyleIdx="2" presStyleCnt="4"/>
      <dgm:spPr/>
    </dgm:pt>
    <dgm:pt modelId="{BAC46974-F4E8-4ABF-BB96-6928D18F999A}" type="pres">
      <dgm:prSet presAssocID="{AF62BA92-94C6-4164-BC4E-C7C9318FAD24}" presName="hierRoot2" presStyleCnt="0">
        <dgm:presLayoutVars>
          <dgm:hierBranch val="init"/>
        </dgm:presLayoutVars>
      </dgm:prSet>
      <dgm:spPr/>
    </dgm:pt>
    <dgm:pt modelId="{6AFE5332-1B4E-4506-BAEB-77F8D9253A10}" type="pres">
      <dgm:prSet presAssocID="{AF62BA92-94C6-4164-BC4E-C7C9318FAD24}" presName="rootComposite" presStyleCnt="0"/>
      <dgm:spPr/>
    </dgm:pt>
    <dgm:pt modelId="{AC802939-423A-4628-AADD-C9DE126CDA9B}" type="pres">
      <dgm:prSet presAssocID="{AF62BA92-94C6-4164-BC4E-C7C9318FAD24}" presName="rootText" presStyleLbl="node1" presStyleIdx="2" presStyleCnt="4">
        <dgm:presLayoutVars>
          <dgm:chMax/>
          <dgm:chPref val="3"/>
        </dgm:presLayoutVars>
      </dgm:prSet>
      <dgm:spPr/>
    </dgm:pt>
    <dgm:pt modelId="{96754FD5-63E3-4C06-8534-3755AC4B2E4F}" type="pres">
      <dgm:prSet presAssocID="{AF62BA92-94C6-4164-BC4E-C7C9318FAD24}" presName="titleText2" presStyleLbl="fgAcc1" presStyleIdx="2" presStyleCnt="4">
        <dgm:presLayoutVars>
          <dgm:chMax val="0"/>
          <dgm:chPref val="0"/>
        </dgm:presLayoutVars>
      </dgm:prSet>
      <dgm:spPr/>
    </dgm:pt>
    <dgm:pt modelId="{35549140-5402-4C57-BEF3-391A75AF07D9}" type="pres">
      <dgm:prSet presAssocID="{AF62BA92-94C6-4164-BC4E-C7C9318FAD24}" presName="rootConnector" presStyleLbl="node2" presStyleIdx="0" presStyleCnt="0"/>
      <dgm:spPr/>
    </dgm:pt>
    <dgm:pt modelId="{1E4CF0F2-C262-4E35-A191-7D938A2E6E35}" type="pres">
      <dgm:prSet presAssocID="{AF62BA92-94C6-4164-BC4E-C7C9318FAD24}" presName="hierChild4" presStyleCnt="0"/>
      <dgm:spPr/>
    </dgm:pt>
    <dgm:pt modelId="{0A442326-9F55-4692-8C84-EAD58A28D44B}" type="pres">
      <dgm:prSet presAssocID="{AF62BA92-94C6-4164-BC4E-C7C9318FAD24}" presName="hierChild5" presStyleCnt="0"/>
      <dgm:spPr/>
    </dgm:pt>
    <dgm:pt modelId="{1D2FFD50-2148-47D4-87CB-A05CEEC217E7}" type="pres">
      <dgm:prSet presAssocID="{50E31D38-C64F-43FD-9EFE-28DF8902459A}" presName="Name37" presStyleLbl="parChTrans1D2" presStyleIdx="3" presStyleCnt="4"/>
      <dgm:spPr/>
    </dgm:pt>
    <dgm:pt modelId="{6BC36728-90B7-4AC5-A158-05C369452EE0}" type="pres">
      <dgm:prSet presAssocID="{0E1DA90F-2D53-4C20-AB63-43CA07825128}" presName="hierRoot2" presStyleCnt="0">
        <dgm:presLayoutVars>
          <dgm:hierBranch val="init"/>
        </dgm:presLayoutVars>
      </dgm:prSet>
      <dgm:spPr/>
    </dgm:pt>
    <dgm:pt modelId="{2FC81604-7B04-4BE7-A11E-2DBFF7618BA1}" type="pres">
      <dgm:prSet presAssocID="{0E1DA90F-2D53-4C20-AB63-43CA07825128}" presName="rootComposite" presStyleCnt="0"/>
      <dgm:spPr/>
    </dgm:pt>
    <dgm:pt modelId="{8EA0A650-787C-465F-9D2D-FAFDA51FBD0E}" type="pres">
      <dgm:prSet presAssocID="{0E1DA90F-2D53-4C20-AB63-43CA07825128}" presName="rootText" presStyleLbl="node1" presStyleIdx="3" presStyleCnt="4">
        <dgm:presLayoutVars>
          <dgm:chMax/>
          <dgm:chPref val="3"/>
        </dgm:presLayoutVars>
      </dgm:prSet>
      <dgm:spPr/>
    </dgm:pt>
    <dgm:pt modelId="{FE24C004-C3F4-438D-8C25-C92FB0B7E7B4}" type="pres">
      <dgm:prSet presAssocID="{0E1DA90F-2D53-4C20-AB63-43CA07825128}" presName="titleText2" presStyleLbl="fgAcc1" presStyleIdx="3" presStyleCnt="4">
        <dgm:presLayoutVars>
          <dgm:chMax val="0"/>
          <dgm:chPref val="0"/>
        </dgm:presLayoutVars>
      </dgm:prSet>
      <dgm:spPr/>
    </dgm:pt>
    <dgm:pt modelId="{61FEC7CE-C70C-436B-B02F-105ED2C175C9}" type="pres">
      <dgm:prSet presAssocID="{0E1DA90F-2D53-4C20-AB63-43CA07825128}" presName="rootConnector" presStyleLbl="node2" presStyleIdx="0" presStyleCnt="0"/>
      <dgm:spPr/>
    </dgm:pt>
    <dgm:pt modelId="{88CE4593-8303-4D10-8D6F-CB999018E871}" type="pres">
      <dgm:prSet presAssocID="{0E1DA90F-2D53-4C20-AB63-43CA07825128}" presName="hierChild4" presStyleCnt="0"/>
      <dgm:spPr/>
    </dgm:pt>
    <dgm:pt modelId="{9EDA2AC9-EDAC-4B84-818F-9AA256A90F36}" type="pres">
      <dgm:prSet presAssocID="{0E1DA90F-2D53-4C20-AB63-43CA07825128}" presName="hierChild5" presStyleCnt="0"/>
      <dgm:spPr/>
    </dgm:pt>
    <dgm:pt modelId="{0B119596-589B-4F74-885B-B191BA8216A3}" type="pres">
      <dgm:prSet presAssocID="{53C6D04D-8A96-44F1-894E-765712CF66B7}" presName="hierChild3" presStyleCnt="0"/>
      <dgm:spPr/>
    </dgm:pt>
  </dgm:ptLst>
  <dgm:cxnLst>
    <dgm:cxn modelId="{B4296F06-DC94-4021-B73A-82B3D10C1D91}" type="presOf" srcId="{61AE1EF7-E130-4FEB-B233-EFF6EBA5FED3}" destId="{97BC94DD-4848-470E-B27F-A8A25D44E7DF}" srcOrd="0" destOrd="0" presId="urn:microsoft.com/office/officeart/2008/layout/NameandTitleOrganizationalChart"/>
    <dgm:cxn modelId="{3918BE09-B917-4BFE-86C4-36E92DA5BFE9}" type="presOf" srcId="{492E15D7-FD14-446E-B2E5-29C58BE388CD}" destId="{B110C605-3021-4E64-8992-D8F4BDBDFFCC}" srcOrd="0" destOrd="0" presId="urn:microsoft.com/office/officeart/2008/layout/NameandTitleOrganizationalChart"/>
    <dgm:cxn modelId="{2285F021-7257-43CF-8A3A-D8D308824ADE}" type="presOf" srcId="{50E31D38-C64F-43FD-9EFE-28DF8902459A}" destId="{1D2FFD50-2148-47D4-87CB-A05CEEC217E7}" srcOrd="0" destOrd="0" presId="urn:microsoft.com/office/officeart/2008/layout/NameandTitleOrganizationalChart"/>
    <dgm:cxn modelId="{A5B6D125-1BDB-4C22-A2F0-BF5EC779A88E}" srcId="{53C6D04D-8A96-44F1-894E-765712CF66B7}" destId="{0E1DA90F-2D53-4C20-AB63-43CA07825128}" srcOrd="3" destOrd="0" parTransId="{50E31D38-C64F-43FD-9EFE-28DF8902459A}" sibTransId="{CD282A0C-2293-481C-A990-244586AA9912}"/>
    <dgm:cxn modelId="{6329C429-DC8A-452E-BEED-8D42D82A530F}" type="presOf" srcId="{53C6D04D-8A96-44F1-894E-765712CF66B7}" destId="{841BEF71-AF10-4136-9EF8-D2D9A3AA3CE2}" srcOrd="0" destOrd="0" presId="urn:microsoft.com/office/officeart/2008/layout/NameandTitleOrganizationalChart"/>
    <dgm:cxn modelId="{3B4DF22B-7570-41EA-8227-7E7A95378751}" type="presOf" srcId="{54C99FAC-DBC3-496E-B261-E965402E1A55}" destId="{D0A03415-4988-4194-89D5-DF3813F0E754}" srcOrd="0" destOrd="0" presId="urn:microsoft.com/office/officeart/2008/layout/NameandTitleOrganizationalChart"/>
    <dgm:cxn modelId="{22F1132F-5436-4AB6-8E40-4491E22F9DDE}" type="presOf" srcId="{C512B4A3-2ADF-44F0-8600-6094AB2CC120}" destId="{47E31457-E4FD-4124-909C-1797CDA07C43}" srcOrd="0" destOrd="0" presId="urn:microsoft.com/office/officeart/2008/layout/NameandTitleOrganizationalChart"/>
    <dgm:cxn modelId="{FD0A9E34-1EC1-4A99-9670-8E336019FEC7}" srcId="{53C6D04D-8A96-44F1-894E-765712CF66B7}" destId="{AE9181DB-6A64-46EA-9A03-6D155AB32DB9}" srcOrd="1" destOrd="0" parTransId="{1B1FB1C8-B0F2-40A7-85A4-DEB8478E7228}" sibTransId="{AC68382F-81B3-4D39-8D70-ACB64BB4C018}"/>
    <dgm:cxn modelId="{7E62C15E-B932-4A51-9831-BC191DFD7555}" type="presOf" srcId="{DAE4352C-DDA3-4CAB-A04C-13DF467DE201}" destId="{96754FD5-63E3-4C06-8534-3755AC4B2E4F}" srcOrd="0" destOrd="0" presId="urn:microsoft.com/office/officeart/2008/layout/NameandTitleOrganizationalChart"/>
    <dgm:cxn modelId="{39903A64-1A43-4EF6-A15B-361EABBEDA4A}" type="presOf" srcId="{1B1FB1C8-B0F2-40A7-85A4-DEB8478E7228}" destId="{FC4A093E-A19A-40A8-B52D-4711CB17C1FE}" srcOrd="0" destOrd="0" presId="urn:microsoft.com/office/officeart/2008/layout/NameandTitleOrganizationalChart"/>
    <dgm:cxn modelId="{30944F46-3BB1-45EF-9B9B-0C8E6AB47BAA}" type="presOf" srcId="{0E1DA90F-2D53-4C20-AB63-43CA07825128}" destId="{8EA0A650-787C-465F-9D2D-FAFDA51FBD0E}" srcOrd="0" destOrd="0" presId="urn:microsoft.com/office/officeart/2008/layout/NameandTitleOrganizationalChart"/>
    <dgm:cxn modelId="{B53A4C4C-B270-4E9A-A745-D47F04821164}" type="presOf" srcId="{0E1DA90F-2D53-4C20-AB63-43CA07825128}" destId="{61FEC7CE-C70C-436B-B02F-105ED2C175C9}" srcOrd="1" destOrd="0" presId="urn:microsoft.com/office/officeart/2008/layout/NameandTitleOrganizationalChart"/>
    <dgm:cxn modelId="{A979D475-A2BB-4E5F-9E80-ECCD26F77312}" type="presOf" srcId="{DB3EE969-9D2D-4196-9111-F21E9B1AED5A}" destId="{A5DB54BA-63EB-4B88-A6EB-9EA463F24653}" srcOrd="0" destOrd="0" presId="urn:microsoft.com/office/officeart/2008/layout/NameandTitleOrganizationalChart"/>
    <dgm:cxn modelId="{A4DEFA83-9740-4C5C-857F-76A5029D1A72}" type="presOf" srcId="{AF62BA92-94C6-4164-BC4E-C7C9318FAD24}" destId="{AC802939-423A-4628-AADD-C9DE126CDA9B}" srcOrd="0" destOrd="0" presId="urn:microsoft.com/office/officeart/2008/layout/NameandTitleOrganizationalChart"/>
    <dgm:cxn modelId="{EEC35C90-701E-43F2-A98E-D378FD52BBB9}" type="presOf" srcId="{AE9181DB-6A64-46EA-9A03-6D155AB32DB9}" destId="{DF598092-EA90-4E36-B212-9DDFEAB8935E}" srcOrd="0" destOrd="0" presId="urn:microsoft.com/office/officeart/2008/layout/NameandTitleOrganizationalChart"/>
    <dgm:cxn modelId="{976D43A9-E906-4CDF-A005-FB9FF58E8D82}" srcId="{53C6D04D-8A96-44F1-894E-765712CF66B7}" destId="{AF62BA92-94C6-4164-BC4E-C7C9318FAD24}" srcOrd="2" destOrd="0" parTransId="{DB3EE969-9D2D-4196-9111-F21E9B1AED5A}" sibTransId="{DAE4352C-DDA3-4CAB-A04C-13DF467DE201}"/>
    <dgm:cxn modelId="{C4CAD7AA-D14E-44E9-A645-41CFFB6E290A}" type="presOf" srcId="{CD282A0C-2293-481C-A990-244586AA9912}" destId="{FE24C004-C3F4-438D-8C25-C92FB0B7E7B4}" srcOrd="0" destOrd="0" presId="urn:microsoft.com/office/officeart/2008/layout/NameandTitleOrganizationalChart"/>
    <dgm:cxn modelId="{1825DCB6-AF3B-4EA2-B3E6-FB85519E15C8}" srcId="{492E15D7-FD14-446E-B2E5-29C58BE388CD}" destId="{53C6D04D-8A96-44F1-894E-765712CF66B7}" srcOrd="0" destOrd="0" parTransId="{A26D2FBF-BC46-4E47-904E-810A8A947230}" sibTransId="{61AE1EF7-E130-4FEB-B233-EFF6EBA5FED3}"/>
    <dgm:cxn modelId="{50A74DB8-AC6E-4756-BE4B-03E1977DBD84}" type="presOf" srcId="{53C6D04D-8A96-44F1-894E-765712CF66B7}" destId="{F985B4CD-DC56-4A8B-BE1F-E654B04F75E1}" srcOrd="1" destOrd="0" presId="urn:microsoft.com/office/officeart/2008/layout/NameandTitleOrganizationalChart"/>
    <dgm:cxn modelId="{A02D13B9-6CC8-490D-B673-2AA8F351436B}" type="presOf" srcId="{9D0DDE7E-9FA3-4190-8AD9-03974CB4876B}" destId="{7922887D-E22B-49DA-AB25-03815E32E338}" srcOrd="0" destOrd="0" presId="urn:microsoft.com/office/officeart/2008/layout/NameandTitleOrganizationalChart"/>
    <dgm:cxn modelId="{F9C2B4C0-5AEF-4122-8CDC-FB2337813ECA}" srcId="{53C6D04D-8A96-44F1-894E-765712CF66B7}" destId="{9D0DDE7E-9FA3-4190-8AD9-03974CB4876B}" srcOrd="0" destOrd="0" parTransId="{54C99FAC-DBC3-496E-B261-E965402E1A55}" sibTransId="{C512B4A3-2ADF-44F0-8600-6094AB2CC120}"/>
    <dgm:cxn modelId="{CE213BD3-CD7C-43A2-BF68-AAF3843DB9E7}" type="presOf" srcId="{AE9181DB-6A64-46EA-9A03-6D155AB32DB9}" destId="{6B347D61-0D8B-4592-B3A8-36029DDF3367}" srcOrd="1" destOrd="0" presId="urn:microsoft.com/office/officeart/2008/layout/NameandTitleOrganizationalChart"/>
    <dgm:cxn modelId="{C4885BD5-0AEC-4DB3-9BEE-413BE33D0EF4}" type="presOf" srcId="{AC68382F-81B3-4D39-8D70-ACB64BB4C018}" destId="{E377F70A-D85F-4B32-A227-7F48628920D8}" srcOrd="0" destOrd="0" presId="urn:microsoft.com/office/officeart/2008/layout/NameandTitleOrganizationalChart"/>
    <dgm:cxn modelId="{896338F9-0DEB-458D-93EF-3E575A4C33D2}" type="presOf" srcId="{AF62BA92-94C6-4164-BC4E-C7C9318FAD24}" destId="{35549140-5402-4C57-BEF3-391A75AF07D9}" srcOrd="1" destOrd="0" presId="urn:microsoft.com/office/officeart/2008/layout/NameandTitleOrganizationalChart"/>
    <dgm:cxn modelId="{74839EF9-891E-40E2-9662-3AFB868453A0}" type="presOf" srcId="{9D0DDE7E-9FA3-4190-8AD9-03974CB4876B}" destId="{C5274631-467C-4546-8349-BC03A6844A19}" srcOrd="1" destOrd="0" presId="urn:microsoft.com/office/officeart/2008/layout/NameandTitleOrganizationalChart"/>
    <dgm:cxn modelId="{F48E21A7-0A43-4779-B0A4-CB42E4CD7867}" type="presParOf" srcId="{B110C605-3021-4E64-8992-D8F4BDBDFFCC}" destId="{9DED8FB2-CDAE-4C79-A971-944391F9DA06}" srcOrd="0" destOrd="0" presId="urn:microsoft.com/office/officeart/2008/layout/NameandTitleOrganizationalChart"/>
    <dgm:cxn modelId="{2F2F42EF-0983-40FA-8302-F6A321E0DDD7}" type="presParOf" srcId="{9DED8FB2-CDAE-4C79-A971-944391F9DA06}" destId="{2704F914-6A11-49B2-8961-6E13B202272C}" srcOrd="0" destOrd="0" presId="urn:microsoft.com/office/officeart/2008/layout/NameandTitleOrganizationalChart"/>
    <dgm:cxn modelId="{6D560E7D-43E7-4C64-87A5-09657A30719F}" type="presParOf" srcId="{2704F914-6A11-49B2-8961-6E13B202272C}" destId="{841BEF71-AF10-4136-9EF8-D2D9A3AA3CE2}" srcOrd="0" destOrd="0" presId="urn:microsoft.com/office/officeart/2008/layout/NameandTitleOrganizationalChart"/>
    <dgm:cxn modelId="{CE55405C-D9FF-4C73-8404-6019C0EE5AC1}" type="presParOf" srcId="{2704F914-6A11-49B2-8961-6E13B202272C}" destId="{97BC94DD-4848-470E-B27F-A8A25D44E7DF}" srcOrd="1" destOrd="0" presId="urn:microsoft.com/office/officeart/2008/layout/NameandTitleOrganizationalChart"/>
    <dgm:cxn modelId="{875F520E-7905-461B-993E-9B95FD856651}" type="presParOf" srcId="{2704F914-6A11-49B2-8961-6E13B202272C}" destId="{F985B4CD-DC56-4A8B-BE1F-E654B04F75E1}" srcOrd="2" destOrd="0" presId="urn:microsoft.com/office/officeart/2008/layout/NameandTitleOrganizationalChart"/>
    <dgm:cxn modelId="{B68A62BB-5D57-48D2-AB55-3D0800CA8D69}" type="presParOf" srcId="{9DED8FB2-CDAE-4C79-A971-944391F9DA06}" destId="{8689472B-76A8-47B1-9788-1871352F7630}" srcOrd="1" destOrd="0" presId="urn:microsoft.com/office/officeart/2008/layout/NameandTitleOrganizationalChart"/>
    <dgm:cxn modelId="{BF5D7ADE-56CD-470C-9E38-202E00DBE3CD}" type="presParOf" srcId="{8689472B-76A8-47B1-9788-1871352F7630}" destId="{D0A03415-4988-4194-89D5-DF3813F0E754}" srcOrd="0" destOrd="0" presId="urn:microsoft.com/office/officeart/2008/layout/NameandTitleOrganizationalChart"/>
    <dgm:cxn modelId="{6EF97786-50E9-4B8C-A25B-50D97B3BA372}" type="presParOf" srcId="{8689472B-76A8-47B1-9788-1871352F7630}" destId="{182027BE-DDE6-4407-8BE9-4FC71DE00F14}" srcOrd="1" destOrd="0" presId="urn:microsoft.com/office/officeart/2008/layout/NameandTitleOrganizationalChart"/>
    <dgm:cxn modelId="{239BFBD1-EF94-483D-AE00-C267204074DE}" type="presParOf" srcId="{182027BE-DDE6-4407-8BE9-4FC71DE00F14}" destId="{056F082B-430F-48A1-9CA0-80A6935896C3}" srcOrd="0" destOrd="0" presId="urn:microsoft.com/office/officeart/2008/layout/NameandTitleOrganizationalChart"/>
    <dgm:cxn modelId="{E5EC7257-095A-49E6-8AF8-0B79EC97D3F8}" type="presParOf" srcId="{056F082B-430F-48A1-9CA0-80A6935896C3}" destId="{7922887D-E22B-49DA-AB25-03815E32E338}" srcOrd="0" destOrd="0" presId="urn:microsoft.com/office/officeart/2008/layout/NameandTitleOrganizationalChart"/>
    <dgm:cxn modelId="{B7B42D5D-96D8-44DB-BF68-DD6EDF3902A9}" type="presParOf" srcId="{056F082B-430F-48A1-9CA0-80A6935896C3}" destId="{47E31457-E4FD-4124-909C-1797CDA07C43}" srcOrd="1" destOrd="0" presId="urn:microsoft.com/office/officeart/2008/layout/NameandTitleOrganizationalChart"/>
    <dgm:cxn modelId="{FDD62075-264E-4268-B9DA-C8CBE9095C6F}" type="presParOf" srcId="{056F082B-430F-48A1-9CA0-80A6935896C3}" destId="{C5274631-467C-4546-8349-BC03A6844A19}" srcOrd="2" destOrd="0" presId="urn:microsoft.com/office/officeart/2008/layout/NameandTitleOrganizationalChart"/>
    <dgm:cxn modelId="{6EC84C0C-0EAF-4C9B-9775-0F4C7FF2754B}" type="presParOf" srcId="{182027BE-DDE6-4407-8BE9-4FC71DE00F14}" destId="{D0F4F1DE-1C4F-486E-9007-A6CD44A2CEFB}" srcOrd="1" destOrd="0" presId="urn:microsoft.com/office/officeart/2008/layout/NameandTitleOrganizationalChart"/>
    <dgm:cxn modelId="{8E8D9577-ED23-40A3-9C04-EB3320C1937C}" type="presParOf" srcId="{182027BE-DDE6-4407-8BE9-4FC71DE00F14}" destId="{EEDC525A-5AB7-427E-ADBD-B5BA7D487B24}" srcOrd="2" destOrd="0" presId="urn:microsoft.com/office/officeart/2008/layout/NameandTitleOrganizationalChart"/>
    <dgm:cxn modelId="{75D7CCEE-6520-457B-B88F-28C667699879}" type="presParOf" srcId="{8689472B-76A8-47B1-9788-1871352F7630}" destId="{FC4A093E-A19A-40A8-B52D-4711CB17C1FE}" srcOrd="2" destOrd="0" presId="urn:microsoft.com/office/officeart/2008/layout/NameandTitleOrganizationalChart"/>
    <dgm:cxn modelId="{7BDF1EBF-2A7A-4CA2-8064-E30EDF19467C}" type="presParOf" srcId="{8689472B-76A8-47B1-9788-1871352F7630}" destId="{F023211A-BE66-429F-841D-A91293EFD195}" srcOrd="3" destOrd="0" presId="urn:microsoft.com/office/officeart/2008/layout/NameandTitleOrganizationalChart"/>
    <dgm:cxn modelId="{C743608F-A161-45F8-987E-6463BB1B81C9}" type="presParOf" srcId="{F023211A-BE66-429F-841D-A91293EFD195}" destId="{A782ECE5-C200-445E-9840-01CAA19153AF}" srcOrd="0" destOrd="0" presId="urn:microsoft.com/office/officeart/2008/layout/NameandTitleOrganizationalChart"/>
    <dgm:cxn modelId="{BBC47029-9D71-4EA2-BE78-AF30535ADEED}" type="presParOf" srcId="{A782ECE5-C200-445E-9840-01CAA19153AF}" destId="{DF598092-EA90-4E36-B212-9DDFEAB8935E}" srcOrd="0" destOrd="0" presId="urn:microsoft.com/office/officeart/2008/layout/NameandTitleOrganizationalChart"/>
    <dgm:cxn modelId="{43D63FB6-CAD1-4BBD-ADD9-B6DA9CCDC369}" type="presParOf" srcId="{A782ECE5-C200-445E-9840-01CAA19153AF}" destId="{E377F70A-D85F-4B32-A227-7F48628920D8}" srcOrd="1" destOrd="0" presId="urn:microsoft.com/office/officeart/2008/layout/NameandTitleOrganizationalChart"/>
    <dgm:cxn modelId="{DE7DF7B6-CCA2-450E-A33E-9F89FD52BB76}" type="presParOf" srcId="{A782ECE5-C200-445E-9840-01CAA19153AF}" destId="{6B347D61-0D8B-4592-B3A8-36029DDF3367}" srcOrd="2" destOrd="0" presId="urn:microsoft.com/office/officeart/2008/layout/NameandTitleOrganizationalChart"/>
    <dgm:cxn modelId="{805E2D18-720D-4ED2-98A5-91926669EC33}" type="presParOf" srcId="{F023211A-BE66-429F-841D-A91293EFD195}" destId="{ABC84112-0B2B-492E-88D5-4E5C7E0923C9}" srcOrd="1" destOrd="0" presId="urn:microsoft.com/office/officeart/2008/layout/NameandTitleOrganizationalChart"/>
    <dgm:cxn modelId="{1C49359E-29F4-424B-9907-FA055D76620D}" type="presParOf" srcId="{F023211A-BE66-429F-841D-A91293EFD195}" destId="{89C64447-1180-4052-B0B1-D23B104EE89D}" srcOrd="2" destOrd="0" presId="urn:microsoft.com/office/officeart/2008/layout/NameandTitleOrganizationalChart"/>
    <dgm:cxn modelId="{1E07E7FD-4CAA-48E8-8D62-7C2AC2955323}" type="presParOf" srcId="{8689472B-76A8-47B1-9788-1871352F7630}" destId="{A5DB54BA-63EB-4B88-A6EB-9EA463F24653}" srcOrd="4" destOrd="0" presId="urn:microsoft.com/office/officeart/2008/layout/NameandTitleOrganizationalChart"/>
    <dgm:cxn modelId="{7E37F7FC-A146-4BCE-BAE1-3A8598E09E82}" type="presParOf" srcId="{8689472B-76A8-47B1-9788-1871352F7630}" destId="{BAC46974-F4E8-4ABF-BB96-6928D18F999A}" srcOrd="5" destOrd="0" presId="urn:microsoft.com/office/officeart/2008/layout/NameandTitleOrganizationalChart"/>
    <dgm:cxn modelId="{1FA611E1-BD58-43C0-AE17-D2ACE7BFD3FB}" type="presParOf" srcId="{BAC46974-F4E8-4ABF-BB96-6928D18F999A}" destId="{6AFE5332-1B4E-4506-BAEB-77F8D9253A10}" srcOrd="0" destOrd="0" presId="urn:microsoft.com/office/officeart/2008/layout/NameandTitleOrganizationalChart"/>
    <dgm:cxn modelId="{C24A9CE3-7F4D-4D22-9A88-FE18C73B2650}" type="presParOf" srcId="{6AFE5332-1B4E-4506-BAEB-77F8D9253A10}" destId="{AC802939-423A-4628-AADD-C9DE126CDA9B}" srcOrd="0" destOrd="0" presId="urn:microsoft.com/office/officeart/2008/layout/NameandTitleOrganizationalChart"/>
    <dgm:cxn modelId="{6956FF41-26C3-43D7-90AF-7AA3FCB9DDAF}" type="presParOf" srcId="{6AFE5332-1B4E-4506-BAEB-77F8D9253A10}" destId="{96754FD5-63E3-4C06-8534-3755AC4B2E4F}" srcOrd="1" destOrd="0" presId="urn:microsoft.com/office/officeart/2008/layout/NameandTitleOrganizationalChart"/>
    <dgm:cxn modelId="{D4076A46-97EA-4324-A583-C93BD5AADBBB}" type="presParOf" srcId="{6AFE5332-1B4E-4506-BAEB-77F8D9253A10}" destId="{35549140-5402-4C57-BEF3-391A75AF07D9}" srcOrd="2" destOrd="0" presId="urn:microsoft.com/office/officeart/2008/layout/NameandTitleOrganizationalChart"/>
    <dgm:cxn modelId="{C1FC50E8-1A63-41F7-9699-6AB6663E2A12}" type="presParOf" srcId="{BAC46974-F4E8-4ABF-BB96-6928D18F999A}" destId="{1E4CF0F2-C262-4E35-A191-7D938A2E6E35}" srcOrd="1" destOrd="0" presId="urn:microsoft.com/office/officeart/2008/layout/NameandTitleOrganizationalChart"/>
    <dgm:cxn modelId="{5BF4C1C4-867B-4DC4-8FCE-90968FF93038}" type="presParOf" srcId="{BAC46974-F4E8-4ABF-BB96-6928D18F999A}" destId="{0A442326-9F55-4692-8C84-EAD58A28D44B}" srcOrd="2" destOrd="0" presId="urn:microsoft.com/office/officeart/2008/layout/NameandTitleOrganizationalChart"/>
    <dgm:cxn modelId="{5B11AA53-D9CF-4716-A273-1CA90897C7E9}" type="presParOf" srcId="{8689472B-76A8-47B1-9788-1871352F7630}" destId="{1D2FFD50-2148-47D4-87CB-A05CEEC217E7}" srcOrd="6" destOrd="0" presId="urn:microsoft.com/office/officeart/2008/layout/NameandTitleOrganizationalChart"/>
    <dgm:cxn modelId="{40FCC5D6-4268-4F75-9AA4-40CDFF186259}" type="presParOf" srcId="{8689472B-76A8-47B1-9788-1871352F7630}" destId="{6BC36728-90B7-4AC5-A158-05C369452EE0}" srcOrd="7" destOrd="0" presId="urn:microsoft.com/office/officeart/2008/layout/NameandTitleOrganizationalChart"/>
    <dgm:cxn modelId="{558DFA45-FCAC-4388-9A4C-FCCA47639ECF}" type="presParOf" srcId="{6BC36728-90B7-4AC5-A158-05C369452EE0}" destId="{2FC81604-7B04-4BE7-A11E-2DBFF7618BA1}" srcOrd="0" destOrd="0" presId="urn:microsoft.com/office/officeart/2008/layout/NameandTitleOrganizationalChart"/>
    <dgm:cxn modelId="{552DD87A-1D53-4DDD-8E99-D0EE99EDEFD8}" type="presParOf" srcId="{2FC81604-7B04-4BE7-A11E-2DBFF7618BA1}" destId="{8EA0A650-787C-465F-9D2D-FAFDA51FBD0E}" srcOrd="0" destOrd="0" presId="urn:microsoft.com/office/officeart/2008/layout/NameandTitleOrganizationalChart"/>
    <dgm:cxn modelId="{A1019C45-807D-42CF-8D62-9D55CCF4A3D0}" type="presParOf" srcId="{2FC81604-7B04-4BE7-A11E-2DBFF7618BA1}" destId="{FE24C004-C3F4-438D-8C25-C92FB0B7E7B4}" srcOrd="1" destOrd="0" presId="urn:microsoft.com/office/officeart/2008/layout/NameandTitleOrganizationalChart"/>
    <dgm:cxn modelId="{EB5F4183-CCBD-4B74-A03B-4310FA14CFF4}" type="presParOf" srcId="{2FC81604-7B04-4BE7-A11E-2DBFF7618BA1}" destId="{61FEC7CE-C70C-436B-B02F-105ED2C175C9}" srcOrd="2" destOrd="0" presId="urn:microsoft.com/office/officeart/2008/layout/NameandTitleOrganizationalChart"/>
    <dgm:cxn modelId="{B5D05E47-87BC-4B19-A0D5-78D8FCB602F2}" type="presParOf" srcId="{6BC36728-90B7-4AC5-A158-05C369452EE0}" destId="{88CE4593-8303-4D10-8D6F-CB999018E871}" srcOrd="1" destOrd="0" presId="urn:microsoft.com/office/officeart/2008/layout/NameandTitleOrganizationalChart"/>
    <dgm:cxn modelId="{FD323185-B6F7-4AB4-9A08-96614D871C38}" type="presParOf" srcId="{6BC36728-90B7-4AC5-A158-05C369452EE0}" destId="{9EDA2AC9-EDAC-4B84-818F-9AA256A90F36}" srcOrd="2" destOrd="0" presId="urn:microsoft.com/office/officeart/2008/layout/NameandTitleOrganizationalChart"/>
    <dgm:cxn modelId="{9AF35336-C985-422D-9DDD-2F8A93076650}" type="presParOf" srcId="{9DED8FB2-CDAE-4C79-A971-944391F9DA06}" destId="{0B119596-589B-4F74-885B-B191BA8216A3}" srcOrd="2" destOrd="0" presId="urn:microsoft.com/office/officeart/2008/layout/NameandTitleOrganizational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5D99D1B-D70E-42EC-815D-C80DE78B0465}" type="doc">
      <dgm:prSet loTypeId="urn:microsoft.com/office/officeart/2005/8/layout/hierarchy3" loCatId="hierarchy" qsTypeId="urn:microsoft.com/office/officeart/2005/8/quickstyle/simple1" qsCatId="simple" csTypeId="urn:microsoft.com/office/officeart/2005/8/colors/accent0_3" csCatId="mainScheme" phldr="1"/>
      <dgm:spPr/>
      <dgm:t>
        <a:bodyPr/>
        <a:lstStyle/>
        <a:p>
          <a:endParaRPr lang="en-US"/>
        </a:p>
      </dgm:t>
    </dgm:pt>
    <dgm:pt modelId="{A74F81AD-7369-45D9-8DEF-8BB82450E2B5}">
      <dgm:prSet custT="1"/>
      <dgm:spPr/>
      <dgm:t>
        <a:bodyPr/>
        <a:lstStyle/>
        <a:p>
          <a:r>
            <a:rPr lang="en-US" sz="2800" dirty="0"/>
            <a:t>$1M Premium</a:t>
          </a:r>
        </a:p>
      </dgm:t>
    </dgm:pt>
    <dgm:pt modelId="{5D13B3DD-71BF-44AB-94BE-15FC23774A75}" type="parTrans" cxnId="{E553FFEA-36D6-4C2A-8D5C-DB2B7C1319F6}">
      <dgm:prSet/>
      <dgm:spPr/>
      <dgm:t>
        <a:bodyPr/>
        <a:lstStyle/>
        <a:p>
          <a:endParaRPr lang="en-US"/>
        </a:p>
      </dgm:t>
    </dgm:pt>
    <dgm:pt modelId="{3C067F2A-2BB2-4B43-ABEB-B41E1FAEFA56}" type="sibTrans" cxnId="{E553FFEA-36D6-4C2A-8D5C-DB2B7C1319F6}">
      <dgm:prSet/>
      <dgm:spPr/>
      <dgm:t>
        <a:bodyPr/>
        <a:lstStyle/>
        <a:p>
          <a:endParaRPr lang="en-US"/>
        </a:p>
      </dgm:t>
    </dgm:pt>
    <dgm:pt modelId="{8EBB56F7-830B-476D-9AAC-10B33E20803F}">
      <dgm:prSet custT="1"/>
      <dgm:spPr/>
      <dgm:t>
        <a:bodyPr/>
        <a:lstStyle/>
        <a:p>
          <a:r>
            <a:rPr lang="en-US" sz="2000" dirty="0"/>
            <a:t>$18M in New AUM</a:t>
          </a:r>
        </a:p>
      </dgm:t>
    </dgm:pt>
    <dgm:pt modelId="{83849941-E1A6-4685-A7BE-F7152C84FFC1}" type="parTrans" cxnId="{DF338479-F641-4C85-901A-E295166C87F2}">
      <dgm:prSet/>
      <dgm:spPr/>
      <dgm:t>
        <a:bodyPr/>
        <a:lstStyle/>
        <a:p>
          <a:endParaRPr lang="en-US"/>
        </a:p>
      </dgm:t>
    </dgm:pt>
    <dgm:pt modelId="{D7A54C18-E18E-49F9-8C14-2C253510F4CC}" type="sibTrans" cxnId="{DF338479-F641-4C85-901A-E295166C87F2}">
      <dgm:prSet/>
      <dgm:spPr/>
      <dgm:t>
        <a:bodyPr/>
        <a:lstStyle/>
        <a:p>
          <a:endParaRPr lang="en-US"/>
        </a:p>
      </dgm:t>
    </dgm:pt>
    <dgm:pt modelId="{5E3D633C-E679-4D6B-AE59-EBFDF750B2E0}">
      <dgm:prSet custT="1"/>
      <dgm:spPr/>
      <dgm:t>
        <a:bodyPr/>
        <a:lstStyle/>
        <a:p>
          <a:r>
            <a:rPr lang="en-US" sz="2400" dirty="0"/>
            <a:t>60 New Clients</a:t>
          </a:r>
        </a:p>
      </dgm:t>
    </dgm:pt>
    <dgm:pt modelId="{82386E8D-E708-4C6B-8DCE-37A880DCC592}" type="parTrans" cxnId="{3D9FDB93-CFF0-47DA-8A59-835BBE2D8D9F}">
      <dgm:prSet/>
      <dgm:spPr/>
      <dgm:t>
        <a:bodyPr/>
        <a:lstStyle/>
        <a:p>
          <a:endParaRPr lang="en-US"/>
        </a:p>
      </dgm:t>
    </dgm:pt>
    <dgm:pt modelId="{5E8D8A0F-8E96-4A8E-BB29-7096C3A5FC1A}" type="sibTrans" cxnId="{3D9FDB93-CFF0-47DA-8A59-835BBE2D8D9F}">
      <dgm:prSet/>
      <dgm:spPr/>
      <dgm:t>
        <a:bodyPr/>
        <a:lstStyle/>
        <a:p>
          <a:endParaRPr lang="en-US"/>
        </a:p>
      </dgm:t>
    </dgm:pt>
    <dgm:pt modelId="{AE632099-7F07-4B05-B88B-DF57CAE412A0}" type="pres">
      <dgm:prSet presAssocID="{C5D99D1B-D70E-42EC-815D-C80DE78B0465}" presName="diagram" presStyleCnt="0">
        <dgm:presLayoutVars>
          <dgm:chPref val="1"/>
          <dgm:dir/>
          <dgm:animOne val="branch"/>
          <dgm:animLvl val="lvl"/>
          <dgm:resizeHandles/>
        </dgm:presLayoutVars>
      </dgm:prSet>
      <dgm:spPr/>
    </dgm:pt>
    <dgm:pt modelId="{303A9B25-5D63-4B64-B9FF-CCE3B71D67CE}" type="pres">
      <dgm:prSet presAssocID="{A74F81AD-7369-45D9-8DEF-8BB82450E2B5}" presName="root" presStyleCnt="0"/>
      <dgm:spPr/>
    </dgm:pt>
    <dgm:pt modelId="{B24E54E1-A95C-4B40-AE56-44BEAEE5924A}" type="pres">
      <dgm:prSet presAssocID="{A74F81AD-7369-45D9-8DEF-8BB82450E2B5}" presName="rootComposite" presStyleCnt="0"/>
      <dgm:spPr/>
    </dgm:pt>
    <dgm:pt modelId="{82375139-D663-4429-A4C6-150B299F9E4F}" type="pres">
      <dgm:prSet presAssocID="{A74F81AD-7369-45D9-8DEF-8BB82450E2B5}" presName="rootText" presStyleLbl="node1" presStyleIdx="0" presStyleCnt="3"/>
      <dgm:spPr/>
    </dgm:pt>
    <dgm:pt modelId="{74A37737-DF8E-4377-8228-DDD11E396B72}" type="pres">
      <dgm:prSet presAssocID="{A74F81AD-7369-45D9-8DEF-8BB82450E2B5}" presName="rootConnector" presStyleLbl="node1" presStyleIdx="0" presStyleCnt="3"/>
      <dgm:spPr/>
    </dgm:pt>
    <dgm:pt modelId="{99EBD5CC-AFD3-4144-8031-C25DD9AD5E1F}" type="pres">
      <dgm:prSet presAssocID="{A74F81AD-7369-45D9-8DEF-8BB82450E2B5}" presName="childShape" presStyleCnt="0"/>
      <dgm:spPr/>
    </dgm:pt>
    <dgm:pt modelId="{FF37EA24-D510-41B7-9022-F0CDBC2E4080}" type="pres">
      <dgm:prSet presAssocID="{8EBB56F7-830B-476D-9AAC-10B33E20803F}" presName="root" presStyleCnt="0"/>
      <dgm:spPr/>
    </dgm:pt>
    <dgm:pt modelId="{3D92F5EF-61CA-4091-BA96-FFAA7DFB4C6E}" type="pres">
      <dgm:prSet presAssocID="{8EBB56F7-830B-476D-9AAC-10B33E20803F}" presName="rootComposite" presStyleCnt="0"/>
      <dgm:spPr/>
    </dgm:pt>
    <dgm:pt modelId="{B65DDE1D-4F16-4C21-88EE-DC4EB7D32FF5}" type="pres">
      <dgm:prSet presAssocID="{8EBB56F7-830B-476D-9AAC-10B33E20803F}" presName="rootText" presStyleLbl="node1" presStyleIdx="1" presStyleCnt="3" custLinFactNeighborX="-934"/>
      <dgm:spPr/>
    </dgm:pt>
    <dgm:pt modelId="{3DB0DAF8-A902-4814-83BF-A9564C69EABF}" type="pres">
      <dgm:prSet presAssocID="{8EBB56F7-830B-476D-9AAC-10B33E20803F}" presName="rootConnector" presStyleLbl="node1" presStyleIdx="1" presStyleCnt="3"/>
      <dgm:spPr/>
    </dgm:pt>
    <dgm:pt modelId="{5F6944EC-4BEF-48C8-9414-4B62AED2C0DF}" type="pres">
      <dgm:prSet presAssocID="{8EBB56F7-830B-476D-9AAC-10B33E20803F}" presName="childShape" presStyleCnt="0"/>
      <dgm:spPr/>
    </dgm:pt>
    <dgm:pt modelId="{971B148A-7499-4B79-95D5-1D04079A996E}" type="pres">
      <dgm:prSet presAssocID="{5E3D633C-E679-4D6B-AE59-EBFDF750B2E0}" presName="root" presStyleCnt="0"/>
      <dgm:spPr/>
    </dgm:pt>
    <dgm:pt modelId="{1CC081C7-D85E-4BD1-87FE-E8CC7BD5F1D4}" type="pres">
      <dgm:prSet presAssocID="{5E3D633C-E679-4D6B-AE59-EBFDF750B2E0}" presName="rootComposite" presStyleCnt="0"/>
      <dgm:spPr/>
    </dgm:pt>
    <dgm:pt modelId="{11898DBB-4303-48F1-A306-711B8D5E3C57}" type="pres">
      <dgm:prSet presAssocID="{5E3D633C-E679-4D6B-AE59-EBFDF750B2E0}" presName="rootText" presStyleLbl="node1" presStyleIdx="2" presStyleCnt="3"/>
      <dgm:spPr/>
    </dgm:pt>
    <dgm:pt modelId="{02992183-208C-4F18-99C1-3011954F14A7}" type="pres">
      <dgm:prSet presAssocID="{5E3D633C-E679-4D6B-AE59-EBFDF750B2E0}" presName="rootConnector" presStyleLbl="node1" presStyleIdx="2" presStyleCnt="3"/>
      <dgm:spPr/>
    </dgm:pt>
    <dgm:pt modelId="{2DE17239-008D-434B-91BF-DCD6B1A5F057}" type="pres">
      <dgm:prSet presAssocID="{5E3D633C-E679-4D6B-AE59-EBFDF750B2E0}" presName="childShape" presStyleCnt="0"/>
      <dgm:spPr/>
    </dgm:pt>
  </dgm:ptLst>
  <dgm:cxnLst>
    <dgm:cxn modelId="{8DC26825-DC80-4E37-8995-6BDE5BC205E8}" type="presOf" srcId="{5E3D633C-E679-4D6B-AE59-EBFDF750B2E0}" destId="{02992183-208C-4F18-99C1-3011954F14A7}" srcOrd="1" destOrd="0" presId="urn:microsoft.com/office/officeart/2005/8/layout/hierarchy3"/>
    <dgm:cxn modelId="{D8447477-E343-4578-B756-8DEF514D19C8}" type="presOf" srcId="{8EBB56F7-830B-476D-9AAC-10B33E20803F}" destId="{B65DDE1D-4F16-4C21-88EE-DC4EB7D32FF5}" srcOrd="0" destOrd="0" presId="urn:microsoft.com/office/officeart/2005/8/layout/hierarchy3"/>
    <dgm:cxn modelId="{6194D057-876F-40C1-B47D-F98694AAA565}" type="presOf" srcId="{5E3D633C-E679-4D6B-AE59-EBFDF750B2E0}" destId="{11898DBB-4303-48F1-A306-711B8D5E3C57}" srcOrd="0" destOrd="0" presId="urn:microsoft.com/office/officeart/2005/8/layout/hierarchy3"/>
    <dgm:cxn modelId="{DF338479-F641-4C85-901A-E295166C87F2}" srcId="{C5D99D1B-D70E-42EC-815D-C80DE78B0465}" destId="{8EBB56F7-830B-476D-9AAC-10B33E20803F}" srcOrd="1" destOrd="0" parTransId="{83849941-E1A6-4685-A7BE-F7152C84FFC1}" sibTransId="{D7A54C18-E18E-49F9-8C14-2C253510F4CC}"/>
    <dgm:cxn modelId="{DEA60689-28BE-40D8-ADA4-C5E7EED0EBFB}" type="presOf" srcId="{C5D99D1B-D70E-42EC-815D-C80DE78B0465}" destId="{AE632099-7F07-4B05-B88B-DF57CAE412A0}" srcOrd="0" destOrd="0" presId="urn:microsoft.com/office/officeart/2005/8/layout/hierarchy3"/>
    <dgm:cxn modelId="{3D9FDB93-CFF0-47DA-8A59-835BBE2D8D9F}" srcId="{C5D99D1B-D70E-42EC-815D-C80DE78B0465}" destId="{5E3D633C-E679-4D6B-AE59-EBFDF750B2E0}" srcOrd="2" destOrd="0" parTransId="{82386E8D-E708-4C6B-8DCE-37A880DCC592}" sibTransId="{5E8D8A0F-8E96-4A8E-BB29-7096C3A5FC1A}"/>
    <dgm:cxn modelId="{889314AA-9B2F-4951-AA5D-8B947CBED29C}" type="presOf" srcId="{A74F81AD-7369-45D9-8DEF-8BB82450E2B5}" destId="{82375139-D663-4429-A4C6-150B299F9E4F}" srcOrd="0" destOrd="0" presId="urn:microsoft.com/office/officeart/2005/8/layout/hierarchy3"/>
    <dgm:cxn modelId="{9D2579E4-5524-4833-AB82-82879876A3F5}" type="presOf" srcId="{8EBB56F7-830B-476D-9AAC-10B33E20803F}" destId="{3DB0DAF8-A902-4814-83BF-A9564C69EABF}" srcOrd="1" destOrd="0" presId="urn:microsoft.com/office/officeart/2005/8/layout/hierarchy3"/>
    <dgm:cxn modelId="{E553FFEA-36D6-4C2A-8D5C-DB2B7C1319F6}" srcId="{C5D99D1B-D70E-42EC-815D-C80DE78B0465}" destId="{A74F81AD-7369-45D9-8DEF-8BB82450E2B5}" srcOrd="0" destOrd="0" parTransId="{5D13B3DD-71BF-44AB-94BE-15FC23774A75}" sibTransId="{3C067F2A-2BB2-4B43-ABEB-B41E1FAEFA56}"/>
    <dgm:cxn modelId="{2954B9EE-B854-41D9-B5DA-22AF51E07C02}" type="presOf" srcId="{A74F81AD-7369-45D9-8DEF-8BB82450E2B5}" destId="{74A37737-DF8E-4377-8228-DDD11E396B72}" srcOrd="1" destOrd="0" presId="urn:microsoft.com/office/officeart/2005/8/layout/hierarchy3"/>
    <dgm:cxn modelId="{04B6CAF7-A3B2-47D1-BF65-0FCF865929E1}" type="presParOf" srcId="{AE632099-7F07-4B05-B88B-DF57CAE412A0}" destId="{303A9B25-5D63-4B64-B9FF-CCE3B71D67CE}" srcOrd="0" destOrd="0" presId="urn:microsoft.com/office/officeart/2005/8/layout/hierarchy3"/>
    <dgm:cxn modelId="{0E975687-6A38-4B9B-B01A-4B6717FBCCF4}" type="presParOf" srcId="{303A9B25-5D63-4B64-B9FF-CCE3B71D67CE}" destId="{B24E54E1-A95C-4B40-AE56-44BEAEE5924A}" srcOrd="0" destOrd="0" presId="urn:microsoft.com/office/officeart/2005/8/layout/hierarchy3"/>
    <dgm:cxn modelId="{CAEB184C-EECC-4E3C-9AE7-12BA6EF9ABEE}" type="presParOf" srcId="{B24E54E1-A95C-4B40-AE56-44BEAEE5924A}" destId="{82375139-D663-4429-A4C6-150B299F9E4F}" srcOrd="0" destOrd="0" presId="urn:microsoft.com/office/officeart/2005/8/layout/hierarchy3"/>
    <dgm:cxn modelId="{72F6268B-3A1D-4175-912E-D4E58766326F}" type="presParOf" srcId="{B24E54E1-A95C-4B40-AE56-44BEAEE5924A}" destId="{74A37737-DF8E-4377-8228-DDD11E396B72}" srcOrd="1" destOrd="0" presId="urn:microsoft.com/office/officeart/2005/8/layout/hierarchy3"/>
    <dgm:cxn modelId="{773A723D-9B31-43CE-BBC8-A64278F141D1}" type="presParOf" srcId="{303A9B25-5D63-4B64-B9FF-CCE3B71D67CE}" destId="{99EBD5CC-AFD3-4144-8031-C25DD9AD5E1F}" srcOrd="1" destOrd="0" presId="urn:microsoft.com/office/officeart/2005/8/layout/hierarchy3"/>
    <dgm:cxn modelId="{A94FFB4D-9940-45FE-9966-7F65A17B52DD}" type="presParOf" srcId="{AE632099-7F07-4B05-B88B-DF57CAE412A0}" destId="{FF37EA24-D510-41B7-9022-F0CDBC2E4080}" srcOrd="1" destOrd="0" presId="urn:microsoft.com/office/officeart/2005/8/layout/hierarchy3"/>
    <dgm:cxn modelId="{E459FA87-BCEB-400C-926E-40C4B2A80AED}" type="presParOf" srcId="{FF37EA24-D510-41B7-9022-F0CDBC2E4080}" destId="{3D92F5EF-61CA-4091-BA96-FFAA7DFB4C6E}" srcOrd="0" destOrd="0" presId="urn:microsoft.com/office/officeart/2005/8/layout/hierarchy3"/>
    <dgm:cxn modelId="{49F8A46E-9D4F-45FA-A224-1888A495E70C}" type="presParOf" srcId="{3D92F5EF-61CA-4091-BA96-FFAA7DFB4C6E}" destId="{B65DDE1D-4F16-4C21-88EE-DC4EB7D32FF5}" srcOrd="0" destOrd="0" presId="urn:microsoft.com/office/officeart/2005/8/layout/hierarchy3"/>
    <dgm:cxn modelId="{CFE965D9-2C75-49DC-B675-FB8728DD9CD7}" type="presParOf" srcId="{3D92F5EF-61CA-4091-BA96-FFAA7DFB4C6E}" destId="{3DB0DAF8-A902-4814-83BF-A9564C69EABF}" srcOrd="1" destOrd="0" presId="urn:microsoft.com/office/officeart/2005/8/layout/hierarchy3"/>
    <dgm:cxn modelId="{8482DA01-E634-4C54-8198-6D98E2455CD0}" type="presParOf" srcId="{FF37EA24-D510-41B7-9022-F0CDBC2E4080}" destId="{5F6944EC-4BEF-48C8-9414-4B62AED2C0DF}" srcOrd="1" destOrd="0" presId="urn:microsoft.com/office/officeart/2005/8/layout/hierarchy3"/>
    <dgm:cxn modelId="{93A293C8-A55E-4CB3-9960-90250211AB93}" type="presParOf" srcId="{AE632099-7F07-4B05-B88B-DF57CAE412A0}" destId="{971B148A-7499-4B79-95D5-1D04079A996E}" srcOrd="2" destOrd="0" presId="urn:microsoft.com/office/officeart/2005/8/layout/hierarchy3"/>
    <dgm:cxn modelId="{F75A9BD1-AE0A-4FB6-AFA1-A544D70037EB}" type="presParOf" srcId="{971B148A-7499-4B79-95D5-1D04079A996E}" destId="{1CC081C7-D85E-4BD1-87FE-E8CC7BD5F1D4}" srcOrd="0" destOrd="0" presId="urn:microsoft.com/office/officeart/2005/8/layout/hierarchy3"/>
    <dgm:cxn modelId="{15B7179B-9FA4-4A2C-B158-9E2A886380A6}" type="presParOf" srcId="{1CC081C7-D85E-4BD1-87FE-E8CC7BD5F1D4}" destId="{11898DBB-4303-48F1-A306-711B8D5E3C57}" srcOrd="0" destOrd="0" presId="urn:microsoft.com/office/officeart/2005/8/layout/hierarchy3"/>
    <dgm:cxn modelId="{3FD906AD-927D-473B-8653-13B65DD1AF63}" type="presParOf" srcId="{1CC081C7-D85E-4BD1-87FE-E8CC7BD5F1D4}" destId="{02992183-208C-4F18-99C1-3011954F14A7}" srcOrd="1" destOrd="0" presId="urn:microsoft.com/office/officeart/2005/8/layout/hierarchy3"/>
    <dgm:cxn modelId="{E5411B7E-1DA9-4EEE-ACEE-F4CCB1ECF058}" type="presParOf" srcId="{971B148A-7499-4B79-95D5-1D04079A996E}" destId="{2DE17239-008D-434B-91BF-DCD6B1A5F057}"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74C2AD-6B1C-4F74-889B-4AE9765D9901}">
      <dsp:nvSpPr>
        <dsp:cNvPr id="0" name=""/>
        <dsp:cNvSpPr/>
      </dsp:nvSpPr>
      <dsp:spPr>
        <a:xfrm>
          <a:off x="2238928" y="768207"/>
          <a:ext cx="1522141" cy="299453"/>
        </a:xfrm>
        <a:custGeom>
          <a:avLst/>
          <a:gdLst/>
          <a:ahLst/>
          <a:cxnLst/>
          <a:rect l="0" t="0" r="0" b="0"/>
          <a:pathLst>
            <a:path>
              <a:moveTo>
                <a:pt x="0" y="0"/>
              </a:moveTo>
              <a:lnTo>
                <a:pt x="0" y="141882"/>
              </a:lnTo>
              <a:lnTo>
                <a:pt x="1522141" y="141882"/>
              </a:lnTo>
              <a:lnTo>
                <a:pt x="1522141" y="29945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17A9207-2788-4F09-B9EE-2A8DE14A2638}">
      <dsp:nvSpPr>
        <dsp:cNvPr id="0" name=""/>
        <dsp:cNvSpPr/>
      </dsp:nvSpPr>
      <dsp:spPr>
        <a:xfrm>
          <a:off x="750341" y="768207"/>
          <a:ext cx="1488586" cy="299453"/>
        </a:xfrm>
        <a:custGeom>
          <a:avLst/>
          <a:gdLst/>
          <a:ahLst/>
          <a:cxnLst/>
          <a:rect l="0" t="0" r="0" b="0"/>
          <a:pathLst>
            <a:path>
              <a:moveTo>
                <a:pt x="1488586" y="0"/>
              </a:moveTo>
              <a:lnTo>
                <a:pt x="1488586" y="141882"/>
              </a:lnTo>
              <a:lnTo>
                <a:pt x="0" y="141882"/>
              </a:lnTo>
              <a:lnTo>
                <a:pt x="0" y="29945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CACF95C-6CBF-492D-89B9-5B6B0F430DC7}">
      <dsp:nvSpPr>
        <dsp:cNvPr id="0" name=""/>
        <dsp:cNvSpPr/>
      </dsp:nvSpPr>
      <dsp:spPr>
        <a:xfrm>
          <a:off x="1488586" y="17865"/>
          <a:ext cx="1500683" cy="75034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Robert </a:t>
          </a:r>
        </a:p>
      </dsp:txBody>
      <dsp:txXfrm>
        <a:off x="1488586" y="17865"/>
        <a:ext cx="1500683" cy="750341"/>
      </dsp:txXfrm>
    </dsp:sp>
    <dsp:sp modelId="{97442A56-5B34-4508-84E2-F9F23AA5033C}">
      <dsp:nvSpPr>
        <dsp:cNvPr id="0" name=""/>
        <dsp:cNvSpPr/>
      </dsp:nvSpPr>
      <dsp:spPr>
        <a:xfrm>
          <a:off x="0" y="1067661"/>
          <a:ext cx="1500683" cy="75034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Steph </a:t>
          </a:r>
        </a:p>
      </dsp:txBody>
      <dsp:txXfrm>
        <a:off x="0" y="1067661"/>
        <a:ext cx="1500683" cy="750341"/>
      </dsp:txXfrm>
    </dsp:sp>
    <dsp:sp modelId="{327ECF42-9784-4867-A42D-72FA8B5B32BB}">
      <dsp:nvSpPr>
        <dsp:cNvPr id="0" name=""/>
        <dsp:cNvSpPr/>
      </dsp:nvSpPr>
      <dsp:spPr>
        <a:xfrm>
          <a:off x="3010728" y="1067661"/>
          <a:ext cx="1500683" cy="75034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Vargas</a:t>
          </a:r>
        </a:p>
      </dsp:txBody>
      <dsp:txXfrm>
        <a:off x="3010728" y="1067661"/>
        <a:ext cx="1500683" cy="7503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2FFD50-2148-47D4-87CB-A05CEEC217E7}">
      <dsp:nvSpPr>
        <dsp:cNvPr id="0" name=""/>
        <dsp:cNvSpPr/>
      </dsp:nvSpPr>
      <dsp:spPr>
        <a:xfrm>
          <a:off x="3205367" y="1337451"/>
          <a:ext cx="2515284" cy="373897"/>
        </a:xfrm>
        <a:custGeom>
          <a:avLst/>
          <a:gdLst/>
          <a:ahLst/>
          <a:cxnLst/>
          <a:rect l="0" t="0" r="0" b="0"/>
          <a:pathLst>
            <a:path>
              <a:moveTo>
                <a:pt x="0" y="0"/>
              </a:moveTo>
              <a:lnTo>
                <a:pt x="0" y="222900"/>
              </a:lnTo>
              <a:lnTo>
                <a:pt x="2515284" y="222900"/>
              </a:lnTo>
              <a:lnTo>
                <a:pt x="2515284" y="37389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5DB54BA-63EB-4B88-A6EB-9EA463F24653}">
      <dsp:nvSpPr>
        <dsp:cNvPr id="0" name=""/>
        <dsp:cNvSpPr/>
      </dsp:nvSpPr>
      <dsp:spPr>
        <a:xfrm>
          <a:off x="3205367" y="1337451"/>
          <a:ext cx="838428" cy="373897"/>
        </a:xfrm>
        <a:custGeom>
          <a:avLst/>
          <a:gdLst/>
          <a:ahLst/>
          <a:cxnLst/>
          <a:rect l="0" t="0" r="0" b="0"/>
          <a:pathLst>
            <a:path>
              <a:moveTo>
                <a:pt x="0" y="0"/>
              </a:moveTo>
              <a:lnTo>
                <a:pt x="0" y="222900"/>
              </a:lnTo>
              <a:lnTo>
                <a:pt x="838428" y="222900"/>
              </a:lnTo>
              <a:lnTo>
                <a:pt x="838428" y="37389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C4A093E-A19A-40A8-B52D-4711CB17C1FE}">
      <dsp:nvSpPr>
        <dsp:cNvPr id="0" name=""/>
        <dsp:cNvSpPr/>
      </dsp:nvSpPr>
      <dsp:spPr>
        <a:xfrm>
          <a:off x="2366939" y="1337451"/>
          <a:ext cx="838428" cy="373897"/>
        </a:xfrm>
        <a:custGeom>
          <a:avLst/>
          <a:gdLst/>
          <a:ahLst/>
          <a:cxnLst/>
          <a:rect l="0" t="0" r="0" b="0"/>
          <a:pathLst>
            <a:path>
              <a:moveTo>
                <a:pt x="838428" y="0"/>
              </a:moveTo>
              <a:lnTo>
                <a:pt x="838428" y="222900"/>
              </a:lnTo>
              <a:lnTo>
                <a:pt x="0" y="222900"/>
              </a:lnTo>
              <a:lnTo>
                <a:pt x="0" y="37389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0A03415-4988-4194-89D5-DF3813F0E754}">
      <dsp:nvSpPr>
        <dsp:cNvPr id="0" name=""/>
        <dsp:cNvSpPr/>
      </dsp:nvSpPr>
      <dsp:spPr>
        <a:xfrm>
          <a:off x="690082" y="1337451"/>
          <a:ext cx="2515284" cy="373897"/>
        </a:xfrm>
        <a:custGeom>
          <a:avLst/>
          <a:gdLst/>
          <a:ahLst/>
          <a:cxnLst/>
          <a:rect l="0" t="0" r="0" b="0"/>
          <a:pathLst>
            <a:path>
              <a:moveTo>
                <a:pt x="2515284" y="0"/>
              </a:moveTo>
              <a:lnTo>
                <a:pt x="2515284" y="222900"/>
              </a:lnTo>
              <a:lnTo>
                <a:pt x="0" y="222900"/>
              </a:lnTo>
              <a:lnTo>
                <a:pt x="0" y="37389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41BEF71-AF10-4136-9EF8-D2D9A3AA3CE2}">
      <dsp:nvSpPr>
        <dsp:cNvPr id="0" name=""/>
        <dsp:cNvSpPr/>
      </dsp:nvSpPr>
      <dsp:spPr>
        <a:xfrm>
          <a:off x="2580430" y="690321"/>
          <a:ext cx="1249875" cy="6471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91317" numCol="1" spcCol="1270" anchor="ctr" anchorCtr="0">
          <a:noAutofit/>
        </a:bodyPr>
        <a:lstStyle/>
        <a:p>
          <a:pPr marL="0" lvl="0" indent="0" algn="ctr" defTabSz="533400">
            <a:lnSpc>
              <a:spcPct val="90000"/>
            </a:lnSpc>
            <a:spcBef>
              <a:spcPct val="0"/>
            </a:spcBef>
            <a:spcAft>
              <a:spcPct val="35000"/>
            </a:spcAft>
            <a:buNone/>
          </a:pPr>
          <a:r>
            <a:rPr lang="en-US" sz="1200" kern="1200" dirty="0"/>
            <a:t>President</a:t>
          </a:r>
        </a:p>
      </dsp:txBody>
      <dsp:txXfrm>
        <a:off x="2580430" y="690321"/>
        <a:ext cx="1249875" cy="647129"/>
      </dsp:txXfrm>
    </dsp:sp>
    <dsp:sp modelId="{97BC94DD-4848-470E-B27F-A8A25D44E7DF}">
      <dsp:nvSpPr>
        <dsp:cNvPr id="0" name=""/>
        <dsp:cNvSpPr/>
      </dsp:nvSpPr>
      <dsp:spPr>
        <a:xfrm>
          <a:off x="2830405" y="1193645"/>
          <a:ext cx="1124887" cy="215709"/>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7620" rIns="30480" bIns="7620" numCol="1" spcCol="1270" anchor="ctr" anchorCtr="0">
          <a:noAutofit/>
        </a:bodyPr>
        <a:lstStyle/>
        <a:p>
          <a:pPr marL="0" lvl="0" indent="0" algn="r" defTabSz="533400">
            <a:lnSpc>
              <a:spcPct val="90000"/>
            </a:lnSpc>
            <a:spcBef>
              <a:spcPct val="0"/>
            </a:spcBef>
            <a:spcAft>
              <a:spcPct val="35000"/>
            </a:spcAft>
            <a:buNone/>
          </a:pPr>
          <a:r>
            <a:rPr lang="en-US" sz="1200" kern="1200" dirty="0"/>
            <a:t>Robert Campbell </a:t>
          </a:r>
        </a:p>
      </dsp:txBody>
      <dsp:txXfrm>
        <a:off x="2830405" y="1193645"/>
        <a:ext cx="1124887" cy="215709"/>
      </dsp:txXfrm>
    </dsp:sp>
    <dsp:sp modelId="{7922887D-E22B-49DA-AB25-03815E32E338}">
      <dsp:nvSpPr>
        <dsp:cNvPr id="0" name=""/>
        <dsp:cNvSpPr/>
      </dsp:nvSpPr>
      <dsp:spPr>
        <a:xfrm>
          <a:off x="65145" y="1711348"/>
          <a:ext cx="1249875" cy="6471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91317" numCol="1" spcCol="1270" anchor="ctr" anchorCtr="0">
          <a:noAutofit/>
        </a:bodyPr>
        <a:lstStyle/>
        <a:p>
          <a:pPr marL="0" lvl="0" indent="0" algn="ctr" defTabSz="533400">
            <a:lnSpc>
              <a:spcPct val="90000"/>
            </a:lnSpc>
            <a:spcBef>
              <a:spcPct val="0"/>
            </a:spcBef>
            <a:spcAft>
              <a:spcPct val="35000"/>
            </a:spcAft>
            <a:buNone/>
          </a:pPr>
          <a:r>
            <a:rPr lang="en-US" sz="1200" kern="1200" dirty="0"/>
            <a:t>Private Wealth Advisor</a:t>
          </a:r>
        </a:p>
      </dsp:txBody>
      <dsp:txXfrm>
        <a:off x="65145" y="1711348"/>
        <a:ext cx="1249875" cy="647129"/>
      </dsp:txXfrm>
    </dsp:sp>
    <dsp:sp modelId="{47E31457-E4FD-4124-909C-1797CDA07C43}">
      <dsp:nvSpPr>
        <dsp:cNvPr id="0" name=""/>
        <dsp:cNvSpPr/>
      </dsp:nvSpPr>
      <dsp:spPr>
        <a:xfrm>
          <a:off x="315120" y="2214672"/>
          <a:ext cx="1124887" cy="215709"/>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8890" rIns="35560" bIns="8890" numCol="1" spcCol="1270" anchor="ctr" anchorCtr="0">
          <a:noAutofit/>
        </a:bodyPr>
        <a:lstStyle/>
        <a:p>
          <a:pPr marL="0" lvl="0" indent="0" algn="r" defTabSz="622300">
            <a:lnSpc>
              <a:spcPct val="90000"/>
            </a:lnSpc>
            <a:spcBef>
              <a:spcPct val="0"/>
            </a:spcBef>
            <a:spcAft>
              <a:spcPct val="35000"/>
            </a:spcAft>
            <a:buNone/>
          </a:pPr>
          <a:r>
            <a:rPr lang="en-US" sz="1400" kern="1200" dirty="0"/>
            <a:t>(GRU)</a:t>
          </a:r>
        </a:p>
      </dsp:txBody>
      <dsp:txXfrm>
        <a:off x="315120" y="2214672"/>
        <a:ext cx="1124887" cy="215709"/>
      </dsp:txXfrm>
    </dsp:sp>
    <dsp:sp modelId="{DF598092-EA90-4E36-B212-9DDFEAB8935E}">
      <dsp:nvSpPr>
        <dsp:cNvPr id="0" name=""/>
        <dsp:cNvSpPr/>
      </dsp:nvSpPr>
      <dsp:spPr>
        <a:xfrm>
          <a:off x="1742001" y="1711348"/>
          <a:ext cx="1249875" cy="6471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91317" numCol="1" spcCol="1270" anchor="ctr" anchorCtr="0">
          <a:noAutofit/>
        </a:bodyPr>
        <a:lstStyle/>
        <a:p>
          <a:pPr marL="0" lvl="0" indent="0" algn="ctr" defTabSz="533400">
            <a:lnSpc>
              <a:spcPct val="90000"/>
            </a:lnSpc>
            <a:spcBef>
              <a:spcPct val="0"/>
            </a:spcBef>
            <a:spcAft>
              <a:spcPct val="35000"/>
            </a:spcAft>
            <a:buNone/>
          </a:pPr>
          <a:r>
            <a:rPr lang="en-US" sz="1200" kern="1200" dirty="0"/>
            <a:t>Director of Insurance &amp; Office Manager </a:t>
          </a:r>
        </a:p>
      </dsp:txBody>
      <dsp:txXfrm>
        <a:off x="1742001" y="1711348"/>
        <a:ext cx="1249875" cy="647129"/>
      </dsp:txXfrm>
    </dsp:sp>
    <dsp:sp modelId="{E377F70A-D85F-4B32-A227-7F48628920D8}">
      <dsp:nvSpPr>
        <dsp:cNvPr id="0" name=""/>
        <dsp:cNvSpPr/>
      </dsp:nvSpPr>
      <dsp:spPr>
        <a:xfrm>
          <a:off x="1991976" y="2214672"/>
          <a:ext cx="1124887" cy="215709"/>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8890" rIns="35560" bIns="8890" numCol="1" spcCol="1270" anchor="ctr" anchorCtr="0">
          <a:noAutofit/>
        </a:bodyPr>
        <a:lstStyle/>
        <a:p>
          <a:pPr marL="0" lvl="0" indent="0" algn="r" defTabSz="622300">
            <a:lnSpc>
              <a:spcPct val="90000"/>
            </a:lnSpc>
            <a:spcBef>
              <a:spcPct val="0"/>
            </a:spcBef>
            <a:spcAft>
              <a:spcPct val="35000"/>
            </a:spcAft>
            <a:buNone/>
          </a:pPr>
          <a:r>
            <a:rPr lang="en-US" sz="1400" kern="1200" dirty="0"/>
            <a:t> Stephanie </a:t>
          </a:r>
        </a:p>
      </dsp:txBody>
      <dsp:txXfrm>
        <a:off x="1991976" y="2214672"/>
        <a:ext cx="1124887" cy="215709"/>
      </dsp:txXfrm>
    </dsp:sp>
    <dsp:sp modelId="{AC802939-423A-4628-AADD-C9DE126CDA9B}">
      <dsp:nvSpPr>
        <dsp:cNvPr id="0" name=""/>
        <dsp:cNvSpPr/>
      </dsp:nvSpPr>
      <dsp:spPr>
        <a:xfrm>
          <a:off x="3418858" y="1711348"/>
          <a:ext cx="1249875" cy="6471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91317" numCol="1" spcCol="1270" anchor="ctr" anchorCtr="0">
          <a:noAutofit/>
        </a:bodyPr>
        <a:lstStyle/>
        <a:p>
          <a:pPr marL="0" lvl="0" indent="0" algn="ctr" defTabSz="533400">
            <a:lnSpc>
              <a:spcPct val="90000"/>
            </a:lnSpc>
            <a:spcBef>
              <a:spcPct val="0"/>
            </a:spcBef>
            <a:spcAft>
              <a:spcPct val="35000"/>
            </a:spcAft>
            <a:buNone/>
          </a:pPr>
          <a:r>
            <a:rPr lang="en-US" sz="1200" kern="1200" dirty="0"/>
            <a:t>Director of Investments &amp; Planning</a:t>
          </a:r>
        </a:p>
      </dsp:txBody>
      <dsp:txXfrm>
        <a:off x="3418858" y="1711348"/>
        <a:ext cx="1249875" cy="647129"/>
      </dsp:txXfrm>
    </dsp:sp>
    <dsp:sp modelId="{96754FD5-63E3-4C06-8534-3755AC4B2E4F}">
      <dsp:nvSpPr>
        <dsp:cNvPr id="0" name=""/>
        <dsp:cNvSpPr/>
      </dsp:nvSpPr>
      <dsp:spPr>
        <a:xfrm>
          <a:off x="3668833" y="2214672"/>
          <a:ext cx="1124887" cy="215709"/>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8890" rIns="35560" bIns="8890" numCol="1" spcCol="1270" anchor="ctr" anchorCtr="0">
          <a:noAutofit/>
        </a:bodyPr>
        <a:lstStyle/>
        <a:p>
          <a:pPr marL="0" lvl="0" indent="0" algn="r" defTabSz="622300">
            <a:lnSpc>
              <a:spcPct val="90000"/>
            </a:lnSpc>
            <a:spcBef>
              <a:spcPct val="0"/>
            </a:spcBef>
            <a:spcAft>
              <a:spcPct val="35000"/>
            </a:spcAft>
            <a:buNone/>
          </a:pPr>
          <a:r>
            <a:rPr lang="en-US" sz="1400" kern="1200" dirty="0"/>
            <a:t>Vargas </a:t>
          </a:r>
        </a:p>
      </dsp:txBody>
      <dsp:txXfrm>
        <a:off x="3668833" y="2214672"/>
        <a:ext cx="1124887" cy="215709"/>
      </dsp:txXfrm>
    </dsp:sp>
    <dsp:sp modelId="{8EA0A650-787C-465F-9D2D-FAFDA51FBD0E}">
      <dsp:nvSpPr>
        <dsp:cNvPr id="0" name=""/>
        <dsp:cNvSpPr/>
      </dsp:nvSpPr>
      <dsp:spPr>
        <a:xfrm>
          <a:off x="5095715" y="1711348"/>
          <a:ext cx="1249875" cy="6471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91317" numCol="1" spcCol="1270" anchor="ctr" anchorCtr="0">
          <a:noAutofit/>
        </a:bodyPr>
        <a:lstStyle/>
        <a:p>
          <a:pPr marL="0" lvl="0" indent="0" algn="ctr" defTabSz="533400">
            <a:lnSpc>
              <a:spcPct val="90000"/>
            </a:lnSpc>
            <a:spcBef>
              <a:spcPct val="0"/>
            </a:spcBef>
            <a:spcAft>
              <a:spcPct val="35000"/>
            </a:spcAft>
            <a:buNone/>
          </a:pPr>
          <a:r>
            <a:rPr lang="en-US" sz="1200" kern="1200" dirty="0"/>
            <a:t>COO</a:t>
          </a:r>
        </a:p>
      </dsp:txBody>
      <dsp:txXfrm>
        <a:off x="5095715" y="1711348"/>
        <a:ext cx="1249875" cy="647129"/>
      </dsp:txXfrm>
    </dsp:sp>
    <dsp:sp modelId="{FE24C004-C3F4-438D-8C25-C92FB0B7E7B4}">
      <dsp:nvSpPr>
        <dsp:cNvPr id="0" name=""/>
        <dsp:cNvSpPr/>
      </dsp:nvSpPr>
      <dsp:spPr>
        <a:xfrm>
          <a:off x="5345690" y="2214672"/>
          <a:ext cx="1124887" cy="215709"/>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7620" rIns="30480" bIns="7620" numCol="1" spcCol="1270" anchor="ctr" anchorCtr="0">
          <a:noAutofit/>
        </a:bodyPr>
        <a:lstStyle/>
        <a:p>
          <a:pPr marL="0" lvl="0" indent="0" algn="r" defTabSz="533400">
            <a:lnSpc>
              <a:spcPct val="90000"/>
            </a:lnSpc>
            <a:spcBef>
              <a:spcPct val="0"/>
            </a:spcBef>
            <a:spcAft>
              <a:spcPct val="35000"/>
            </a:spcAft>
            <a:buNone/>
          </a:pPr>
          <a:r>
            <a:rPr lang="en-US" sz="1200" kern="1200" dirty="0"/>
            <a:t>Josh McCandless</a:t>
          </a:r>
        </a:p>
      </dsp:txBody>
      <dsp:txXfrm>
        <a:off x="5345690" y="2214672"/>
        <a:ext cx="1124887" cy="2157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375139-D663-4429-A4C6-150B299F9E4F}">
      <dsp:nvSpPr>
        <dsp:cNvPr id="0" name=""/>
        <dsp:cNvSpPr/>
      </dsp:nvSpPr>
      <dsp:spPr>
        <a:xfrm>
          <a:off x="1073" y="1048670"/>
          <a:ext cx="2510916" cy="1255458"/>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en-US" sz="2800" kern="1200" dirty="0"/>
            <a:t>$1M Premium</a:t>
          </a:r>
        </a:p>
      </dsp:txBody>
      <dsp:txXfrm>
        <a:off x="37844" y="1085441"/>
        <a:ext cx="2437374" cy="1181916"/>
      </dsp:txXfrm>
    </dsp:sp>
    <dsp:sp modelId="{B65DDE1D-4F16-4C21-88EE-DC4EB7D32FF5}">
      <dsp:nvSpPr>
        <dsp:cNvPr id="0" name=""/>
        <dsp:cNvSpPr/>
      </dsp:nvSpPr>
      <dsp:spPr>
        <a:xfrm>
          <a:off x="3116266" y="1048670"/>
          <a:ext cx="2510916" cy="1255458"/>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$18M in New AUM</a:t>
          </a:r>
        </a:p>
      </dsp:txBody>
      <dsp:txXfrm>
        <a:off x="3153037" y="1085441"/>
        <a:ext cx="2437374" cy="1181916"/>
      </dsp:txXfrm>
    </dsp:sp>
    <dsp:sp modelId="{11898DBB-4303-48F1-A306-711B8D5E3C57}">
      <dsp:nvSpPr>
        <dsp:cNvPr id="0" name=""/>
        <dsp:cNvSpPr/>
      </dsp:nvSpPr>
      <dsp:spPr>
        <a:xfrm>
          <a:off x="6278364" y="1048670"/>
          <a:ext cx="2510916" cy="1255458"/>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60 New Clients</a:t>
          </a:r>
        </a:p>
      </dsp:txBody>
      <dsp:txXfrm>
        <a:off x="6315135" y="1085441"/>
        <a:ext cx="2437374" cy="1181916"/>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CDA4E-5932-35BA-4E48-8FFCD5F2628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337BA37-7905-C7EA-F0A4-5CF9123CDE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600E9C6-81FE-C527-ABA7-A2410A036FE0}"/>
              </a:ext>
            </a:extLst>
          </p:cNvPr>
          <p:cNvSpPr>
            <a:spLocks noGrp="1"/>
          </p:cNvSpPr>
          <p:nvPr>
            <p:ph type="dt" sz="half" idx="10"/>
          </p:nvPr>
        </p:nvSpPr>
        <p:spPr/>
        <p:txBody>
          <a:bodyPr/>
          <a:lstStyle/>
          <a:p>
            <a:fld id="{10033DB2-E328-4C80-8750-24003DFDBC41}" type="datetimeFigureOut">
              <a:rPr lang="en-US" smtClean="0"/>
              <a:t>1/4/2024</a:t>
            </a:fld>
            <a:endParaRPr lang="en-US"/>
          </a:p>
        </p:txBody>
      </p:sp>
      <p:sp>
        <p:nvSpPr>
          <p:cNvPr id="5" name="Footer Placeholder 4">
            <a:extLst>
              <a:ext uri="{FF2B5EF4-FFF2-40B4-BE49-F238E27FC236}">
                <a16:creationId xmlns:a16="http://schemas.microsoft.com/office/drawing/2014/main" id="{40EF3B4B-3019-95EC-1FD6-EF472FFACC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E966A2-79BA-8A0E-DA48-62F16ECA4682}"/>
              </a:ext>
            </a:extLst>
          </p:cNvPr>
          <p:cNvSpPr>
            <a:spLocks noGrp="1"/>
          </p:cNvSpPr>
          <p:nvPr>
            <p:ph type="sldNum" sz="quarter" idx="12"/>
          </p:nvPr>
        </p:nvSpPr>
        <p:spPr/>
        <p:txBody>
          <a:bodyPr/>
          <a:lstStyle/>
          <a:p>
            <a:fld id="{8AC6B442-1D5F-4436-84EC-4A80528E0FC3}" type="slidenum">
              <a:rPr lang="en-US" smtClean="0"/>
              <a:t>‹#›</a:t>
            </a:fld>
            <a:endParaRPr lang="en-US"/>
          </a:p>
        </p:txBody>
      </p:sp>
    </p:spTree>
    <p:extLst>
      <p:ext uri="{BB962C8B-B14F-4D97-AF65-F5344CB8AC3E}">
        <p14:creationId xmlns:p14="http://schemas.microsoft.com/office/powerpoint/2010/main" val="2430380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C92C5-69F1-80D5-745D-46625DC16A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17C8326-EAE2-BA18-AA9B-189FBC7A2E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115DF4-87DD-C869-7C1A-49EAC675292D}"/>
              </a:ext>
            </a:extLst>
          </p:cNvPr>
          <p:cNvSpPr>
            <a:spLocks noGrp="1"/>
          </p:cNvSpPr>
          <p:nvPr>
            <p:ph type="dt" sz="half" idx="10"/>
          </p:nvPr>
        </p:nvSpPr>
        <p:spPr/>
        <p:txBody>
          <a:bodyPr/>
          <a:lstStyle/>
          <a:p>
            <a:fld id="{10033DB2-E328-4C80-8750-24003DFDBC41}" type="datetimeFigureOut">
              <a:rPr lang="en-US" smtClean="0"/>
              <a:t>1/4/2024</a:t>
            </a:fld>
            <a:endParaRPr lang="en-US"/>
          </a:p>
        </p:txBody>
      </p:sp>
      <p:sp>
        <p:nvSpPr>
          <p:cNvPr id="5" name="Footer Placeholder 4">
            <a:extLst>
              <a:ext uri="{FF2B5EF4-FFF2-40B4-BE49-F238E27FC236}">
                <a16:creationId xmlns:a16="http://schemas.microsoft.com/office/drawing/2014/main" id="{9BDC990C-2EF4-E08A-7B9F-5DDD41AFF2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FBD294-D160-B20F-2D4A-078A53A8F196}"/>
              </a:ext>
            </a:extLst>
          </p:cNvPr>
          <p:cNvSpPr>
            <a:spLocks noGrp="1"/>
          </p:cNvSpPr>
          <p:nvPr>
            <p:ph type="sldNum" sz="quarter" idx="12"/>
          </p:nvPr>
        </p:nvSpPr>
        <p:spPr/>
        <p:txBody>
          <a:bodyPr/>
          <a:lstStyle/>
          <a:p>
            <a:fld id="{8AC6B442-1D5F-4436-84EC-4A80528E0FC3}" type="slidenum">
              <a:rPr lang="en-US" smtClean="0"/>
              <a:t>‹#›</a:t>
            </a:fld>
            <a:endParaRPr lang="en-US"/>
          </a:p>
        </p:txBody>
      </p:sp>
    </p:spTree>
    <p:extLst>
      <p:ext uri="{BB962C8B-B14F-4D97-AF65-F5344CB8AC3E}">
        <p14:creationId xmlns:p14="http://schemas.microsoft.com/office/powerpoint/2010/main" val="1476602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BE0A7-0344-0041-5F2E-95CA6385190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252D0EF-D053-23A0-D5DB-C3D582CDC7C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7C77A43-8C9C-E9B7-CD22-C1FC57DB4743}"/>
              </a:ext>
            </a:extLst>
          </p:cNvPr>
          <p:cNvSpPr>
            <a:spLocks noGrp="1"/>
          </p:cNvSpPr>
          <p:nvPr>
            <p:ph type="dt" sz="half" idx="10"/>
          </p:nvPr>
        </p:nvSpPr>
        <p:spPr/>
        <p:txBody>
          <a:bodyPr/>
          <a:lstStyle/>
          <a:p>
            <a:fld id="{10033DB2-E328-4C80-8750-24003DFDBC41}" type="datetimeFigureOut">
              <a:rPr lang="en-US" smtClean="0"/>
              <a:t>1/4/2024</a:t>
            </a:fld>
            <a:endParaRPr lang="en-US"/>
          </a:p>
        </p:txBody>
      </p:sp>
      <p:sp>
        <p:nvSpPr>
          <p:cNvPr id="5" name="Footer Placeholder 4">
            <a:extLst>
              <a:ext uri="{FF2B5EF4-FFF2-40B4-BE49-F238E27FC236}">
                <a16:creationId xmlns:a16="http://schemas.microsoft.com/office/drawing/2014/main" id="{880E074C-AB9B-944B-81A0-0FF6B4B029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55FBE7-E7A5-DE76-7685-AFF660485A9C}"/>
              </a:ext>
            </a:extLst>
          </p:cNvPr>
          <p:cNvSpPr>
            <a:spLocks noGrp="1"/>
          </p:cNvSpPr>
          <p:nvPr>
            <p:ph type="sldNum" sz="quarter" idx="12"/>
          </p:nvPr>
        </p:nvSpPr>
        <p:spPr/>
        <p:txBody>
          <a:bodyPr/>
          <a:lstStyle/>
          <a:p>
            <a:fld id="{8AC6B442-1D5F-4436-84EC-4A80528E0FC3}" type="slidenum">
              <a:rPr lang="en-US" smtClean="0"/>
              <a:t>‹#›</a:t>
            </a:fld>
            <a:endParaRPr lang="en-US"/>
          </a:p>
        </p:txBody>
      </p:sp>
    </p:spTree>
    <p:extLst>
      <p:ext uri="{BB962C8B-B14F-4D97-AF65-F5344CB8AC3E}">
        <p14:creationId xmlns:p14="http://schemas.microsoft.com/office/powerpoint/2010/main" val="1595102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9820F-F98C-34E1-879B-6AD002A6D5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5B89FD-F3BA-652E-1FD3-4FCEE0454A2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DC612DC-6D27-8C09-AD0C-005FA60074E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52035C6-CC44-3BCC-DE20-7334A089AD79}"/>
              </a:ext>
            </a:extLst>
          </p:cNvPr>
          <p:cNvSpPr>
            <a:spLocks noGrp="1"/>
          </p:cNvSpPr>
          <p:nvPr>
            <p:ph type="dt" sz="half" idx="10"/>
          </p:nvPr>
        </p:nvSpPr>
        <p:spPr/>
        <p:txBody>
          <a:bodyPr/>
          <a:lstStyle/>
          <a:p>
            <a:fld id="{10033DB2-E328-4C80-8750-24003DFDBC41}" type="datetimeFigureOut">
              <a:rPr lang="en-US" smtClean="0"/>
              <a:t>1/4/2024</a:t>
            </a:fld>
            <a:endParaRPr lang="en-US"/>
          </a:p>
        </p:txBody>
      </p:sp>
      <p:sp>
        <p:nvSpPr>
          <p:cNvPr id="6" name="Footer Placeholder 5">
            <a:extLst>
              <a:ext uri="{FF2B5EF4-FFF2-40B4-BE49-F238E27FC236}">
                <a16:creationId xmlns:a16="http://schemas.microsoft.com/office/drawing/2014/main" id="{1382F775-3A66-C44B-EB79-A735869E6D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03B529-8A58-A00A-D7C2-3981626608E8}"/>
              </a:ext>
            </a:extLst>
          </p:cNvPr>
          <p:cNvSpPr>
            <a:spLocks noGrp="1"/>
          </p:cNvSpPr>
          <p:nvPr>
            <p:ph type="sldNum" sz="quarter" idx="12"/>
          </p:nvPr>
        </p:nvSpPr>
        <p:spPr/>
        <p:txBody>
          <a:bodyPr/>
          <a:lstStyle/>
          <a:p>
            <a:fld id="{8AC6B442-1D5F-4436-84EC-4A80528E0FC3}" type="slidenum">
              <a:rPr lang="en-US" smtClean="0"/>
              <a:t>‹#›</a:t>
            </a:fld>
            <a:endParaRPr lang="en-US"/>
          </a:p>
        </p:txBody>
      </p:sp>
    </p:spTree>
    <p:extLst>
      <p:ext uri="{BB962C8B-B14F-4D97-AF65-F5344CB8AC3E}">
        <p14:creationId xmlns:p14="http://schemas.microsoft.com/office/powerpoint/2010/main" val="1141357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E16AF-57C6-14E9-5625-1B9017D8BB9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14CD709-EB3B-3284-4845-E298F3105CE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E55FFAE-6EE6-4776-0B7B-C2CF94BBCAC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F0932E-70A5-26E9-BB1C-410637E95D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7853B2F-48FE-3B8E-1B8D-C1130458487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2A840A4-DD82-D424-D112-C2B5DB3B3977}"/>
              </a:ext>
            </a:extLst>
          </p:cNvPr>
          <p:cNvSpPr>
            <a:spLocks noGrp="1"/>
          </p:cNvSpPr>
          <p:nvPr>
            <p:ph type="dt" sz="half" idx="10"/>
          </p:nvPr>
        </p:nvSpPr>
        <p:spPr/>
        <p:txBody>
          <a:bodyPr/>
          <a:lstStyle/>
          <a:p>
            <a:fld id="{10033DB2-E328-4C80-8750-24003DFDBC41}" type="datetimeFigureOut">
              <a:rPr lang="en-US" smtClean="0"/>
              <a:t>1/4/2024</a:t>
            </a:fld>
            <a:endParaRPr lang="en-US"/>
          </a:p>
        </p:txBody>
      </p:sp>
      <p:sp>
        <p:nvSpPr>
          <p:cNvPr id="8" name="Footer Placeholder 7">
            <a:extLst>
              <a:ext uri="{FF2B5EF4-FFF2-40B4-BE49-F238E27FC236}">
                <a16:creationId xmlns:a16="http://schemas.microsoft.com/office/drawing/2014/main" id="{4824606D-6C0F-D48C-BEA9-DCF796D2325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C15F242-3A36-9266-5A6F-3054933536F0}"/>
              </a:ext>
            </a:extLst>
          </p:cNvPr>
          <p:cNvSpPr>
            <a:spLocks noGrp="1"/>
          </p:cNvSpPr>
          <p:nvPr>
            <p:ph type="sldNum" sz="quarter" idx="12"/>
          </p:nvPr>
        </p:nvSpPr>
        <p:spPr/>
        <p:txBody>
          <a:bodyPr/>
          <a:lstStyle/>
          <a:p>
            <a:fld id="{8AC6B442-1D5F-4436-84EC-4A80528E0FC3}" type="slidenum">
              <a:rPr lang="en-US" smtClean="0"/>
              <a:t>‹#›</a:t>
            </a:fld>
            <a:endParaRPr lang="en-US"/>
          </a:p>
        </p:txBody>
      </p:sp>
    </p:spTree>
    <p:extLst>
      <p:ext uri="{BB962C8B-B14F-4D97-AF65-F5344CB8AC3E}">
        <p14:creationId xmlns:p14="http://schemas.microsoft.com/office/powerpoint/2010/main" val="15740287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6AA7A-0F78-1003-6248-A10B7EC482A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918CDF5-CC80-BB63-FF02-8888D2594774}"/>
              </a:ext>
            </a:extLst>
          </p:cNvPr>
          <p:cNvSpPr>
            <a:spLocks noGrp="1"/>
          </p:cNvSpPr>
          <p:nvPr>
            <p:ph type="dt" sz="half" idx="10"/>
          </p:nvPr>
        </p:nvSpPr>
        <p:spPr/>
        <p:txBody>
          <a:bodyPr/>
          <a:lstStyle/>
          <a:p>
            <a:fld id="{10033DB2-E328-4C80-8750-24003DFDBC41}" type="datetimeFigureOut">
              <a:rPr lang="en-US" smtClean="0"/>
              <a:t>1/4/2024</a:t>
            </a:fld>
            <a:endParaRPr lang="en-US"/>
          </a:p>
        </p:txBody>
      </p:sp>
      <p:sp>
        <p:nvSpPr>
          <p:cNvPr id="4" name="Footer Placeholder 3">
            <a:extLst>
              <a:ext uri="{FF2B5EF4-FFF2-40B4-BE49-F238E27FC236}">
                <a16:creationId xmlns:a16="http://schemas.microsoft.com/office/drawing/2014/main" id="{1033471A-6DB8-8F15-CE30-C5B5428B09C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86A77D9-CFBD-E586-E19E-698C546B8C92}"/>
              </a:ext>
            </a:extLst>
          </p:cNvPr>
          <p:cNvSpPr>
            <a:spLocks noGrp="1"/>
          </p:cNvSpPr>
          <p:nvPr>
            <p:ph type="sldNum" sz="quarter" idx="12"/>
          </p:nvPr>
        </p:nvSpPr>
        <p:spPr/>
        <p:txBody>
          <a:bodyPr/>
          <a:lstStyle/>
          <a:p>
            <a:fld id="{8AC6B442-1D5F-4436-84EC-4A80528E0FC3}" type="slidenum">
              <a:rPr lang="en-US" smtClean="0"/>
              <a:t>‹#›</a:t>
            </a:fld>
            <a:endParaRPr lang="en-US"/>
          </a:p>
        </p:txBody>
      </p:sp>
    </p:spTree>
    <p:extLst>
      <p:ext uri="{BB962C8B-B14F-4D97-AF65-F5344CB8AC3E}">
        <p14:creationId xmlns:p14="http://schemas.microsoft.com/office/powerpoint/2010/main" val="31286767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3462D5-D32F-22B6-71BB-3B85ECDD3254}"/>
              </a:ext>
            </a:extLst>
          </p:cNvPr>
          <p:cNvSpPr>
            <a:spLocks noGrp="1"/>
          </p:cNvSpPr>
          <p:nvPr>
            <p:ph type="dt" sz="half" idx="10"/>
          </p:nvPr>
        </p:nvSpPr>
        <p:spPr/>
        <p:txBody>
          <a:bodyPr/>
          <a:lstStyle/>
          <a:p>
            <a:fld id="{10033DB2-E328-4C80-8750-24003DFDBC41}" type="datetimeFigureOut">
              <a:rPr lang="en-US" smtClean="0"/>
              <a:t>1/4/2024</a:t>
            </a:fld>
            <a:endParaRPr lang="en-US"/>
          </a:p>
        </p:txBody>
      </p:sp>
      <p:sp>
        <p:nvSpPr>
          <p:cNvPr id="3" name="Footer Placeholder 2">
            <a:extLst>
              <a:ext uri="{FF2B5EF4-FFF2-40B4-BE49-F238E27FC236}">
                <a16:creationId xmlns:a16="http://schemas.microsoft.com/office/drawing/2014/main" id="{485D0A4B-49D6-8580-274C-3F6AE224C33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8231C6A-D4DE-F52D-06EF-0F5978EA2362}"/>
              </a:ext>
            </a:extLst>
          </p:cNvPr>
          <p:cNvSpPr>
            <a:spLocks noGrp="1"/>
          </p:cNvSpPr>
          <p:nvPr>
            <p:ph type="sldNum" sz="quarter" idx="12"/>
          </p:nvPr>
        </p:nvSpPr>
        <p:spPr/>
        <p:txBody>
          <a:bodyPr/>
          <a:lstStyle/>
          <a:p>
            <a:fld id="{8AC6B442-1D5F-4436-84EC-4A80528E0FC3}" type="slidenum">
              <a:rPr lang="en-US" smtClean="0"/>
              <a:t>‹#›</a:t>
            </a:fld>
            <a:endParaRPr lang="en-US"/>
          </a:p>
        </p:txBody>
      </p:sp>
    </p:spTree>
    <p:extLst>
      <p:ext uri="{BB962C8B-B14F-4D97-AF65-F5344CB8AC3E}">
        <p14:creationId xmlns:p14="http://schemas.microsoft.com/office/powerpoint/2010/main" val="7581479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0A277-A7C3-82A6-4904-E05B2B97FC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B163CE6-5D78-6D79-D7C7-14A7475629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3DE6B6C-CEFA-DCF6-F34A-ECC1311A40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1C9226-0B67-B093-A931-489421BD6E60}"/>
              </a:ext>
            </a:extLst>
          </p:cNvPr>
          <p:cNvSpPr>
            <a:spLocks noGrp="1"/>
          </p:cNvSpPr>
          <p:nvPr>
            <p:ph type="dt" sz="half" idx="10"/>
          </p:nvPr>
        </p:nvSpPr>
        <p:spPr/>
        <p:txBody>
          <a:bodyPr/>
          <a:lstStyle/>
          <a:p>
            <a:fld id="{10033DB2-E328-4C80-8750-24003DFDBC41}" type="datetimeFigureOut">
              <a:rPr lang="en-US" smtClean="0"/>
              <a:t>1/4/2024</a:t>
            </a:fld>
            <a:endParaRPr lang="en-US"/>
          </a:p>
        </p:txBody>
      </p:sp>
      <p:sp>
        <p:nvSpPr>
          <p:cNvPr id="6" name="Footer Placeholder 5">
            <a:extLst>
              <a:ext uri="{FF2B5EF4-FFF2-40B4-BE49-F238E27FC236}">
                <a16:creationId xmlns:a16="http://schemas.microsoft.com/office/drawing/2014/main" id="{3348D3F5-5C60-5CBF-E5B7-3CB72A6B102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25728F-6344-1B78-1297-DF0D66477595}"/>
              </a:ext>
            </a:extLst>
          </p:cNvPr>
          <p:cNvSpPr>
            <a:spLocks noGrp="1"/>
          </p:cNvSpPr>
          <p:nvPr>
            <p:ph type="sldNum" sz="quarter" idx="12"/>
          </p:nvPr>
        </p:nvSpPr>
        <p:spPr/>
        <p:txBody>
          <a:bodyPr/>
          <a:lstStyle/>
          <a:p>
            <a:fld id="{8AC6B442-1D5F-4436-84EC-4A80528E0FC3}" type="slidenum">
              <a:rPr lang="en-US" smtClean="0"/>
              <a:t>‹#›</a:t>
            </a:fld>
            <a:endParaRPr lang="en-US"/>
          </a:p>
        </p:txBody>
      </p:sp>
    </p:spTree>
    <p:extLst>
      <p:ext uri="{BB962C8B-B14F-4D97-AF65-F5344CB8AC3E}">
        <p14:creationId xmlns:p14="http://schemas.microsoft.com/office/powerpoint/2010/main" val="9139908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B078A-4696-ABD1-2C27-AC4CF7D152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38DA078-43CE-8266-B647-C6C996C1C9C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B564B96-7C99-23D8-8ACA-D6ED4F810A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E71CF13-94E3-911A-0BC1-BCBC228E6BF4}"/>
              </a:ext>
            </a:extLst>
          </p:cNvPr>
          <p:cNvSpPr>
            <a:spLocks noGrp="1"/>
          </p:cNvSpPr>
          <p:nvPr>
            <p:ph type="dt" sz="half" idx="10"/>
          </p:nvPr>
        </p:nvSpPr>
        <p:spPr/>
        <p:txBody>
          <a:bodyPr/>
          <a:lstStyle/>
          <a:p>
            <a:fld id="{10033DB2-E328-4C80-8750-24003DFDBC41}" type="datetimeFigureOut">
              <a:rPr lang="en-US" smtClean="0"/>
              <a:t>1/4/2024</a:t>
            </a:fld>
            <a:endParaRPr lang="en-US"/>
          </a:p>
        </p:txBody>
      </p:sp>
      <p:sp>
        <p:nvSpPr>
          <p:cNvPr id="6" name="Footer Placeholder 5">
            <a:extLst>
              <a:ext uri="{FF2B5EF4-FFF2-40B4-BE49-F238E27FC236}">
                <a16:creationId xmlns:a16="http://schemas.microsoft.com/office/drawing/2014/main" id="{B12DA7AE-472D-62F5-AC13-E9EAA2BF0E9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529332F-03A6-70C2-C041-F838B1D24F53}"/>
              </a:ext>
            </a:extLst>
          </p:cNvPr>
          <p:cNvSpPr>
            <a:spLocks noGrp="1"/>
          </p:cNvSpPr>
          <p:nvPr>
            <p:ph type="sldNum" sz="quarter" idx="12"/>
          </p:nvPr>
        </p:nvSpPr>
        <p:spPr/>
        <p:txBody>
          <a:bodyPr/>
          <a:lstStyle/>
          <a:p>
            <a:fld id="{8AC6B442-1D5F-4436-84EC-4A80528E0FC3}" type="slidenum">
              <a:rPr lang="en-US" smtClean="0"/>
              <a:t>‹#›</a:t>
            </a:fld>
            <a:endParaRPr lang="en-US"/>
          </a:p>
        </p:txBody>
      </p:sp>
    </p:spTree>
    <p:extLst>
      <p:ext uri="{BB962C8B-B14F-4D97-AF65-F5344CB8AC3E}">
        <p14:creationId xmlns:p14="http://schemas.microsoft.com/office/powerpoint/2010/main" val="39247363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E6FA0-13D7-7250-CB25-68FF7475DDA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7C998A1-5F30-5876-1F75-5F9FE1DDD86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04C231-09B0-8F06-6CD5-2F6AAE5BCC27}"/>
              </a:ext>
            </a:extLst>
          </p:cNvPr>
          <p:cNvSpPr>
            <a:spLocks noGrp="1"/>
          </p:cNvSpPr>
          <p:nvPr>
            <p:ph type="dt" sz="half" idx="10"/>
          </p:nvPr>
        </p:nvSpPr>
        <p:spPr/>
        <p:txBody>
          <a:bodyPr/>
          <a:lstStyle/>
          <a:p>
            <a:fld id="{10033DB2-E328-4C80-8750-24003DFDBC41}" type="datetimeFigureOut">
              <a:rPr lang="en-US" smtClean="0"/>
              <a:t>1/4/2024</a:t>
            </a:fld>
            <a:endParaRPr lang="en-US"/>
          </a:p>
        </p:txBody>
      </p:sp>
      <p:sp>
        <p:nvSpPr>
          <p:cNvPr id="5" name="Footer Placeholder 4">
            <a:extLst>
              <a:ext uri="{FF2B5EF4-FFF2-40B4-BE49-F238E27FC236}">
                <a16:creationId xmlns:a16="http://schemas.microsoft.com/office/drawing/2014/main" id="{B7F1F4BF-5910-7913-64EA-7E6DD7F43D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FE1413-C3DC-39E7-F7DA-09737AE70BCA}"/>
              </a:ext>
            </a:extLst>
          </p:cNvPr>
          <p:cNvSpPr>
            <a:spLocks noGrp="1"/>
          </p:cNvSpPr>
          <p:nvPr>
            <p:ph type="sldNum" sz="quarter" idx="12"/>
          </p:nvPr>
        </p:nvSpPr>
        <p:spPr/>
        <p:txBody>
          <a:bodyPr/>
          <a:lstStyle/>
          <a:p>
            <a:fld id="{8AC6B442-1D5F-4436-84EC-4A80528E0FC3}" type="slidenum">
              <a:rPr lang="en-US" smtClean="0"/>
              <a:t>‹#›</a:t>
            </a:fld>
            <a:endParaRPr lang="en-US"/>
          </a:p>
        </p:txBody>
      </p:sp>
    </p:spTree>
    <p:extLst>
      <p:ext uri="{BB962C8B-B14F-4D97-AF65-F5344CB8AC3E}">
        <p14:creationId xmlns:p14="http://schemas.microsoft.com/office/powerpoint/2010/main" val="42512710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B09320E-B14F-AD49-616F-7387C815A30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2E03155-B5B8-391C-BDA6-AA2F711551B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522361-0915-F2FC-A54B-729B2855FEF9}"/>
              </a:ext>
            </a:extLst>
          </p:cNvPr>
          <p:cNvSpPr>
            <a:spLocks noGrp="1"/>
          </p:cNvSpPr>
          <p:nvPr>
            <p:ph type="dt" sz="half" idx="10"/>
          </p:nvPr>
        </p:nvSpPr>
        <p:spPr/>
        <p:txBody>
          <a:bodyPr/>
          <a:lstStyle/>
          <a:p>
            <a:fld id="{10033DB2-E328-4C80-8750-24003DFDBC41}" type="datetimeFigureOut">
              <a:rPr lang="en-US" smtClean="0"/>
              <a:t>1/4/2024</a:t>
            </a:fld>
            <a:endParaRPr lang="en-US"/>
          </a:p>
        </p:txBody>
      </p:sp>
      <p:sp>
        <p:nvSpPr>
          <p:cNvPr id="5" name="Footer Placeholder 4">
            <a:extLst>
              <a:ext uri="{FF2B5EF4-FFF2-40B4-BE49-F238E27FC236}">
                <a16:creationId xmlns:a16="http://schemas.microsoft.com/office/drawing/2014/main" id="{35E9071F-89AB-8005-D35B-B08F600D46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43079C-8681-CB64-1C3D-B32537C00BEE}"/>
              </a:ext>
            </a:extLst>
          </p:cNvPr>
          <p:cNvSpPr>
            <a:spLocks noGrp="1"/>
          </p:cNvSpPr>
          <p:nvPr>
            <p:ph type="sldNum" sz="quarter" idx="12"/>
          </p:nvPr>
        </p:nvSpPr>
        <p:spPr/>
        <p:txBody>
          <a:bodyPr/>
          <a:lstStyle/>
          <a:p>
            <a:fld id="{8AC6B442-1D5F-4436-84EC-4A80528E0FC3}" type="slidenum">
              <a:rPr lang="en-US" smtClean="0"/>
              <a:t>‹#›</a:t>
            </a:fld>
            <a:endParaRPr lang="en-US"/>
          </a:p>
        </p:txBody>
      </p:sp>
    </p:spTree>
    <p:extLst>
      <p:ext uri="{BB962C8B-B14F-4D97-AF65-F5344CB8AC3E}">
        <p14:creationId xmlns:p14="http://schemas.microsoft.com/office/powerpoint/2010/main" val="38703792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EA7111-7CBA-C1D2-13F1-932D971B08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9CB323D-D43D-DD91-A105-C0AA3AB4C8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D03EB2-24F1-C13F-9CD6-D75429ED6EE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033DB2-E328-4C80-8750-24003DFDBC41}" type="datetimeFigureOut">
              <a:rPr lang="en-US" smtClean="0"/>
              <a:t>1/4/2024</a:t>
            </a:fld>
            <a:endParaRPr lang="en-US"/>
          </a:p>
        </p:txBody>
      </p:sp>
      <p:sp>
        <p:nvSpPr>
          <p:cNvPr id="5" name="Footer Placeholder 4">
            <a:extLst>
              <a:ext uri="{FF2B5EF4-FFF2-40B4-BE49-F238E27FC236}">
                <a16:creationId xmlns:a16="http://schemas.microsoft.com/office/drawing/2014/main" id="{8E33E6D2-D705-39EC-B772-F528BD808D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E8F1FBA-7AC1-0EDB-AE45-605C8EC9CBD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C6B442-1D5F-4436-84EC-4A80528E0FC3}" type="slidenum">
              <a:rPr lang="en-US" smtClean="0"/>
              <a:t>‹#›</a:t>
            </a:fld>
            <a:endParaRPr lang="en-US"/>
          </a:p>
        </p:txBody>
      </p:sp>
    </p:spTree>
    <p:extLst>
      <p:ext uri="{BB962C8B-B14F-4D97-AF65-F5344CB8AC3E}">
        <p14:creationId xmlns:p14="http://schemas.microsoft.com/office/powerpoint/2010/main" val="71774923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F54A8-BD32-535E-98DE-D1096D1F56B5}"/>
              </a:ext>
            </a:extLst>
          </p:cNvPr>
          <p:cNvSpPr>
            <a:spLocks noGrp="1"/>
          </p:cNvSpPr>
          <p:nvPr>
            <p:ph type="ctrTitle"/>
          </p:nvPr>
        </p:nvSpPr>
        <p:spPr/>
        <p:txBody>
          <a:bodyPr/>
          <a:lstStyle/>
          <a:p>
            <a:r>
              <a:rPr lang="en-US" dirty="0"/>
              <a:t>Impact Financial 2024</a:t>
            </a:r>
          </a:p>
        </p:txBody>
      </p:sp>
    </p:spTree>
    <p:extLst>
      <p:ext uri="{BB962C8B-B14F-4D97-AF65-F5344CB8AC3E}">
        <p14:creationId xmlns:p14="http://schemas.microsoft.com/office/powerpoint/2010/main" val="13366421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23484-FC3D-731C-07EF-41650F604C45}"/>
              </a:ext>
            </a:extLst>
          </p:cNvPr>
          <p:cNvSpPr>
            <a:spLocks noGrp="1"/>
          </p:cNvSpPr>
          <p:nvPr>
            <p:ph type="title"/>
          </p:nvPr>
        </p:nvSpPr>
        <p:spPr/>
        <p:txBody>
          <a:bodyPr/>
          <a:lstStyle/>
          <a:p>
            <a:pPr algn="ctr"/>
            <a:r>
              <a:rPr lang="en-US" dirty="0"/>
              <a:t>Mission Statement </a:t>
            </a:r>
          </a:p>
        </p:txBody>
      </p:sp>
      <p:sp>
        <p:nvSpPr>
          <p:cNvPr id="3" name="Content Placeholder 2">
            <a:extLst>
              <a:ext uri="{FF2B5EF4-FFF2-40B4-BE49-F238E27FC236}">
                <a16:creationId xmlns:a16="http://schemas.microsoft.com/office/drawing/2014/main" id="{3F1852DB-E10C-C747-DB28-3F4A5A4778FF}"/>
              </a:ext>
            </a:extLst>
          </p:cNvPr>
          <p:cNvSpPr>
            <a:spLocks noGrp="1"/>
          </p:cNvSpPr>
          <p:nvPr>
            <p:ph idx="1"/>
          </p:nvPr>
        </p:nvSpPr>
        <p:spPr/>
        <p:txBody>
          <a:bodyPr/>
          <a:lstStyle/>
          <a:p>
            <a:pPr marL="0" indent="0" algn="ctr">
              <a:buNone/>
            </a:pPr>
            <a:r>
              <a:rPr lang="en-US" sz="1600" dirty="0"/>
              <a:t>To provide our client with the systems and processes needed to Guide their Hero’s journey and leave an Impact</a:t>
            </a:r>
          </a:p>
          <a:p>
            <a:pPr marL="0" indent="0" algn="ctr">
              <a:buNone/>
            </a:pPr>
            <a:endParaRPr lang="en-US" dirty="0"/>
          </a:p>
          <a:p>
            <a:pPr marL="0" indent="0" algn="ctr">
              <a:buNone/>
            </a:pPr>
            <a:endParaRPr lang="en-US" dirty="0"/>
          </a:p>
          <a:p>
            <a:r>
              <a:rPr lang="en-US" sz="1200" b="1" dirty="0"/>
              <a:t>The Hero’s Journey: </a:t>
            </a:r>
            <a:r>
              <a:rPr lang="en-US" sz="1200" dirty="0"/>
              <a:t>We believe everyone has a purpose, God’s purpose in their life, and it is our mission to help our clients relentlessly pursue their purpose. A life with purpose is a life living out your Hero’s  Journey!  </a:t>
            </a:r>
          </a:p>
          <a:p>
            <a:pPr marL="0" indent="0">
              <a:buNone/>
            </a:pPr>
            <a:endParaRPr lang="en-US" sz="1200" dirty="0"/>
          </a:p>
          <a:p>
            <a:r>
              <a:rPr lang="en-US" sz="1200" b="1" dirty="0"/>
              <a:t>How: </a:t>
            </a:r>
          </a:p>
          <a:p>
            <a:pPr lvl="1"/>
            <a:r>
              <a:rPr lang="en-US" sz="1200" dirty="0"/>
              <a:t>Our financial planning &amp; wealth management services give our clients</a:t>
            </a:r>
          </a:p>
          <a:p>
            <a:pPr lvl="1"/>
            <a:r>
              <a:rPr lang="en-US" sz="1200" dirty="0"/>
              <a:t>More Time &amp; Clarity on their plan and what is needed to accomplish the objective </a:t>
            </a:r>
          </a:p>
          <a:p>
            <a:pPr lvl="1"/>
            <a:r>
              <a:rPr lang="en-US" sz="1200" dirty="0"/>
              <a:t>We help our clients think bigger and professionally hold them accountable to their goals</a:t>
            </a:r>
          </a:p>
          <a:p>
            <a:pPr lvl="1"/>
            <a:r>
              <a:rPr lang="en-US" sz="1200" dirty="0"/>
              <a:t>We help reduce taxes drag , increase diversification, reduce investment risk, &amp; maximize investment returns so that our clients have the financial resources to maximize their potential and ultimately leave a larger Impact on the world. </a:t>
            </a:r>
          </a:p>
        </p:txBody>
      </p:sp>
    </p:spTree>
    <p:extLst>
      <p:ext uri="{BB962C8B-B14F-4D97-AF65-F5344CB8AC3E}">
        <p14:creationId xmlns:p14="http://schemas.microsoft.com/office/powerpoint/2010/main" val="7670250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4E02F-1AF5-A0E8-079B-C95C1D748A87}"/>
              </a:ext>
            </a:extLst>
          </p:cNvPr>
          <p:cNvSpPr>
            <a:spLocks noGrp="1"/>
          </p:cNvSpPr>
          <p:nvPr>
            <p:ph type="title"/>
          </p:nvPr>
        </p:nvSpPr>
        <p:spPr>
          <a:xfrm>
            <a:off x="838200" y="365125"/>
            <a:ext cx="9538982" cy="717055"/>
          </a:xfrm>
        </p:spPr>
        <p:txBody>
          <a:bodyPr>
            <a:normAutofit/>
          </a:bodyPr>
          <a:lstStyle/>
          <a:p>
            <a:r>
              <a:rPr lang="en-US" sz="2400" dirty="0"/>
              <a:t>Firm Vision</a:t>
            </a:r>
            <a:r>
              <a:rPr lang="en-US" sz="1400" dirty="0"/>
              <a:t> (December 2026) </a:t>
            </a:r>
            <a:endParaRPr lang="en-US" sz="2400" dirty="0"/>
          </a:p>
        </p:txBody>
      </p:sp>
      <p:sp>
        <p:nvSpPr>
          <p:cNvPr id="3" name="Content Placeholder 2">
            <a:extLst>
              <a:ext uri="{FF2B5EF4-FFF2-40B4-BE49-F238E27FC236}">
                <a16:creationId xmlns:a16="http://schemas.microsoft.com/office/drawing/2014/main" id="{522691CE-C70B-200E-64BB-64C3C3B2154A}"/>
              </a:ext>
            </a:extLst>
          </p:cNvPr>
          <p:cNvSpPr>
            <a:spLocks noGrp="1"/>
          </p:cNvSpPr>
          <p:nvPr>
            <p:ph idx="1"/>
          </p:nvPr>
        </p:nvSpPr>
        <p:spPr>
          <a:xfrm>
            <a:off x="838200" y="1577130"/>
            <a:ext cx="10515600" cy="4599833"/>
          </a:xfrm>
        </p:spPr>
        <p:txBody>
          <a:bodyPr>
            <a:normAutofit/>
          </a:bodyPr>
          <a:lstStyle/>
          <a:p>
            <a:r>
              <a:rPr lang="en-US" sz="1200" dirty="0"/>
              <a:t>We are an elite wealth management firm at Northwestern mutual, that is impact driven and focused on the clients' goals, needs, and objectives above all else. We specialize in serving Executives, Directors, &amp; Vice Presidents at Apple, Google, Meta, &amp; other tech companies where a heavy part of compensation is coming in the form of stock (RSU/ESPP). </a:t>
            </a:r>
          </a:p>
          <a:p>
            <a:r>
              <a:rPr lang="en-US" sz="1200" dirty="0"/>
              <a:t>Over the last 3 years we have grown the firm organically, through introductions, and seminars/speaking events. </a:t>
            </a:r>
          </a:p>
          <a:p>
            <a:r>
              <a:rPr lang="en-US" sz="1200" dirty="0"/>
              <a:t>We are the primary advisory firm &amp; financial planning relationship for 300 households in this space. We manage over $150m in assets and our minimize account size has grown to $500k. We are consistently qualifying for forum and this year (awards year 2026) we will have $1M premium and $1M GDC in just 8 years at Northwestern mutual. </a:t>
            </a:r>
          </a:p>
          <a:p>
            <a:r>
              <a:rPr lang="en-US" sz="1200" dirty="0"/>
              <a:t>Our team has 3 lead advisors that are each fully responsible for servicing a sleeve of  80 – 125 clients on an annual basis. Each advisor is also responsible for bringing on an additional $6M of AUM annually, 10 new clients, and writing $150k of premium.</a:t>
            </a:r>
          </a:p>
          <a:p>
            <a:r>
              <a:rPr lang="en-US" sz="1200" dirty="0"/>
              <a:t>Our team has a mandatory team trip every year, we don’t work weekends, we rarely work past 5pm, and we have frogman Fridays. Every Friday the team is off by 1pm at the latest, we get in, get shit done, and get out. </a:t>
            </a:r>
          </a:p>
          <a:p>
            <a:r>
              <a:rPr lang="en-US" sz="1200" dirty="0"/>
              <a:t>Robert is only taking client meetings 4 days/week and takes no more then 16 on any given week. He has a 2</a:t>
            </a:r>
            <a:r>
              <a:rPr lang="en-US" sz="1200" baseline="30000" dirty="0"/>
              <a:t>nd</a:t>
            </a:r>
            <a:r>
              <a:rPr lang="en-US" sz="1200" dirty="0"/>
              <a:t> chair in every meeting that is taking notes and will be responsive for the follow up. The calendar is filled by the lead advisors who are working on a path to partnership at the firm. Everyone is financially tied to bottom line revenue. We have a team of winners! </a:t>
            </a:r>
          </a:p>
          <a:p>
            <a:r>
              <a:rPr lang="en-US" sz="1200" dirty="0"/>
              <a:t>We are healthy, fit, &amp; happy. We have the opportunity to help who we want when we want. We have control over our lives and work schedule. We dictate the pace and cadence that we want to move at based on our goals any given year. Every member of the team loves the team, supports the mission, and wants to leave an impact. </a:t>
            </a:r>
          </a:p>
          <a:p>
            <a:r>
              <a:rPr lang="en-US" sz="1200" dirty="0"/>
              <a:t>We are well on our way to managing $1B by December 2033</a:t>
            </a:r>
            <a:endParaRPr lang="en-US" sz="800" dirty="0"/>
          </a:p>
        </p:txBody>
      </p:sp>
    </p:spTree>
    <p:extLst>
      <p:ext uri="{BB962C8B-B14F-4D97-AF65-F5344CB8AC3E}">
        <p14:creationId xmlns:p14="http://schemas.microsoft.com/office/powerpoint/2010/main" val="16520619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11">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13">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A5B315-CFC7-E067-8BD6-0CD8F97348F4}"/>
              </a:ext>
            </a:extLst>
          </p:cNvPr>
          <p:cNvSpPr>
            <a:spLocks noGrp="1"/>
          </p:cNvSpPr>
          <p:nvPr>
            <p:ph type="title"/>
          </p:nvPr>
        </p:nvSpPr>
        <p:spPr/>
        <p:txBody>
          <a:bodyPr/>
          <a:lstStyle/>
          <a:p>
            <a:r>
              <a:rPr lang="en-US" dirty="0"/>
              <a:t>Current  Org Chart</a:t>
            </a:r>
          </a:p>
        </p:txBody>
      </p:sp>
      <p:graphicFrame>
        <p:nvGraphicFramePr>
          <p:cNvPr id="7" name="Diagram 6">
            <a:extLst>
              <a:ext uri="{FF2B5EF4-FFF2-40B4-BE49-F238E27FC236}">
                <a16:creationId xmlns:a16="http://schemas.microsoft.com/office/drawing/2014/main" id="{7EDE364B-B9F2-A2FF-C71E-8F7643925781}"/>
              </a:ext>
            </a:extLst>
          </p:cNvPr>
          <p:cNvGraphicFramePr/>
          <p:nvPr>
            <p:extLst>
              <p:ext uri="{D42A27DB-BD31-4B8C-83A1-F6EECF244321}">
                <p14:modId xmlns:p14="http://schemas.microsoft.com/office/powerpoint/2010/main" val="4135332097"/>
              </p:ext>
            </p:extLst>
          </p:nvPr>
        </p:nvGraphicFramePr>
        <p:xfrm>
          <a:off x="3349073" y="1690688"/>
          <a:ext cx="4511412" cy="18180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003687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A5B315-CFC7-E067-8BD6-0CD8F97348F4}"/>
              </a:ext>
            </a:extLst>
          </p:cNvPr>
          <p:cNvSpPr>
            <a:spLocks noGrp="1"/>
          </p:cNvSpPr>
          <p:nvPr>
            <p:ph type="title"/>
          </p:nvPr>
        </p:nvSpPr>
        <p:spPr/>
        <p:txBody>
          <a:bodyPr/>
          <a:lstStyle/>
          <a:p>
            <a:r>
              <a:rPr lang="en-US" dirty="0"/>
              <a:t>Future Org Chart</a:t>
            </a:r>
          </a:p>
        </p:txBody>
      </p:sp>
      <p:graphicFrame>
        <p:nvGraphicFramePr>
          <p:cNvPr id="3" name="Content Placeholder 3">
            <a:extLst>
              <a:ext uri="{FF2B5EF4-FFF2-40B4-BE49-F238E27FC236}">
                <a16:creationId xmlns:a16="http://schemas.microsoft.com/office/drawing/2014/main" id="{2AD42BD9-3E0E-2862-B594-3CFA871D926D}"/>
              </a:ext>
            </a:extLst>
          </p:cNvPr>
          <p:cNvGraphicFramePr>
            <a:graphicFrameLocks noGrp="1"/>
          </p:cNvGraphicFramePr>
          <p:nvPr>
            <p:ph idx="1"/>
            <p:extLst>
              <p:ext uri="{D42A27DB-BD31-4B8C-83A1-F6EECF244321}">
                <p14:modId xmlns:p14="http://schemas.microsoft.com/office/powerpoint/2010/main" val="2443957354"/>
              </p:ext>
            </p:extLst>
          </p:nvPr>
        </p:nvGraphicFramePr>
        <p:xfrm>
          <a:off x="2465663" y="1690688"/>
          <a:ext cx="6535723" cy="3120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317708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95B82-937C-4204-C58C-B3983A0B2078}"/>
              </a:ext>
            </a:extLst>
          </p:cNvPr>
          <p:cNvSpPr>
            <a:spLocks noGrp="1"/>
          </p:cNvSpPr>
          <p:nvPr>
            <p:ph type="title"/>
          </p:nvPr>
        </p:nvSpPr>
        <p:spPr>
          <a:xfrm>
            <a:off x="1025769" y="2592510"/>
            <a:ext cx="10515600" cy="1325563"/>
          </a:xfrm>
        </p:spPr>
        <p:txBody>
          <a:bodyPr/>
          <a:lstStyle/>
          <a:p>
            <a:r>
              <a:rPr lang="en-US" dirty="0"/>
              <a:t>Responsibilities / Vital Functions</a:t>
            </a:r>
          </a:p>
        </p:txBody>
      </p:sp>
    </p:spTree>
    <p:extLst>
      <p:ext uri="{BB962C8B-B14F-4D97-AF65-F5344CB8AC3E}">
        <p14:creationId xmlns:p14="http://schemas.microsoft.com/office/powerpoint/2010/main" val="19390816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32721-434F-9F41-69FE-29A58B92FEAD}"/>
              </a:ext>
            </a:extLst>
          </p:cNvPr>
          <p:cNvSpPr>
            <a:spLocks noGrp="1"/>
          </p:cNvSpPr>
          <p:nvPr>
            <p:ph type="title"/>
          </p:nvPr>
        </p:nvSpPr>
        <p:spPr>
          <a:xfrm>
            <a:off x="1307123" y="246550"/>
            <a:ext cx="7446108" cy="903410"/>
          </a:xfrm>
        </p:spPr>
        <p:txBody>
          <a:bodyPr>
            <a:normAutofit/>
          </a:bodyPr>
          <a:lstStyle/>
          <a:p>
            <a:pPr algn="ctr"/>
            <a:r>
              <a:rPr lang="en-US" dirty="0"/>
              <a:t>Vital Functions</a:t>
            </a:r>
          </a:p>
        </p:txBody>
      </p:sp>
      <p:sp>
        <p:nvSpPr>
          <p:cNvPr id="3" name="Content Placeholder 2">
            <a:extLst>
              <a:ext uri="{FF2B5EF4-FFF2-40B4-BE49-F238E27FC236}">
                <a16:creationId xmlns:a16="http://schemas.microsoft.com/office/drawing/2014/main" id="{602B6DD2-E18F-A19A-9111-2B510C44E99F}"/>
              </a:ext>
            </a:extLst>
          </p:cNvPr>
          <p:cNvSpPr>
            <a:spLocks noGrp="1"/>
          </p:cNvSpPr>
          <p:nvPr>
            <p:ph idx="1"/>
          </p:nvPr>
        </p:nvSpPr>
        <p:spPr>
          <a:xfrm>
            <a:off x="838200" y="1380148"/>
            <a:ext cx="10515600" cy="4351338"/>
          </a:xfrm>
        </p:spPr>
        <p:txBody>
          <a:bodyPr>
            <a:normAutofit/>
          </a:bodyPr>
          <a:lstStyle/>
          <a:p>
            <a:pPr marL="0" indent="0">
              <a:buNone/>
            </a:pPr>
            <a:r>
              <a:rPr lang="en-US" sz="1000" dirty="0"/>
              <a:t>These are 3 vital functions on the leverage curve that you need to drive massive results and make it rain. Like Darren Hardy say’s if we can focus on these 3 things and eliminate all other distractions we can accomplish anything!  </a:t>
            </a:r>
          </a:p>
          <a:p>
            <a:pPr>
              <a:buFont typeface="+mj-lt"/>
              <a:buAutoNum type="arabicPeriod"/>
            </a:pPr>
            <a:r>
              <a:rPr lang="en-US" sz="1000" dirty="0"/>
              <a:t>Robert</a:t>
            </a:r>
          </a:p>
          <a:p>
            <a:pPr lvl="1">
              <a:buFont typeface="+mj-lt"/>
              <a:buAutoNum type="arabicPeriod"/>
            </a:pPr>
            <a:r>
              <a:rPr lang="en-US" sz="1000" dirty="0"/>
              <a:t>Client Meeting</a:t>
            </a:r>
          </a:p>
          <a:p>
            <a:pPr lvl="1">
              <a:buFont typeface="+mj-lt"/>
              <a:buAutoNum type="arabicPeriod"/>
            </a:pPr>
            <a:r>
              <a:rPr lang="en-US" sz="1000" dirty="0"/>
              <a:t>Dial</a:t>
            </a:r>
          </a:p>
          <a:p>
            <a:pPr lvl="1">
              <a:buFont typeface="+mj-lt"/>
              <a:buAutoNum type="arabicPeriod"/>
            </a:pPr>
            <a:r>
              <a:rPr lang="en-US" sz="1000" dirty="0"/>
              <a:t>Business Development </a:t>
            </a:r>
          </a:p>
          <a:p>
            <a:pPr>
              <a:buFont typeface="+mj-lt"/>
              <a:buAutoNum type="arabicPeriod"/>
            </a:pPr>
            <a:r>
              <a:rPr lang="en-US" sz="1000" dirty="0"/>
              <a:t>Vargas </a:t>
            </a:r>
          </a:p>
          <a:p>
            <a:pPr lvl="1">
              <a:buFont typeface="+mj-lt"/>
              <a:buAutoNum type="arabicPeriod"/>
            </a:pPr>
            <a:r>
              <a:rPr lang="en-US" sz="1000" dirty="0"/>
              <a:t>Investment Processing</a:t>
            </a:r>
          </a:p>
          <a:p>
            <a:pPr lvl="1">
              <a:buFont typeface="+mj-lt"/>
              <a:buAutoNum type="arabicPeriod"/>
            </a:pPr>
            <a:r>
              <a:rPr lang="en-US" sz="1000" dirty="0"/>
              <a:t>Final Case Prep/Executive Summary</a:t>
            </a:r>
          </a:p>
          <a:p>
            <a:pPr lvl="1">
              <a:buFont typeface="+mj-lt"/>
              <a:buAutoNum type="arabicPeriod"/>
            </a:pPr>
            <a:r>
              <a:rPr lang="en-US" sz="1000" dirty="0"/>
              <a:t>Service Existing Book </a:t>
            </a:r>
          </a:p>
          <a:p>
            <a:pPr>
              <a:buFont typeface="+mj-lt"/>
              <a:buAutoNum type="arabicPeriod"/>
            </a:pPr>
            <a:r>
              <a:rPr lang="en-US" sz="1000" dirty="0"/>
              <a:t>Steph </a:t>
            </a:r>
          </a:p>
          <a:p>
            <a:pPr lvl="1">
              <a:buFont typeface="+mj-lt"/>
              <a:buAutoNum type="arabicPeriod"/>
            </a:pPr>
            <a:r>
              <a:rPr lang="en-US" sz="1000" dirty="0"/>
              <a:t>Insurance Processing</a:t>
            </a:r>
          </a:p>
          <a:p>
            <a:pPr lvl="1">
              <a:buFont typeface="+mj-lt"/>
              <a:buAutoNum type="arabicPeriod"/>
            </a:pPr>
            <a:r>
              <a:rPr lang="en-US" sz="1000" dirty="0"/>
              <a:t>Calendar Management for Robert</a:t>
            </a:r>
          </a:p>
          <a:p>
            <a:pPr lvl="1">
              <a:buFont typeface="+mj-lt"/>
              <a:buAutoNum type="arabicPeriod"/>
            </a:pPr>
            <a:r>
              <a:rPr lang="en-US" sz="1000" dirty="0"/>
              <a:t>OCI Manager for Robert </a:t>
            </a:r>
          </a:p>
          <a:p>
            <a:pPr>
              <a:buFont typeface="+mj-lt"/>
              <a:buAutoNum type="arabicPeriod"/>
            </a:pPr>
            <a:r>
              <a:rPr lang="en-US" sz="1000" dirty="0"/>
              <a:t>Josh</a:t>
            </a:r>
          </a:p>
          <a:p>
            <a:pPr lvl="1">
              <a:buFont typeface="+mj-lt"/>
              <a:buAutoNum type="arabicPeriod"/>
            </a:pPr>
            <a:r>
              <a:rPr lang="en-US" sz="1000" dirty="0"/>
              <a:t>Activity Numbers &amp; reporting</a:t>
            </a:r>
          </a:p>
          <a:p>
            <a:pPr lvl="1">
              <a:buFont typeface="+mj-lt"/>
              <a:buAutoNum type="arabicPeriod"/>
            </a:pPr>
            <a:r>
              <a:rPr lang="en-US" sz="1000" dirty="0"/>
              <a:t>Financials / Bookkeeping</a:t>
            </a:r>
          </a:p>
          <a:p>
            <a:pPr lvl="1">
              <a:buFont typeface="+mj-lt"/>
              <a:buAutoNum type="arabicPeriod"/>
            </a:pPr>
            <a:r>
              <a:rPr lang="en-US" sz="1000" dirty="0"/>
              <a:t>Team Project Manger</a:t>
            </a:r>
          </a:p>
          <a:p>
            <a:pPr>
              <a:buFont typeface="+mj-lt"/>
              <a:buAutoNum type="arabicPeriod"/>
            </a:pPr>
            <a:endParaRPr lang="en-US" sz="2000" dirty="0"/>
          </a:p>
          <a:p>
            <a:pPr>
              <a:buFont typeface="+mj-lt"/>
              <a:buAutoNum type="arabicPeriod"/>
            </a:pPr>
            <a:endParaRPr lang="en-US" sz="1600" dirty="0"/>
          </a:p>
          <a:p>
            <a:endParaRPr lang="en-US" dirty="0"/>
          </a:p>
        </p:txBody>
      </p:sp>
    </p:spTree>
    <p:extLst>
      <p:ext uri="{BB962C8B-B14F-4D97-AF65-F5344CB8AC3E}">
        <p14:creationId xmlns:p14="http://schemas.microsoft.com/office/powerpoint/2010/main" val="752421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C846D-89C2-F735-25F7-8C398D783846}"/>
              </a:ext>
            </a:extLst>
          </p:cNvPr>
          <p:cNvSpPr>
            <a:spLocks noGrp="1"/>
          </p:cNvSpPr>
          <p:nvPr>
            <p:ph type="title"/>
          </p:nvPr>
        </p:nvSpPr>
        <p:spPr/>
        <p:txBody>
          <a:bodyPr/>
          <a:lstStyle/>
          <a:p>
            <a:r>
              <a:rPr lang="en-US" dirty="0"/>
              <a:t>Leadership Responsibilities </a:t>
            </a:r>
          </a:p>
        </p:txBody>
      </p:sp>
      <p:sp>
        <p:nvSpPr>
          <p:cNvPr id="3" name="Content Placeholder 2">
            <a:extLst>
              <a:ext uri="{FF2B5EF4-FFF2-40B4-BE49-F238E27FC236}">
                <a16:creationId xmlns:a16="http://schemas.microsoft.com/office/drawing/2014/main" id="{CA7D4B06-FD46-ED3A-3B3F-0267EAB573AE}"/>
              </a:ext>
            </a:extLst>
          </p:cNvPr>
          <p:cNvSpPr>
            <a:spLocks noGrp="1"/>
          </p:cNvSpPr>
          <p:nvPr>
            <p:ph idx="1"/>
          </p:nvPr>
        </p:nvSpPr>
        <p:spPr/>
        <p:txBody>
          <a:bodyPr>
            <a:normAutofit/>
          </a:bodyPr>
          <a:lstStyle/>
          <a:p>
            <a:r>
              <a:rPr lang="en-US" sz="900" dirty="0"/>
              <a:t>Robert</a:t>
            </a:r>
          </a:p>
          <a:p>
            <a:pPr lvl="1"/>
            <a:r>
              <a:rPr lang="en-US" sz="900" dirty="0"/>
              <a:t>Serving A+ A Clients</a:t>
            </a:r>
          </a:p>
          <a:p>
            <a:r>
              <a:rPr lang="en-US" sz="900" dirty="0"/>
              <a:t>Steph </a:t>
            </a:r>
          </a:p>
          <a:p>
            <a:pPr lvl="1"/>
            <a:r>
              <a:rPr lang="en-US" sz="900" dirty="0"/>
              <a:t>Roberts Calendar Management </a:t>
            </a:r>
          </a:p>
          <a:p>
            <a:pPr lvl="1"/>
            <a:r>
              <a:rPr lang="en-US" sz="900" dirty="0"/>
              <a:t>Insurance Operations</a:t>
            </a:r>
          </a:p>
          <a:p>
            <a:pPr lvl="1"/>
            <a:r>
              <a:rPr lang="en-US" sz="900" dirty="0"/>
              <a:t>Annual Reviews </a:t>
            </a:r>
          </a:p>
          <a:p>
            <a:r>
              <a:rPr lang="en-US" sz="900" dirty="0"/>
              <a:t>Vargas </a:t>
            </a:r>
          </a:p>
          <a:p>
            <a:pPr lvl="1"/>
            <a:r>
              <a:rPr lang="en-US" sz="900" dirty="0"/>
              <a:t>Servicing B &amp; C Clients </a:t>
            </a:r>
          </a:p>
          <a:p>
            <a:pPr lvl="1"/>
            <a:r>
              <a:rPr lang="en-US" sz="900" dirty="0"/>
              <a:t>New Investments account onboarding </a:t>
            </a:r>
          </a:p>
          <a:p>
            <a:pPr lvl="1"/>
            <a:r>
              <a:rPr lang="en-US" sz="900" dirty="0"/>
              <a:t>Case Prep </a:t>
            </a:r>
          </a:p>
          <a:p>
            <a:r>
              <a:rPr lang="en-US" sz="900" dirty="0"/>
              <a:t>Josh </a:t>
            </a:r>
          </a:p>
          <a:p>
            <a:pPr lvl="1"/>
            <a:r>
              <a:rPr lang="en-US" sz="900" dirty="0"/>
              <a:t>Posting and Planning</a:t>
            </a:r>
          </a:p>
          <a:p>
            <a:pPr lvl="1"/>
            <a:r>
              <a:rPr lang="en-US" sz="900" dirty="0"/>
              <a:t>Goal Tracking </a:t>
            </a:r>
          </a:p>
        </p:txBody>
      </p:sp>
    </p:spTree>
    <p:extLst>
      <p:ext uri="{BB962C8B-B14F-4D97-AF65-F5344CB8AC3E}">
        <p14:creationId xmlns:p14="http://schemas.microsoft.com/office/powerpoint/2010/main" val="5070900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B476B-ED35-4F6A-842F-7828805FD78D}"/>
              </a:ext>
            </a:extLst>
          </p:cNvPr>
          <p:cNvSpPr>
            <a:spLocks noGrp="1"/>
          </p:cNvSpPr>
          <p:nvPr>
            <p:ph type="title"/>
          </p:nvPr>
        </p:nvSpPr>
        <p:spPr>
          <a:xfrm>
            <a:off x="951352" y="197502"/>
            <a:ext cx="9601998" cy="993735"/>
          </a:xfrm>
        </p:spPr>
        <p:txBody>
          <a:bodyPr vert="horz" lIns="91440" tIns="45720" rIns="91440" bIns="45720" rtlCol="0" anchor="ctr">
            <a:normAutofit/>
          </a:bodyPr>
          <a:lstStyle/>
          <a:p>
            <a:r>
              <a:rPr lang="en-US" sz="4800" kern="1200" dirty="0">
                <a:latin typeface="+mj-lt"/>
                <a:ea typeface="+mj-ea"/>
                <a:cs typeface="+mj-cs"/>
              </a:rPr>
              <a:t>Team Weekly Calendar</a:t>
            </a:r>
          </a:p>
        </p:txBody>
      </p:sp>
      <p:sp>
        <p:nvSpPr>
          <p:cNvPr id="3" name="Content Placeholder 2">
            <a:extLst>
              <a:ext uri="{FF2B5EF4-FFF2-40B4-BE49-F238E27FC236}">
                <a16:creationId xmlns:a16="http://schemas.microsoft.com/office/drawing/2014/main" id="{BDEDA798-B0ED-47B1-81D2-1F898310408B}"/>
              </a:ext>
            </a:extLst>
          </p:cNvPr>
          <p:cNvSpPr>
            <a:spLocks noGrp="1"/>
          </p:cNvSpPr>
          <p:nvPr>
            <p:ph idx="1"/>
          </p:nvPr>
        </p:nvSpPr>
        <p:spPr>
          <a:xfrm>
            <a:off x="877248" y="1672905"/>
            <a:ext cx="9941319" cy="3512190"/>
          </a:xfrm>
        </p:spPr>
        <p:txBody>
          <a:bodyPr vert="horz" lIns="91440" tIns="45720" rIns="91440" bIns="45720" rtlCol="0" anchor="ctr">
            <a:normAutofit/>
          </a:bodyPr>
          <a:lstStyle/>
          <a:p>
            <a:r>
              <a:rPr lang="en-US" sz="1400" kern="1200" dirty="0">
                <a:latin typeface="+mn-lt"/>
                <a:ea typeface="+mn-ea"/>
                <a:cs typeface="+mn-cs"/>
              </a:rPr>
              <a:t>Monday</a:t>
            </a:r>
          </a:p>
          <a:p>
            <a:pPr lvl="1"/>
            <a:r>
              <a:rPr lang="en-US" sz="1400" kern="1200" dirty="0">
                <a:latin typeface="+mn-lt"/>
                <a:ea typeface="+mn-ea"/>
                <a:cs typeface="+mn-cs"/>
              </a:rPr>
              <a:t> Team Meeting </a:t>
            </a:r>
          </a:p>
          <a:p>
            <a:pPr lvl="1"/>
            <a:r>
              <a:rPr lang="en-US" sz="1400" dirty="0"/>
              <a:t>Robert No meetings Monday 8-12pm </a:t>
            </a:r>
            <a:endParaRPr lang="en-US" sz="1400" kern="1200" dirty="0">
              <a:latin typeface="+mn-lt"/>
              <a:ea typeface="+mn-ea"/>
              <a:cs typeface="+mn-cs"/>
            </a:endParaRPr>
          </a:p>
          <a:p>
            <a:r>
              <a:rPr lang="en-US" sz="1400" dirty="0"/>
              <a:t>Tuesday: </a:t>
            </a:r>
          </a:p>
          <a:p>
            <a:pPr lvl="1"/>
            <a:r>
              <a:rPr lang="en-US" sz="1400" dirty="0"/>
              <a:t>Underwriting Emails </a:t>
            </a:r>
          </a:p>
          <a:p>
            <a:r>
              <a:rPr lang="en-US" sz="1400" dirty="0"/>
              <a:t>Wednesday: </a:t>
            </a:r>
          </a:p>
          <a:p>
            <a:pPr lvl="1"/>
            <a:r>
              <a:rPr lang="en-US" sz="1400" dirty="0"/>
              <a:t>Team professional development</a:t>
            </a:r>
          </a:p>
          <a:p>
            <a:r>
              <a:rPr lang="en-US" sz="1400" dirty="0"/>
              <a:t>Thursday:</a:t>
            </a:r>
          </a:p>
          <a:p>
            <a:pPr lvl="1"/>
            <a:r>
              <a:rPr lang="en-US" sz="1400" dirty="0"/>
              <a:t>OCI Emails</a:t>
            </a:r>
          </a:p>
          <a:p>
            <a:r>
              <a:rPr lang="en-US" sz="1400" dirty="0"/>
              <a:t>Friday:</a:t>
            </a:r>
          </a:p>
        </p:txBody>
      </p:sp>
    </p:spTree>
    <p:extLst>
      <p:ext uri="{BB962C8B-B14F-4D97-AF65-F5344CB8AC3E}">
        <p14:creationId xmlns:p14="http://schemas.microsoft.com/office/powerpoint/2010/main" val="1459741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F668B4-FEA9-4B05-8956-CF59258E1F54}"/>
              </a:ext>
            </a:extLst>
          </p:cNvPr>
          <p:cNvSpPr>
            <a:spLocks noGrp="1"/>
          </p:cNvSpPr>
          <p:nvPr>
            <p:ph type="title"/>
          </p:nvPr>
        </p:nvSpPr>
        <p:spPr>
          <a:xfrm>
            <a:off x="2702169" y="565003"/>
            <a:ext cx="6437923" cy="958997"/>
          </a:xfrm>
        </p:spPr>
        <p:txBody>
          <a:bodyPr>
            <a:normAutofit/>
          </a:bodyPr>
          <a:lstStyle/>
          <a:p>
            <a:pPr algn="ctr"/>
            <a:r>
              <a:rPr lang="en-US" sz="2000" dirty="0"/>
              <a:t>2024 Firm Awards/Calendar Year Goals</a:t>
            </a:r>
          </a:p>
        </p:txBody>
      </p:sp>
      <p:graphicFrame>
        <p:nvGraphicFramePr>
          <p:cNvPr id="44" name="Content Placeholder 2">
            <a:extLst>
              <a:ext uri="{FF2B5EF4-FFF2-40B4-BE49-F238E27FC236}">
                <a16:creationId xmlns:a16="http://schemas.microsoft.com/office/drawing/2014/main" id="{EBA552AF-EDF6-0F91-B49A-8F34D193968E}"/>
              </a:ext>
            </a:extLst>
          </p:cNvPr>
          <p:cNvGraphicFramePr>
            <a:graphicFrameLocks noGrp="1"/>
          </p:cNvGraphicFramePr>
          <p:nvPr>
            <p:ph idx="1"/>
            <p:extLst>
              <p:ext uri="{D42A27DB-BD31-4B8C-83A1-F6EECF244321}">
                <p14:modId xmlns:p14="http://schemas.microsoft.com/office/powerpoint/2010/main" val="1517688505"/>
              </p:ext>
            </p:extLst>
          </p:nvPr>
        </p:nvGraphicFramePr>
        <p:xfrm>
          <a:off x="1525954" y="1883508"/>
          <a:ext cx="8790354" cy="3352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0917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81879-7A89-4448-24D2-EDF43C882C4F}"/>
              </a:ext>
            </a:extLst>
          </p:cNvPr>
          <p:cNvSpPr>
            <a:spLocks noGrp="1"/>
          </p:cNvSpPr>
          <p:nvPr>
            <p:ph type="title"/>
          </p:nvPr>
        </p:nvSpPr>
        <p:spPr>
          <a:xfrm>
            <a:off x="3177931" y="367322"/>
            <a:ext cx="5836138" cy="627429"/>
          </a:xfrm>
        </p:spPr>
        <p:txBody>
          <a:bodyPr>
            <a:normAutofit/>
          </a:bodyPr>
          <a:lstStyle/>
          <a:p>
            <a:pPr algn="ctr"/>
            <a:r>
              <a:rPr lang="en-US" sz="2000" b="1" dirty="0"/>
              <a:t>Personal Production Goals</a:t>
            </a:r>
          </a:p>
        </p:txBody>
      </p:sp>
      <p:sp>
        <p:nvSpPr>
          <p:cNvPr id="3" name="Content Placeholder 2">
            <a:extLst>
              <a:ext uri="{FF2B5EF4-FFF2-40B4-BE49-F238E27FC236}">
                <a16:creationId xmlns:a16="http://schemas.microsoft.com/office/drawing/2014/main" id="{D3502FC3-F3AB-1376-3EE6-36A8BA173F3E}"/>
              </a:ext>
            </a:extLst>
          </p:cNvPr>
          <p:cNvSpPr>
            <a:spLocks noGrp="1"/>
          </p:cNvSpPr>
          <p:nvPr>
            <p:ph idx="1"/>
          </p:nvPr>
        </p:nvSpPr>
        <p:spPr>
          <a:xfrm>
            <a:off x="838200" y="1825625"/>
            <a:ext cx="4398108" cy="4351338"/>
          </a:xfrm>
        </p:spPr>
        <p:txBody>
          <a:bodyPr>
            <a:normAutofit/>
          </a:bodyPr>
          <a:lstStyle/>
          <a:p>
            <a:r>
              <a:rPr lang="en-US" sz="1200" dirty="0"/>
              <a:t>Robert</a:t>
            </a:r>
          </a:p>
          <a:p>
            <a:pPr lvl="1"/>
            <a:r>
              <a:rPr lang="en-US" sz="1200" dirty="0"/>
              <a:t>Premium: $750k</a:t>
            </a:r>
          </a:p>
          <a:p>
            <a:pPr lvl="1"/>
            <a:r>
              <a:rPr lang="en-US" sz="1200" dirty="0"/>
              <a:t>Net New AUM: $12M</a:t>
            </a:r>
          </a:p>
          <a:p>
            <a:pPr lvl="1"/>
            <a:r>
              <a:rPr lang="en-US" sz="1200" dirty="0"/>
              <a:t>New Clients: 48</a:t>
            </a:r>
          </a:p>
          <a:p>
            <a:r>
              <a:rPr lang="en-US" sz="1200" dirty="0"/>
              <a:t>Vargas</a:t>
            </a:r>
          </a:p>
          <a:p>
            <a:pPr lvl="1"/>
            <a:r>
              <a:rPr lang="en-US" sz="1200" dirty="0"/>
              <a:t>Premium: $300k </a:t>
            </a:r>
          </a:p>
          <a:p>
            <a:pPr lvl="1"/>
            <a:r>
              <a:rPr lang="en-US" sz="1200" dirty="0"/>
              <a:t>Net New Aum: $6M</a:t>
            </a:r>
          </a:p>
          <a:p>
            <a:pPr lvl="1"/>
            <a:r>
              <a:rPr lang="en-US" sz="1200" dirty="0"/>
              <a:t>New Clients: 24</a:t>
            </a:r>
          </a:p>
        </p:txBody>
      </p:sp>
      <p:sp>
        <p:nvSpPr>
          <p:cNvPr id="4" name="Content Placeholder 2">
            <a:extLst>
              <a:ext uri="{FF2B5EF4-FFF2-40B4-BE49-F238E27FC236}">
                <a16:creationId xmlns:a16="http://schemas.microsoft.com/office/drawing/2014/main" id="{D12814AB-F2FF-9984-8F54-4BDA5EB3D042}"/>
              </a:ext>
            </a:extLst>
          </p:cNvPr>
          <p:cNvSpPr txBox="1">
            <a:spLocks/>
          </p:cNvSpPr>
          <p:nvPr/>
        </p:nvSpPr>
        <p:spPr>
          <a:xfrm>
            <a:off x="5492262" y="1825625"/>
            <a:ext cx="4398108"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t>Robert</a:t>
            </a:r>
          </a:p>
          <a:p>
            <a:pPr lvl="1"/>
            <a:r>
              <a:rPr lang="en-US" sz="1200" dirty="0"/>
              <a:t>Activity goal: 20 FF / month </a:t>
            </a:r>
          </a:p>
          <a:p>
            <a:r>
              <a:rPr lang="en-US" sz="1600" dirty="0"/>
              <a:t>Vargas</a:t>
            </a:r>
          </a:p>
          <a:p>
            <a:pPr lvl="1"/>
            <a:r>
              <a:rPr lang="en-US" sz="1200" dirty="0"/>
              <a:t>Activity goal: 15 FF / month </a:t>
            </a:r>
          </a:p>
          <a:p>
            <a:endParaRPr lang="en-US" sz="1600" dirty="0"/>
          </a:p>
        </p:txBody>
      </p:sp>
    </p:spTree>
    <p:extLst>
      <p:ext uri="{BB962C8B-B14F-4D97-AF65-F5344CB8AC3E}">
        <p14:creationId xmlns:p14="http://schemas.microsoft.com/office/powerpoint/2010/main" val="14621374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2AD79-331A-40D4-B1BE-168ACE0E80BF}"/>
              </a:ext>
            </a:extLst>
          </p:cNvPr>
          <p:cNvSpPr>
            <a:spLocks noGrp="1"/>
          </p:cNvSpPr>
          <p:nvPr>
            <p:ph type="title"/>
          </p:nvPr>
        </p:nvSpPr>
        <p:spPr>
          <a:xfrm>
            <a:off x="838200" y="337963"/>
            <a:ext cx="10515600" cy="1077781"/>
          </a:xfrm>
        </p:spPr>
        <p:txBody>
          <a:bodyPr/>
          <a:lstStyle/>
          <a:p>
            <a:r>
              <a:rPr lang="en-US" dirty="0"/>
              <a:t>Where does it come from?</a:t>
            </a:r>
          </a:p>
        </p:txBody>
      </p:sp>
      <p:sp>
        <p:nvSpPr>
          <p:cNvPr id="9" name="Content Placeholder 2">
            <a:extLst>
              <a:ext uri="{FF2B5EF4-FFF2-40B4-BE49-F238E27FC236}">
                <a16:creationId xmlns:a16="http://schemas.microsoft.com/office/drawing/2014/main" id="{448CDF89-5678-48C1-8453-8E4B0B9FBD9B}"/>
              </a:ext>
            </a:extLst>
          </p:cNvPr>
          <p:cNvSpPr txBox="1">
            <a:spLocks/>
          </p:cNvSpPr>
          <p:nvPr/>
        </p:nvSpPr>
        <p:spPr>
          <a:xfrm>
            <a:off x="444987" y="1629808"/>
            <a:ext cx="6090037"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dirty="0"/>
              <a:t>$1M Premium</a:t>
            </a:r>
          </a:p>
          <a:p>
            <a:pPr lvl="1"/>
            <a:r>
              <a:rPr lang="en-US" sz="1200" dirty="0"/>
              <a:t>New Business (Jungle): $750k</a:t>
            </a:r>
          </a:p>
          <a:p>
            <a:pPr lvl="1"/>
            <a:r>
              <a:rPr lang="en-US" sz="1200" dirty="0"/>
              <a:t>Existing Clients (Zoo): $150k</a:t>
            </a:r>
          </a:p>
          <a:p>
            <a:pPr lvl="1"/>
            <a:r>
              <a:rPr lang="en-US" sz="1200" dirty="0"/>
              <a:t>Strategic JW Partners: $100k</a:t>
            </a:r>
          </a:p>
          <a:p>
            <a:r>
              <a:rPr lang="en-US" sz="1200" dirty="0"/>
              <a:t>$18M New AUM </a:t>
            </a:r>
          </a:p>
          <a:p>
            <a:pPr lvl="1"/>
            <a:r>
              <a:rPr lang="en-US" sz="1200" dirty="0"/>
              <a:t>New Business (Jungle): $10M</a:t>
            </a:r>
          </a:p>
          <a:p>
            <a:pPr lvl="1"/>
            <a:r>
              <a:rPr lang="en-US" sz="1200" dirty="0"/>
              <a:t>Existing Clients (Zoo): $4M</a:t>
            </a:r>
          </a:p>
          <a:p>
            <a:pPr lvl="1"/>
            <a:r>
              <a:rPr lang="en-US" sz="1200" dirty="0"/>
              <a:t>Strategic JW Partners: $4M</a:t>
            </a:r>
          </a:p>
          <a:p>
            <a:r>
              <a:rPr lang="en-US" sz="1200" dirty="0"/>
              <a:t>60 New Clients</a:t>
            </a:r>
          </a:p>
          <a:p>
            <a:pPr lvl="1"/>
            <a:r>
              <a:rPr lang="en-US" sz="1200" dirty="0"/>
              <a:t>Robert: 48</a:t>
            </a:r>
          </a:p>
          <a:p>
            <a:pPr lvl="1"/>
            <a:r>
              <a:rPr lang="en-US" sz="1200" dirty="0"/>
              <a:t>Vargas: 12</a:t>
            </a:r>
          </a:p>
          <a:p>
            <a:endParaRPr lang="en-US" sz="1200" dirty="0"/>
          </a:p>
          <a:p>
            <a:pPr marL="514350" indent="-514350">
              <a:buFont typeface="+mj-lt"/>
              <a:buAutoNum type="arabicPeriod"/>
            </a:pPr>
            <a:endParaRPr lang="en-US" sz="1100" dirty="0"/>
          </a:p>
        </p:txBody>
      </p:sp>
    </p:spTree>
    <p:extLst>
      <p:ext uri="{BB962C8B-B14F-4D97-AF65-F5344CB8AC3E}">
        <p14:creationId xmlns:p14="http://schemas.microsoft.com/office/powerpoint/2010/main" val="9972800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713B2-483A-480C-B8AE-61C00C25CA9E}"/>
              </a:ext>
            </a:extLst>
          </p:cNvPr>
          <p:cNvSpPr>
            <a:spLocks noGrp="1"/>
          </p:cNvSpPr>
          <p:nvPr>
            <p:ph type="title"/>
          </p:nvPr>
        </p:nvSpPr>
        <p:spPr>
          <a:xfrm>
            <a:off x="4044542" y="339958"/>
            <a:ext cx="4102916" cy="448607"/>
          </a:xfrm>
        </p:spPr>
        <p:txBody>
          <a:bodyPr>
            <a:normAutofit/>
          </a:bodyPr>
          <a:lstStyle/>
          <a:p>
            <a:pPr algn="ctr"/>
            <a:r>
              <a:rPr lang="en-US" sz="1400" dirty="0"/>
              <a:t>Activity Metrics to make it Happen</a:t>
            </a:r>
          </a:p>
        </p:txBody>
      </p:sp>
      <p:sp>
        <p:nvSpPr>
          <p:cNvPr id="3" name="Content Placeholder 2">
            <a:extLst>
              <a:ext uri="{FF2B5EF4-FFF2-40B4-BE49-F238E27FC236}">
                <a16:creationId xmlns:a16="http://schemas.microsoft.com/office/drawing/2014/main" id="{F000C091-A4DE-187E-4188-6BB49ADF1A09}"/>
              </a:ext>
            </a:extLst>
          </p:cNvPr>
          <p:cNvSpPr>
            <a:spLocks noGrp="1"/>
          </p:cNvSpPr>
          <p:nvPr>
            <p:ph idx="1"/>
          </p:nvPr>
        </p:nvSpPr>
        <p:spPr>
          <a:xfrm>
            <a:off x="1232482" y="1699790"/>
            <a:ext cx="3826079" cy="4351338"/>
          </a:xfrm>
        </p:spPr>
        <p:txBody>
          <a:bodyPr/>
          <a:lstStyle/>
          <a:p>
            <a:r>
              <a:rPr lang="en-US" sz="1200" dirty="0"/>
              <a:t>Premium</a:t>
            </a:r>
          </a:p>
          <a:p>
            <a:pPr lvl="1"/>
            <a:r>
              <a:rPr lang="en-US" sz="1200" b="1" dirty="0"/>
              <a:t>240 Fact Finders in 2024 </a:t>
            </a:r>
          </a:p>
          <a:p>
            <a:pPr lvl="1"/>
            <a:r>
              <a:rPr lang="en-US" sz="1200" b="1" dirty="0"/>
              <a:t>20 FF/Month</a:t>
            </a:r>
          </a:p>
          <a:p>
            <a:pPr lvl="1"/>
            <a:r>
              <a:rPr lang="en-US" sz="1200" dirty="0"/>
              <a:t>Average income/FF = $500k + </a:t>
            </a:r>
          </a:p>
          <a:p>
            <a:pPr lvl="1"/>
            <a:r>
              <a:rPr lang="en-US" sz="1200" dirty="0"/>
              <a:t>20% FF to NC ratio = 48 New Clients</a:t>
            </a:r>
          </a:p>
          <a:p>
            <a:pPr lvl="1"/>
            <a:r>
              <a:rPr lang="en-US" sz="1200" dirty="0"/>
              <a:t>4% - 5% of annual income = $22,500</a:t>
            </a:r>
          </a:p>
          <a:p>
            <a:pPr lvl="1"/>
            <a:r>
              <a:rPr lang="en-US" sz="1200" dirty="0"/>
              <a:t>Overfunded Ratio of 75% = $16,875</a:t>
            </a:r>
          </a:p>
          <a:p>
            <a:pPr lvl="1"/>
            <a:r>
              <a:rPr lang="en-US" sz="1200" dirty="0"/>
              <a:t>48 NC x $16k = $768k </a:t>
            </a:r>
          </a:p>
          <a:p>
            <a:r>
              <a:rPr lang="en-US" sz="1200" dirty="0"/>
              <a:t>AUM</a:t>
            </a:r>
          </a:p>
          <a:p>
            <a:pPr lvl="1"/>
            <a:r>
              <a:rPr lang="en-US" sz="1200" dirty="0"/>
              <a:t>48 NC </a:t>
            </a:r>
          </a:p>
          <a:p>
            <a:pPr lvl="1"/>
            <a:r>
              <a:rPr lang="en-US" sz="1200" dirty="0"/>
              <a:t>50% open new Investment Account </a:t>
            </a:r>
          </a:p>
          <a:p>
            <a:pPr lvl="1"/>
            <a:r>
              <a:rPr lang="en-US" sz="1200" dirty="0"/>
              <a:t>Average Aum/household = $500k</a:t>
            </a:r>
          </a:p>
          <a:p>
            <a:pPr lvl="1"/>
            <a:r>
              <a:rPr lang="en-US" sz="1200" dirty="0"/>
              <a:t>24 x $200k = $4.8M  </a:t>
            </a:r>
          </a:p>
          <a:p>
            <a:endParaRPr lang="en-US" sz="1600" dirty="0"/>
          </a:p>
          <a:p>
            <a:r>
              <a:rPr lang="en-US" sz="1200" dirty="0"/>
              <a:t>***data would suggest we have 2x new investment account/new client. </a:t>
            </a:r>
          </a:p>
          <a:p>
            <a:endParaRPr lang="en-US" sz="1600" dirty="0"/>
          </a:p>
          <a:p>
            <a:pPr lvl="1"/>
            <a:endParaRPr lang="en-US" dirty="0"/>
          </a:p>
        </p:txBody>
      </p:sp>
      <p:sp>
        <p:nvSpPr>
          <p:cNvPr id="4" name="Content Placeholder 2">
            <a:extLst>
              <a:ext uri="{FF2B5EF4-FFF2-40B4-BE49-F238E27FC236}">
                <a16:creationId xmlns:a16="http://schemas.microsoft.com/office/drawing/2014/main" id="{C04771A9-B244-1CE8-B69D-A128FA0F335D}"/>
              </a:ext>
            </a:extLst>
          </p:cNvPr>
          <p:cNvSpPr txBox="1">
            <a:spLocks/>
          </p:cNvSpPr>
          <p:nvPr/>
        </p:nvSpPr>
        <p:spPr>
          <a:xfrm>
            <a:off x="6234418" y="1699790"/>
            <a:ext cx="3826079"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dirty="0"/>
              <a:t>Premium </a:t>
            </a:r>
          </a:p>
          <a:p>
            <a:pPr lvl="1"/>
            <a:r>
              <a:rPr lang="en-US" sz="1200" b="1" dirty="0"/>
              <a:t>180 Fact Finders in 2024 </a:t>
            </a:r>
          </a:p>
          <a:p>
            <a:pPr lvl="1"/>
            <a:r>
              <a:rPr lang="en-US" sz="1200" b="1" dirty="0"/>
              <a:t>16 FF/Month</a:t>
            </a:r>
          </a:p>
          <a:p>
            <a:pPr lvl="1"/>
            <a:r>
              <a:rPr lang="en-US" sz="1200" dirty="0"/>
              <a:t>Average income/FF = $250k + </a:t>
            </a:r>
          </a:p>
          <a:p>
            <a:pPr lvl="1"/>
            <a:r>
              <a:rPr lang="en-US" sz="1200" dirty="0"/>
              <a:t>12.5% FF to NC ratio =  22.5 New Clients</a:t>
            </a:r>
          </a:p>
          <a:p>
            <a:pPr lvl="1"/>
            <a:r>
              <a:rPr lang="en-US" sz="1200" dirty="0"/>
              <a:t>4% of annual income = $10,000</a:t>
            </a:r>
          </a:p>
          <a:p>
            <a:pPr lvl="1"/>
            <a:r>
              <a:rPr lang="en-US" sz="1200" dirty="0"/>
              <a:t>Overfunded Ratio of 75% = $7,500</a:t>
            </a:r>
          </a:p>
          <a:p>
            <a:pPr lvl="1"/>
            <a:r>
              <a:rPr lang="en-US" sz="1200" dirty="0"/>
              <a:t>22 NC x $7,500 = $168k </a:t>
            </a:r>
          </a:p>
          <a:p>
            <a:r>
              <a:rPr lang="en-US" sz="1200" dirty="0"/>
              <a:t>AUM</a:t>
            </a:r>
          </a:p>
          <a:p>
            <a:pPr lvl="1"/>
            <a:r>
              <a:rPr lang="en-US" sz="1200" dirty="0"/>
              <a:t>22  NC</a:t>
            </a:r>
          </a:p>
          <a:p>
            <a:pPr lvl="1"/>
            <a:r>
              <a:rPr lang="en-US" sz="1200" dirty="0"/>
              <a:t>50% open new Investment Account </a:t>
            </a:r>
          </a:p>
          <a:p>
            <a:pPr lvl="1"/>
            <a:r>
              <a:rPr lang="en-US" sz="1200" dirty="0"/>
              <a:t>Average Aum/household = $250k</a:t>
            </a:r>
          </a:p>
          <a:p>
            <a:pPr lvl="1"/>
            <a:r>
              <a:rPr lang="en-US" sz="1200" dirty="0"/>
              <a:t>Assume we move less then 50%</a:t>
            </a:r>
          </a:p>
          <a:p>
            <a:pPr lvl="1"/>
            <a:r>
              <a:rPr lang="en-US" sz="1200" dirty="0"/>
              <a:t>11 x $125k = $1.375M  </a:t>
            </a:r>
          </a:p>
          <a:p>
            <a:pPr lvl="1"/>
            <a:endParaRPr lang="en-US" sz="1200" dirty="0"/>
          </a:p>
          <a:p>
            <a:endParaRPr lang="en-US" sz="1600" dirty="0"/>
          </a:p>
          <a:p>
            <a:endParaRPr lang="en-US" sz="1600" dirty="0"/>
          </a:p>
          <a:p>
            <a:pPr lvl="1"/>
            <a:endParaRPr lang="en-US" dirty="0"/>
          </a:p>
        </p:txBody>
      </p:sp>
      <p:sp>
        <p:nvSpPr>
          <p:cNvPr id="5" name="Title 1">
            <a:extLst>
              <a:ext uri="{FF2B5EF4-FFF2-40B4-BE49-F238E27FC236}">
                <a16:creationId xmlns:a16="http://schemas.microsoft.com/office/drawing/2014/main" id="{548156CA-3930-BF8F-DE06-841EF4567F11}"/>
              </a:ext>
            </a:extLst>
          </p:cNvPr>
          <p:cNvSpPr txBox="1">
            <a:spLocks/>
          </p:cNvSpPr>
          <p:nvPr/>
        </p:nvSpPr>
        <p:spPr>
          <a:xfrm>
            <a:off x="2366395" y="1031846"/>
            <a:ext cx="1215704" cy="475682"/>
          </a:xfrm>
          <a:prstGeom prst="rect">
            <a:avLst/>
          </a:prstGeom>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dirty="0"/>
              <a:t>Robert</a:t>
            </a:r>
            <a:r>
              <a:rPr lang="en-US" dirty="0"/>
              <a:t> </a:t>
            </a:r>
          </a:p>
        </p:txBody>
      </p:sp>
      <p:sp>
        <p:nvSpPr>
          <p:cNvPr id="6" name="Title 1">
            <a:extLst>
              <a:ext uri="{FF2B5EF4-FFF2-40B4-BE49-F238E27FC236}">
                <a16:creationId xmlns:a16="http://schemas.microsoft.com/office/drawing/2014/main" id="{DCE8F402-4EF3-2DE4-F72F-86539EC0C790}"/>
              </a:ext>
            </a:extLst>
          </p:cNvPr>
          <p:cNvSpPr txBox="1">
            <a:spLocks/>
          </p:cNvSpPr>
          <p:nvPr/>
        </p:nvSpPr>
        <p:spPr>
          <a:xfrm>
            <a:off x="6931754" y="1069254"/>
            <a:ext cx="1215704" cy="475682"/>
          </a:xfrm>
          <a:prstGeom prst="rect">
            <a:avLst/>
          </a:prstGeom>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dirty="0"/>
              <a:t>Vargas</a:t>
            </a:r>
            <a:r>
              <a:rPr lang="en-US" dirty="0"/>
              <a:t> </a:t>
            </a:r>
          </a:p>
        </p:txBody>
      </p:sp>
    </p:spTree>
    <p:extLst>
      <p:ext uri="{BB962C8B-B14F-4D97-AF65-F5344CB8AC3E}">
        <p14:creationId xmlns:p14="http://schemas.microsoft.com/office/powerpoint/2010/main" val="9520969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15A49-F746-4C12-B4D0-50A64606CF52}"/>
              </a:ext>
            </a:extLst>
          </p:cNvPr>
          <p:cNvSpPr>
            <a:spLocks noGrp="1"/>
          </p:cNvSpPr>
          <p:nvPr>
            <p:ph type="title"/>
          </p:nvPr>
        </p:nvSpPr>
        <p:spPr>
          <a:xfrm>
            <a:off x="3392499" y="375137"/>
            <a:ext cx="4938702" cy="797171"/>
          </a:xfrm>
        </p:spPr>
        <p:txBody>
          <a:bodyPr vert="horz" lIns="91440" tIns="45720" rIns="91440" bIns="45720" rtlCol="0" anchor="b">
            <a:normAutofit/>
          </a:bodyPr>
          <a:lstStyle/>
          <a:p>
            <a:pPr algn="ctr"/>
            <a:r>
              <a:rPr lang="en-US" sz="3200" dirty="0"/>
              <a:t> Bonus &amp; Incentive  </a:t>
            </a:r>
          </a:p>
        </p:txBody>
      </p:sp>
      <p:sp>
        <p:nvSpPr>
          <p:cNvPr id="3" name="TextBox 2">
            <a:extLst>
              <a:ext uri="{FF2B5EF4-FFF2-40B4-BE49-F238E27FC236}">
                <a16:creationId xmlns:a16="http://schemas.microsoft.com/office/drawing/2014/main" id="{C22D29A1-8236-141A-AA1D-1C6263438FBB}"/>
              </a:ext>
            </a:extLst>
          </p:cNvPr>
          <p:cNvSpPr txBox="1"/>
          <p:nvPr/>
        </p:nvSpPr>
        <p:spPr>
          <a:xfrm>
            <a:off x="1281723" y="1516184"/>
            <a:ext cx="9480062" cy="3416320"/>
          </a:xfrm>
          <a:prstGeom prst="rect">
            <a:avLst/>
          </a:prstGeom>
          <a:noFill/>
        </p:spPr>
        <p:txBody>
          <a:bodyPr wrap="square" rtlCol="0">
            <a:spAutoFit/>
          </a:bodyPr>
          <a:lstStyle/>
          <a:p>
            <a:r>
              <a:rPr lang="en-US" dirty="0"/>
              <a:t>Forum $738k</a:t>
            </a:r>
          </a:p>
          <a:p>
            <a:endParaRPr lang="en-US" dirty="0"/>
          </a:p>
          <a:p>
            <a:pPr marL="742950" lvl="1" indent="-285750">
              <a:buFont typeface="Arial" panose="020B0604020202020204" pitchFamily="34" charset="0"/>
              <a:buChar char="•"/>
            </a:pPr>
            <a:r>
              <a:rPr lang="en-US" dirty="0"/>
              <a:t>Steph: Trip to Disney World</a:t>
            </a:r>
          </a:p>
          <a:p>
            <a:pPr marL="742950" lvl="1" indent="-285750">
              <a:buFont typeface="Arial" panose="020B0604020202020204" pitchFamily="34" charset="0"/>
              <a:buChar char="•"/>
            </a:pPr>
            <a:r>
              <a:rPr lang="en-US" dirty="0"/>
              <a:t>Anthony: Cash Bonus </a:t>
            </a:r>
          </a:p>
          <a:p>
            <a:pPr marL="742950" lvl="1" indent="-285750">
              <a:buFont typeface="Arial" panose="020B0604020202020204" pitchFamily="34" charset="0"/>
              <a:buChar char="•"/>
            </a:pPr>
            <a:endParaRPr lang="en-US" dirty="0"/>
          </a:p>
          <a:p>
            <a:pPr lvl="1"/>
            <a:endParaRPr lang="en-US" dirty="0"/>
          </a:p>
          <a:p>
            <a:r>
              <a:rPr lang="en-US" dirty="0"/>
              <a:t>$1M Premium</a:t>
            </a:r>
          </a:p>
          <a:p>
            <a:endParaRPr lang="en-US" dirty="0"/>
          </a:p>
          <a:p>
            <a:pPr marL="742950" lvl="1" indent="-285750">
              <a:buFont typeface="Arial" panose="020B0604020202020204" pitchFamily="34" charset="0"/>
              <a:buChar char="•"/>
            </a:pPr>
            <a:r>
              <a:rPr lang="en-US" dirty="0"/>
              <a:t>Steph: $12k Bonus </a:t>
            </a:r>
          </a:p>
          <a:p>
            <a:pPr marL="742950" lvl="1" indent="-285750">
              <a:buFont typeface="Arial" panose="020B0604020202020204" pitchFamily="34" charset="0"/>
              <a:buChar char="•"/>
            </a:pPr>
            <a:r>
              <a:rPr lang="en-US" dirty="0"/>
              <a:t>Vargas: $12k Bonus   </a:t>
            </a:r>
          </a:p>
          <a:p>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813166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0CD93-839E-CFEA-0553-FEED8CDDE1C8}"/>
              </a:ext>
            </a:extLst>
          </p:cNvPr>
          <p:cNvSpPr>
            <a:spLocks noGrp="1"/>
          </p:cNvSpPr>
          <p:nvPr>
            <p:ph type="title"/>
          </p:nvPr>
        </p:nvSpPr>
        <p:spPr>
          <a:xfrm>
            <a:off x="908539" y="179753"/>
            <a:ext cx="8649677" cy="565273"/>
          </a:xfrm>
        </p:spPr>
        <p:txBody>
          <a:bodyPr>
            <a:normAutofit fontScale="90000"/>
          </a:bodyPr>
          <a:lstStyle/>
          <a:p>
            <a:r>
              <a:rPr lang="en-US" dirty="0"/>
              <a:t>2023 Recap</a:t>
            </a:r>
          </a:p>
        </p:txBody>
      </p:sp>
      <p:sp>
        <p:nvSpPr>
          <p:cNvPr id="3" name="Content Placeholder 2">
            <a:extLst>
              <a:ext uri="{FF2B5EF4-FFF2-40B4-BE49-F238E27FC236}">
                <a16:creationId xmlns:a16="http://schemas.microsoft.com/office/drawing/2014/main" id="{5DA9D886-2B95-E14D-F76B-39C0BE381032}"/>
              </a:ext>
            </a:extLst>
          </p:cNvPr>
          <p:cNvSpPr>
            <a:spLocks noGrp="1"/>
          </p:cNvSpPr>
          <p:nvPr>
            <p:ph idx="1"/>
          </p:nvPr>
        </p:nvSpPr>
        <p:spPr>
          <a:xfrm>
            <a:off x="838200" y="922215"/>
            <a:ext cx="10515600" cy="5254748"/>
          </a:xfrm>
        </p:spPr>
        <p:txBody>
          <a:bodyPr>
            <a:normAutofit/>
          </a:bodyPr>
          <a:lstStyle/>
          <a:p>
            <a:r>
              <a:rPr lang="en-US" sz="1050" dirty="0">
                <a:latin typeface="+mj-lt"/>
              </a:rPr>
              <a:t>Overall, I though it was a great year, we started the year with John Pegg and Stephanie. In January we decided to fire John, but paid him until Feb 1, this took a lot more time and bandwidth then I anticipated meeting with Joel, Delaney, Tom, Jenna, &amp; Emily to make sure we documented everything correctly and protected ourself through this firing process.  </a:t>
            </a:r>
          </a:p>
          <a:p>
            <a:r>
              <a:rPr lang="en-US" sz="1050" dirty="0">
                <a:latin typeface="+mj-lt"/>
              </a:rPr>
              <a:t>In January we also saw massive layoffs in tech which significantly negativity impacted our activity in that market and put us behind as we were playing defense. We had over 40 or spouses be impacted by these layoffs, which meant more meetings, reducing premium, changing savings strategies, and rolling over 401ks. There was a lot of hand holding through the first 90 days of the year as the layoffs continue well into June at some companies. </a:t>
            </a:r>
          </a:p>
          <a:p>
            <a:r>
              <a:rPr lang="en-US" sz="1050" dirty="0">
                <a:latin typeface="+mj-lt"/>
              </a:rPr>
              <a:t>This also significantly impacted our front-end activity, as most of our prospects were now without a job and or worried, they were going to be laid off. Our current OCI pipeline, as many people were worries about more layoffs and wanted to push our planning meetings to the end of the year to make sure they were not laid off during the next wave. Me and Stephanie worked together through this time with no additional resources from a staff perspective. We were very close to our capacity for a 2-man team. </a:t>
            </a:r>
          </a:p>
          <a:p>
            <a:r>
              <a:rPr lang="en-US" sz="1050" dirty="0">
                <a:latin typeface="+mj-lt"/>
              </a:rPr>
              <a:t>In June we started to work on the buyout of Anthony's book, and he officially started with us on August 1st, the first 5 months have been great. It did take several months to clean up his CRM, move over contacts, close out his current issuance business and teach him our systems and processes there were a lot of moving pieces all at once and now Stephanie was working 2 reps at the same time and there was a lot of clean up and organization that needed to be done with Anthony’s business/activity. Over the last 5 months he has moved well over $1M of assets,6 new clients and $30k of premium. He moves all of my closed investment business and is the final set of eyes on all case prep. </a:t>
            </a:r>
          </a:p>
          <a:p>
            <a:r>
              <a:rPr lang="en-US" sz="1050" dirty="0">
                <a:latin typeface="+mj-lt"/>
              </a:rPr>
              <a:t>We have also hired an interim COO Joshua McCandless, I know Josh from the navy where he was a senior chief EOD officer and was great at managing people, teams, projects, systems and processes. His brain works in a very similar way that mine does, and he is detailed oriented and loves the data. Josh is currently working about 8-10 hours a week as he does have another full-time job where he works from home, and he does have additional hours that he can give us so I jumped at it. Josh’s job is to help us execute, all projects moving forward he will be running point and making sure they are accomplished in a timely manner. He is my right-hand man that will help me run the business as myself, Steph, and Vargas are working in the business.  </a:t>
            </a:r>
          </a:p>
          <a:p>
            <a:r>
              <a:rPr lang="en-US" sz="1050" dirty="0">
                <a:latin typeface="+mj-lt"/>
              </a:rPr>
              <a:t>Our activity was also slightly lower this year, that is slightly because of the layoffs in tech, we were slightly undermanned in q1 &amp; q2, we also used david Gru as a joint work down advisor to help offload some activity, and Robert was training for an Ironman from about June 1 to October22nd. This did take up an additional few hours a week of training and that’s okay it was something I wanted to Do. We also leveraged joint work advisors Scott Sparks, Ryan Smith, Ed McGill, and Zach Burton. However, we were not paid for some business with Zach Burton, and we are still owed $30k of premium credit. </a:t>
            </a:r>
          </a:p>
          <a:p>
            <a:r>
              <a:rPr lang="en-US" sz="1050" dirty="0">
                <a:latin typeface="+mj-lt"/>
              </a:rPr>
              <a:t>Our cases with Gru turned into roughly giving away an additional $150k of premium credit and 10 new clients, we had passed him some leads at separate times during the year and for the most part Robert was pulled back into 90% of those meetings and Gru maybe took 4 across the finish line by himself. We could have done those all on our own, we thought he was ready to handle them solo, but he was not, its okay it was a learning experience, and we are now going to be much more selective when we pass Gru leads. </a:t>
            </a:r>
          </a:p>
          <a:p>
            <a:r>
              <a:rPr lang="en-US" sz="1050" dirty="0">
                <a:latin typeface="+mj-lt"/>
              </a:rPr>
              <a:t>Overall, we are very excited for 2024 and if we can avoid any layoffs, a global pandemic, keep our team humming in the right direction and have a few joint work advisors up that can swing the bat for us we feel very confident that we can write $1M of premium and bring over an additional $18m of net new AUM this year. We are about 6 months out from having an additional $12M back over to us, as our current AUM sits at $47M, we are only getting paid on $22.5M of that and we have  roughly $12-$14m that we will be paid on once we receive the AWMA designation from home office after having a rolling 12 GDC at or above $150k. We think 3 start and 4 start pathfinder can be accomplished in the next 24 months or sooner. </a:t>
            </a:r>
          </a:p>
        </p:txBody>
      </p:sp>
    </p:spTree>
    <p:extLst>
      <p:ext uri="{BB962C8B-B14F-4D97-AF65-F5344CB8AC3E}">
        <p14:creationId xmlns:p14="http://schemas.microsoft.com/office/powerpoint/2010/main" val="17672431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0CD93-839E-CFEA-0553-FEED8CDDE1C8}"/>
              </a:ext>
            </a:extLst>
          </p:cNvPr>
          <p:cNvSpPr>
            <a:spLocks noGrp="1"/>
          </p:cNvSpPr>
          <p:nvPr>
            <p:ph type="title"/>
          </p:nvPr>
        </p:nvSpPr>
        <p:spPr/>
        <p:txBody>
          <a:bodyPr/>
          <a:lstStyle/>
          <a:p>
            <a:r>
              <a:rPr lang="en-US" dirty="0"/>
              <a:t>36-month Recap</a:t>
            </a:r>
          </a:p>
        </p:txBody>
      </p:sp>
      <p:sp>
        <p:nvSpPr>
          <p:cNvPr id="3" name="Content Placeholder 2">
            <a:extLst>
              <a:ext uri="{FF2B5EF4-FFF2-40B4-BE49-F238E27FC236}">
                <a16:creationId xmlns:a16="http://schemas.microsoft.com/office/drawing/2014/main" id="{5DA9D886-2B95-E14D-F76B-39C0BE381032}"/>
              </a:ext>
            </a:extLst>
          </p:cNvPr>
          <p:cNvSpPr>
            <a:spLocks noGrp="1"/>
          </p:cNvSpPr>
          <p:nvPr>
            <p:ph idx="1"/>
          </p:nvPr>
        </p:nvSpPr>
        <p:spPr>
          <a:xfrm>
            <a:off x="838200" y="1825625"/>
            <a:ext cx="3468077" cy="4351338"/>
          </a:xfrm>
        </p:spPr>
        <p:txBody>
          <a:bodyPr>
            <a:normAutofit/>
          </a:bodyPr>
          <a:lstStyle/>
          <a:p>
            <a:pPr marL="0" marR="0" indent="0">
              <a:spcBef>
                <a:spcPts val="0"/>
              </a:spcBef>
              <a:spcAft>
                <a:spcPts val="0"/>
              </a:spcAft>
              <a:buNone/>
            </a:pPr>
            <a:r>
              <a:rPr lang="en-US" sz="1200" dirty="0">
                <a:effectLst/>
                <a:latin typeface="Calibri" panose="020F0502020204030204" pitchFamily="34" charset="0"/>
                <a:ea typeface="Calibri" panose="020F0502020204030204" pitchFamily="34" charset="0"/>
              </a:rPr>
              <a:t> 2021: 2</a:t>
            </a:r>
            <a:r>
              <a:rPr lang="en-US" sz="1200" baseline="30000" dirty="0">
                <a:effectLst/>
                <a:latin typeface="Calibri" panose="020F0502020204030204" pitchFamily="34" charset="0"/>
                <a:ea typeface="Calibri" panose="020F0502020204030204" pitchFamily="34" charset="0"/>
              </a:rPr>
              <a:t>nd</a:t>
            </a:r>
            <a:r>
              <a:rPr lang="en-US" sz="1200" dirty="0">
                <a:effectLst/>
                <a:latin typeface="Calibri" panose="020F0502020204030204" pitchFamily="34" charset="0"/>
                <a:ea typeface="Calibri" panose="020F0502020204030204" pitchFamily="34" charset="0"/>
              </a:rPr>
              <a:t> Year</a:t>
            </a:r>
          </a:p>
          <a:p>
            <a:pPr marL="0" marR="0" indent="0">
              <a:spcBef>
                <a:spcPts val="0"/>
              </a:spcBef>
              <a:spcAft>
                <a:spcPts val="0"/>
              </a:spcAft>
              <a:buNone/>
            </a:pPr>
            <a:endParaRPr lang="en-US" sz="1200" dirty="0">
              <a:effectLst/>
              <a:latin typeface="Calibri" panose="020F0502020204030204" pitchFamily="34" charset="0"/>
              <a:ea typeface="Calibri" panose="020F0502020204030204" pitchFamily="34" charset="0"/>
            </a:endParaRPr>
          </a:p>
          <a:p>
            <a:pPr marL="457200" lvl="1">
              <a:spcBef>
                <a:spcPts val="0"/>
              </a:spcBef>
            </a:pPr>
            <a:r>
              <a:rPr lang="en-US" sz="1200" dirty="0">
                <a:effectLst/>
                <a:latin typeface="Calibri" panose="020F0502020204030204" pitchFamily="34" charset="0"/>
                <a:ea typeface="Times New Roman" panose="02020603050405020304" pitchFamily="18" charset="0"/>
              </a:rPr>
              <a:t>Premium: $686k</a:t>
            </a:r>
          </a:p>
          <a:p>
            <a:pPr marL="457200" lvl="1">
              <a:spcBef>
                <a:spcPts val="0"/>
              </a:spcBef>
            </a:pPr>
            <a:r>
              <a:rPr lang="en-US" sz="1200" dirty="0">
                <a:effectLst/>
                <a:latin typeface="Calibri" panose="020F0502020204030204" pitchFamily="34" charset="0"/>
                <a:ea typeface="Times New Roman" panose="02020603050405020304" pitchFamily="18" charset="0"/>
              </a:rPr>
              <a:t>New Clients: 33.5</a:t>
            </a:r>
            <a:endParaRPr lang="en-US" sz="1200" dirty="0">
              <a:latin typeface="Calibri" panose="020F0502020204030204" pitchFamily="34" charset="0"/>
              <a:ea typeface="Times New Roman" panose="02020603050405020304" pitchFamily="18" charset="0"/>
            </a:endParaRPr>
          </a:p>
          <a:p>
            <a:pPr marL="457200" lvl="1">
              <a:spcBef>
                <a:spcPts val="0"/>
              </a:spcBef>
            </a:pPr>
            <a:r>
              <a:rPr lang="en-US" sz="1200" dirty="0">
                <a:effectLst/>
                <a:latin typeface="Calibri" panose="020F0502020204030204" pitchFamily="34" charset="0"/>
                <a:ea typeface="Times New Roman" panose="02020603050405020304" pitchFamily="18" charset="0"/>
              </a:rPr>
              <a:t>AUM: $5.3M</a:t>
            </a:r>
            <a:endParaRPr lang="en-US" sz="1200" dirty="0">
              <a:latin typeface="Calibri" panose="020F0502020204030204" pitchFamily="34" charset="0"/>
              <a:ea typeface="Times New Roman" panose="02020603050405020304" pitchFamily="18" charset="0"/>
            </a:endParaRPr>
          </a:p>
          <a:p>
            <a:pPr marL="457200" lvl="1">
              <a:spcBef>
                <a:spcPts val="0"/>
              </a:spcBef>
            </a:pPr>
            <a:r>
              <a:rPr lang="en-US" sz="1200" dirty="0">
                <a:effectLst/>
                <a:latin typeface="Calibri" panose="020F0502020204030204" pitchFamily="34" charset="0"/>
                <a:ea typeface="Times New Roman" panose="02020603050405020304" pitchFamily="18" charset="0"/>
              </a:rPr>
              <a:t>GDC growth: </a:t>
            </a:r>
            <a:r>
              <a:rPr lang="en-US" sz="1200" b="1" dirty="0">
                <a:effectLst/>
                <a:latin typeface="Calibri" panose="020F0502020204030204" pitchFamily="34" charset="0"/>
                <a:ea typeface="Times New Roman" panose="02020603050405020304" pitchFamily="18" charset="0"/>
              </a:rPr>
              <a:t>455%</a:t>
            </a:r>
            <a:r>
              <a:rPr lang="en-US" sz="1200" dirty="0">
                <a:effectLst/>
                <a:latin typeface="Calibri" panose="020F0502020204030204" pitchFamily="34" charset="0"/>
                <a:ea typeface="Times New Roman" panose="02020603050405020304" pitchFamily="18" charset="0"/>
              </a:rPr>
              <a:t> </a:t>
            </a:r>
            <a:endParaRPr lang="en-US" sz="1200" dirty="0">
              <a:effectLst/>
              <a:latin typeface="Calibri" panose="020F0502020204030204" pitchFamily="34" charset="0"/>
              <a:ea typeface="Calibri" panose="020F0502020204030204" pitchFamily="34" charset="0"/>
            </a:endParaRPr>
          </a:p>
          <a:p>
            <a:pPr marL="742950" marR="0" lvl="1" indent="-285750">
              <a:lnSpc>
                <a:spcPct val="105000"/>
              </a:lnSpc>
              <a:spcBef>
                <a:spcPts val="0"/>
              </a:spcBef>
              <a:spcAft>
                <a:spcPts val="0"/>
              </a:spcAft>
              <a:buFont typeface="Courier New" panose="02070309020205020404" pitchFamily="49" charset="0"/>
              <a:buChar char="o"/>
            </a:pPr>
            <a:r>
              <a:rPr lang="en-US" sz="1200" dirty="0">
                <a:effectLst/>
                <a:latin typeface="Calibri" panose="020F0502020204030204" pitchFamily="34" charset="0"/>
                <a:ea typeface="Times New Roman" panose="02020603050405020304" pitchFamily="18" charset="0"/>
              </a:rPr>
              <a:t>2</a:t>
            </a:r>
            <a:r>
              <a:rPr lang="en-US" sz="1200" baseline="30000" dirty="0">
                <a:effectLst/>
                <a:latin typeface="Calibri" panose="020F0502020204030204" pitchFamily="34" charset="0"/>
                <a:ea typeface="Times New Roman" panose="02020603050405020304" pitchFamily="18" charset="0"/>
              </a:rPr>
              <a:t>nd</a:t>
            </a:r>
            <a:r>
              <a:rPr lang="en-US" sz="1200" dirty="0">
                <a:effectLst/>
                <a:latin typeface="Calibri" panose="020F0502020204030204" pitchFamily="34" charset="0"/>
                <a:ea typeface="Times New Roman" panose="02020603050405020304" pitchFamily="18" charset="0"/>
              </a:rPr>
              <a:t> Antony Vargas at 403%</a:t>
            </a:r>
            <a:endParaRPr lang="en-US" sz="1200" dirty="0">
              <a:effectLst/>
              <a:latin typeface="Calibri" panose="020F0502020204030204" pitchFamily="34" charset="0"/>
              <a:ea typeface="Calibri" panose="020F0502020204030204" pitchFamily="34" charset="0"/>
            </a:endParaRPr>
          </a:p>
          <a:p>
            <a:pPr marL="742950" marR="0" lvl="1" indent="-285750">
              <a:lnSpc>
                <a:spcPct val="105000"/>
              </a:lnSpc>
              <a:spcBef>
                <a:spcPts val="0"/>
              </a:spcBef>
              <a:spcAft>
                <a:spcPts val="0"/>
              </a:spcAft>
              <a:buFont typeface="Courier New" panose="02070309020205020404" pitchFamily="49" charset="0"/>
              <a:buChar char="o"/>
            </a:pPr>
            <a:r>
              <a:rPr lang="en-US" sz="1200" dirty="0">
                <a:effectLst/>
                <a:latin typeface="Calibri" panose="020F0502020204030204" pitchFamily="34" charset="0"/>
                <a:ea typeface="Times New Roman" panose="02020603050405020304" pitchFamily="18" charset="0"/>
              </a:rPr>
              <a:t>3</a:t>
            </a:r>
            <a:r>
              <a:rPr lang="en-US" sz="1200" baseline="30000" dirty="0">
                <a:effectLst/>
                <a:latin typeface="Calibri" panose="020F0502020204030204" pitchFamily="34" charset="0"/>
                <a:ea typeface="Times New Roman" panose="02020603050405020304" pitchFamily="18" charset="0"/>
              </a:rPr>
              <a:t>rd</a:t>
            </a:r>
            <a:r>
              <a:rPr lang="en-US" sz="1200" dirty="0">
                <a:effectLst/>
                <a:latin typeface="Calibri" panose="020F0502020204030204" pitchFamily="34" charset="0"/>
                <a:ea typeface="Times New Roman" panose="02020603050405020304" pitchFamily="18" charset="0"/>
              </a:rPr>
              <a:t>  was Dan Sham at 247%</a:t>
            </a:r>
            <a:endParaRPr lang="en-US" sz="1200" dirty="0">
              <a:effectLst/>
              <a:latin typeface="Calibri" panose="020F0502020204030204" pitchFamily="34" charset="0"/>
              <a:ea typeface="Calibri" panose="020F0502020204030204" pitchFamily="34" charset="0"/>
            </a:endParaRPr>
          </a:p>
          <a:p>
            <a:pPr marL="742950" marR="0" lvl="1" indent="-285750">
              <a:lnSpc>
                <a:spcPct val="105000"/>
              </a:lnSpc>
              <a:spcBef>
                <a:spcPts val="0"/>
              </a:spcBef>
              <a:spcAft>
                <a:spcPts val="0"/>
              </a:spcAft>
              <a:buFont typeface="Courier New" panose="02070309020205020404" pitchFamily="49" charset="0"/>
              <a:buChar char="o"/>
            </a:pPr>
            <a:r>
              <a:rPr lang="en-US" sz="1200" dirty="0">
                <a:effectLst/>
                <a:latin typeface="Calibri" panose="020F0502020204030204" pitchFamily="34" charset="0"/>
                <a:ea typeface="Times New Roman" panose="02020603050405020304" pitchFamily="18" charset="0"/>
              </a:rPr>
              <a:t>4</a:t>
            </a:r>
            <a:r>
              <a:rPr lang="en-US" sz="1200" baseline="30000" dirty="0">
                <a:effectLst/>
                <a:latin typeface="Calibri" panose="020F0502020204030204" pitchFamily="34" charset="0"/>
                <a:ea typeface="Times New Roman" panose="02020603050405020304" pitchFamily="18" charset="0"/>
              </a:rPr>
              <a:t>th</a:t>
            </a:r>
            <a:r>
              <a:rPr lang="en-US" sz="1200" dirty="0">
                <a:effectLst/>
                <a:latin typeface="Calibri" panose="020F0502020204030204" pitchFamily="34" charset="0"/>
                <a:ea typeface="Times New Roman" panose="02020603050405020304" pitchFamily="18" charset="0"/>
              </a:rPr>
              <a:t> Russo at 109% </a:t>
            </a:r>
            <a:endParaRPr lang="en-US" sz="1200" dirty="0">
              <a:latin typeface="Calibri" panose="020F0502020204030204" pitchFamily="34" charset="0"/>
              <a:ea typeface="Times New Roman" panose="02020603050405020304" pitchFamily="18" charset="0"/>
            </a:endParaRPr>
          </a:p>
          <a:p>
            <a:pPr marL="285750" indent="-285750">
              <a:lnSpc>
                <a:spcPct val="105000"/>
              </a:lnSpc>
              <a:spcBef>
                <a:spcPts val="0"/>
              </a:spcBef>
              <a:buFont typeface="Courier New" panose="02070309020205020404" pitchFamily="49" charset="0"/>
              <a:buChar char="o"/>
            </a:pPr>
            <a:r>
              <a:rPr lang="en-US" sz="1200" dirty="0">
                <a:effectLst/>
                <a:latin typeface="Calibri" panose="020F0502020204030204" pitchFamily="34" charset="0"/>
                <a:ea typeface="Times New Roman" panose="02020603050405020304" pitchFamily="18" charset="0"/>
              </a:rPr>
              <a:t>West Ranking: </a:t>
            </a:r>
            <a:r>
              <a:rPr lang="en-US" sz="1200" b="1" dirty="0">
                <a:effectLst/>
                <a:latin typeface="Calibri" panose="020F0502020204030204" pitchFamily="34" charset="0"/>
                <a:ea typeface="Times New Roman" panose="02020603050405020304" pitchFamily="18" charset="0"/>
              </a:rPr>
              <a:t>#1</a:t>
            </a:r>
          </a:p>
          <a:p>
            <a:pPr marL="285750" indent="-285750">
              <a:lnSpc>
                <a:spcPct val="105000"/>
              </a:lnSpc>
              <a:spcBef>
                <a:spcPts val="0"/>
              </a:spcBef>
              <a:buFont typeface="Courier New" panose="02070309020205020404" pitchFamily="49" charset="0"/>
              <a:buChar char="o"/>
            </a:pPr>
            <a:endParaRPr lang="en-US" sz="1200" dirty="0">
              <a:effectLst/>
              <a:latin typeface="Calibri" panose="020F0502020204030204" pitchFamily="34" charset="0"/>
              <a:ea typeface="Calibri" panose="020F0502020204030204" pitchFamily="34" charset="0"/>
            </a:endParaRPr>
          </a:p>
          <a:p>
            <a:endParaRPr lang="en-US" dirty="0"/>
          </a:p>
        </p:txBody>
      </p:sp>
      <p:sp>
        <p:nvSpPr>
          <p:cNvPr id="4" name="Content Placeholder 2">
            <a:extLst>
              <a:ext uri="{FF2B5EF4-FFF2-40B4-BE49-F238E27FC236}">
                <a16:creationId xmlns:a16="http://schemas.microsoft.com/office/drawing/2014/main" id="{D77F67B3-986D-030F-FA9E-1D9531FEE1BB}"/>
              </a:ext>
            </a:extLst>
          </p:cNvPr>
          <p:cNvSpPr txBox="1">
            <a:spLocks/>
          </p:cNvSpPr>
          <p:nvPr/>
        </p:nvSpPr>
        <p:spPr>
          <a:xfrm>
            <a:off x="4222263" y="1690688"/>
            <a:ext cx="3468077"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endParaRPr lang="en-US" sz="1200" dirty="0">
              <a:latin typeface="Calibri" panose="020F0502020204030204" pitchFamily="34" charset="0"/>
              <a:ea typeface="Calibri" panose="020F0502020204030204" pitchFamily="34" charset="0"/>
            </a:endParaRPr>
          </a:p>
          <a:p>
            <a:pPr marL="0" indent="0">
              <a:spcBef>
                <a:spcPts val="0"/>
              </a:spcBef>
              <a:buFont typeface="Arial" panose="020B0604020202020204" pitchFamily="34" charset="0"/>
              <a:buNone/>
            </a:pPr>
            <a:r>
              <a:rPr lang="en-US" sz="1200" dirty="0">
                <a:latin typeface="Calibri" panose="020F0502020204030204" pitchFamily="34" charset="0"/>
                <a:ea typeface="Calibri" panose="020F0502020204030204" pitchFamily="34" charset="0"/>
              </a:rPr>
              <a:t>2022: 3</a:t>
            </a:r>
            <a:r>
              <a:rPr lang="en-US" sz="1200" baseline="30000" dirty="0">
                <a:latin typeface="Calibri" panose="020F0502020204030204" pitchFamily="34" charset="0"/>
                <a:ea typeface="Calibri" panose="020F0502020204030204" pitchFamily="34" charset="0"/>
              </a:rPr>
              <a:t>rd</a:t>
            </a:r>
            <a:r>
              <a:rPr lang="en-US" sz="1200" dirty="0">
                <a:latin typeface="Calibri" panose="020F0502020204030204" pitchFamily="34" charset="0"/>
                <a:ea typeface="Calibri" panose="020F0502020204030204" pitchFamily="34" charset="0"/>
              </a:rPr>
              <a:t> year</a:t>
            </a:r>
          </a:p>
          <a:p>
            <a:pPr marL="0" indent="0">
              <a:spcBef>
                <a:spcPts val="0"/>
              </a:spcBef>
              <a:buFont typeface="Arial" panose="020B0604020202020204" pitchFamily="34" charset="0"/>
              <a:buNone/>
            </a:pPr>
            <a:endParaRPr lang="en-US" sz="1200" dirty="0">
              <a:latin typeface="Calibri" panose="020F0502020204030204" pitchFamily="34" charset="0"/>
              <a:ea typeface="Calibri" panose="020F0502020204030204" pitchFamily="34" charset="0"/>
            </a:endParaRPr>
          </a:p>
          <a:p>
            <a:pPr marL="342900" indent="-342900">
              <a:lnSpc>
                <a:spcPct val="105000"/>
              </a:lnSpc>
              <a:spcBef>
                <a:spcPts val="0"/>
              </a:spcBef>
              <a:buFont typeface="Symbol" panose="05050102010706020507" pitchFamily="18" charset="2"/>
              <a:buChar char=""/>
            </a:pPr>
            <a:r>
              <a:rPr lang="en-US" sz="1200" dirty="0">
                <a:latin typeface="Calibri" panose="020F0502020204030204" pitchFamily="34" charset="0"/>
                <a:ea typeface="Times New Roman" panose="02020603050405020304" pitchFamily="18" charset="0"/>
              </a:rPr>
              <a:t>Premium: $573k </a:t>
            </a:r>
            <a:endParaRPr lang="en-US" sz="1200" dirty="0">
              <a:latin typeface="Calibri" panose="020F0502020204030204" pitchFamily="34" charset="0"/>
              <a:ea typeface="Calibri" panose="020F0502020204030204" pitchFamily="34" charset="0"/>
            </a:endParaRPr>
          </a:p>
          <a:p>
            <a:pPr marL="342900" indent="-342900">
              <a:lnSpc>
                <a:spcPct val="105000"/>
              </a:lnSpc>
              <a:spcBef>
                <a:spcPts val="0"/>
              </a:spcBef>
              <a:buFont typeface="Symbol" panose="05050102010706020507" pitchFamily="18" charset="2"/>
              <a:buChar char=""/>
            </a:pPr>
            <a:r>
              <a:rPr lang="en-US" sz="1200" dirty="0">
                <a:latin typeface="Calibri" panose="020F0502020204030204" pitchFamily="34" charset="0"/>
                <a:ea typeface="Times New Roman" panose="02020603050405020304" pitchFamily="18" charset="0"/>
              </a:rPr>
              <a:t>New Clients: 56</a:t>
            </a:r>
            <a:endParaRPr lang="en-US" sz="1200" dirty="0">
              <a:latin typeface="Calibri" panose="020F0502020204030204" pitchFamily="34" charset="0"/>
              <a:ea typeface="Calibri" panose="020F0502020204030204" pitchFamily="34" charset="0"/>
            </a:endParaRPr>
          </a:p>
          <a:p>
            <a:pPr marL="342900" indent="-342900">
              <a:lnSpc>
                <a:spcPct val="105000"/>
              </a:lnSpc>
              <a:spcBef>
                <a:spcPts val="0"/>
              </a:spcBef>
              <a:buFont typeface="Symbol" panose="05050102010706020507" pitchFamily="18" charset="2"/>
              <a:buChar char=""/>
            </a:pPr>
            <a:r>
              <a:rPr lang="en-US" sz="1200" dirty="0">
                <a:latin typeface="Calibri" panose="020F0502020204030204" pitchFamily="34" charset="0"/>
                <a:ea typeface="Times New Roman" panose="02020603050405020304" pitchFamily="18" charset="0"/>
              </a:rPr>
              <a:t>Net New AUM: $5.4M</a:t>
            </a:r>
            <a:endParaRPr lang="en-US" sz="1200" dirty="0">
              <a:latin typeface="Calibri" panose="020F0502020204030204" pitchFamily="34" charset="0"/>
              <a:ea typeface="Calibri" panose="020F0502020204030204" pitchFamily="34" charset="0"/>
            </a:endParaRPr>
          </a:p>
          <a:p>
            <a:pPr marL="342900" indent="-342900">
              <a:lnSpc>
                <a:spcPct val="105000"/>
              </a:lnSpc>
              <a:spcBef>
                <a:spcPts val="0"/>
              </a:spcBef>
              <a:buFont typeface="Symbol" panose="05050102010706020507" pitchFamily="18" charset="2"/>
              <a:buChar char=""/>
            </a:pPr>
            <a:r>
              <a:rPr lang="en-US" sz="1200" dirty="0">
                <a:latin typeface="Calibri" panose="020F0502020204030204" pitchFamily="34" charset="0"/>
                <a:ea typeface="Times New Roman" panose="02020603050405020304" pitchFamily="18" charset="0"/>
              </a:rPr>
              <a:t>GDC growth:</a:t>
            </a:r>
            <a:r>
              <a:rPr lang="en-US" sz="1200" b="1" dirty="0">
                <a:latin typeface="Calibri" panose="020F0502020204030204" pitchFamily="34" charset="0"/>
                <a:ea typeface="Times New Roman" panose="02020603050405020304" pitchFamily="18" charset="0"/>
              </a:rPr>
              <a:t> 242 %</a:t>
            </a:r>
            <a:endParaRPr lang="en-US" sz="1200" dirty="0">
              <a:latin typeface="Calibri" panose="020F0502020204030204" pitchFamily="34" charset="0"/>
              <a:ea typeface="Calibri" panose="020F0502020204030204" pitchFamily="34" charset="0"/>
            </a:endParaRPr>
          </a:p>
          <a:p>
            <a:pPr marL="742950" lvl="1" indent="-285750">
              <a:lnSpc>
                <a:spcPct val="105000"/>
              </a:lnSpc>
              <a:spcBef>
                <a:spcPts val="0"/>
              </a:spcBef>
              <a:buFont typeface="Courier New" panose="02070309020205020404" pitchFamily="49" charset="0"/>
              <a:buChar char="o"/>
            </a:pPr>
            <a:r>
              <a:rPr lang="en-US" sz="1200" dirty="0">
                <a:latin typeface="Calibri" panose="020F0502020204030204" pitchFamily="34" charset="0"/>
                <a:ea typeface="Times New Roman" panose="02020603050405020304" pitchFamily="18" charset="0"/>
              </a:rPr>
              <a:t>2</a:t>
            </a:r>
            <a:r>
              <a:rPr lang="en-US" sz="1200" baseline="30000" dirty="0">
                <a:latin typeface="Calibri" panose="020F0502020204030204" pitchFamily="34" charset="0"/>
                <a:ea typeface="Times New Roman" panose="02020603050405020304" pitchFamily="18" charset="0"/>
              </a:rPr>
              <a:t>nd</a:t>
            </a:r>
            <a:r>
              <a:rPr lang="en-US" sz="1200" dirty="0">
                <a:latin typeface="Calibri" panose="020F0502020204030204" pitchFamily="34" charset="0"/>
                <a:ea typeface="Times New Roman" panose="02020603050405020304" pitchFamily="18" charset="0"/>
              </a:rPr>
              <a:t> closest was david miller at 45%</a:t>
            </a:r>
            <a:endParaRPr lang="en-US" sz="1200" dirty="0">
              <a:latin typeface="Calibri" panose="020F0502020204030204" pitchFamily="34" charset="0"/>
              <a:ea typeface="Calibri" panose="020F0502020204030204" pitchFamily="34" charset="0"/>
            </a:endParaRPr>
          </a:p>
          <a:p>
            <a:pPr marL="342900" indent="-342900">
              <a:lnSpc>
                <a:spcPct val="105000"/>
              </a:lnSpc>
              <a:spcBef>
                <a:spcPts val="0"/>
              </a:spcBef>
              <a:spcAft>
                <a:spcPts val="800"/>
              </a:spcAft>
              <a:buFont typeface="Symbol" panose="05050102010706020507" pitchFamily="18" charset="2"/>
              <a:buChar char=""/>
            </a:pPr>
            <a:r>
              <a:rPr lang="en-US" sz="1200" dirty="0">
                <a:latin typeface="Calibri" panose="020F0502020204030204" pitchFamily="34" charset="0"/>
                <a:ea typeface="Times New Roman" panose="02020603050405020304" pitchFamily="18" charset="0"/>
              </a:rPr>
              <a:t>West Ranking: </a:t>
            </a:r>
            <a:r>
              <a:rPr lang="en-US" sz="1200" b="1" dirty="0">
                <a:latin typeface="Calibri" panose="020F0502020204030204" pitchFamily="34" charset="0"/>
                <a:ea typeface="Times New Roman" panose="02020603050405020304" pitchFamily="18" charset="0"/>
              </a:rPr>
              <a:t>#3</a:t>
            </a:r>
            <a:endParaRPr lang="en-US" sz="1200" dirty="0">
              <a:latin typeface="Calibri" panose="020F0502020204030204" pitchFamily="34" charset="0"/>
              <a:ea typeface="Calibri" panose="020F0502020204030204" pitchFamily="34" charset="0"/>
            </a:endParaRPr>
          </a:p>
          <a:p>
            <a:endParaRPr lang="en-US" dirty="0"/>
          </a:p>
        </p:txBody>
      </p:sp>
      <p:sp>
        <p:nvSpPr>
          <p:cNvPr id="5" name="Content Placeholder 2">
            <a:extLst>
              <a:ext uri="{FF2B5EF4-FFF2-40B4-BE49-F238E27FC236}">
                <a16:creationId xmlns:a16="http://schemas.microsoft.com/office/drawing/2014/main" id="{A0920FAB-1090-87F8-9A9C-8D6A3815CC49}"/>
              </a:ext>
            </a:extLst>
          </p:cNvPr>
          <p:cNvSpPr txBox="1">
            <a:spLocks/>
          </p:cNvSpPr>
          <p:nvPr/>
        </p:nvSpPr>
        <p:spPr>
          <a:xfrm>
            <a:off x="7885723" y="1690688"/>
            <a:ext cx="3468077" cy="464258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1200" dirty="0">
                <a:latin typeface="Calibri" panose="020F0502020204030204" pitchFamily="34" charset="0"/>
                <a:ea typeface="Calibri" panose="020F0502020204030204" pitchFamily="34" charset="0"/>
              </a:rPr>
              <a:t>2022: 4</a:t>
            </a:r>
            <a:r>
              <a:rPr lang="en-US" sz="1200" baseline="30000" dirty="0">
                <a:latin typeface="Calibri" panose="020F0502020204030204" pitchFamily="34" charset="0"/>
                <a:ea typeface="Calibri" panose="020F0502020204030204" pitchFamily="34" charset="0"/>
              </a:rPr>
              <a:t>th</a:t>
            </a:r>
            <a:r>
              <a:rPr lang="en-US" sz="1200" dirty="0">
                <a:latin typeface="Calibri" panose="020F0502020204030204" pitchFamily="34" charset="0"/>
                <a:ea typeface="Calibri" panose="020F0502020204030204" pitchFamily="34" charset="0"/>
              </a:rPr>
              <a:t> year </a:t>
            </a:r>
          </a:p>
          <a:p>
            <a:pPr marL="0">
              <a:spcBef>
                <a:spcPts val="0"/>
              </a:spcBef>
            </a:pPr>
            <a:endParaRPr lang="en-US" sz="1200" dirty="0">
              <a:latin typeface="Calibri" panose="020F0502020204030204" pitchFamily="34" charset="0"/>
              <a:ea typeface="Calibri" panose="020F0502020204030204" pitchFamily="34" charset="0"/>
            </a:endParaRPr>
          </a:p>
          <a:p>
            <a:pPr marL="342900" indent="-342900">
              <a:lnSpc>
                <a:spcPct val="105000"/>
              </a:lnSpc>
              <a:spcBef>
                <a:spcPts val="0"/>
              </a:spcBef>
              <a:buFont typeface="Symbol" panose="05050102010706020507" pitchFamily="18" charset="2"/>
              <a:buChar char=""/>
            </a:pPr>
            <a:r>
              <a:rPr lang="en-US" sz="1200" dirty="0">
                <a:latin typeface="Calibri" panose="020F0502020204030204" pitchFamily="34" charset="0"/>
                <a:ea typeface="Times New Roman" panose="02020603050405020304" pitchFamily="18" charset="0"/>
              </a:rPr>
              <a:t>Premium: $513K</a:t>
            </a:r>
            <a:endParaRPr lang="en-US" sz="1200" dirty="0">
              <a:latin typeface="Calibri" panose="020F0502020204030204" pitchFamily="34" charset="0"/>
              <a:ea typeface="Calibri" panose="020F0502020204030204" pitchFamily="34" charset="0"/>
            </a:endParaRPr>
          </a:p>
          <a:p>
            <a:pPr marL="342900" indent="-342900">
              <a:lnSpc>
                <a:spcPct val="105000"/>
              </a:lnSpc>
              <a:spcBef>
                <a:spcPts val="0"/>
              </a:spcBef>
              <a:buFont typeface="Symbol" panose="05050102010706020507" pitchFamily="18" charset="2"/>
              <a:buChar char=""/>
            </a:pPr>
            <a:r>
              <a:rPr lang="en-US" sz="1200" dirty="0">
                <a:latin typeface="Calibri" panose="020F0502020204030204" pitchFamily="34" charset="0"/>
                <a:ea typeface="Times New Roman" panose="02020603050405020304" pitchFamily="18" charset="0"/>
              </a:rPr>
              <a:t>New Clients: 45</a:t>
            </a:r>
            <a:endParaRPr lang="en-US" sz="1200" dirty="0">
              <a:latin typeface="Calibri" panose="020F0502020204030204" pitchFamily="34" charset="0"/>
              <a:ea typeface="Calibri" panose="020F0502020204030204" pitchFamily="34" charset="0"/>
            </a:endParaRPr>
          </a:p>
          <a:p>
            <a:pPr marL="342900" indent="-342900">
              <a:lnSpc>
                <a:spcPct val="105000"/>
              </a:lnSpc>
              <a:spcBef>
                <a:spcPts val="0"/>
              </a:spcBef>
              <a:buFont typeface="Symbol" panose="05050102010706020507" pitchFamily="18" charset="2"/>
              <a:buChar char=""/>
            </a:pPr>
            <a:r>
              <a:rPr lang="en-US" sz="1200" dirty="0">
                <a:latin typeface="Calibri" panose="020F0502020204030204" pitchFamily="34" charset="0"/>
                <a:ea typeface="Times New Roman" panose="02020603050405020304" pitchFamily="18" charset="0"/>
              </a:rPr>
              <a:t>Net New AUM: $5.9M </a:t>
            </a:r>
            <a:endParaRPr lang="en-US" sz="1200" dirty="0">
              <a:latin typeface="Calibri" panose="020F0502020204030204" pitchFamily="34" charset="0"/>
              <a:ea typeface="Calibri" panose="020F0502020204030204" pitchFamily="34" charset="0"/>
            </a:endParaRPr>
          </a:p>
          <a:p>
            <a:pPr marL="342900" indent="-342900">
              <a:lnSpc>
                <a:spcPct val="105000"/>
              </a:lnSpc>
              <a:spcBef>
                <a:spcPts val="0"/>
              </a:spcBef>
              <a:buFont typeface="Symbol" panose="05050102010706020507" pitchFamily="18" charset="2"/>
              <a:buChar char=""/>
            </a:pPr>
            <a:r>
              <a:rPr lang="en-US" sz="1200" dirty="0">
                <a:latin typeface="Calibri" panose="020F0502020204030204" pitchFamily="34" charset="0"/>
                <a:ea typeface="Times New Roman" panose="02020603050405020304" pitchFamily="18" charset="0"/>
              </a:rPr>
              <a:t>GDC growth: </a:t>
            </a:r>
            <a:r>
              <a:rPr lang="en-US" sz="1200" b="1" dirty="0">
                <a:latin typeface="Calibri" panose="020F0502020204030204" pitchFamily="34" charset="0"/>
                <a:ea typeface="Times New Roman" panose="02020603050405020304" pitchFamily="18" charset="0"/>
              </a:rPr>
              <a:t>77%</a:t>
            </a:r>
            <a:endParaRPr lang="en-US" sz="1200" dirty="0">
              <a:latin typeface="Calibri" panose="020F0502020204030204" pitchFamily="34" charset="0"/>
              <a:ea typeface="Calibri" panose="020F0502020204030204" pitchFamily="34" charset="0"/>
            </a:endParaRPr>
          </a:p>
          <a:p>
            <a:pPr marL="742950" lvl="1" indent="-285750">
              <a:lnSpc>
                <a:spcPct val="105000"/>
              </a:lnSpc>
              <a:spcBef>
                <a:spcPts val="0"/>
              </a:spcBef>
              <a:buFont typeface="Courier New" panose="02070309020205020404" pitchFamily="49" charset="0"/>
              <a:buChar char="o"/>
            </a:pPr>
            <a:r>
              <a:rPr lang="en-US" sz="1200" dirty="0">
                <a:latin typeface="Calibri" panose="020F0502020204030204" pitchFamily="34" charset="0"/>
                <a:ea typeface="Times New Roman" panose="02020603050405020304" pitchFamily="18" charset="0"/>
              </a:rPr>
              <a:t>2</a:t>
            </a:r>
            <a:r>
              <a:rPr lang="en-US" sz="1200" baseline="30000" dirty="0">
                <a:latin typeface="Calibri" panose="020F0502020204030204" pitchFamily="34" charset="0"/>
                <a:ea typeface="Times New Roman" panose="02020603050405020304" pitchFamily="18" charset="0"/>
              </a:rPr>
              <a:t>nd</a:t>
            </a:r>
            <a:r>
              <a:rPr lang="en-US" sz="1200" dirty="0">
                <a:latin typeface="Calibri" panose="020F0502020204030204" pitchFamily="34" charset="0"/>
                <a:ea typeface="Times New Roman" panose="02020603050405020304" pitchFamily="18" charset="0"/>
              </a:rPr>
              <a:t> David Miller at 56% </a:t>
            </a:r>
            <a:endParaRPr lang="en-US" sz="1200" dirty="0">
              <a:latin typeface="Calibri" panose="020F0502020204030204" pitchFamily="34" charset="0"/>
              <a:ea typeface="Calibri" panose="020F0502020204030204" pitchFamily="34" charset="0"/>
            </a:endParaRPr>
          </a:p>
          <a:p>
            <a:pPr marL="742950" lvl="1" indent="-285750">
              <a:lnSpc>
                <a:spcPct val="105000"/>
              </a:lnSpc>
              <a:spcBef>
                <a:spcPts val="0"/>
              </a:spcBef>
              <a:buFont typeface="Courier New" panose="02070309020205020404" pitchFamily="49" charset="0"/>
              <a:buChar char="o"/>
            </a:pPr>
            <a:r>
              <a:rPr lang="en-US" sz="1200" dirty="0">
                <a:latin typeface="Calibri" panose="020F0502020204030204" pitchFamily="34" charset="0"/>
                <a:ea typeface="Times New Roman" panose="02020603050405020304" pitchFamily="18" charset="0"/>
              </a:rPr>
              <a:t>3</a:t>
            </a:r>
            <a:r>
              <a:rPr lang="en-US" sz="1200" baseline="30000" dirty="0">
                <a:latin typeface="Calibri" panose="020F0502020204030204" pitchFamily="34" charset="0"/>
                <a:ea typeface="Times New Roman" panose="02020603050405020304" pitchFamily="18" charset="0"/>
              </a:rPr>
              <a:t>rd</a:t>
            </a:r>
            <a:r>
              <a:rPr lang="en-US" sz="1200" dirty="0">
                <a:latin typeface="Calibri" panose="020F0502020204030204" pitchFamily="34" charset="0"/>
                <a:ea typeface="Times New Roman" panose="02020603050405020304" pitchFamily="18" charset="0"/>
              </a:rPr>
              <a:t> Russo at 53%</a:t>
            </a:r>
          </a:p>
          <a:p>
            <a:pPr marL="342900" indent="-342900">
              <a:lnSpc>
                <a:spcPct val="105000"/>
              </a:lnSpc>
              <a:spcBef>
                <a:spcPts val="0"/>
              </a:spcBef>
              <a:spcAft>
                <a:spcPts val="800"/>
              </a:spcAft>
              <a:buFont typeface="Symbol" panose="05050102010706020507" pitchFamily="18" charset="2"/>
              <a:buChar char=""/>
            </a:pPr>
            <a:r>
              <a:rPr lang="en-US" sz="1200" dirty="0">
                <a:latin typeface="Calibri" panose="020F0502020204030204" pitchFamily="34" charset="0"/>
                <a:ea typeface="Times New Roman" panose="02020603050405020304" pitchFamily="18" charset="0"/>
              </a:rPr>
              <a:t>West Ranking: </a:t>
            </a:r>
            <a:r>
              <a:rPr lang="en-US" sz="1200" b="1" dirty="0">
                <a:latin typeface="Calibri" panose="020F0502020204030204" pitchFamily="34" charset="0"/>
                <a:ea typeface="Times New Roman" panose="02020603050405020304" pitchFamily="18" charset="0"/>
              </a:rPr>
              <a:t>#2</a:t>
            </a:r>
            <a:endParaRPr lang="en-US" sz="1200" dirty="0">
              <a:latin typeface="Calibri" panose="020F0502020204030204" pitchFamily="34" charset="0"/>
              <a:ea typeface="Calibri" panose="020F0502020204030204" pitchFamily="34" charset="0"/>
            </a:endParaRPr>
          </a:p>
          <a:p>
            <a:endParaRPr lang="en-US" dirty="0"/>
          </a:p>
        </p:txBody>
      </p:sp>
    </p:spTree>
    <p:extLst>
      <p:ext uri="{BB962C8B-B14F-4D97-AF65-F5344CB8AC3E}">
        <p14:creationId xmlns:p14="http://schemas.microsoft.com/office/powerpoint/2010/main" val="6854092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C80A7-7CA4-37A6-69E5-C3B7595AD2DD}"/>
              </a:ext>
            </a:extLst>
          </p:cNvPr>
          <p:cNvSpPr>
            <a:spLocks noGrp="1"/>
          </p:cNvSpPr>
          <p:nvPr>
            <p:ph type="title"/>
          </p:nvPr>
        </p:nvSpPr>
        <p:spPr/>
        <p:txBody>
          <a:bodyPr>
            <a:normAutofit/>
          </a:bodyPr>
          <a:lstStyle/>
          <a:p>
            <a:r>
              <a:rPr lang="en-US" sz="3600" dirty="0"/>
              <a:t>Current Book of Business</a:t>
            </a:r>
          </a:p>
        </p:txBody>
      </p:sp>
      <p:sp>
        <p:nvSpPr>
          <p:cNvPr id="3" name="Content Placeholder 2">
            <a:extLst>
              <a:ext uri="{FF2B5EF4-FFF2-40B4-BE49-F238E27FC236}">
                <a16:creationId xmlns:a16="http://schemas.microsoft.com/office/drawing/2014/main" id="{5963C21D-2387-305D-F9F4-7B4E378489EA}"/>
              </a:ext>
            </a:extLst>
          </p:cNvPr>
          <p:cNvSpPr>
            <a:spLocks noGrp="1"/>
          </p:cNvSpPr>
          <p:nvPr>
            <p:ph idx="1"/>
          </p:nvPr>
        </p:nvSpPr>
        <p:spPr/>
        <p:txBody>
          <a:bodyPr>
            <a:normAutofit/>
          </a:bodyPr>
          <a:lstStyle/>
          <a:p>
            <a:r>
              <a:rPr lang="en-US" sz="1000" dirty="0"/>
              <a:t>AUM </a:t>
            </a:r>
          </a:p>
          <a:p>
            <a:pPr lvl="1"/>
            <a:r>
              <a:rPr lang="en-US" sz="1000" dirty="0"/>
              <a:t>Total AUM: $47M </a:t>
            </a:r>
          </a:p>
          <a:p>
            <a:pPr lvl="1"/>
            <a:r>
              <a:rPr lang="en-US" sz="1000" dirty="0"/>
              <a:t>My Split: $22.5M</a:t>
            </a:r>
          </a:p>
          <a:p>
            <a:pPr lvl="1"/>
            <a:r>
              <a:rPr lang="en-US" sz="1000" dirty="0"/>
              <a:t>JW Split AUM: $25M</a:t>
            </a:r>
          </a:p>
          <a:p>
            <a:r>
              <a:rPr lang="en-US" sz="1000" dirty="0"/>
              <a:t>Active Clients/Households </a:t>
            </a:r>
          </a:p>
          <a:p>
            <a:pPr lvl="1"/>
            <a:r>
              <a:rPr lang="en-US" sz="1000" dirty="0"/>
              <a:t>397</a:t>
            </a:r>
          </a:p>
          <a:p>
            <a:r>
              <a:rPr lang="en-US" sz="1000" dirty="0"/>
              <a:t>Primary Relationship Manager </a:t>
            </a:r>
          </a:p>
          <a:p>
            <a:pPr lvl="1"/>
            <a:r>
              <a:rPr lang="en-US" sz="1000" dirty="0"/>
              <a:t>Robert: 97</a:t>
            </a:r>
          </a:p>
          <a:p>
            <a:pPr lvl="1"/>
            <a:r>
              <a:rPr lang="en-US" sz="1000" dirty="0"/>
              <a:t>Vargas: 257</a:t>
            </a:r>
          </a:p>
          <a:p>
            <a:r>
              <a:rPr lang="en-US" sz="1000" dirty="0"/>
              <a:t>Advisory only</a:t>
            </a:r>
          </a:p>
          <a:p>
            <a:r>
              <a:rPr lang="en-US" sz="1000" dirty="0"/>
              <a:t>Insurance only</a:t>
            </a:r>
          </a:p>
          <a:p>
            <a:r>
              <a:rPr lang="en-US" sz="1000" dirty="0"/>
              <a:t>Segment </a:t>
            </a:r>
          </a:p>
          <a:p>
            <a:pPr lvl="1"/>
            <a:r>
              <a:rPr lang="en-US" sz="1000" dirty="0"/>
              <a:t>A+: </a:t>
            </a:r>
          </a:p>
          <a:p>
            <a:pPr lvl="1"/>
            <a:r>
              <a:rPr lang="en-US" sz="1000" dirty="0"/>
              <a:t>A: </a:t>
            </a:r>
          </a:p>
          <a:p>
            <a:pPr lvl="1"/>
            <a:r>
              <a:rPr lang="en-US" sz="1000" dirty="0"/>
              <a:t>B: </a:t>
            </a:r>
          </a:p>
          <a:p>
            <a:pPr lvl="1"/>
            <a:r>
              <a:rPr lang="en-US" sz="1000" dirty="0"/>
              <a:t>C: </a:t>
            </a:r>
          </a:p>
          <a:p>
            <a:pPr lvl="1"/>
            <a:r>
              <a:rPr lang="en-US" sz="1000" dirty="0"/>
              <a:t>D: 31 </a:t>
            </a:r>
          </a:p>
        </p:txBody>
      </p:sp>
    </p:spTree>
    <p:extLst>
      <p:ext uri="{BB962C8B-B14F-4D97-AF65-F5344CB8AC3E}">
        <p14:creationId xmlns:p14="http://schemas.microsoft.com/office/powerpoint/2010/main" val="1486585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0577A-2B36-FD5B-6C41-D8168ADE1921}"/>
              </a:ext>
            </a:extLst>
          </p:cNvPr>
          <p:cNvSpPr>
            <a:spLocks noGrp="1"/>
          </p:cNvSpPr>
          <p:nvPr>
            <p:ph type="title"/>
          </p:nvPr>
        </p:nvSpPr>
        <p:spPr/>
        <p:txBody>
          <a:bodyPr/>
          <a:lstStyle/>
          <a:p>
            <a:r>
              <a:rPr lang="en-US" dirty="0"/>
              <a:t>Demographics</a:t>
            </a:r>
          </a:p>
        </p:txBody>
      </p:sp>
      <p:sp>
        <p:nvSpPr>
          <p:cNvPr id="3" name="Content Placeholder 2">
            <a:extLst>
              <a:ext uri="{FF2B5EF4-FFF2-40B4-BE49-F238E27FC236}">
                <a16:creationId xmlns:a16="http://schemas.microsoft.com/office/drawing/2014/main" id="{F723E950-CB88-3B81-9356-21320B8B3CED}"/>
              </a:ext>
            </a:extLst>
          </p:cNvPr>
          <p:cNvSpPr>
            <a:spLocks noGrp="1"/>
          </p:cNvSpPr>
          <p:nvPr>
            <p:ph idx="1"/>
          </p:nvPr>
        </p:nvSpPr>
        <p:spPr/>
        <p:txBody>
          <a:bodyPr>
            <a:normAutofit/>
          </a:bodyPr>
          <a:lstStyle/>
          <a:p>
            <a:r>
              <a:rPr lang="en-US" sz="1000" dirty="0"/>
              <a:t>Employer</a:t>
            </a:r>
          </a:p>
          <a:p>
            <a:pPr lvl="1"/>
            <a:r>
              <a:rPr lang="en-US" sz="1000" dirty="0"/>
              <a:t>Apple: </a:t>
            </a:r>
          </a:p>
          <a:p>
            <a:pPr lvl="1"/>
            <a:r>
              <a:rPr lang="en-US" sz="1000" dirty="0"/>
              <a:t>Google: </a:t>
            </a:r>
          </a:p>
          <a:p>
            <a:pPr lvl="1"/>
            <a:r>
              <a:rPr lang="en-US" sz="1000" dirty="0"/>
              <a:t>Facebook: </a:t>
            </a:r>
          </a:p>
          <a:p>
            <a:pPr lvl="1"/>
            <a:endParaRPr lang="en-US" sz="1000" dirty="0"/>
          </a:p>
          <a:p>
            <a:r>
              <a:rPr lang="en-US" sz="1000" dirty="0"/>
              <a:t>Marital Status</a:t>
            </a:r>
          </a:p>
          <a:p>
            <a:pPr lvl="1"/>
            <a:r>
              <a:rPr lang="en-US" sz="1000" dirty="0"/>
              <a:t>Married </a:t>
            </a:r>
          </a:p>
          <a:p>
            <a:pPr lvl="1"/>
            <a:r>
              <a:rPr lang="en-US" sz="1000" dirty="0"/>
              <a:t>Single</a:t>
            </a:r>
          </a:p>
          <a:p>
            <a:r>
              <a:rPr lang="en-US" sz="1000" dirty="0"/>
              <a:t>Age</a:t>
            </a:r>
          </a:p>
          <a:p>
            <a:pPr lvl="1"/>
            <a:r>
              <a:rPr lang="en-US" sz="1000" dirty="0"/>
              <a:t>25-35: </a:t>
            </a:r>
          </a:p>
          <a:p>
            <a:pPr lvl="1"/>
            <a:r>
              <a:rPr lang="en-US" sz="1000" dirty="0"/>
              <a:t>35-45: </a:t>
            </a:r>
          </a:p>
          <a:p>
            <a:pPr lvl="1"/>
            <a:r>
              <a:rPr lang="en-US" sz="1000" dirty="0"/>
              <a:t>45-55: </a:t>
            </a:r>
          </a:p>
          <a:p>
            <a:pPr lvl="1"/>
            <a:r>
              <a:rPr lang="en-US" sz="1000" dirty="0"/>
              <a:t>55 + : </a:t>
            </a:r>
          </a:p>
        </p:txBody>
      </p:sp>
    </p:spTree>
    <p:extLst>
      <p:ext uri="{BB962C8B-B14F-4D97-AF65-F5344CB8AC3E}">
        <p14:creationId xmlns:p14="http://schemas.microsoft.com/office/powerpoint/2010/main" val="233164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DD495-9BF8-D78A-7164-964963EE135D}"/>
              </a:ext>
            </a:extLst>
          </p:cNvPr>
          <p:cNvSpPr>
            <a:spLocks noGrp="1"/>
          </p:cNvSpPr>
          <p:nvPr>
            <p:ph type="title"/>
          </p:nvPr>
        </p:nvSpPr>
        <p:spPr/>
        <p:txBody>
          <a:bodyPr/>
          <a:lstStyle/>
          <a:p>
            <a:r>
              <a:rPr lang="en-US" dirty="0"/>
              <a:t>Outside AUM</a:t>
            </a:r>
          </a:p>
        </p:txBody>
      </p:sp>
      <p:sp>
        <p:nvSpPr>
          <p:cNvPr id="3" name="Content Placeholder 2">
            <a:extLst>
              <a:ext uri="{FF2B5EF4-FFF2-40B4-BE49-F238E27FC236}">
                <a16:creationId xmlns:a16="http://schemas.microsoft.com/office/drawing/2014/main" id="{28A77469-C149-373C-A74E-BA7B04E9B63E}"/>
              </a:ext>
            </a:extLst>
          </p:cNvPr>
          <p:cNvSpPr>
            <a:spLocks noGrp="1"/>
          </p:cNvSpPr>
          <p:nvPr>
            <p:ph idx="1"/>
          </p:nvPr>
        </p:nvSpPr>
        <p:spPr/>
        <p:txBody>
          <a:bodyPr>
            <a:normAutofit/>
          </a:bodyPr>
          <a:lstStyle/>
          <a:p>
            <a:r>
              <a:rPr lang="en-US" sz="1050" dirty="0"/>
              <a:t>Show number for total moveable outside AUM</a:t>
            </a:r>
          </a:p>
          <a:p>
            <a:r>
              <a:rPr lang="en-US" sz="1050" dirty="0"/>
              <a:t>Assume we move a percentage of that 10% </a:t>
            </a:r>
          </a:p>
          <a:p>
            <a:r>
              <a:rPr lang="en-US" sz="1050" dirty="0"/>
              <a:t>Planned Savings: </a:t>
            </a:r>
          </a:p>
          <a:p>
            <a:r>
              <a:rPr lang="en-US" sz="1050" dirty="0"/>
              <a:t>Monthly EFT: </a:t>
            </a:r>
          </a:p>
        </p:txBody>
      </p:sp>
    </p:spTree>
    <p:extLst>
      <p:ext uri="{BB962C8B-B14F-4D97-AF65-F5344CB8AC3E}">
        <p14:creationId xmlns:p14="http://schemas.microsoft.com/office/powerpoint/2010/main" val="38913784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161AD-3929-B600-EDEB-1392D987E217}"/>
              </a:ext>
            </a:extLst>
          </p:cNvPr>
          <p:cNvSpPr>
            <a:spLocks noGrp="1"/>
          </p:cNvSpPr>
          <p:nvPr>
            <p:ph type="title"/>
          </p:nvPr>
        </p:nvSpPr>
        <p:spPr/>
        <p:txBody>
          <a:bodyPr/>
          <a:lstStyle/>
          <a:p>
            <a:pPr algn="ctr"/>
            <a:r>
              <a:rPr lang="en-US" dirty="0"/>
              <a:t>Joint Work Advisors </a:t>
            </a:r>
          </a:p>
        </p:txBody>
      </p:sp>
      <p:sp>
        <p:nvSpPr>
          <p:cNvPr id="3" name="Content Placeholder 2">
            <a:extLst>
              <a:ext uri="{FF2B5EF4-FFF2-40B4-BE49-F238E27FC236}">
                <a16:creationId xmlns:a16="http://schemas.microsoft.com/office/drawing/2014/main" id="{E755704F-D249-1952-ECA2-3491824A529F}"/>
              </a:ext>
            </a:extLst>
          </p:cNvPr>
          <p:cNvSpPr>
            <a:spLocks noGrp="1"/>
          </p:cNvSpPr>
          <p:nvPr>
            <p:ph idx="1"/>
          </p:nvPr>
        </p:nvSpPr>
        <p:spPr/>
        <p:txBody>
          <a:bodyPr>
            <a:normAutofit/>
          </a:bodyPr>
          <a:lstStyle/>
          <a:p>
            <a:r>
              <a:rPr lang="en-US" sz="1400" b="1" dirty="0"/>
              <a:t>Objective: </a:t>
            </a:r>
            <a:r>
              <a:rPr lang="en-US" sz="1400" dirty="0"/>
              <a:t>Continue to grow our relationship with the following advisors and firms. Become a sponge even when they are not closing business you should be learning from them. </a:t>
            </a:r>
          </a:p>
          <a:p>
            <a:r>
              <a:rPr lang="en-US" sz="1400" b="1" dirty="0"/>
              <a:t>Ideal Prospects: </a:t>
            </a:r>
          </a:p>
          <a:p>
            <a:pPr lvl="1"/>
            <a:r>
              <a:rPr lang="en-US" sz="1000" b="1" dirty="0"/>
              <a:t>AUM: </a:t>
            </a:r>
            <a:r>
              <a:rPr lang="en-US" sz="1000" dirty="0"/>
              <a:t>$2m+ of moveable AUM</a:t>
            </a:r>
          </a:p>
          <a:p>
            <a:pPr lvl="1"/>
            <a:r>
              <a:rPr lang="en-US" sz="1000" b="1" dirty="0"/>
              <a:t>Income: </a:t>
            </a:r>
            <a:r>
              <a:rPr lang="en-US" sz="1000" dirty="0"/>
              <a:t>$1M+ </a:t>
            </a:r>
          </a:p>
          <a:p>
            <a:pPr lvl="1"/>
            <a:r>
              <a:rPr lang="en-US" sz="1000" b="1" dirty="0"/>
              <a:t>Age: </a:t>
            </a:r>
            <a:r>
              <a:rPr lang="en-US" sz="1000" dirty="0"/>
              <a:t>60+ or within 5 years of retirement </a:t>
            </a:r>
            <a:endParaRPr lang="en-US" sz="1400" dirty="0"/>
          </a:p>
          <a:p>
            <a:r>
              <a:rPr lang="en-US" sz="1400" dirty="0"/>
              <a:t>Robert </a:t>
            </a:r>
          </a:p>
          <a:p>
            <a:pPr lvl="1"/>
            <a:r>
              <a:rPr lang="en-US" sz="1000" dirty="0"/>
              <a:t>Zach Burton: 1-2 cases per month</a:t>
            </a:r>
          </a:p>
          <a:p>
            <a:pPr lvl="1"/>
            <a:r>
              <a:rPr lang="en-US" sz="1000" dirty="0"/>
              <a:t>Scott sparks: 1-2 cases per quarter </a:t>
            </a:r>
          </a:p>
          <a:p>
            <a:pPr lvl="1"/>
            <a:r>
              <a:rPr lang="en-US" sz="1000" dirty="0"/>
              <a:t>Ryan Smith: 1 -2 cases per quarter </a:t>
            </a:r>
          </a:p>
          <a:p>
            <a:pPr lvl="1"/>
            <a:r>
              <a:rPr lang="en-US" sz="1000" dirty="0"/>
              <a:t>Ed McGill: 1 - 2 cases per quarter</a:t>
            </a:r>
          </a:p>
          <a:p>
            <a:r>
              <a:rPr lang="en-US" sz="1400" dirty="0"/>
              <a:t>Vargas</a:t>
            </a:r>
          </a:p>
          <a:p>
            <a:pPr lvl="1"/>
            <a:r>
              <a:rPr lang="en-US" sz="1000" dirty="0"/>
              <a:t>Zach Burton: 1 cases per month</a:t>
            </a:r>
          </a:p>
          <a:p>
            <a:pPr lvl="1"/>
            <a:r>
              <a:rPr lang="en-US" sz="1000" dirty="0"/>
              <a:t>Scott sparks: 1 case per month</a:t>
            </a:r>
          </a:p>
          <a:p>
            <a:pPr lvl="1"/>
            <a:r>
              <a:rPr lang="en-US" sz="1000" dirty="0"/>
              <a:t>Scott Ashline: 1 case per month</a:t>
            </a:r>
          </a:p>
          <a:p>
            <a:pPr lvl="1"/>
            <a:r>
              <a:rPr lang="en-US" sz="1000" dirty="0"/>
              <a:t>David Miller: 1 case per month</a:t>
            </a:r>
          </a:p>
          <a:p>
            <a:pPr lvl="1"/>
            <a:endParaRPr lang="en-US" sz="1000" dirty="0"/>
          </a:p>
          <a:p>
            <a:pPr lvl="1"/>
            <a:endParaRPr lang="en-US" sz="1000" dirty="0"/>
          </a:p>
          <a:p>
            <a:endParaRPr lang="en-US" sz="1400" dirty="0"/>
          </a:p>
        </p:txBody>
      </p:sp>
    </p:spTree>
    <p:extLst>
      <p:ext uri="{BB962C8B-B14F-4D97-AF65-F5344CB8AC3E}">
        <p14:creationId xmlns:p14="http://schemas.microsoft.com/office/powerpoint/2010/main" val="6319959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120F5-D108-756D-3517-1FB9B475B461}"/>
              </a:ext>
            </a:extLst>
          </p:cNvPr>
          <p:cNvSpPr>
            <a:spLocks noGrp="1"/>
          </p:cNvSpPr>
          <p:nvPr>
            <p:ph type="title"/>
          </p:nvPr>
        </p:nvSpPr>
        <p:spPr>
          <a:xfrm>
            <a:off x="638881" y="417576"/>
            <a:ext cx="10909640" cy="1249394"/>
          </a:xfrm>
        </p:spPr>
        <p:txBody>
          <a:bodyPr vert="horz" lIns="91440" tIns="45720" rIns="91440" bIns="45720" rtlCol="0" anchor="ctr">
            <a:normAutofit/>
          </a:bodyPr>
          <a:lstStyle/>
          <a:p>
            <a:pPr algn="ctr"/>
            <a:r>
              <a:rPr lang="en-US" kern="1200" dirty="0">
                <a:solidFill>
                  <a:schemeClr val="tx1"/>
                </a:solidFill>
                <a:latin typeface="+mj-lt"/>
                <a:ea typeface="+mj-ea"/>
                <a:cs typeface="+mj-cs"/>
              </a:rPr>
              <a:t>Segmentation</a:t>
            </a:r>
            <a:endParaRPr lang="en-US" sz="6600" kern="1200" dirty="0">
              <a:solidFill>
                <a:schemeClr val="tx1"/>
              </a:solidFill>
              <a:latin typeface="+mj-lt"/>
              <a:ea typeface="+mj-ea"/>
              <a:cs typeface="+mj-cs"/>
            </a:endParaRPr>
          </a:p>
        </p:txBody>
      </p:sp>
      <p:graphicFrame>
        <p:nvGraphicFramePr>
          <p:cNvPr id="4" name="Table 3">
            <a:extLst>
              <a:ext uri="{FF2B5EF4-FFF2-40B4-BE49-F238E27FC236}">
                <a16:creationId xmlns:a16="http://schemas.microsoft.com/office/drawing/2014/main" id="{0F0D5A8A-A365-DB42-6277-96A51D0D4BE2}"/>
              </a:ext>
            </a:extLst>
          </p:cNvPr>
          <p:cNvGraphicFramePr>
            <a:graphicFrameLocks noGrp="1"/>
          </p:cNvGraphicFramePr>
          <p:nvPr>
            <p:extLst>
              <p:ext uri="{D42A27DB-BD31-4B8C-83A1-F6EECF244321}">
                <p14:modId xmlns:p14="http://schemas.microsoft.com/office/powerpoint/2010/main" val="1209283301"/>
              </p:ext>
            </p:extLst>
          </p:nvPr>
        </p:nvGraphicFramePr>
        <p:xfrm>
          <a:off x="2790092" y="2297723"/>
          <a:ext cx="6431549" cy="2882663"/>
        </p:xfrm>
        <a:graphic>
          <a:graphicData uri="http://schemas.openxmlformats.org/drawingml/2006/table">
            <a:tbl>
              <a:tblPr firstRow="1" firstCol="1" bandRow="1"/>
              <a:tblGrid>
                <a:gridCol w="2238458">
                  <a:extLst>
                    <a:ext uri="{9D8B030D-6E8A-4147-A177-3AD203B41FA5}">
                      <a16:colId xmlns:a16="http://schemas.microsoft.com/office/drawing/2014/main" val="2229536165"/>
                    </a:ext>
                  </a:extLst>
                </a:gridCol>
                <a:gridCol w="863520">
                  <a:extLst>
                    <a:ext uri="{9D8B030D-6E8A-4147-A177-3AD203B41FA5}">
                      <a16:colId xmlns:a16="http://schemas.microsoft.com/office/drawing/2014/main" val="2738102208"/>
                    </a:ext>
                  </a:extLst>
                </a:gridCol>
                <a:gridCol w="1109857">
                  <a:extLst>
                    <a:ext uri="{9D8B030D-6E8A-4147-A177-3AD203B41FA5}">
                      <a16:colId xmlns:a16="http://schemas.microsoft.com/office/drawing/2014/main" val="447450699"/>
                    </a:ext>
                  </a:extLst>
                </a:gridCol>
                <a:gridCol w="1109857">
                  <a:extLst>
                    <a:ext uri="{9D8B030D-6E8A-4147-A177-3AD203B41FA5}">
                      <a16:colId xmlns:a16="http://schemas.microsoft.com/office/drawing/2014/main" val="3008662368"/>
                    </a:ext>
                  </a:extLst>
                </a:gridCol>
                <a:gridCol w="1109857">
                  <a:extLst>
                    <a:ext uri="{9D8B030D-6E8A-4147-A177-3AD203B41FA5}">
                      <a16:colId xmlns:a16="http://schemas.microsoft.com/office/drawing/2014/main" val="769270136"/>
                    </a:ext>
                  </a:extLst>
                </a:gridCol>
              </a:tblGrid>
              <a:tr h="411809">
                <a:tc>
                  <a:txBody>
                    <a:bodyPr/>
                    <a:lstStyle/>
                    <a:p>
                      <a:pPr marL="0" marR="0" algn="l" fontAlgn="t">
                        <a:lnSpc>
                          <a:spcPct val="107000"/>
                        </a:lnSpc>
                        <a:spcBef>
                          <a:spcPts val="0"/>
                        </a:spcBef>
                        <a:spcAft>
                          <a:spcPts val="0"/>
                        </a:spcAft>
                      </a:pPr>
                      <a:r>
                        <a:rPr lang="en-US" sz="10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endParaRPr lang="en-US" sz="1000" b="0" i="0" u="none" strike="noStrike" dirty="0">
                        <a:effectLst/>
                        <a:latin typeface="Arial" panose="020B0604020202020204" pitchFamily="34" charset="0"/>
                      </a:endParaRPr>
                    </a:p>
                  </a:txBody>
                  <a:tcPr marL="155821" marR="155821" marT="216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lnSpc>
                          <a:spcPct val="107000"/>
                        </a:lnSpc>
                        <a:spcBef>
                          <a:spcPts val="0"/>
                        </a:spcBef>
                        <a:spcAft>
                          <a:spcPts val="0"/>
                        </a:spcAft>
                      </a:pPr>
                      <a:r>
                        <a:rPr lang="en-US" sz="1000" b="0" i="0" u="none" strike="noStrike">
                          <a:effectLst/>
                          <a:latin typeface="Calibri" panose="020F0502020204030204" pitchFamily="34" charset="0"/>
                          <a:ea typeface="Calibri" panose="020F0502020204030204" pitchFamily="34" charset="0"/>
                          <a:cs typeface="Times New Roman" panose="02020603050405020304" pitchFamily="18" charset="0"/>
                        </a:rPr>
                        <a:t>A+</a:t>
                      </a:r>
                      <a:endParaRPr lang="en-US" sz="1000" b="0" i="0" u="none" strike="noStrike">
                        <a:effectLst/>
                        <a:latin typeface="Arial" panose="020B0604020202020204" pitchFamily="34" charset="0"/>
                      </a:endParaRPr>
                    </a:p>
                  </a:txBody>
                  <a:tcPr marL="155821" marR="155821" marT="216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lnSpc>
                          <a:spcPct val="107000"/>
                        </a:lnSpc>
                        <a:spcBef>
                          <a:spcPts val="0"/>
                        </a:spcBef>
                        <a:spcAft>
                          <a:spcPts val="0"/>
                        </a:spcAft>
                      </a:pPr>
                      <a:r>
                        <a:rPr lang="en-US" sz="1000" b="0" i="0" u="none" strike="noStrike">
                          <a:effectLst/>
                          <a:latin typeface="Calibri" panose="020F0502020204030204" pitchFamily="34" charset="0"/>
                          <a:ea typeface="Calibri" panose="020F0502020204030204" pitchFamily="34" charset="0"/>
                          <a:cs typeface="Times New Roman" panose="02020603050405020304" pitchFamily="18" charset="0"/>
                        </a:rPr>
                        <a:t>A</a:t>
                      </a:r>
                      <a:endParaRPr lang="en-US" sz="1000" b="0" i="0" u="none" strike="noStrike">
                        <a:effectLst/>
                        <a:latin typeface="Arial" panose="020B0604020202020204" pitchFamily="34" charset="0"/>
                      </a:endParaRPr>
                    </a:p>
                  </a:txBody>
                  <a:tcPr marL="155821" marR="155821" marT="216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lnSpc>
                          <a:spcPct val="107000"/>
                        </a:lnSpc>
                        <a:spcBef>
                          <a:spcPts val="0"/>
                        </a:spcBef>
                        <a:spcAft>
                          <a:spcPts val="0"/>
                        </a:spcAft>
                      </a:pPr>
                      <a:r>
                        <a:rPr lang="en-US" sz="1000" b="0" i="0" u="none" strike="noStrike">
                          <a:effectLst/>
                          <a:latin typeface="Calibri" panose="020F0502020204030204" pitchFamily="34" charset="0"/>
                          <a:ea typeface="Calibri" panose="020F0502020204030204" pitchFamily="34" charset="0"/>
                          <a:cs typeface="Times New Roman" panose="02020603050405020304" pitchFamily="18" charset="0"/>
                        </a:rPr>
                        <a:t>B</a:t>
                      </a:r>
                      <a:endParaRPr lang="en-US" sz="1000" b="0" i="0" u="none" strike="noStrike">
                        <a:effectLst/>
                        <a:latin typeface="Arial" panose="020B0604020202020204" pitchFamily="34" charset="0"/>
                      </a:endParaRPr>
                    </a:p>
                  </a:txBody>
                  <a:tcPr marL="155821" marR="155821" marT="216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lnSpc>
                          <a:spcPct val="107000"/>
                        </a:lnSpc>
                        <a:spcBef>
                          <a:spcPts val="0"/>
                        </a:spcBef>
                        <a:spcAft>
                          <a:spcPts val="0"/>
                        </a:spcAft>
                      </a:pPr>
                      <a:r>
                        <a:rPr lang="en-US" sz="1000" b="0" i="0" u="none" strike="noStrike" dirty="0">
                          <a:effectLst/>
                          <a:latin typeface="Calibri" panose="020F0502020204030204" pitchFamily="34" charset="0"/>
                          <a:ea typeface="Calibri" panose="020F0502020204030204" pitchFamily="34" charset="0"/>
                          <a:cs typeface="Times New Roman" panose="02020603050405020304" pitchFamily="18" charset="0"/>
                        </a:rPr>
                        <a:t>C</a:t>
                      </a:r>
                      <a:endParaRPr lang="en-US" sz="1000" b="0" i="0" u="none" strike="noStrike" dirty="0">
                        <a:effectLst/>
                        <a:latin typeface="Arial" panose="020B0604020202020204" pitchFamily="34" charset="0"/>
                      </a:endParaRPr>
                    </a:p>
                  </a:txBody>
                  <a:tcPr marL="155821" marR="155821" marT="216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13317992"/>
                  </a:ext>
                </a:extLst>
              </a:tr>
              <a:tr h="411809">
                <a:tc>
                  <a:txBody>
                    <a:bodyPr/>
                    <a:lstStyle/>
                    <a:p>
                      <a:pPr marL="0" marR="0" algn="l" fontAlgn="t">
                        <a:lnSpc>
                          <a:spcPct val="107000"/>
                        </a:lnSpc>
                        <a:spcBef>
                          <a:spcPts val="0"/>
                        </a:spcBef>
                        <a:spcAft>
                          <a:spcPts val="0"/>
                        </a:spcAft>
                      </a:pPr>
                      <a:r>
                        <a:rPr lang="en-US" sz="1000" b="0" i="0" u="none" strike="noStrike" dirty="0">
                          <a:effectLst/>
                          <a:latin typeface="Calibri" panose="020F0502020204030204" pitchFamily="34" charset="0"/>
                          <a:ea typeface="Calibri" panose="020F0502020204030204" pitchFamily="34" charset="0"/>
                          <a:cs typeface="Times New Roman" panose="02020603050405020304" pitchFamily="18" charset="0"/>
                        </a:rPr>
                        <a:t>Income </a:t>
                      </a:r>
                      <a:endParaRPr lang="en-US" sz="1000" b="0" i="0" u="none" strike="noStrike" dirty="0">
                        <a:effectLst/>
                        <a:latin typeface="Arial" panose="020B0604020202020204" pitchFamily="34" charset="0"/>
                      </a:endParaRPr>
                    </a:p>
                  </a:txBody>
                  <a:tcPr marL="155821" marR="155821" marT="216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lnSpc>
                          <a:spcPct val="107000"/>
                        </a:lnSpc>
                        <a:spcBef>
                          <a:spcPts val="0"/>
                        </a:spcBef>
                        <a:spcAft>
                          <a:spcPts val="0"/>
                        </a:spcAft>
                      </a:pPr>
                      <a:r>
                        <a:rPr lang="en-US" sz="1000" b="0" i="0" u="none" strike="noStrike" dirty="0">
                          <a:effectLst/>
                          <a:latin typeface="Calibri" panose="020F0502020204030204" pitchFamily="34" charset="0"/>
                          <a:ea typeface="Calibri" panose="020F0502020204030204" pitchFamily="34" charset="0"/>
                          <a:cs typeface="Times New Roman" panose="02020603050405020304" pitchFamily="18" charset="0"/>
                        </a:rPr>
                        <a:t>1M+</a:t>
                      </a:r>
                      <a:endParaRPr lang="en-US" sz="1000" b="0" i="0" u="none" strike="noStrike" dirty="0">
                        <a:effectLst/>
                        <a:latin typeface="Arial" panose="020B0604020202020204" pitchFamily="34" charset="0"/>
                      </a:endParaRPr>
                    </a:p>
                  </a:txBody>
                  <a:tcPr marL="155821" marR="155821" marT="216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lnSpc>
                          <a:spcPct val="107000"/>
                        </a:lnSpc>
                        <a:spcBef>
                          <a:spcPts val="0"/>
                        </a:spcBef>
                        <a:spcAft>
                          <a:spcPts val="0"/>
                        </a:spcAft>
                      </a:pPr>
                      <a:r>
                        <a:rPr lang="en-US" sz="1000" b="0" i="0" u="none" strike="noStrike">
                          <a:effectLst/>
                          <a:latin typeface="Calibri" panose="020F0502020204030204" pitchFamily="34" charset="0"/>
                          <a:ea typeface="Calibri" panose="020F0502020204030204" pitchFamily="34" charset="0"/>
                          <a:cs typeface="Times New Roman" panose="02020603050405020304" pitchFamily="18" charset="0"/>
                        </a:rPr>
                        <a:t>600k-1M</a:t>
                      </a:r>
                      <a:endParaRPr lang="en-US" sz="1000" b="0" i="0" u="none" strike="noStrike">
                        <a:effectLst/>
                        <a:latin typeface="Arial" panose="020B0604020202020204" pitchFamily="34" charset="0"/>
                      </a:endParaRPr>
                    </a:p>
                  </a:txBody>
                  <a:tcPr marL="155821" marR="155821" marT="216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lnSpc>
                          <a:spcPct val="107000"/>
                        </a:lnSpc>
                        <a:spcBef>
                          <a:spcPts val="0"/>
                        </a:spcBef>
                        <a:spcAft>
                          <a:spcPts val="0"/>
                        </a:spcAft>
                      </a:pPr>
                      <a:r>
                        <a:rPr lang="en-US" sz="1000" b="0" i="0" u="none" strike="noStrike">
                          <a:effectLst/>
                          <a:latin typeface="Calibri" panose="020F0502020204030204" pitchFamily="34" charset="0"/>
                          <a:ea typeface="Calibri" panose="020F0502020204030204" pitchFamily="34" charset="0"/>
                          <a:cs typeface="Times New Roman" panose="02020603050405020304" pitchFamily="18" charset="0"/>
                        </a:rPr>
                        <a:t>300k-600k</a:t>
                      </a:r>
                      <a:endParaRPr lang="en-US" sz="1000" b="0" i="0" u="none" strike="noStrike">
                        <a:effectLst/>
                        <a:latin typeface="Arial" panose="020B0604020202020204" pitchFamily="34" charset="0"/>
                      </a:endParaRPr>
                    </a:p>
                  </a:txBody>
                  <a:tcPr marL="155821" marR="155821" marT="216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lnSpc>
                          <a:spcPct val="107000"/>
                        </a:lnSpc>
                        <a:spcBef>
                          <a:spcPts val="0"/>
                        </a:spcBef>
                        <a:spcAft>
                          <a:spcPts val="0"/>
                        </a:spcAft>
                      </a:pPr>
                      <a:r>
                        <a:rPr lang="en-US" sz="1000" b="0" i="0" u="none" strike="noStrike">
                          <a:effectLst/>
                          <a:latin typeface="Calibri" panose="020F0502020204030204" pitchFamily="34" charset="0"/>
                          <a:ea typeface="Calibri" panose="020F0502020204030204" pitchFamily="34" charset="0"/>
                          <a:cs typeface="Times New Roman" panose="02020603050405020304" pitchFamily="18" charset="0"/>
                        </a:rPr>
                        <a:t>150k-300k</a:t>
                      </a:r>
                      <a:endParaRPr lang="en-US" sz="1000" b="0" i="0" u="none" strike="noStrike">
                        <a:effectLst/>
                        <a:latin typeface="Arial" panose="020B0604020202020204" pitchFamily="34" charset="0"/>
                      </a:endParaRPr>
                    </a:p>
                  </a:txBody>
                  <a:tcPr marL="155821" marR="155821" marT="216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3927791"/>
                  </a:ext>
                </a:extLst>
              </a:tr>
              <a:tr h="411809">
                <a:tc>
                  <a:txBody>
                    <a:bodyPr/>
                    <a:lstStyle/>
                    <a:p>
                      <a:pPr marL="0" marR="0" algn="l" fontAlgn="t">
                        <a:lnSpc>
                          <a:spcPct val="107000"/>
                        </a:lnSpc>
                        <a:spcBef>
                          <a:spcPts val="0"/>
                        </a:spcBef>
                        <a:spcAft>
                          <a:spcPts val="0"/>
                        </a:spcAft>
                      </a:pPr>
                      <a:r>
                        <a:rPr lang="en-US" sz="1000" b="0" i="0" u="none" strike="noStrike">
                          <a:effectLst/>
                          <a:latin typeface="Calibri" panose="020F0502020204030204" pitchFamily="34" charset="0"/>
                          <a:ea typeface="Calibri" panose="020F0502020204030204" pitchFamily="34" charset="0"/>
                          <a:cs typeface="Times New Roman" panose="02020603050405020304" pitchFamily="18" charset="0"/>
                        </a:rPr>
                        <a:t>Outside AUM Assets</a:t>
                      </a:r>
                      <a:endParaRPr lang="en-US" sz="1000" b="0" i="0" u="none" strike="noStrike">
                        <a:effectLst/>
                        <a:latin typeface="Arial" panose="020B0604020202020204" pitchFamily="34" charset="0"/>
                      </a:endParaRPr>
                    </a:p>
                  </a:txBody>
                  <a:tcPr marL="155821" marR="155821" marT="216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lnSpc>
                          <a:spcPct val="107000"/>
                        </a:lnSpc>
                        <a:spcBef>
                          <a:spcPts val="0"/>
                        </a:spcBef>
                        <a:spcAft>
                          <a:spcPts val="0"/>
                        </a:spcAft>
                      </a:pPr>
                      <a:r>
                        <a:rPr lang="en-US" sz="1000" b="0" i="0" u="none" strike="noStrike" dirty="0">
                          <a:effectLst/>
                          <a:latin typeface="Calibri" panose="020F0502020204030204" pitchFamily="34" charset="0"/>
                          <a:ea typeface="Calibri" panose="020F0502020204030204" pitchFamily="34" charset="0"/>
                          <a:cs typeface="Times New Roman" panose="02020603050405020304" pitchFamily="18" charset="0"/>
                        </a:rPr>
                        <a:t>2M+</a:t>
                      </a:r>
                      <a:endParaRPr lang="en-US" sz="1000" b="0" i="0" u="none" strike="noStrike" dirty="0">
                        <a:effectLst/>
                        <a:latin typeface="Arial" panose="020B0604020202020204" pitchFamily="34" charset="0"/>
                      </a:endParaRPr>
                    </a:p>
                  </a:txBody>
                  <a:tcPr marL="155821" marR="155821" marT="216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lnSpc>
                          <a:spcPct val="107000"/>
                        </a:lnSpc>
                        <a:spcBef>
                          <a:spcPts val="0"/>
                        </a:spcBef>
                        <a:spcAft>
                          <a:spcPts val="0"/>
                        </a:spcAft>
                      </a:pPr>
                      <a:r>
                        <a:rPr lang="en-US" sz="1000" b="0" i="0" u="none" strike="noStrike" dirty="0">
                          <a:effectLst/>
                          <a:latin typeface="Calibri" panose="020F0502020204030204" pitchFamily="34" charset="0"/>
                          <a:ea typeface="Calibri" panose="020F0502020204030204" pitchFamily="34" charset="0"/>
                          <a:cs typeface="Times New Roman" panose="02020603050405020304" pitchFamily="18" charset="0"/>
                        </a:rPr>
                        <a:t>1M -2M</a:t>
                      </a:r>
                      <a:endParaRPr lang="en-US" sz="1000" b="0" i="0" u="none" strike="noStrike" dirty="0">
                        <a:effectLst/>
                        <a:latin typeface="Arial" panose="020B0604020202020204" pitchFamily="34" charset="0"/>
                      </a:endParaRPr>
                    </a:p>
                  </a:txBody>
                  <a:tcPr marL="155821" marR="155821" marT="216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lnSpc>
                          <a:spcPct val="107000"/>
                        </a:lnSpc>
                        <a:spcBef>
                          <a:spcPts val="0"/>
                        </a:spcBef>
                        <a:spcAft>
                          <a:spcPts val="0"/>
                        </a:spcAft>
                      </a:pPr>
                      <a:r>
                        <a:rPr lang="en-US" sz="1000" b="0" i="0" u="none" strike="noStrike">
                          <a:effectLst/>
                          <a:latin typeface="Calibri" panose="020F0502020204030204" pitchFamily="34" charset="0"/>
                          <a:ea typeface="Calibri" panose="020F0502020204030204" pitchFamily="34" charset="0"/>
                          <a:cs typeface="Times New Roman" panose="02020603050405020304" pitchFamily="18" charset="0"/>
                        </a:rPr>
                        <a:t>500k - 1M</a:t>
                      </a:r>
                      <a:endParaRPr lang="en-US" sz="1000" b="0" i="0" u="none" strike="noStrike">
                        <a:effectLst/>
                        <a:latin typeface="Arial" panose="020B0604020202020204" pitchFamily="34" charset="0"/>
                      </a:endParaRPr>
                    </a:p>
                  </a:txBody>
                  <a:tcPr marL="155821" marR="155821" marT="216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lnSpc>
                          <a:spcPct val="107000"/>
                        </a:lnSpc>
                        <a:spcBef>
                          <a:spcPts val="0"/>
                        </a:spcBef>
                        <a:spcAft>
                          <a:spcPts val="0"/>
                        </a:spcAft>
                      </a:pPr>
                      <a:r>
                        <a:rPr lang="en-US" sz="1000" b="0" i="0" u="none" strike="noStrike">
                          <a:effectLst/>
                          <a:latin typeface="Calibri" panose="020F0502020204030204" pitchFamily="34" charset="0"/>
                          <a:ea typeface="Calibri" panose="020F0502020204030204" pitchFamily="34" charset="0"/>
                          <a:cs typeface="Times New Roman" panose="02020603050405020304" pitchFamily="18" charset="0"/>
                        </a:rPr>
                        <a:t>100k-500k</a:t>
                      </a:r>
                      <a:endParaRPr lang="en-US" sz="1000" b="0" i="0" u="none" strike="noStrike">
                        <a:effectLst/>
                        <a:latin typeface="Arial" panose="020B0604020202020204" pitchFamily="34" charset="0"/>
                      </a:endParaRPr>
                    </a:p>
                  </a:txBody>
                  <a:tcPr marL="155821" marR="155821" marT="216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29162579"/>
                  </a:ext>
                </a:extLst>
              </a:tr>
              <a:tr h="411809">
                <a:tc>
                  <a:txBody>
                    <a:bodyPr/>
                    <a:lstStyle/>
                    <a:p>
                      <a:pPr marL="0" marR="0" algn="l" fontAlgn="t">
                        <a:lnSpc>
                          <a:spcPct val="107000"/>
                        </a:lnSpc>
                        <a:spcBef>
                          <a:spcPts val="0"/>
                        </a:spcBef>
                        <a:spcAft>
                          <a:spcPts val="0"/>
                        </a:spcAft>
                      </a:pPr>
                      <a:r>
                        <a:rPr lang="en-US" sz="1000" b="0" i="0" u="none" strike="noStrike">
                          <a:effectLst/>
                          <a:latin typeface="Calibri" panose="020F0502020204030204" pitchFamily="34" charset="0"/>
                          <a:ea typeface="Calibri" panose="020F0502020204030204" pitchFamily="34" charset="0"/>
                          <a:cs typeface="Times New Roman" panose="02020603050405020304" pitchFamily="18" charset="0"/>
                        </a:rPr>
                        <a:t>Assets Under Management</a:t>
                      </a:r>
                      <a:endParaRPr lang="en-US" sz="1000" b="0" i="0" u="none" strike="noStrike">
                        <a:effectLst/>
                        <a:latin typeface="Arial" panose="020B0604020202020204" pitchFamily="34" charset="0"/>
                      </a:endParaRPr>
                    </a:p>
                  </a:txBody>
                  <a:tcPr marL="155821" marR="155821" marT="216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lnSpc>
                          <a:spcPct val="107000"/>
                        </a:lnSpc>
                        <a:spcBef>
                          <a:spcPts val="0"/>
                        </a:spcBef>
                        <a:spcAft>
                          <a:spcPts val="0"/>
                        </a:spcAft>
                      </a:pPr>
                      <a:r>
                        <a:rPr lang="en-US" sz="1000" b="0" i="0" u="none" strike="noStrike" dirty="0">
                          <a:effectLst/>
                          <a:latin typeface="Calibri" panose="020F0502020204030204" pitchFamily="34" charset="0"/>
                          <a:ea typeface="Calibri" panose="020F0502020204030204" pitchFamily="34" charset="0"/>
                          <a:cs typeface="Times New Roman" panose="02020603050405020304" pitchFamily="18" charset="0"/>
                        </a:rPr>
                        <a:t>1M+</a:t>
                      </a:r>
                      <a:endParaRPr lang="en-US" sz="1000" b="0" i="0" u="none" strike="noStrike" dirty="0">
                        <a:effectLst/>
                        <a:latin typeface="Arial" panose="020B0604020202020204" pitchFamily="34" charset="0"/>
                      </a:endParaRPr>
                    </a:p>
                  </a:txBody>
                  <a:tcPr marL="155821" marR="155821" marT="216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lnSpc>
                          <a:spcPct val="107000"/>
                        </a:lnSpc>
                        <a:spcBef>
                          <a:spcPts val="0"/>
                        </a:spcBef>
                        <a:spcAft>
                          <a:spcPts val="0"/>
                        </a:spcAft>
                      </a:pPr>
                      <a:r>
                        <a:rPr lang="en-US" sz="1000" b="0" i="0" u="none" strike="noStrike" dirty="0">
                          <a:effectLst/>
                          <a:latin typeface="Calibri" panose="020F0502020204030204" pitchFamily="34" charset="0"/>
                          <a:ea typeface="Calibri" panose="020F0502020204030204" pitchFamily="34" charset="0"/>
                          <a:cs typeface="Times New Roman" panose="02020603050405020304" pitchFamily="18" charset="0"/>
                        </a:rPr>
                        <a:t>500k-1M</a:t>
                      </a:r>
                      <a:endParaRPr lang="en-US" sz="1000" b="0" i="0" u="none" strike="noStrike" dirty="0">
                        <a:effectLst/>
                        <a:latin typeface="Arial" panose="020B0604020202020204" pitchFamily="34" charset="0"/>
                      </a:endParaRPr>
                    </a:p>
                  </a:txBody>
                  <a:tcPr marL="155821" marR="155821" marT="216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lnSpc>
                          <a:spcPct val="107000"/>
                        </a:lnSpc>
                        <a:spcBef>
                          <a:spcPts val="0"/>
                        </a:spcBef>
                        <a:spcAft>
                          <a:spcPts val="0"/>
                        </a:spcAft>
                      </a:pPr>
                      <a:r>
                        <a:rPr lang="en-US" sz="1000" b="0" i="0" u="none" strike="noStrike">
                          <a:effectLst/>
                          <a:latin typeface="Calibri" panose="020F0502020204030204" pitchFamily="34" charset="0"/>
                          <a:ea typeface="Calibri" panose="020F0502020204030204" pitchFamily="34" charset="0"/>
                          <a:cs typeface="Times New Roman" panose="02020603050405020304" pitchFamily="18" charset="0"/>
                        </a:rPr>
                        <a:t>250k-500k</a:t>
                      </a:r>
                      <a:endParaRPr lang="en-US" sz="1000" b="0" i="0" u="none" strike="noStrike">
                        <a:effectLst/>
                        <a:latin typeface="Arial" panose="020B0604020202020204" pitchFamily="34" charset="0"/>
                      </a:endParaRPr>
                    </a:p>
                  </a:txBody>
                  <a:tcPr marL="155821" marR="155821" marT="216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lnSpc>
                          <a:spcPct val="107000"/>
                        </a:lnSpc>
                        <a:spcBef>
                          <a:spcPts val="0"/>
                        </a:spcBef>
                        <a:spcAft>
                          <a:spcPts val="0"/>
                        </a:spcAft>
                      </a:pPr>
                      <a:r>
                        <a:rPr lang="en-US" sz="1000" b="0" i="0" u="none" strike="noStrike">
                          <a:effectLst/>
                          <a:latin typeface="Calibri" panose="020F0502020204030204" pitchFamily="34" charset="0"/>
                          <a:ea typeface="Calibri" panose="020F0502020204030204" pitchFamily="34" charset="0"/>
                          <a:cs typeface="Times New Roman" panose="02020603050405020304" pitchFamily="18" charset="0"/>
                        </a:rPr>
                        <a:t>100k-250k</a:t>
                      </a:r>
                      <a:endParaRPr lang="en-US" sz="1000" b="0" i="0" u="none" strike="noStrike">
                        <a:effectLst/>
                        <a:latin typeface="Arial" panose="020B0604020202020204" pitchFamily="34" charset="0"/>
                      </a:endParaRPr>
                    </a:p>
                  </a:txBody>
                  <a:tcPr marL="155821" marR="155821" marT="216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84236798"/>
                  </a:ext>
                </a:extLst>
              </a:tr>
              <a:tr h="411809">
                <a:tc>
                  <a:txBody>
                    <a:bodyPr/>
                    <a:lstStyle/>
                    <a:p>
                      <a:pPr marL="0" marR="0" algn="l" fontAlgn="t">
                        <a:lnSpc>
                          <a:spcPct val="107000"/>
                        </a:lnSpc>
                        <a:spcBef>
                          <a:spcPts val="0"/>
                        </a:spcBef>
                        <a:spcAft>
                          <a:spcPts val="0"/>
                        </a:spcAft>
                      </a:pPr>
                      <a:r>
                        <a:rPr lang="en-US" sz="1000" b="0" i="0" u="none" strike="noStrike">
                          <a:effectLst/>
                          <a:latin typeface="Calibri" panose="020F0502020204030204" pitchFamily="34" charset="0"/>
                          <a:ea typeface="Calibri" panose="020F0502020204030204" pitchFamily="34" charset="0"/>
                          <a:cs typeface="Times New Roman" panose="02020603050405020304" pitchFamily="18" charset="0"/>
                        </a:rPr>
                        <a:t>Annual Savings</a:t>
                      </a:r>
                      <a:endParaRPr lang="en-US" sz="1000" b="0" i="0" u="none" strike="noStrike">
                        <a:effectLst/>
                        <a:latin typeface="Arial" panose="020B0604020202020204" pitchFamily="34" charset="0"/>
                      </a:endParaRPr>
                    </a:p>
                  </a:txBody>
                  <a:tcPr marL="155821" marR="155821" marT="216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lnSpc>
                          <a:spcPct val="107000"/>
                        </a:lnSpc>
                        <a:spcBef>
                          <a:spcPts val="0"/>
                        </a:spcBef>
                        <a:spcAft>
                          <a:spcPts val="0"/>
                        </a:spcAft>
                      </a:pPr>
                      <a:r>
                        <a:rPr lang="en-US" sz="1000" b="0" i="0" u="none" strike="noStrike">
                          <a:effectLst/>
                          <a:latin typeface="Calibri" panose="020F0502020204030204" pitchFamily="34" charset="0"/>
                          <a:ea typeface="Calibri" panose="020F0502020204030204" pitchFamily="34" charset="0"/>
                          <a:cs typeface="Times New Roman" panose="02020603050405020304" pitchFamily="18" charset="0"/>
                        </a:rPr>
                        <a:t>200k+</a:t>
                      </a:r>
                      <a:endParaRPr lang="en-US" sz="1000" b="0" i="0" u="none" strike="noStrike">
                        <a:effectLst/>
                        <a:latin typeface="Arial" panose="020B0604020202020204" pitchFamily="34" charset="0"/>
                      </a:endParaRPr>
                    </a:p>
                  </a:txBody>
                  <a:tcPr marL="155821" marR="155821" marT="216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lnSpc>
                          <a:spcPct val="107000"/>
                        </a:lnSpc>
                        <a:spcBef>
                          <a:spcPts val="0"/>
                        </a:spcBef>
                        <a:spcAft>
                          <a:spcPts val="0"/>
                        </a:spcAft>
                      </a:pPr>
                      <a:r>
                        <a:rPr lang="en-US" sz="1000" b="0" i="0" u="none" strike="noStrike" dirty="0">
                          <a:effectLst/>
                          <a:latin typeface="Calibri" panose="020F0502020204030204" pitchFamily="34" charset="0"/>
                          <a:ea typeface="Calibri" panose="020F0502020204030204" pitchFamily="34" charset="0"/>
                          <a:cs typeface="Times New Roman" panose="02020603050405020304" pitchFamily="18" charset="0"/>
                        </a:rPr>
                        <a:t>100k-200k</a:t>
                      </a:r>
                      <a:endParaRPr lang="en-US" sz="1000" b="0" i="0" u="none" strike="noStrike" dirty="0">
                        <a:effectLst/>
                        <a:latin typeface="Arial" panose="020B0604020202020204" pitchFamily="34" charset="0"/>
                      </a:endParaRPr>
                    </a:p>
                  </a:txBody>
                  <a:tcPr marL="155821" marR="155821" marT="216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lnSpc>
                          <a:spcPct val="107000"/>
                        </a:lnSpc>
                        <a:spcBef>
                          <a:spcPts val="0"/>
                        </a:spcBef>
                        <a:spcAft>
                          <a:spcPts val="0"/>
                        </a:spcAft>
                      </a:pPr>
                      <a:r>
                        <a:rPr lang="en-US" sz="1000" b="0" i="0" u="none" strike="noStrike" dirty="0">
                          <a:effectLst/>
                          <a:latin typeface="Calibri" panose="020F0502020204030204" pitchFamily="34" charset="0"/>
                          <a:ea typeface="Calibri" panose="020F0502020204030204" pitchFamily="34" charset="0"/>
                          <a:cs typeface="Times New Roman" panose="02020603050405020304" pitchFamily="18" charset="0"/>
                        </a:rPr>
                        <a:t>50k-100k</a:t>
                      </a:r>
                      <a:endParaRPr lang="en-US" sz="1000" b="0" i="0" u="none" strike="noStrike" dirty="0">
                        <a:effectLst/>
                        <a:latin typeface="Arial" panose="020B0604020202020204" pitchFamily="34" charset="0"/>
                      </a:endParaRPr>
                    </a:p>
                  </a:txBody>
                  <a:tcPr marL="155821" marR="155821" marT="216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lnSpc>
                          <a:spcPct val="107000"/>
                        </a:lnSpc>
                        <a:spcBef>
                          <a:spcPts val="0"/>
                        </a:spcBef>
                        <a:spcAft>
                          <a:spcPts val="0"/>
                        </a:spcAft>
                      </a:pPr>
                      <a:r>
                        <a:rPr lang="en-US" sz="1000" b="0" i="0" u="none" strike="noStrike">
                          <a:effectLst/>
                          <a:latin typeface="Calibri" panose="020F0502020204030204" pitchFamily="34" charset="0"/>
                          <a:ea typeface="Calibri" panose="020F0502020204030204" pitchFamily="34" charset="0"/>
                          <a:cs typeface="Times New Roman" panose="02020603050405020304" pitchFamily="18" charset="0"/>
                        </a:rPr>
                        <a:t>25k-50k</a:t>
                      </a:r>
                      <a:endParaRPr lang="en-US" sz="1000" b="0" i="0" u="none" strike="noStrike">
                        <a:effectLst/>
                        <a:latin typeface="Arial" panose="020B0604020202020204" pitchFamily="34" charset="0"/>
                      </a:endParaRPr>
                    </a:p>
                  </a:txBody>
                  <a:tcPr marL="155821" marR="155821" marT="216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98466367"/>
                  </a:ext>
                </a:extLst>
              </a:tr>
              <a:tr h="411809">
                <a:tc>
                  <a:txBody>
                    <a:bodyPr/>
                    <a:lstStyle/>
                    <a:p>
                      <a:pPr marL="0" marR="0" algn="l" fontAlgn="t">
                        <a:lnSpc>
                          <a:spcPct val="107000"/>
                        </a:lnSpc>
                        <a:spcBef>
                          <a:spcPts val="0"/>
                        </a:spcBef>
                        <a:spcAft>
                          <a:spcPts val="0"/>
                        </a:spcAft>
                      </a:pPr>
                      <a:r>
                        <a:rPr lang="en-US" sz="1000" b="0" i="0" u="none" strike="noStrike">
                          <a:effectLst/>
                          <a:latin typeface="Calibri" panose="020F0502020204030204" pitchFamily="34" charset="0"/>
                          <a:ea typeface="Calibri" panose="020F0502020204030204" pitchFamily="34" charset="0"/>
                          <a:cs typeface="Times New Roman" panose="02020603050405020304" pitchFamily="18" charset="0"/>
                        </a:rPr>
                        <a:t>Annual Revenue</a:t>
                      </a:r>
                      <a:endParaRPr lang="en-US" sz="1000" b="0" i="0" u="none" strike="noStrike">
                        <a:effectLst/>
                        <a:latin typeface="Arial" panose="020B0604020202020204" pitchFamily="34" charset="0"/>
                      </a:endParaRPr>
                    </a:p>
                  </a:txBody>
                  <a:tcPr marL="155821" marR="155821" marT="216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lnSpc>
                          <a:spcPct val="107000"/>
                        </a:lnSpc>
                        <a:spcBef>
                          <a:spcPts val="0"/>
                        </a:spcBef>
                        <a:spcAft>
                          <a:spcPts val="0"/>
                        </a:spcAft>
                      </a:pPr>
                      <a:r>
                        <a:rPr lang="en-US" sz="1000" b="0" i="0" u="none" strike="noStrike" dirty="0">
                          <a:effectLst/>
                          <a:latin typeface="Calibri" panose="020F0502020204030204" pitchFamily="34" charset="0"/>
                          <a:ea typeface="Calibri" panose="020F0502020204030204" pitchFamily="34" charset="0"/>
                          <a:cs typeface="Times New Roman" panose="02020603050405020304" pitchFamily="18" charset="0"/>
                        </a:rPr>
                        <a:t>20k+</a:t>
                      </a:r>
                      <a:endParaRPr lang="en-US" sz="1000" b="0" i="0" u="none" strike="noStrike" dirty="0">
                        <a:effectLst/>
                        <a:latin typeface="Arial" panose="020B0604020202020204" pitchFamily="34" charset="0"/>
                      </a:endParaRPr>
                    </a:p>
                  </a:txBody>
                  <a:tcPr marL="155821" marR="155821" marT="216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lnSpc>
                          <a:spcPct val="107000"/>
                        </a:lnSpc>
                        <a:spcBef>
                          <a:spcPts val="0"/>
                        </a:spcBef>
                        <a:spcAft>
                          <a:spcPts val="0"/>
                        </a:spcAft>
                      </a:pPr>
                      <a:r>
                        <a:rPr lang="en-US" sz="1000" b="0" i="0" u="none" strike="noStrike" dirty="0">
                          <a:effectLst/>
                          <a:latin typeface="Calibri" panose="020F0502020204030204" pitchFamily="34" charset="0"/>
                          <a:ea typeface="Calibri" panose="020F0502020204030204" pitchFamily="34" charset="0"/>
                          <a:cs typeface="Times New Roman" panose="02020603050405020304" pitchFamily="18" charset="0"/>
                        </a:rPr>
                        <a:t>10k-20k</a:t>
                      </a:r>
                      <a:endParaRPr lang="en-US" sz="1000" b="0" i="0" u="none" strike="noStrike" dirty="0">
                        <a:effectLst/>
                        <a:latin typeface="Arial" panose="020B0604020202020204" pitchFamily="34" charset="0"/>
                      </a:endParaRPr>
                    </a:p>
                  </a:txBody>
                  <a:tcPr marL="155821" marR="155821" marT="216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lnSpc>
                          <a:spcPct val="107000"/>
                        </a:lnSpc>
                        <a:spcBef>
                          <a:spcPts val="0"/>
                        </a:spcBef>
                        <a:spcAft>
                          <a:spcPts val="0"/>
                        </a:spcAft>
                      </a:pPr>
                      <a:r>
                        <a:rPr lang="en-US" sz="1000" b="0" i="0" u="none" strike="noStrike" dirty="0">
                          <a:effectLst/>
                          <a:latin typeface="Calibri" panose="020F0502020204030204" pitchFamily="34" charset="0"/>
                          <a:ea typeface="Calibri" panose="020F0502020204030204" pitchFamily="34" charset="0"/>
                          <a:cs typeface="Times New Roman" panose="02020603050405020304" pitchFamily="18" charset="0"/>
                        </a:rPr>
                        <a:t>5k-10k</a:t>
                      </a:r>
                      <a:endParaRPr lang="en-US" sz="1000" b="0" i="0" u="none" strike="noStrike" dirty="0">
                        <a:effectLst/>
                        <a:latin typeface="Arial" panose="020B0604020202020204" pitchFamily="34" charset="0"/>
                      </a:endParaRPr>
                    </a:p>
                  </a:txBody>
                  <a:tcPr marL="155821" marR="155821" marT="216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lnSpc>
                          <a:spcPct val="107000"/>
                        </a:lnSpc>
                        <a:spcBef>
                          <a:spcPts val="0"/>
                        </a:spcBef>
                        <a:spcAft>
                          <a:spcPts val="0"/>
                        </a:spcAft>
                      </a:pPr>
                      <a:r>
                        <a:rPr lang="en-US" sz="1000" b="0" i="0" u="none" strike="noStrike" dirty="0">
                          <a:effectLst/>
                          <a:latin typeface="Calibri" panose="020F0502020204030204" pitchFamily="34" charset="0"/>
                          <a:ea typeface="Calibri" panose="020F0502020204030204" pitchFamily="34" charset="0"/>
                          <a:cs typeface="Times New Roman" panose="02020603050405020304" pitchFamily="18" charset="0"/>
                        </a:rPr>
                        <a:t>2,500 – 5k</a:t>
                      </a:r>
                      <a:endParaRPr lang="en-US" sz="1000" b="0" i="0" u="none" strike="noStrike" dirty="0">
                        <a:effectLst/>
                        <a:latin typeface="Arial" panose="020B0604020202020204" pitchFamily="34" charset="0"/>
                      </a:endParaRPr>
                    </a:p>
                  </a:txBody>
                  <a:tcPr marL="155821" marR="155821" marT="216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3022103"/>
                  </a:ext>
                </a:extLst>
              </a:tr>
              <a:tr h="411809">
                <a:tc>
                  <a:txBody>
                    <a:bodyPr/>
                    <a:lstStyle/>
                    <a:p>
                      <a:pPr marL="0" marR="0" algn="l" fontAlgn="t">
                        <a:lnSpc>
                          <a:spcPct val="107000"/>
                        </a:lnSpc>
                        <a:spcBef>
                          <a:spcPts val="0"/>
                        </a:spcBef>
                        <a:spcAft>
                          <a:spcPts val="0"/>
                        </a:spcAft>
                      </a:pPr>
                      <a:r>
                        <a:rPr lang="en-US" sz="1000" b="0" i="0" u="none" strike="noStrike">
                          <a:effectLst/>
                          <a:latin typeface="Calibri" panose="020F0502020204030204" pitchFamily="34" charset="0"/>
                          <a:ea typeface="Calibri" panose="020F0502020204030204" pitchFamily="34" charset="0"/>
                          <a:cs typeface="Times New Roman" panose="02020603050405020304" pitchFamily="18" charset="0"/>
                        </a:rPr>
                        <a:t>A Referrals</a:t>
                      </a:r>
                      <a:endParaRPr lang="en-US" sz="1000" b="0" i="0" u="none" strike="noStrike">
                        <a:effectLst/>
                        <a:latin typeface="Arial" panose="020B0604020202020204" pitchFamily="34" charset="0"/>
                      </a:endParaRPr>
                    </a:p>
                  </a:txBody>
                  <a:tcPr marL="155821" marR="155821" marT="216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lnSpc>
                          <a:spcPct val="107000"/>
                        </a:lnSpc>
                        <a:spcBef>
                          <a:spcPts val="0"/>
                        </a:spcBef>
                        <a:spcAft>
                          <a:spcPts val="0"/>
                        </a:spcAft>
                      </a:pPr>
                      <a:r>
                        <a:rPr lang="en-US" sz="1000" b="0" i="0" u="none" strike="noStrike">
                          <a:effectLst/>
                          <a:latin typeface="Calibri" panose="020F0502020204030204" pitchFamily="34" charset="0"/>
                          <a:ea typeface="Calibri" panose="020F0502020204030204" pitchFamily="34" charset="0"/>
                          <a:cs typeface="Times New Roman" panose="02020603050405020304" pitchFamily="18" charset="0"/>
                        </a:rPr>
                        <a:t> </a:t>
                      </a:r>
                      <a:endParaRPr lang="en-US" sz="1000" b="0" i="0" u="none" strike="noStrike">
                        <a:effectLst/>
                        <a:latin typeface="Arial" panose="020B0604020202020204" pitchFamily="34" charset="0"/>
                      </a:endParaRPr>
                    </a:p>
                  </a:txBody>
                  <a:tcPr marL="155821" marR="155821" marT="216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lnSpc>
                          <a:spcPct val="107000"/>
                        </a:lnSpc>
                        <a:spcBef>
                          <a:spcPts val="0"/>
                        </a:spcBef>
                        <a:spcAft>
                          <a:spcPts val="0"/>
                        </a:spcAft>
                      </a:pPr>
                      <a:r>
                        <a:rPr lang="en-US" sz="1000" b="0" i="0" u="none" strike="noStrike">
                          <a:effectLst/>
                          <a:latin typeface="Calibri" panose="020F0502020204030204" pitchFamily="34" charset="0"/>
                          <a:ea typeface="Calibri" panose="020F0502020204030204" pitchFamily="34" charset="0"/>
                          <a:cs typeface="Times New Roman" panose="02020603050405020304" pitchFamily="18" charset="0"/>
                        </a:rPr>
                        <a:t> </a:t>
                      </a:r>
                      <a:endParaRPr lang="en-US" sz="1000" b="0" i="0" u="none" strike="noStrike">
                        <a:effectLst/>
                        <a:latin typeface="Arial" panose="020B0604020202020204" pitchFamily="34" charset="0"/>
                      </a:endParaRPr>
                    </a:p>
                  </a:txBody>
                  <a:tcPr marL="155821" marR="155821" marT="216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lnSpc>
                          <a:spcPct val="107000"/>
                        </a:lnSpc>
                        <a:spcBef>
                          <a:spcPts val="0"/>
                        </a:spcBef>
                        <a:spcAft>
                          <a:spcPts val="0"/>
                        </a:spcAft>
                      </a:pPr>
                      <a:r>
                        <a:rPr lang="en-US" sz="10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endParaRPr lang="en-US" sz="1000" b="0" i="0" u="none" strike="noStrike" dirty="0">
                        <a:effectLst/>
                        <a:latin typeface="Arial" panose="020B0604020202020204" pitchFamily="34" charset="0"/>
                      </a:endParaRPr>
                    </a:p>
                  </a:txBody>
                  <a:tcPr marL="155821" marR="155821" marT="216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lnSpc>
                          <a:spcPct val="107000"/>
                        </a:lnSpc>
                        <a:spcBef>
                          <a:spcPts val="0"/>
                        </a:spcBef>
                        <a:spcAft>
                          <a:spcPts val="0"/>
                        </a:spcAft>
                      </a:pPr>
                      <a:r>
                        <a:rPr lang="en-US" sz="10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endParaRPr lang="en-US" sz="1000" b="0" i="0" u="none" strike="noStrike" dirty="0">
                        <a:effectLst/>
                        <a:latin typeface="Arial" panose="020B0604020202020204" pitchFamily="34" charset="0"/>
                      </a:endParaRPr>
                    </a:p>
                  </a:txBody>
                  <a:tcPr marL="155821" marR="155821" marT="216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76354283"/>
                  </a:ext>
                </a:extLst>
              </a:tr>
            </a:tbl>
          </a:graphicData>
        </a:graphic>
      </p:graphicFrame>
    </p:spTree>
    <p:extLst>
      <p:ext uri="{BB962C8B-B14F-4D97-AF65-F5344CB8AC3E}">
        <p14:creationId xmlns:p14="http://schemas.microsoft.com/office/powerpoint/2010/main" val="9277709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6F9B0-6C15-553F-C14A-53029AE2BE72}"/>
              </a:ext>
            </a:extLst>
          </p:cNvPr>
          <p:cNvSpPr>
            <a:spLocks noGrp="1"/>
          </p:cNvSpPr>
          <p:nvPr>
            <p:ph type="title"/>
          </p:nvPr>
        </p:nvSpPr>
        <p:spPr/>
        <p:txBody>
          <a:bodyPr/>
          <a:lstStyle/>
          <a:p>
            <a:r>
              <a:rPr lang="en-US" dirty="0"/>
              <a:t>Servicing Model</a:t>
            </a:r>
          </a:p>
        </p:txBody>
      </p:sp>
      <p:sp>
        <p:nvSpPr>
          <p:cNvPr id="3" name="Content Placeholder 2">
            <a:extLst>
              <a:ext uri="{FF2B5EF4-FFF2-40B4-BE49-F238E27FC236}">
                <a16:creationId xmlns:a16="http://schemas.microsoft.com/office/drawing/2014/main" id="{EBF3FCB2-1611-ADFA-EF32-BFD4B85CC0A4}"/>
              </a:ext>
            </a:extLst>
          </p:cNvPr>
          <p:cNvSpPr>
            <a:spLocks noGrp="1"/>
          </p:cNvSpPr>
          <p:nvPr>
            <p:ph idx="1"/>
          </p:nvPr>
        </p:nvSpPr>
        <p:spPr/>
        <p:txBody>
          <a:bodyPr>
            <a:normAutofit/>
          </a:bodyPr>
          <a:lstStyle/>
          <a:p>
            <a:r>
              <a:rPr lang="en-US" sz="1100" b="1" dirty="0"/>
              <a:t>Gold (A/A+)</a:t>
            </a:r>
          </a:p>
          <a:p>
            <a:pPr lvl="1"/>
            <a:r>
              <a:rPr lang="en-US" sz="1100" dirty="0"/>
              <a:t>2  review/year</a:t>
            </a:r>
          </a:p>
          <a:p>
            <a:pPr lvl="1"/>
            <a:r>
              <a:rPr lang="en-US" sz="1100" dirty="0"/>
              <a:t>2 quarterly touchpoints </a:t>
            </a:r>
          </a:p>
          <a:p>
            <a:pPr lvl="1"/>
            <a:r>
              <a:rPr lang="en-US" sz="1100" dirty="0"/>
              <a:t>4+ hours/year</a:t>
            </a:r>
          </a:p>
          <a:p>
            <a:pPr marL="0" indent="0">
              <a:buNone/>
            </a:pPr>
            <a:endParaRPr lang="en-US" sz="700" dirty="0"/>
          </a:p>
          <a:p>
            <a:r>
              <a:rPr lang="en-US" sz="1100" b="1" dirty="0"/>
              <a:t>Silver (B): </a:t>
            </a:r>
          </a:p>
          <a:p>
            <a:pPr lvl="1"/>
            <a:r>
              <a:rPr lang="en-US" sz="1100" dirty="0"/>
              <a:t>1 annual review/year</a:t>
            </a:r>
          </a:p>
          <a:p>
            <a:pPr lvl="1"/>
            <a:r>
              <a:rPr lang="en-US" sz="1100" dirty="0"/>
              <a:t>2 quarterly touchpoints </a:t>
            </a:r>
          </a:p>
          <a:p>
            <a:pPr lvl="1"/>
            <a:r>
              <a:rPr lang="en-US" sz="1100" dirty="0"/>
              <a:t>2-4 hours/year </a:t>
            </a:r>
          </a:p>
          <a:p>
            <a:r>
              <a:rPr lang="en-US" sz="1100" b="1" dirty="0"/>
              <a:t>Bronze (C): </a:t>
            </a:r>
          </a:p>
          <a:p>
            <a:pPr lvl="1"/>
            <a:r>
              <a:rPr lang="en-US" sz="1100" dirty="0"/>
              <a:t>1 annual review/year</a:t>
            </a:r>
          </a:p>
          <a:p>
            <a:pPr lvl="1"/>
            <a:r>
              <a:rPr lang="en-US" sz="1100" dirty="0"/>
              <a:t>2 quarterly touchpoints </a:t>
            </a:r>
          </a:p>
          <a:p>
            <a:pPr lvl="1"/>
            <a:r>
              <a:rPr lang="en-US" sz="1100" dirty="0"/>
              <a:t>1-2 hours/year</a:t>
            </a:r>
          </a:p>
          <a:p>
            <a:endParaRPr lang="en-US" sz="1100" b="1" dirty="0"/>
          </a:p>
        </p:txBody>
      </p:sp>
    </p:spTree>
    <p:extLst>
      <p:ext uri="{BB962C8B-B14F-4D97-AF65-F5344CB8AC3E}">
        <p14:creationId xmlns:p14="http://schemas.microsoft.com/office/powerpoint/2010/main" val="30765147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56C34-0AFC-FC8A-8829-1A3933ADB688}"/>
              </a:ext>
            </a:extLst>
          </p:cNvPr>
          <p:cNvSpPr>
            <a:spLocks noGrp="1"/>
          </p:cNvSpPr>
          <p:nvPr>
            <p:ph type="title"/>
          </p:nvPr>
        </p:nvSpPr>
        <p:spPr/>
        <p:txBody>
          <a:bodyPr/>
          <a:lstStyle/>
          <a:p>
            <a:r>
              <a:rPr lang="en-US" dirty="0"/>
              <a:t>Client Experience </a:t>
            </a:r>
          </a:p>
        </p:txBody>
      </p:sp>
      <p:sp>
        <p:nvSpPr>
          <p:cNvPr id="3" name="Content Placeholder 2">
            <a:extLst>
              <a:ext uri="{FF2B5EF4-FFF2-40B4-BE49-F238E27FC236}">
                <a16:creationId xmlns:a16="http://schemas.microsoft.com/office/drawing/2014/main" id="{5B6177A1-5639-8FD2-E188-54F9542342A5}"/>
              </a:ext>
            </a:extLst>
          </p:cNvPr>
          <p:cNvSpPr>
            <a:spLocks noGrp="1"/>
          </p:cNvSpPr>
          <p:nvPr>
            <p:ph idx="1"/>
          </p:nvPr>
        </p:nvSpPr>
        <p:spPr/>
        <p:txBody>
          <a:bodyPr>
            <a:normAutofit/>
          </a:bodyPr>
          <a:lstStyle/>
          <a:p>
            <a:r>
              <a:rPr lang="en-US" sz="1200" dirty="0"/>
              <a:t>Client Apperception Event: Once per year for all clients </a:t>
            </a:r>
          </a:p>
          <a:p>
            <a:r>
              <a:rPr lang="en-US" sz="1200" dirty="0"/>
              <a:t>Intimate Events: once per year for A+/A clients</a:t>
            </a:r>
            <a:endParaRPr lang="en-US" sz="800" dirty="0"/>
          </a:p>
          <a:p>
            <a:r>
              <a:rPr lang="en-US" sz="1200" dirty="0"/>
              <a:t>Surprise and delight: send a small thoughtful gift to A &amp; A+ clients </a:t>
            </a:r>
          </a:p>
          <a:p>
            <a:r>
              <a:rPr lang="en-US" sz="1200" dirty="0"/>
              <a:t>Quarterly Market Commentary:</a:t>
            </a:r>
          </a:p>
          <a:p>
            <a:r>
              <a:rPr lang="en-US" sz="1200" dirty="0"/>
              <a:t>Handwritten Birthday cards: All Clients</a:t>
            </a:r>
          </a:p>
          <a:p>
            <a:r>
              <a:rPr lang="en-US" sz="1200" dirty="0"/>
              <a:t>Christmas Cards: All Clients </a:t>
            </a:r>
          </a:p>
        </p:txBody>
      </p:sp>
    </p:spTree>
    <p:extLst>
      <p:ext uri="{BB962C8B-B14F-4D97-AF65-F5344CB8AC3E}">
        <p14:creationId xmlns:p14="http://schemas.microsoft.com/office/powerpoint/2010/main" val="27339151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B476B-ED35-4F6A-842F-7828805FD78D}"/>
              </a:ext>
            </a:extLst>
          </p:cNvPr>
          <p:cNvSpPr>
            <a:spLocks noGrp="1"/>
          </p:cNvSpPr>
          <p:nvPr>
            <p:ph type="title"/>
          </p:nvPr>
        </p:nvSpPr>
        <p:spPr>
          <a:xfrm>
            <a:off x="1043631" y="442575"/>
            <a:ext cx="9942716" cy="1554480"/>
          </a:xfrm>
        </p:spPr>
        <p:txBody>
          <a:bodyPr vert="horz" lIns="91440" tIns="45720" rIns="91440" bIns="45720" rtlCol="0" anchor="ctr">
            <a:normAutofit/>
          </a:bodyPr>
          <a:lstStyle/>
          <a:p>
            <a:r>
              <a:rPr lang="en-US" sz="4800" kern="1200" dirty="0">
                <a:latin typeface="+mj-lt"/>
                <a:ea typeface="+mj-ea"/>
                <a:cs typeface="+mj-cs"/>
              </a:rPr>
              <a:t>Annual reviews </a:t>
            </a:r>
          </a:p>
        </p:txBody>
      </p:sp>
      <p:sp>
        <p:nvSpPr>
          <p:cNvPr id="3" name="Content Placeholder 2">
            <a:extLst>
              <a:ext uri="{FF2B5EF4-FFF2-40B4-BE49-F238E27FC236}">
                <a16:creationId xmlns:a16="http://schemas.microsoft.com/office/drawing/2014/main" id="{BDEDA798-B0ED-47B1-81D2-1F898310408B}"/>
              </a:ext>
            </a:extLst>
          </p:cNvPr>
          <p:cNvSpPr>
            <a:spLocks noGrp="1"/>
          </p:cNvSpPr>
          <p:nvPr>
            <p:ph idx="1"/>
          </p:nvPr>
        </p:nvSpPr>
        <p:spPr>
          <a:xfrm>
            <a:off x="1045028" y="1883508"/>
            <a:ext cx="9941319" cy="4258672"/>
          </a:xfrm>
        </p:spPr>
        <p:txBody>
          <a:bodyPr vert="horz" lIns="91440" tIns="45720" rIns="91440" bIns="45720" rtlCol="0" anchor="ctr">
            <a:normAutofit/>
          </a:bodyPr>
          <a:lstStyle/>
          <a:p>
            <a:pPr marL="0" indent="0">
              <a:buNone/>
            </a:pPr>
            <a:endParaRPr lang="en-US" sz="2400" kern="1200" dirty="0">
              <a:latin typeface="+mn-lt"/>
              <a:ea typeface="+mn-ea"/>
              <a:cs typeface="+mn-cs"/>
            </a:endParaRPr>
          </a:p>
        </p:txBody>
      </p:sp>
    </p:spTree>
    <p:extLst>
      <p:ext uri="{BB962C8B-B14F-4D97-AF65-F5344CB8AC3E}">
        <p14:creationId xmlns:p14="http://schemas.microsoft.com/office/powerpoint/2010/main" val="2980486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58A4B-30AF-2133-8611-BF20084AFD4D}"/>
              </a:ext>
            </a:extLst>
          </p:cNvPr>
          <p:cNvSpPr>
            <a:spLocks noGrp="1"/>
          </p:cNvSpPr>
          <p:nvPr>
            <p:ph type="title"/>
          </p:nvPr>
        </p:nvSpPr>
        <p:spPr/>
        <p:txBody>
          <a:bodyPr/>
          <a:lstStyle/>
          <a:p>
            <a:r>
              <a:rPr lang="en-US" dirty="0"/>
              <a:t>Team Development Plan</a:t>
            </a:r>
          </a:p>
        </p:txBody>
      </p:sp>
      <p:sp>
        <p:nvSpPr>
          <p:cNvPr id="3" name="Content Placeholder 2">
            <a:extLst>
              <a:ext uri="{FF2B5EF4-FFF2-40B4-BE49-F238E27FC236}">
                <a16:creationId xmlns:a16="http://schemas.microsoft.com/office/drawing/2014/main" id="{C65C4407-199D-3AB1-3228-20E296775D75}"/>
              </a:ext>
            </a:extLst>
          </p:cNvPr>
          <p:cNvSpPr>
            <a:spLocks noGrp="1"/>
          </p:cNvSpPr>
          <p:nvPr>
            <p:ph idx="1"/>
          </p:nvPr>
        </p:nvSpPr>
        <p:spPr/>
        <p:txBody>
          <a:bodyPr>
            <a:normAutofit/>
          </a:bodyPr>
          <a:lstStyle/>
          <a:p>
            <a:r>
              <a:rPr lang="en-US" sz="1050" dirty="0"/>
              <a:t>Vargas:</a:t>
            </a:r>
          </a:p>
          <a:p>
            <a:pPr lvl="1"/>
            <a:r>
              <a:rPr lang="en-US" sz="1050" dirty="0"/>
              <a:t>RICP</a:t>
            </a:r>
          </a:p>
          <a:p>
            <a:pPr lvl="1"/>
            <a:r>
              <a:rPr lang="en-US" sz="1050" dirty="0" err="1"/>
              <a:t>Kitces</a:t>
            </a:r>
            <a:r>
              <a:rPr lang="en-US" sz="1050" dirty="0"/>
              <a:t> Tax Course</a:t>
            </a:r>
          </a:p>
          <a:p>
            <a:pPr lvl="1"/>
            <a:r>
              <a:rPr lang="en-US" sz="1050" dirty="0"/>
              <a:t>Surgent income Tax School</a:t>
            </a:r>
          </a:p>
          <a:p>
            <a:pPr lvl="1"/>
            <a:r>
              <a:rPr lang="en-US" sz="1050" dirty="0"/>
              <a:t>Masters in tax </a:t>
            </a:r>
          </a:p>
          <a:p>
            <a:r>
              <a:rPr lang="en-US" sz="1050" dirty="0"/>
              <a:t>Steph</a:t>
            </a:r>
          </a:p>
          <a:p>
            <a:pPr lvl="1"/>
            <a:r>
              <a:rPr lang="en-US" sz="1050" dirty="0"/>
              <a:t>SEI, Series 63, &amp; 6.</a:t>
            </a:r>
          </a:p>
          <a:p>
            <a:r>
              <a:rPr lang="en-US" sz="1050" dirty="0"/>
              <a:t>Robert </a:t>
            </a:r>
          </a:p>
        </p:txBody>
      </p:sp>
    </p:spTree>
    <p:extLst>
      <p:ext uri="{BB962C8B-B14F-4D97-AF65-F5344CB8AC3E}">
        <p14:creationId xmlns:p14="http://schemas.microsoft.com/office/powerpoint/2010/main" val="5548002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97760-1FF7-24FE-750A-9B49A10C31D5}"/>
              </a:ext>
            </a:extLst>
          </p:cNvPr>
          <p:cNvSpPr>
            <a:spLocks noGrp="1"/>
          </p:cNvSpPr>
          <p:nvPr>
            <p:ph type="title"/>
          </p:nvPr>
        </p:nvSpPr>
        <p:spPr/>
        <p:txBody>
          <a:bodyPr/>
          <a:lstStyle/>
          <a:p>
            <a:r>
              <a:rPr lang="en-US" dirty="0"/>
              <a:t>Advisory Board </a:t>
            </a:r>
          </a:p>
        </p:txBody>
      </p:sp>
      <p:sp>
        <p:nvSpPr>
          <p:cNvPr id="3" name="Content Placeholder 2">
            <a:extLst>
              <a:ext uri="{FF2B5EF4-FFF2-40B4-BE49-F238E27FC236}">
                <a16:creationId xmlns:a16="http://schemas.microsoft.com/office/drawing/2014/main" id="{05661762-517E-2FD9-C8ED-37C27D318B67}"/>
              </a:ext>
            </a:extLst>
          </p:cNvPr>
          <p:cNvSpPr>
            <a:spLocks noGrp="1"/>
          </p:cNvSpPr>
          <p:nvPr>
            <p:ph idx="1"/>
          </p:nvPr>
        </p:nvSpPr>
        <p:spPr/>
        <p:txBody>
          <a:bodyPr>
            <a:normAutofit/>
          </a:bodyPr>
          <a:lstStyle/>
          <a:p>
            <a:r>
              <a:rPr lang="en-US" sz="1050" dirty="0"/>
              <a:t>Vision – Tom </a:t>
            </a:r>
          </a:p>
          <a:p>
            <a:r>
              <a:rPr lang="en-US" sz="1050" dirty="0"/>
              <a:t>Activity – Delaney </a:t>
            </a:r>
          </a:p>
          <a:p>
            <a:r>
              <a:rPr lang="en-US" sz="1050" dirty="0"/>
              <a:t>Running the Business </a:t>
            </a:r>
          </a:p>
          <a:p>
            <a:r>
              <a:rPr lang="en-US" sz="1050" dirty="0"/>
              <a:t>Financials </a:t>
            </a:r>
          </a:p>
        </p:txBody>
      </p:sp>
    </p:spTree>
    <p:extLst>
      <p:ext uri="{BB962C8B-B14F-4D97-AF65-F5344CB8AC3E}">
        <p14:creationId xmlns:p14="http://schemas.microsoft.com/office/powerpoint/2010/main" val="37415265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6960</TotalTime>
  <Words>2585</Words>
  <Application>Microsoft Office PowerPoint</Application>
  <PresentationFormat>Widescreen</PresentationFormat>
  <Paragraphs>315</Paragraphs>
  <Slides>26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Calibri Light</vt:lpstr>
      <vt:lpstr>Courier New</vt:lpstr>
      <vt:lpstr>Symbol</vt:lpstr>
      <vt:lpstr>Office Theme</vt:lpstr>
      <vt:lpstr>Impact Financial 2024</vt:lpstr>
      <vt:lpstr>Mission Statement </vt:lpstr>
      <vt:lpstr>Firm Vision (December 2026) </vt:lpstr>
      <vt:lpstr>Current  Org Chart</vt:lpstr>
      <vt:lpstr>Future Org Chart</vt:lpstr>
      <vt:lpstr>Responsibilities / Vital Functions</vt:lpstr>
      <vt:lpstr>Vital Functions</vt:lpstr>
      <vt:lpstr>Leadership Responsibilities </vt:lpstr>
      <vt:lpstr>Team Weekly Calendar</vt:lpstr>
      <vt:lpstr>2024 Firm Awards/Calendar Year Goals</vt:lpstr>
      <vt:lpstr>Personal Production Goals</vt:lpstr>
      <vt:lpstr>Where does it come from?</vt:lpstr>
      <vt:lpstr>Activity Metrics to make it Happen</vt:lpstr>
      <vt:lpstr> Bonus &amp; Incentive  </vt:lpstr>
      <vt:lpstr>2023 Recap</vt:lpstr>
      <vt:lpstr>36-month Recap</vt:lpstr>
      <vt:lpstr>Current Book of Business</vt:lpstr>
      <vt:lpstr>Demographics</vt:lpstr>
      <vt:lpstr>Outside AUM</vt:lpstr>
      <vt:lpstr>Joint Work Advisors </vt:lpstr>
      <vt:lpstr>Segmentation</vt:lpstr>
      <vt:lpstr>Servicing Model</vt:lpstr>
      <vt:lpstr>Client Experience </vt:lpstr>
      <vt:lpstr>Annual reviews </vt:lpstr>
      <vt:lpstr>Team Development Plan</vt:lpstr>
      <vt:lpstr>Advisory Board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Impact Financial 2024</dc:title>
  <dc:creator>CAMPBELL, ROBERT /0K6306 /GA085</dc:creator>
  <cp:lastModifiedBy>CAMPBELL, ROBERT /0K6306 /GA085</cp:lastModifiedBy>
  <cp:revision>1</cp:revision>
  <dcterms:created xsi:type="dcterms:W3CDTF">2023-12-19T23:52:40Z</dcterms:created>
  <dcterms:modified xsi:type="dcterms:W3CDTF">2024-01-04T19:31:31Z</dcterms:modified>
</cp:coreProperties>
</file>