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8" autoAdjust="0"/>
    <p:restoredTop sz="94660"/>
  </p:normalViewPr>
  <p:slideViewPr>
    <p:cSldViewPr snapToGrid="0">
      <p:cViewPr varScale="1">
        <p:scale>
          <a:sx n="73" d="100"/>
          <a:sy n="73" d="100"/>
        </p:scale>
        <p:origin x="-78" y="5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 Hasse" userId="0e4ff41b01f2a915" providerId="LiveId" clId="{F89300B3-2F48-458A-A1AB-E56819BA33B6}"/>
    <pc:docChg chg="delSld">
      <pc:chgData name="Pete Hasse" userId="0e4ff41b01f2a915" providerId="LiveId" clId="{F89300B3-2F48-458A-A1AB-E56819BA33B6}" dt="2024-01-06T17:49:47.155" v="0" actId="47"/>
      <pc:docMkLst>
        <pc:docMk/>
      </pc:docMkLst>
      <pc:sldChg chg="del">
        <pc:chgData name="Pete Hasse" userId="0e4ff41b01f2a915" providerId="LiveId" clId="{F89300B3-2F48-458A-A1AB-E56819BA33B6}" dt="2024-01-06T17:49:47.155" v="0" actId="47"/>
        <pc:sldMkLst>
          <pc:docMk/>
          <pc:sldMk cId="3415737180" sldId="25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C30B1-A3E4-4A05-8293-21C2A913A4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DB595B-F650-3D51-2270-69455E735A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043CED-2DDA-F22F-DD20-A4339027A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41862-E2D0-4A88-8B65-A820DCA4A7D0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B34FC-7429-CB03-B9BC-014D68B7C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F6FDE8-31D9-87DC-56B9-A4178C64E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FFCBF-0990-48D8-B67C-DDDFBD769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58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A4F33-4C91-6316-573A-E40F09F8D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FBEA47-275A-2C2A-0C55-472D24BDB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C6E72E-F33F-FA63-E478-744A85906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41862-E2D0-4A88-8B65-A820DCA4A7D0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FC4A11-E471-553F-B663-1580D7DAB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1D0E19-8DF9-CAC9-D90E-3C9F6210E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FFCBF-0990-48D8-B67C-DDDFBD769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506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28340-F891-CFB9-E2AC-24547DCD8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933DB8-05B9-B46C-3E53-DA6FD30EDE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9121B-05B1-B185-1004-85BCCA7BF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41862-E2D0-4A88-8B65-A820DCA4A7D0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DAB58-34DF-A76B-4F7C-7A9898525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F3F662-1539-7A6A-3AA1-77B3E17FE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FFCBF-0990-48D8-B67C-DDDFBD769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539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D8145-48DB-5786-FE85-74D2EE28D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1489D-21B6-8492-F042-C60D542791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7BA88A-D89A-0C76-D22F-5D02B73FCB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BF141B-D24E-4163-426C-DF8FBAC26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41862-E2D0-4A88-8B65-A820DCA4A7D0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A1FF2A-5C6F-70F2-0BEC-C9E0C4365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4FA51F-9855-179A-9CB8-7BC642484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FFCBF-0990-48D8-B67C-DDDFBD769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224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2C36C-A706-486C-596E-9CC851842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BDDC55-071F-B5FC-E4C8-F01EAEE62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B98411-7F3B-880A-DE59-F947FCA4A1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6F81AE-7DD5-9AC4-29B5-7F4A028DC0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26662F-41EC-B144-25AE-4690482BBF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FC6C14-42A7-4DD6-1153-88ABAB888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41862-E2D0-4A88-8B65-A820DCA4A7D0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A7E38B-5EAA-F2CF-B694-A329B439A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959CAA-3AD3-7808-FB15-BAEB37917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FFCBF-0990-48D8-B67C-DDDFBD769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624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C8AF2-EEEA-55EC-52AE-763CC8C45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C61F74-2985-7527-8360-525F550F2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41862-E2D0-4A88-8B65-A820DCA4A7D0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C5EA00-49BE-52A9-86A1-F44FB77D3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A87566-02E8-0534-1CF9-E3EE51CA3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FFCBF-0990-48D8-B67C-DDDFBD769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71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9932EF-C492-643A-E708-2A023E4B7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41862-E2D0-4A88-8B65-A820DCA4A7D0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6C57BA-3755-8780-1B1B-3CAB8CFF4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682074-71AE-0F49-1BA1-7EE865944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FFCBF-0990-48D8-B67C-DDDFBD769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562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15AB5-DECC-C469-E710-453621CA2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340C5-0491-D1CD-5A9B-13FBE3D2EA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A34DB8-59E7-28BD-1936-50EF7DCEC6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0B1EDD-FF55-C722-525D-77CBB8247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41862-E2D0-4A88-8B65-A820DCA4A7D0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239442-0D24-C700-E64B-F2E6A7C3C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B0B716-E6E0-27A2-B03B-70E5B2F53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FFCBF-0990-48D8-B67C-DDDFBD769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555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5ED35-F374-F124-F347-F70327497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3A0E54-81BA-E120-2C9D-0C8B3773E0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76842-14C0-70B3-CD8A-A1D2FC4FC1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75E1DD-3894-4652-79DC-15A5321B1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41862-E2D0-4A88-8B65-A820DCA4A7D0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4C7FE6-DAFA-2D54-0861-183973666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8250C1-9EEB-B26E-6BD5-DA9ED17F0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FFCBF-0990-48D8-B67C-DDDFBD769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482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EBB36-0DB5-C9CB-E3D4-768FC6AEF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8F35E2-DC6C-3E8F-112F-D48871AE5A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40B35-EA38-4534-9DB4-2504A6431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41862-E2D0-4A88-8B65-A820DCA4A7D0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A1C909-A679-3C91-3746-4DE0298AD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A7C333-4BDB-CE0A-BEE1-AE35EDF68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FFCBF-0990-48D8-B67C-DDDFBD769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217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1ECC9A-00CC-A561-BAFB-3B275701BB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DDF6C1-ADCB-6120-EB25-11B8961822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89232-6551-9339-C4CE-0FA3F091C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41862-E2D0-4A88-8B65-A820DCA4A7D0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5124C-7BFC-46FF-C1BB-770DD6F02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8B173-0E56-6083-7208-194EE8161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FFCBF-0990-48D8-B67C-DDDFBD769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564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D56330-7BD6-3BD9-EC5B-616C27FE9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EED840-DDDE-6A1C-A1ED-9D04F7B3F4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0575-ABED-80E0-2419-EA9029A6E7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41862-E2D0-4A88-8B65-A820DCA4A7D0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3A4BD-9E80-12A7-3DEE-36C631234F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EE0E08-9453-66F3-1717-101E86CBA3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FFCBF-0990-48D8-B67C-DDDFBD769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864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E2EB6A9-8640-70D1-24AB-AF1A771AF9CB}"/>
              </a:ext>
            </a:extLst>
          </p:cNvPr>
          <p:cNvSpPr txBox="1"/>
          <p:nvPr/>
        </p:nvSpPr>
        <p:spPr>
          <a:xfrm>
            <a:off x="4109695" y="210911"/>
            <a:ext cx="832614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000" dirty="0">
              <a:latin typeface="Bahnschrift SemiBol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US" sz="8000" dirty="0">
                <a:solidFill>
                  <a:schemeClr val="accent5">
                    <a:lumMod val="50000"/>
                  </a:schemeClr>
                </a:solidFill>
                <a:latin typeface="Bahnschrift SemiBol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R  </a:t>
            </a:r>
            <a:r>
              <a:rPr lang="en-US" sz="8000" dirty="0" err="1">
                <a:solidFill>
                  <a:schemeClr val="accent5">
                    <a:lumMod val="50000"/>
                  </a:schemeClr>
                </a:solidFill>
                <a:latin typeface="Bahnschrift SemiBol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ddBalle</a:t>
            </a:r>
            <a:endParaRPr lang="en-US" sz="8000" dirty="0">
              <a:solidFill>
                <a:schemeClr val="accent5">
                  <a:lumMod val="50000"/>
                </a:schemeClr>
              </a:solidFill>
              <a:latin typeface="Bahnschrift SemiBol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endParaRPr lang="en-US" sz="8000" dirty="0">
              <a:latin typeface="Bahnschrift SemiBol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38EAECE9-A8B7-851E-9DA2-060E0B55ECAB}"/>
              </a:ext>
            </a:extLst>
          </p:cNvPr>
          <p:cNvSpPr/>
          <p:nvPr/>
        </p:nvSpPr>
        <p:spPr>
          <a:xfrm>
            <a:off x="4822279" y="1896285"/>
            <a:ext cx="509479" cy="620485"/>
          </a:xfrm>
          <a:prstGeom prst="flowChartConnector">
            <a:avLst/>
          </a:prstGeom>
          <a:solidFill>
            <a:srgbClr val="FF000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8584FB-BF4D-00BF-24BC-BE38404BACFD}"/>
              </a:ext>
            </a:extLst>
          </p:cNvPr>
          <p:cNvSpPr txBox="1"/>
          <p:nvPr/>
        </p:nvSpPr>
        <p:spPr>
          <a:xfrm rot="19281774">
            <a:off x="4838006" y="1770767"/>
            <a:ext cx="422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Bauhaus 93" panose="04030905020B02020C02" pitchFamily="82" charset="0"/>
              </a:rPr>
              <a:t>e</a:t>
            </a: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BFA2A90F-D901-DA03-B8D0-25ADE5485BC8}"/>
              </a:ext>
            </a:extLst>
          </p:cNvPr>
          <p:cNvSpPr/>
          <p:nvPr/>
        </p:nvSpPr>
        <p:spPr>
          <a:xfrm>
            <a:off x="4783093" y="1245317"/>
            <a:ext cx="509479" cy="620485"/>
          </a:xfrm>
          <a:prstGeom prst="flowChartConnector">
            <a:avLst/>
          </a:prstGeom>
          <a:solidFill>
            <a:srgbClr val="FF000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335142-C6B5-0E3F-18C3-D4F26A0BBA6A}"/>
              </a:ext>
            </a:extLst>
          </p:cNvPr>
          <p:cNvSpPr txBox="1"/>
          <p:nvPr/>
        </p:nvSpPr>
        <p:spPr>
          <a:xfrm>
            <a:off x="883920" y="3364738"/>
            <a:ext cx="939309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000" dirty="0">
              <a:latin typeface="Bahnschrift SemiBol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US" sz="8000" dirty="0" err="1">
                <a:solidFill>
                  <a:schemeClr val="accent5">
                    <a:lumMod val="50000"/>
                  </a:schemeClr>
                </a:solidFill>
                <a:latin typeface="Bahnschrift SemiBol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ReddBall</a:t>
            </a:r>
            <a:endParaRPr lang="en-US" sz="8000" dirty="0">
              <a:solidFill>
                <a:schemeClr val="accent5">
                  <a:lumMod val="50000"/>
                </a:schemeClr>
              </a:solidFill>
              <a:latin typeface="Bahnschrift SemiBol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endParaRPr lang="en-US" sz="8000" dirty="0">
              <a:latin typeface="Bahnschrift SemiBol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28D317B1-91B7-B715-8005-08C68FC84D32}"/>
              </a:ext>
            </a:extLst>
          </p:cNvPr>
          <p:cNvSpPr/>
          <p:nvPr/>
        </p:nvSpPr>
        <p:spPr>
          <a:xfrm>
            <a:off x="5054571" y="5033747"/>
            <a:ext cx="509479" cy="620485"/>
          </a:xfrm>
          <a:prstGeom prst="flowChartConnector">
            <a:avLst/>
          </a:prstGeom>
          <a:solidFill>
            <a:srgbClr val="FF000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5A6D17-1659-4BE1-6F14-4E35370DED9B}"/>
              </a:ext>
            </a:extLst>
          </p:cNvPr>
          <p:cNvSpPr txBox="1"/>
          <p:nvPr/>
        </p:nvSpPr>
        <p:spPr>
          <a:xfrm rot="19281774">
            <a:off x="5070298" y="4908229"/>
            <a:ext cx="422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Bauhaus 93" panose="04030905020B02020C02" pitchFamily="82" charset="0"/>
              </a:rPr>
              <a:t>e</a:t>
            </a:r>
          </a:p>
        </p:txBody>
      </p:sp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B0024FAF-7836-47DF-F007-903B8FCFDF01}"/>
              </a:ext>
            </a:extLst>
          </p:cNvPr>
          <p:cNvSpPr/>
          <p:nvPr/>
        </p:nvSpPr>
        <p:spPr>
          <a:xfrm>
            <a:off x="1160325" y="3851360"/>
            <a:ext cx="509479" cy="620485"/>
          </a:xfrm>
          <a:prstGeom prst="flowChartConnector">
            <a:avLst/>
          </a:prstGeom>
          <a:solidFill>
            <a:srgbClr val="FF000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F1968B-0AF3-0D34-576E-E63A8F10E9C2}"/>
              </a:ext>
            </a:extLst>
          </p:cNvPr>
          <p:cNvSpPr txBox="1"/>
          <p:nvPr/>
        </p:nvSpPr>
        <p:spPr>
          <a:xfrm rot="19281774">
            <a:off x="1176052" y="3725842"/>
            <a:ext cx="422636" cy="830997"/>
          </a:xfrm>
          <a:prstGeom prst="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66FF33"/>
                </a:solidFill>
                <a:latin typeface="Bauhaus 93" panose="04030905020B02020C02" pitchFamily="82" charset="0"/>
              </a:rPr>
              <a:t>e</a:t>
            </a:r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1440353E-C09F-F2E0-ACA4-755A3248392A}"/>
              </a:ext>
            </a:extLst>
          </p:cNvPr>
          <p:cNvSpPr/>
          <p:nvPr/>
        </p:nvSpPr>
        <p:spPr>
          <a:xfrm>
            <a:off x="4822278" y="2547253"/>
            <a:ext cx="509479" cy="620485"/>
          </a:xfrm>
          <a:prstGeom prst="flowChartConnector">
            <a:avLst/>
          </a:prstGeom>
          <a:solidFill>
            <a:srgbClr val="FF000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5D482A-0561-F427-73A7-9E8F39402EAB}"/>
              </a:ext>
            </a:extLst>
          </p:cNvPr>
          <p:cNvSpPr txBox="1"/>
          <p:nvPr/>
        </p:nvSpPr>
        <p:spPr>
          <a:xfrm>
            <a:off x="6694714" y="3582175"/>
            <a:ext cx="49769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I’m interested in an interesting font that is easy to read but also eye </a:t>
            </a:r>
            <a:r>
              <a:rPr lang="en-US" dirty="0" err="1"/>
              <a:t>cathing</a:t>
            </a:r>
            <a:r>
              <a:rPr lang="en-US" dirty="0"/>
              <a:t>. Because the sport will be similar to tennis, I want </a:t>
            </a:r>
            <a:r>
              <a:rPr lang="en-US" dirty="0" err="1"/>
              <a:t>cirles</a:t>
            </a:r>
            <a:r>
              <a:rPr lang="en-US" dirty="0"/>
              <a:t> (balls) to be incorporated in the design.</a:t>
            </a:r>
          </a:p>
        </p:txBody>
      </p:sp>
    </p:spTree>
    <p:extLst>
      <p:ext uri="{BB962C8B-B14F-4D97-AF65-F5344CB8AC3E}">
        <p14:creationId xmlns:p14="http://schemas.microsoft.com/office/powerpoint/2010/main" val="3940342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27296</TotalTime>
  <Words>44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Bahnschrift SemiBold</vt:lpstr>
      <vt:lpstr>Bauhaus 93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 Hasse</dc:creator>
  <cp:lastModifiedBy>Pete Hasse</cp:lastModifiedBy>
  <cp:revision>1</cp:revision>
  <dcterms:created xsi:type="dcterms:W3CDTF">2023-12-18T18:53:03Z</dcterms:created>
  <dcterms:modified xsi:type="dcterms:W3CDTF">2024-01-06T17:49:49Z</dcterms:modified>
</cp:coreProperties>
</file>