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3457"/>
    <a:srgbClr val="012F4F"/>
    <a:srgbClr val="01395E"/>
    <a:srgbClr val="BEC4AA"/>
    <a:srgbClr val="77A6B6"/>
    <a:srgbClr val="A6C48A"/>
    <a:srgbClr val="61A5C2"/>
    <a:srgbClr val="89C2D9"/>
    <a:srgbClr val="68B0AB"/>
    <a:srgbClr val="B93A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EE1AB7-7575-4853-8502-7C7121D6769C}" v="9" dt="2023-06-23T20:11:21.5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 Chisholm Communications" userId="6fda19d7ac37bdb5" providerId="LiveId" clId="{E8EE1AB7-7575-4853-8502-7C7121D6769C}"/>
    <pc:docChg chg="modSld">
      <pc:chgData name="T Chisholm Communications" userId="6fda19d7ac37bdb5" providerId="LiveId" clId="{E8EE1AB7-7575-4853-8502-7C7121D6769C}" dt="2023-06-23T20:11:56.063" v="74" actId="20577"/>
      <pc:docMkLst>
        <pc:docMk/>
      </pc:docMkLst>
      <pc:sldChg chg="modSp mod">
        <pc:chgData name="T Chisholm Communications" userId="6fda19d7ac37bdb5" providerId="LiveId" clId="{E8EE1AB7-7575-4853-8502-7C7121D6769C}" dt="2023-06-23T20:11:56.063" v="74" actId="20577"/>
        <pc:sldMkLst>
          <pc:docMk/>
          <pc:sldMk cId="3290883431" sldId="256"/>
        </pc:sldMkLst>
        <pc:graphicFrameChg chg="mod modGraphic">
          <ac:chgData name="T Chisholm Communications" userId="6fda19d7ac37bdb5" providerId="LiveId" clId="{E8EE1AB7-7575-4853-8502-7C7121D6769C}" dt="2023-06-23T20:11:56.063" v="74" actId="20577"/>
          <ac:graphicFrameMkLst>
            <pc:docMk/>
            <pc:sldMk cId="3290883431" sldId="256"/>
            <ac:graphicFrameMk id="11" creationId="{26BD62F2-4F97-6CD7-16C6-D566A4DE6D7C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E2CDD-D285-90CC-F8B7-27F38372ED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837C83-C78C-8189-79F0-5A08904B49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7AC84E-418B-9C55-552D-9959EE781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C2DCB-1215-4FE8-9E5E-A8D0181324F2}" type="datetimeFigureOut">
              <a:rPr lang="en-CA" smtClean="0"/>
              <a:t>2023-06-15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DECD57-4A89-1CA4-DE93-F301074B2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6AB046-02F0-E200-F244-7BE4961F1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67C15-8214-4721-873E-3C5E2FB6FC3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6398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E240DA-BEC8-DF9C-9BE7-9473C17B6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EAAF0B-0B3D-7324-D076-B1B765568E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346A42-B066-0E61-E613-412D4AAC2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C2DCB-1215-4FE8-9E5E-A8D0181324F2}" type="datetimeFigureOut">
              <a:rPr lang="en-CA" smtClean="0"/>
              <a:t>2023-06-15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8D2CC8-2C6C-322F-9AC2-C34EF5029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8F08DC-9E5A-C77D-156A-C8E7CE1E3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67C15-8214-4721-873E-3C5E2FB6FC3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20928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E65DB1-39EC-04E3-0849-32CB3B8C9F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114EFF-57EC-4DA4-BEB7-C14E8B1743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77D6FE-BA33-41F9-8031-631221C60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C2DCB-1215-4FE8-9E5E-A8D0181324F2}" type="datetimeFigureOut">
              <a:rPr lang="en-CA" smtClean="0"/>
              <a:t>2023-06-15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D8F62F-4DC7-28F0-C430-BDA46F1ED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CD057D-1ECC-B7CC-BB9F-81FF166CE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67C15-8214-4721-873E-3C5E2FB6FC3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24731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7A16E-66EC-337E-2A20-5E18BADE3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94A3A-7741-D4DE-3ED9-0B58490085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C41C64-094F-1C4A-38EE-94AEFA9C2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C2DCB-1215-4FE8-9E5E-A8D0181324F2}" type="datetimeFigureOut">
              <a:rPr lang="en-CA" smtClean="0"/>
              <a:t>2023-06-15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5B40C6-85EC-8C1C-775C-685A53B63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90A18C-F506-FDFD-E8DC-1D27673A1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67C15-8214-4721-873E-3C5E2FB6FC3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11534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44430-1A85-6EDF-60A9-CB9F7E429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7C467C-4AE3-C082-5578-E59DE279E6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E43E6F-C875-EAB3-46B2-D1C9E1CCF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C2DCB-1215-4FE8-9E5E-A8D0181324F2}" type="datetimeFigureOut">
              <a:rPr lang="en-CA" smtClean="0"/>
              <a:t>2023-06-15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474EB9-1DEB-6C54-8BF4-72B35E9AD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564A5E-B6A5-9B41-2ACB-9D809E738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67C15-8214-4721-873E-3C5E2FB6FC3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96083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1D877-CC6C-9D08-5732-4EFBBED58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2B122C-5E62-CFBA-FA2A-DB7E03CB20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BC91D5-C397-2B3B-7AAC-EA120C2247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DAAB48-4D7C-0A82-5D5F-B232F7824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C2DCB-1215-4FE8-9E5E-A8D0181324F2}" type="datetimeFigureOut">
              <a:rPr lang="en-CA" smtClean="0"/>
              <a:t>2023-06-15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505578-B3B7-6271-CD74-6CE9870D7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F56978-5BEE-78A8-3A0C-0E42254DC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67C15-8214-4721-873E-3C5E2FB6FC3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4005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2AC06-41D1-1240-BD5F-39A94CF6A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7B60D1-AC29-C0CF-C81B-2F6BC0D32A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661F01-95E1-13F3-B787-6E1F4DB997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966BD1-2ABC-AE24-CD3D-F3727ED444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9F8BF8-CB8A-FEBB-5FB0-5909F14345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300B969-A93C-3AD6-4DB1-0E3602E0B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C2DCB-1215-4FE8-9E5E-A8D0181324F2}" type="datetimeFigureOut">
              <a:rPr lang="en-CA" smtClean="0"/>
              <a:t>2023-06-15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C272F8-5B1F-F1D0-F927-B6DC52E5B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0DCCC2-5463-C19C-9380-7AB41A706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67C15-8214-4721-873E-3C5E2FB6FC3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68561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BFF2C-89DA-404D-86D5-605109216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E2FE42-165C-5E17-6ABB-45F7CE334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C2DCB-1215-4FE8-9E5E-A8D0181324F2}" type="datetimeFigureOut">
              <a:rPr lang="en-CA" smtClean="0"/>
              <a:t>2023-06-15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084CFE-000A-2407-CC3E-6EA513A68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694C8C-749C-5A80-1F43-09E19BD24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67C15-8214-4721-873E-3C5E2FB6FC3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90441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4D486B-5AE1-0CCF-AEFF-BFC82311D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C2DCB-1215-4FE8-9E5E-A8D0181324F2}" type="datetimeFigureOut">
              <a:rPr lang="en-CA" smtClean="0"/>
              <a:t>2023-06-15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1700ED-12F7-E1BE-096C-08356B460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CB8618-351D-0AE8-DC18-36535D43F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67C15-8214-4721-873E-3C5E2FB6FC3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87829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06212-098E-033D-668F-CC3BAC11B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27CA5C-743A-A134-B001-AEAF7F0118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616A2D-293D-0530-CEF4-A085DFF1EE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852DB2-543C-46E4-4588-34FCBB22F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C2DCB-1215-4FE8-9E5E-A8D0181324F2}" type="datetimeFigureOut">
              <a:rPr lang="en-CA" smtClean="0"/>
              <a:t>2023-06-15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28D012-1A16-0C7F-1AD9-285CF85BA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DC0F02-5286-7751-6943-6FE9E079C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67C15-8214-4721-873E-3C5E2FB6FC3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34786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5D619F-AB46-6FB9-E264-5E6AFD44B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462321-F78E-CABC-DA48-BE67263C4F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886086-BD00-495C-C4D7-BC6E1D0990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FF876D-3569-03D6-306A-54B17B056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C2DCB-1215-4FE8-9E5E-A8D0181324F2}" type="datetimeFigureOut">
              <a:rPr lang="en-CA" smtClean="0"/>
              <a:t>2023-06-15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06ED07-DFD5-60CD-8E88-AB7998F11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67B7C1-B26F-328F-C841-003CC0426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67C15-8214-4721-873E-3C5E2FB6FC3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0512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8B56E6-F10F-AE80-4E1E-32DE53636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1E4D77-27F0-B7FF-EC27-0CBF492014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A9B1E7-39CC-8394-31D3-7AB12EC383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3C2DCB-1215-4FE8-9E5E-A8D0181324F2}" type="datetimeFigureOut">
              <a:rPr lang="en-CA" smtClean="0"/>
              <a:t>2023-06-15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449B76-041A-24C5-D927-3637966241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F1F79C-FD1E-2CDA-2127-42508D0BF5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67C15-8214-4721-873E-3C5E2FB6FC3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81025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BD168DC3-A062-81E7-93F3-ECD9AC2A4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rgbClr val="1D3461"/>
                </a:solidFill>
              </a:rPr>
              <a:t>Long Point Group colours</a:t>
            </a:r>
          </a:p>
        </p:txBody>
      </p:sp>
      <p:graphicFrame>
        <p:nvGraphicFramePr>
          <p:cNvPr id="11" name="Table 11">
            <a:extLst>
              <a:ext uri="{FF2B5EF4-FFF2-40B4-BE49-F238E27FC236}">
                <a16:creationId xmlns:a16="http://schemas.microsoft.com/office/drawing/2014/main" id="{26BD62F2-4F97-6CD7-16C6-D566A4DE6D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4600542"/>
              </p:ext>
            </p:extLst>
          </p:nvPr>
        </p:nvGraphicFramePr>
        <p:xfrm>
          <a:off x="838200" y="1464013"/>
          <a:ext cx="9797495" cy="30836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9499">
                  <a:extLst>
                    <a:ext uri="{9D8B030D-6E8A-4147-A177-3AD203B41FA5}">
                      <a16:colId xmlns:a16="http://schemas.microsoft.com/office/drawing/2014/main" val="4154956229"/>
                    </a:ext>
                  </a:extLst>
                </a:gridCol>
                <a:gridCol w="1959499">
                  <a:extLst>
                    <a:ext uri="{9D8B030D-6E8A-4147-A177-3AD203B41FA5}">
                      <a16:colId xmlns:a16="http://schemas.microsoft.com/office/drawing/2014/main" val="847798058"/>
                    </a:ext>
                  </a:extLst>
                </a:gridCol>
                <a:gridCol w="1959499">
                  <a:extLst>
                    <a:ext uri="{9D8B030D-6E8A-4147-A177-3AD203B41FA5}">
                      <a16:colId xmlns:a16="http://schemas.microsoft.com/office/drawing/2014/main" val="2692999230"/>
                    </a:ext>
                  </a:extLst>
                </a:gridCol>
                <a:gridCol w="1959499">
                  <a:extLst>
                    <a:ext uri="{9D8B030D-6E8A-4147-A177-3AD203B41FA5}">
                      <a16:colId xmlns:a16="http://schemas.microsoft.com/office/drawing/2014/main" val="989400087"/>
                    </a:ext>
                  </a:extLst>
                </a:gridCol>
                <a:gridCol w="1959499">
                  <a:extLst>
                    <a:ext uri="{9D8B030D-6E8A-4147-A177-3AD203B41FA5}">
                      <a16:colId xmlns:a16="http://schemas.microsoft.com/office/drawing/2014/main" val="3172580620"/>
                    </a:ext>
                  </a:extLst>
                </a:gridCol>
              </a:tblGrid>
              <a:tr h="1541834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solidFill>
                      <a:srgbClr val="013457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solidFill>
                      <a:srgbClr val="77A6B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solidFill>
                      <a:srgbClr val="BEC4A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solidFill>
                      <a:srgbClr val="58646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solidFill>
                      <a:srgbClr val="B93A3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2929778"/>
                  </a:ext>
                </a:extLst>
              </a:tr>
              <a:tr h="1541834">
                <a:tc>
                  <a:txBody>
                    <a:bodyPr/>
                    <a:lstStyle/>
                    <a:p>
                      <a:r>
                        <a:rPr lang="en-CA" dirty="0"/>
                        <a:t>R:1</a:t>
                      </a:r>
                    </a:p>
                    <a:p>
                      <a:r>
                        <a:rPr lang="en-CA" dirty="0"/>
                        <a:t>G:57</a:t>
                      </a:r>
                    </a:p>
                    <a:p>
                      <a:r>
                        <a:rPr lang="en-CA" dirty="0"/>
                        <a:t>B:87</a:t>
                      </a:r>
                    </a:p>
                    <a:p>
                      <a:r>
                        <a:rPr lang="en-CA" dirty="0"/>
                        <a:t>Hex: #013457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R:119</a:t>
                      </a:r>
                    </a:p>
                    <a:p>
                      <a:r>
                        <a:rPr lang="en-CA" dirty="0"/>
                        <a:t>G:166</a:t>
                      </a:r>
                    </a:p>
                    <a:p>
                      <a:r>
                        <a:rPr lang="en-CA" dirty="0"/>
                        <a:t>B:182</a:t>
                      </a:r>
                    </a:p>
                    <a:p>
                      <a:r>
                        <a:rPr lang="en-CA" dirty="0"/>
                        <a:t>Hex: #77A6B6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R:190</a:t>
                      </a:r>
                    </a:p>
                    <a:p>
                      <a:r>
                        <a:rPr lang="en-CA" dirty="0"/>
                        <a:t>G:196</a:t>
                      </a:r>
                    </a:p>
                    <a:p>
                      <a:r>
                        <a:rPr lang="en-CA" dirty="0"/>
                        <a:t>B:170</a:t>
                      </a:r>
                    </a:p>
                    <a:p>
                      <a:r>
                        <a:rPr lang="en-CA" dirty="0"/>
                        <a:t>Hex: #BEC4AA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R:88</a:t>
                      </a:r>
                    </a:p>
                    <a:p>
                      <a:r>
                        <a:rPr lang="en-CA" dirty="0"/>
                        <a:t>G:100</a:t>
                      </a:r>
                    </a:p>
                    <a:p>
                      <a:r>
                        <a:rPr lang="en-CA" dirty="0"/>
                        <a:t>B:108</a:t>
                      </a:r>
                    </a:p>
                    <a:p>
                      <a:r>
                        <a:rPr lang="en-CA" dirty="0"/>
                        <a:t>Hex: #58646D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R:185</a:t>
                      </a:r>
                    </a:p>
                    <a:p>
                      <a:r>
                        <a:rPr lang="en-CA"/>
                        <a:t>G:58</a:t>
                      </a:r>
                      <a:endParaRPr lang="en-CA" dirty="0"/>
                    </a:p>
                    <a:p>
                      <a:r>
                        <a:rPr lang="en-CA" dirty="0"/>
                        <a:t>B:60</a:t>
                      </a:r>
                    </a:p>
                    <a:p>
                      <a:r>
                        <a:rPr lang="en-CA" dirty="0"/>
                        <a:t>Hex: #B93A3C</a:t>
                      </a:r>
                    </a:p>
                    <a:p>
                      <a:endParaRPr lang="en-CA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06784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08834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12106</TotalTime>
  <Words>69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Long Point Group colours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Long Point Group colours</dc:title>
  <dc:creator>T Chisholm Communications</dc:creator>
  <cp:lastModifiedBy>T Chisholm Communications</cp:lastModifiedBy>
  <cp:revision>1</cp:revision>
  <dcterms:created xsi:type="dcterms:W3CDTF">2023-06-15T10:25:43Z</dcterms:created>
  <dcterms:modified xsi:type="dcterms:W3CDTF">2023-06-23T20:12:00Z</dcterms:modified>
</cp:coreProperties>
</file>