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1A38"/>
    <a:srgbClr val="B0B5C5"/>
    <a:srgbClr val="83CBDD"/>
    <a:srgbClr val="EE8537"/>
    <a:srgbClr val="595D5F"/>
    <a:srgbClr val="283654"/>
    <a:srgbClr val="1C6BB7"/>
    <a:srgbClr val="4B4F4E"/>
    <a:srgbClr val="939995"/>
    <a:srgbClr val="E78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83ED0-4F9C-7B1C-C47D-DBA7033E9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078B50-5117-35BE-20C8-F0C8837B5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23D9F-29F8-77F5-62BC-A3C7A505E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14BA6-01A8-EE3E-6744-58F81CB14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5F930-B74E-C371-00AA-FD90F1C74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18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A6D6B-7F4F-8014-1A14-3A9BBFA59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AAAF-A29E-DCCA-6EBD-7C2D34735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95955-7DAA-9FDF-91FD-961843B09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0B145-9495-69F9-7AF5-8105CA3D3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9757E-A25C-DD97-2313-A1E1A10FE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09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763D6-967B-A6E0-D4AB-31652662D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093AB-B393-E417-2FA3-F62EF3DFF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EFB54-91D7-5C5D-4809-787393E4A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A1E07-B1E9-0385-C091-0B6340C37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66D0C-C043-99B3-26FC-A0AD5B2CC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398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4807A-991B-81A1-4113-E2916A42A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2206F-1CF7-C2FB-8A8F-0EB09DCF5E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C7ED3-EFF5-82BC-2D74-B0F5078F8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8D03-1964-E119-2881-FB8D8AD31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FB9B7-80D4-600D-1233-5C2D6381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2FC46-B4B0-AF41-B0EC-5CF4C54AF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014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AF300-A69E-10CA-6420-6F1478DF9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78044-AA61-F804-7C6A-B3F73FF86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44968-2D57-0359-4622-A0EDF4BCC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ABF649-94B5-01C6-B813-B335F70EDE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E5057-7280-655A-BD52-68F6D2CED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AA83DE-F797-E8D4-BB9A-B156827E5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75B912-A7B1-ECF4-E57B-C2B031FA9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89C95-0A5A-41DB-9CF3-E8782B37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55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01F6D-8674-43AF-A0D1-15BC91D66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03B3B-794F-2AC2-40C6-DE17F4C7E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3CFC4D-7693-4955-5F91-FE509A17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5CEF0C-5D13-57DD-3E68-D0B522973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04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738C24-8AE0-9586-7047-10D12EF8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DBE1A2-5A22-6AF6-CC25-D67B5A3B8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844F0-329C-ADA1-1BFE-83E52A5EC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0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20195-7A78-C083-F8E5-1231848E9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547DA-74C2-B71D-9AB4-A3F317360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5D9DA-B11B-0164-81FA-0D6DA2C25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ACA04A-8C53-0EA1-3995-3E5CC129B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473CC-3BED-7D0C-A5F4-5FEA9EE1E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33AC61-A66B-7B67-2C83-CFD6C28C4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81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8C6F3-FA3A-B5C0-5DC4-F8EC024F4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0D962E-F11C-4A7F-70DB-FBC17D816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10AB2-68A6-AEC3-9593-321DF558A8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4D21C-5651-AC97-1EE8-EEDEE34FE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A5FEE-A9C6-F3A2-7080-18F2FB577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ABF96-F62B-F27B-CF78-019A3E565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07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1AEB-6EF4-2C1C-CA1C-467D2F80F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36E98-3C82-3248-8AC1-12205BFD9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94172-21B6-DF82-1277-5873F4460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698A8-BD9B-DAED-5874-FDE97B8B5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54B85-BDCA-086A-AE5D-432087CE2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49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637E59-ECB4-48E9-6D17-B68A81E52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0FFA25-BB3F-46B5-F474-C26B53C3D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72FF4-C7FF-0204-2859-11E57A35E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B7A41-9C2E-C6B5-2D95-DA6FA17CC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13655-6178-4F0E-6FA0-47D2ADE9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88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21AEBB-2400-9CCC-2E00-BB189A118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26B8D7-6681-0A41-4C61-D14F2FB25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0053A-8261-ECC7-F230-07F98F4E1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9E65F-DAAD-4F90-8B12-C4576FEB9F2F}" type="datetimeFigureOut">
              <a:rPr lang="en-GB" smtClean="0"/>
              <a:t>04/01/2024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CEE10-710D-8B87-10D8-28C953D08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276F8-53D0-1A17-D401-8D56C6A15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A07B5-967E-4E5E-A3EF-898817C91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39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204CF-8364-4072-782D-28CA1E411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71A38"/>
                </a:solidFill>
              </a:rPr>
              <a:t>Brand colour palette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1BF0B4-FA00-33C2-0CD9-9C625D38E201}"/>
              </a:ext>
            </a:extLst>
          </p:cNvPr>
          <p:cNvSpPr txBox="1"/>
          <p:nvPr/>
        </p:nvSpPr>
        <p:spPr>
          <a:xfrm>
            <a:off x="2340345" y="2262480"/>
            <a:ext cx="14154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Dark blue:</a:t>
            </a:r>
          </a:p>
          <a:p>
            <a:r>
              <a:rPr lang="en-GB" dirty="0"/>
              <a:t>Red: 	7</a:t>
            </a:r>
          </a:p>
          <a:p>
            <a:r>
              <a:rPr lang="en-GB" dirty="0"/>
              <a:t>Green:	26</a:t>
            </a:r>
          </a:p>
          <a:p>
            <a:r>
              <a:rPr lang="en-GB" dirty="0"/>
              <a:t>Blue: 	56</a:t>
            </a:r>
          </a:p>
          <a:p>
            <a:r>
              <a:rPr lang="en-GB" dirty="0"/>
              <a:t>#071A38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D71F01-0F6E-B98F-5E90-7635D57E79FA}"/>
              </a:ext>
            </a:extLst>
          </p:cNvPr>
          <p:cNvSpPr/>
          <p:nvPr/>
        </p:nvSpPr>
        <p:spPr>
          <a:xfrm>
            <a:off x="1058261" y="2262480"/>
            <a:ext cx="949910" cy="985421"/>
          </a:xfrm>
          <a:prstGeom prst="rect">
            <a:avLst/>
          </a:prstGeom>
          <a:solidFill>
            <a:srgbClr val="071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9D5AC7-1911-FAAD-CE42-008759EE201C}"/>
              </a:ext>
            </a:extLst>
          </p:cNvPr>
          <p:cNvSpPr txBox="1"/>
          <p:nvPr/>
        </p:nvSpPr>
        <p:spPr>
          <a:xfrm>
            <a:off x="9455623" y="2262480"/>
            <a:ext cx="1546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Light Grey:</a:t>
            </a:r>
          </a:p>
          <a:p>
            <a:r>
              <a:rPr lang="en-GB" dirty="0"/>
              <a:t>Red: 	147</a:t>
            </a:r>
          </a:p>
          <a:p>
            <a:r>
              <a:rPr lang="en-GB" dirty="0"/>
              <a:t>Green:	153</a:t>
            </a:r>
          </a:p>
          <a:p>
            <a:r>
              <a:rPr lang="en-GB" dirty="0"/>
              <a:t>Blue: 	149</a:t>
            </a:r>
          </a:p>
          <a:p>
            <a:r>
              <a:rPr lang="en-GB" dirty="0"/>
              <a:t>#939995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69E0CC-F2CD-C062-16C4-467AB7BD358D}"/>
              </a:ext>
            </a:extLst>
          </p:cNvPr>
          <p:cNvSpPr txBox="1"/>
          <p:nvPr/>
        </p:nvSpPr>
        <p:spPr>
          <a:xfrm>
            <a:off x="6210382" y="2262480"/>
            <a:ext cx="16386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Orange:</a:t>
            </a:r>
          </a:p>
          <a:p>
            <a:r>
              <a:rPr lang="en-GB" dirty="0"/>
              <a:t>Red: 	231</a:t>
            </a:r>
          </a:p>
          <a:p>
            <a:r>
              <a:rPr lang="en-GB" dirty="0"/>
              <a:t>Green:	133</a:t>
            </a:r>
          </a:p>
          <a:p>
            <a:r>
              <a:rPr lang="en-GB" dirty="0"/>
              <a:t>Blue: 	34</a:t>
            </a:r>
          </a:p>
          <a:p>
            <a:r>
              <a:rPr lang="en-GB" dirty="0"/>
              <a:t>#E78522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B8D232-C360-296B-F8BF-C9F98865E3EF}"/>
              </a:ext>
            </a:extLst>
          </p:cNvPr>
          <p:cNvSpPr/>
          <p:nvPr/>
        </p:nvSpPr>
        <p:spPr>
          <a:xfrm>
            <a:off x="4928299" y="2262480"/>
            <a:ext cx="949910" cy="985421"/>
          </a:xfrm>
          <a:prstGeom prst="rect">
            <a:avLst/>
          </a:prstGeom>
          <a:solidFill>
            <a:srgbClr val="E785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0079C5-660E-E8EF-B217-16E1E35CB9AA}"/>
              </a:ext>
            </a:extLst>
          </p:cNvPr>
          <p:cNvSpPr/>
          <p:nvPr/>
        </p:nvSpPr>
        <p:spPr>
          <a:xfrm>
            <a:off x="8173539" y="2262480"/>
            <a:ext cx="949910" cy="985421"/>
          </a:xfrm>
          <a:prstGeom prst="rect">
            <a:avLst/>
          </a:prstGeom>
          <a:solidFill>
            <a:srgbClr val="939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9C2E85-F865-FA18-0C8B-2BA36059BC9D}"/>
              </a:ext>
            </a:extLst>
          </p:cNvPr>
          <p:cNvSpPr txBox="1"/>
          <p:nvPr/>
        </p:nvSpPr>
        <p:spPr>
          <a:xfrm>
            <a:off x="1056443" y="1690688"/>
            <a:ext cx="2211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71A38"/>
                </a:solidFill>
              </a:rPr>
              <a:t>Primary colours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369861-5CCA-94AD-1C0A-3BCD450313E3}"/>
              </a:ext>
            </a:extLst>
          </p:cNvPr>
          <p:cNvSpPr txBox="1"/>
          <p:nvPr/>
        </p:nvSpPr>
        <p:spPr>
          <a:xfrm>
            <a:off x="4928299" y="1690688"/>
            <a:ext cx="2211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71A38"/>
                </a:solidFill>
              </a:rPr>
              <a:t>Secondary colours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8CB2A2-A3EB-55C1-51DD-29A4B9D2CF60}"/>
              </a:ext>
            </a:extLst>
          </p:cNvPr>
          <p:cNvSpPr txBox="1"/>
          <p:nvPr/>
        </p:nvSpPr>
        <p:spPr>
          <a:xfrm>
            <a:off x="2332803" y="3944405"/>
            <a:ext cx="1546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White:</a:t>
            </a:r>
          </a:p>
          <a:p>
            <a:r>
              <a:rPr lang="en-GB" dirty="0"/>
              <a:t>Red: 	255</a:t>
            </a:r>
          </a:p>
          <a:p>
            <a:r>
              <a:rPr lang="en-GB" dirty="0"/>
              <a:t>Green:	255</a:t>
            </a:r>
          </a:p>
          <a:p>
            <a:r>
              <a:rPr lang="en-GB" dirty="0"/>
              <a:t>Blue: 	255</a:t>
            </a:r>
          </a:p>
          <a:p>
            <a:r>
              <a:rPr lang="en-GB" dirty="0"/>
              <a:t>#FFFFFF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8EF26E-04C7-85E8-A569-AA4D08319B67}"/>
              </a:ext>
            </a:extLst>
          </p:cNvPr>
          <p:cNvSpPr/>
          <p:nvPr/>
        </p:nvSpPr>
        <p:spPr>
          <a:xfrm>
            <a:off x="1050719" y="3944405"/>
            <a:ext cx="949910" cy="98542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08E32-3F3E-0147-248C-24095A07FADB}"/>
              </a:ext>
            </a:extLst>
          </p:cNvPr>
          <p:cNvSpPr txBox="1"/>
          <p:nvPr/>
        </p:nvSpPr>
        <p:spPr>
          <a:xfrm>
            <a:off x="9455623" y="3944405"/>
            <a:ext cx="1546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Dark Grey:</a:t>
            </a:r>
          </a:p>
          <a:p>
            <a:r>
              <a:rPr lang="en-GB" dirty="0"/>
              <a:t>Red: 	75</a:t>
            </a:r>
          </a:p>
          <a:p>
            <a:r>
              <a:rPr lang="en-GB" dirty="0"/>
              <a:t>Green:	79</a:t>
            </a:r>
          </a:p>
          <a:p>
            <a:r>
              <a:rPr lang="en-GB" dirty="0"/>
              <a:t>Blue: 	78</a:t>
            </a:r>
          </a:p>
          <a:p>
            <a:r>
              <a:rPr lang="en-GB" dirty="0"/>
              <a:t>#4B4F4E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DF43F4-4A5D-900C-C320-6CE3C1A42E5A}"/>
              </a:ext>
            </a:extLst>
          </p:cNvPr>
          <p:cNvSpPr/>
          <p:nvPr/>
        </p:nvSpPr>
        <p:spPr>
          <a:xfrm>
            <a:off x="8173539" y="3944405"/>
            <a:ext cx="949910" cy="985421"/>
          </a:xfrm>
          <a:prstGeom prst="rect">
            <a:avLst/>
          </a:prstGeom>
          <a:solidFill>
            <a:srgbClr val="4B4F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C9B1D3-F115-FCE4-9CB1-4CD071341C21}"/>
              </a:ext>
            </a:extLst>
          </p:cNvPr>
          <p:cNvSpPr txBox="1"/>
          <p:nvPr/>
        </p:nvSpPr>
        <p:spPr>
          <a:xfrm>
            <a:off x="6210383" y="3944405"/>
            <a:ext cx="1546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Bright Blue:</a:t>
            </a:r>
          </a:p>
          <a:p>
            <a:r>
              <a:rPr lang="en-GB" dirty="0"/>
              <a:t>Red: 	28</a:t>
            </a:r>
          </a:p>
          <a:p>
            <a:r>
              <a:rPr lang="en-GB" dirty="0"/>
              <a:t>Green:	107</a:t>
            </a:r>
          </a:p>
          <a:p>
            <a:r>
              <a:rPr lang="en-GB" dirty="0"/>
              <a:t>Blue: 	183</a:t>
            </a:r>
          </a:p>
          <a:p>
            <a:r>
              <a:rPr lang="en-GB" dirty="0"/>
              <a:t>#1C6BB7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2B8354-7D0C-4F1C-E19A-6505C4062B51}"/>
              </a:ext>
            </a:extLst>
          </p:cNvPr>
          <p:cNvSpPr/>
          <p:nvPr/>
        </p:nvSpPr>
        <p:spPr>
          <a:xfrm>
            <a:off x="4928299" y="3944405"/>
            <a:ext cx="949910" cy="985421"/>
          </a:xfrm>
          <a:prstGeom prst="rect">
            <a:avLst/>
          </a:prstGeom>
          <a:solidFill>
            <a:srgbClr val="1C6B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50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33A833-7CCF-0902-334B-40B791C61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731" y="1095047"/>
            <a:ext cx="4166755" cy="55556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DF2441-81AD-F39D-FE99-1FE521E94BE0}"/>
              </a:ext>
            </a:extLst>
          </p:cNvPr>
          <p:cNvSpPr txBox="1"/>
          <p:nvPr/>
        </p:nvSpPr>
        <p:spPr>
          <a:xfrm>
            <a:off x="719091" y="2414727"/>
            <a:ext cx="2760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Inspired by Lego Arctic explorer range colour scheme.</a:t>
            </a:r>
          </a:p>
        </p:txBody>
      </p:sp>
    </p:spTree>
    <p:extLst>
      <p:ext uri="{BB962C8B-B14F-4D97-AF65-F5344CB8AC3E}">
        <p14:creationId xmlns:p14="http://schemas.microsoft.com/office/powerpoint/2010/main" val="1996649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116</Words>
  <Application>Microsoft Office PowerPoint</Application>
  <PresentationFormat>Widescreen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Brand colour palette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colour palette</dc:title>
  <dc:creator>James Havers</dc:creator>
  <cp:lastModifiedBy>James Havers</cp:lastModifiedBy>
  <cp:revision>1</cp:revision>
  <dcterms:created xsi:type="dcterms:W3CDTF">2024-01-04T13:48:05Z</dcterms:created>
  <dcterms:modified xsi:type="dcterms:W3CDTF">2024-01-04T14:48:32Z</dcterms:modified>
</cp:coreProperties>
</file>