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E76"/>
    <a:srgbClr val="603E2C"/>
    <a:srgbClr val="FFE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>
      <p:cViewPr varScale="1">
        <p:scale>
          <a:sx n="99" d="100"/>
          <a:sy n="99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B9244-870F-61CA-1B8B-4F4EC2B1F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D8A949-8C5A-9FD7-418A-83F02683A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FF4F7-899A-3EC7-A0DD-7ECB45BD0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44F1E-7484-872B-A653-A2F781526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F8F2D-5E25-53FB-CC8F-5739F957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8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97F5-9116-9296-F6F6-60C857D3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EFBA39-F4D7-8974-E99E-6312BC2BA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16DBA-65C3-9CC6-F494-DD38FD913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B19AB-5042-31DF-D0F2-6F423F65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55C6B-E726-3373-2DBC-9D99DEB4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6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FD5D41-7017-B9D1-62F4-E4C250EE8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FBAC9-F61F-1466-6546-F7562E695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72622-4955-C0C6-7AC4-B38D91AC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3B347-6383-F058-E400-5A522D5E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EB344-A7B8-40A4-7FC9-782051FA4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0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88F3-E6AC-5631-101D-069F99CBE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1ACC6-BD4E-E452-203B-4B202F876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E7259-95CE-A4C3-E08F-0C7FD50E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B0CCF-72E2-2964-59B9-A22F5677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F00B5-A14B-4C9D-E16F-9FC06265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9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E111C-0B7A-9BD3-33DE-E25E41BAD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BDF28-4F39-2710-13ED-273B39DB4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68A8F-8721-1D06-4B09-C3469B606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D639F-9D50-F231-E375-4CB619E8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64AE2-8F5E-2164-8717-7A827A23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2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7EC-2D37-5EEC-BD2F-FFB5EDF55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84A57-2FC6-E9FE-4D67-EA5016469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0B134-71E6-3FBC-827B-695033884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B54E5-B0BB-5095-7434-99C4A866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C6228-981B-2659-D465-A72B2596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ACDB8-CB6B-461B-5C51-830306605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0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487B-B626-39EE-B767-A6FF83BBE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53D67-A88F-B588-5DAF-1607FFDDB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55B24-C587-E152-23F7-757ACB2F6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E735D-51AC-3368-D8C3-1E748D8A6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7B141-3F93-2E8C-FC93-D0AC3348C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214690-58CD-A50D-90A0-D468A7E9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AD007-9167-C74D-0DFB-27786C38A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05A3F-A083-2671-C788-6F87EA3B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3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4EA31-3D0B-D458-4E38-16BC8F07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F9055D-BE3B-5566-B900-222FE63D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5EF49-E0B6-4858-5B3B-5FA5F133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7B623-0825-8101-93DC-494163CF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7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25D691-D3A2-AAB3-44D9-186F300AF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DFB01A-54F6-BC1F-611F-C41D2BE66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84095-8420-D75B-547B-EB02D477B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7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873EB-00D4-EFA3-AF8B-A69EC718E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A1E1D-6652-8EFA-5407-3795D261C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70D51-B8AE-716A-6C4C-1926522DE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49541-3117-F206-EA66-58D60A1E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E0A7A-5E47-B5DB-5B01-3BA672E2A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6C844-E5F8-7746-C7F9-8734A9AD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9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66554-BF10-518C-04FC-F8C29000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ADBB6-A695-7A30-0EFF-D3E31273B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48DCD-7871-B1C1-720B-99A5888B8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09979-66D4-6D46-5797-87358BD9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7B206-64ED-11B2-C72D-43EB0EF13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9099A-9AF3-E698-B757-6856B45D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1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207D0D-5B6D-6AAE-C0B5-90B90E9A4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FDCEB-EB5A-BF07-CC73-6846B0BB2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6677D-7DB6-CA8A-76DC-D1F06EA92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7B06A-3A9D-5A48-930A-C0BBF53AD518}" type="datetimeFigureOut">
              <a:rPr lang="en-US" smtClean="0"/>
              <a:t>12/30/23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84A8F-31A1-5C83-D846-30C5891C7C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9F6C7-5598-80E6-31B8-D157F7411E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047AD-BB47-B646-97A6-6973148A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7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teampunk Blimp on Behance">
            <a:extLst>
              <a:ext uri="{FF2B5EF4-FFF2-40B4-BE49-F238E27FC236}">
                <a16:creationId xmlns:a16="http://schemas.microsoft.com/office/drawing/2014/main" id="{2CC07E3C-2A39-0CC9-22E1-603920339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955" y="1620247"/>
            <a:ext cx="3201332" cy="1808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B60F673-2FDF-8FA8-1F4C-97CE9CF18396}"/>
              </a:ext>
            </a:extLst>
          </p:cNvPr>
          <p:cNvSpPr/>
          <p:nvPr/>
        </p:nvSpPr>
        <p:spPr>
          <a:xfrm>
            <a:off x="5382551" y="1620247"/>
            <a:ext cx="915218" cy="730007"/>
          </a:xfrm>
          <a:prstGeom prst="rect">
            <a:avLst/>
          </a:prstGeom>
          <a:solidFill>
            <a:srgbClr val="FFE1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039C31-824F-0C0F-D6C9-F17994C49970}"/>
              </a:ext>
            </a:extLst>
          </p:cNvPr>
          <p:cNvSpPr/>
          <p:nvPr/>
        </p:nvSpPr>
        <p:spPr>
          <a:xfrm>
            <a:off x="5382551" y="2545380"/>
            <a:ext cx="915218" cy="730007"/>
          </a:xfrm>
          <a:prstGeom prst="rect">
            <a:avLst/>
          </a:prstGeom>
          <a:solidFill>
            <a:srgbClr val="603E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1923C-166B-798F-D015-45D236FAF1EC}"/>
              </a:ext>
            </a:extLst>
          </p:cNvPr>
          <p:cNvSpPr/>
          <p:nvPr/>
        </p:nvSpPr>
        <p:spPr>
          <a:xfrm>
            <a:off x="5382551" y="3470513"/>
            <a:ext cx="915218" cy="730007"/>
          </a:xfrm>
          <a:prstGeom prst="rect">
            <a:avLst/>
          </a:prstGeom>
          <a:solidFill>
            <a:srgbClr val="CD7E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3B6514-56E5-496A-B89E-980E98AD8D9E}"/>
              </a:ext>
            </a:extLst>
          </p:cNvPr>
          <p:cNvSpPr txBox="1"/>
          <p:nvPr/>
        </p:nvSpPr>
        <p:spPr>
          <a:xfrm>
            <a:off x="6465194" y="1800584"/>
            <a:ext cx="1365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FFE1A1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DCEA39-3F57-9286-9D55-6DE9C2D76B3D}"/>
              </a:ext>
            </a:extLst>
          </p:cNvPr>
          <p:cNvSpPr txBox="1"/>
          <p:nvPr/>
        </p:nvSpPr>
        <p:spPr>
          <a:xfrm>
            <a:off x="6465194" y="2725717"/>
            <a:ext cx="1365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603E2C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DB1C6F-6C60-8E65-6CE1-590C7675ED6E}"/>
              </a:ext>
            </a:extLst>
          </p:cNvPr>
          <p:cNvSpPr txBox="1"/>
          <p:nvPr/>
        </p:nvSpPr>
        <p:spPr>
          <a:xfrm>
            <a:off x="6465194" y="3650850"/>
            <a:ext cx="1365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CD7E76</a:t>
            </a:r>
          </a:p>
        </p:txBody>
      </p:sp>
      <p:pic>
        <p:nvPicPr>
          <p:cNvPr id="1030" name="Picture 6" descr="Steampunk Airship 3D Model Blimp Metal Hot Air Balloon 14&quot; Zeppelin Aviation Art - Picture 1 of 4">
            <a:extLst>
              <a:ext uri="{FF2B5EF4-FFF2-40B4-BE49-F238E27FC236}">
                <a16:creationId xmlns:a16="http://schemas.microsoft.com/office/drawing/2014/main" id="{06E33D5D-B207-5C2E-1C7B-C983DD099F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4" t="11626" r="17749" b="10203"/>
          <a:stretch/>
        </p:blipFill>
        <p:spPr bwMode="auto">
          <a:xfrm>
            <a:off x="1820478" y="3653309"/>
            <a:ext cx="2202286" cy="269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E0C8FD-6536-193A-6644-622A484DBBAC}"/>
              </a:ext>
            </a:extLst>
          </p:cNvPr>
          <p:cNvSpPr txBox="1"/>
          <p:nvPr/>
        </p:nvSpPr>
        <p:spPr>
          <a:xfrm>
            <a:off x="630479" y="555386"/>
            <a:ext cx="4069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venir Next LT Pro" panose="020B0504020202020204" pitchFamily="34" charset="77"/>
              </a:rPr>
              <a:t>Benefit Airship</a:t>
            </a:r>
          </a:p>
        </p:txBody>
      </p:sp>
    </p:spTree>
    <p:extLst>
      <p:ext uri="{BB962C8B-B14F-4D97-AF65-F5344CB8AC3E}">
        <p14:creationId xmlns:p14="http://schemas.microsoft.com/office/powerpoint/2010/main" val="1178057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York</dc:creator>
  <cp:lastModifiedBy>Ken York</cp:lastModifiedBy>
  <cp:revision>1</cp:revision>
  <dcterms:created xsi:type="dcterms:W3CDTF">2023-12-30T17:47:45Z</dcterms:created>
  <dcterms:modified xsi:type="dcterms:W3CDTF">2023-12-30T17:56:55Z</dcterms:modified>
</cp:coreProperties>
</file>