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40" d="100"/>
          <a:sy n="40" d="100"/>
        </p:scale>
        <p:origin x="1764" y="10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Von Hagel Jr" userId="5534e82f80200706" providerId="LiveId" clId="{C9AFFF7A-656C-4ECD-9C73-7B13C4A246BA}"/>
    <pc:docChg chg="undo custSel delSld modSld">
      <pc:chgData name="William Von Hagel Jr" userId="5534e82f80200706" providerId="LiveId" clId="{C9AFFF7A-656C-4ECD-9C73-7B13C4A246BA}" dt="2023-12-27T14:30:15.212" v="4" actId="478"/>
      <pc:docMkLst>
        <pc:docMk/>
      </pc:docMkLst>
      <pc:sldChg chg="del">
        <pc:chgData name="William Von Hagel Jr" userId="5534e82f80200706" providerId="LiveId" clId="{C9AFFF7A-656C-4ECD-9C73-7B13C4A246BA}" dt="2023-12-27T14:29:56.782" v="0" actId="47"/>
        <pc:sldMkLst>
          <pc:docMk/>
          <pc:sldMk cId="4043450440" sldId="256"/>
        </pc:sldMkLst>
      </pc:sldChg>
      <pc:sldChg chg="addSp delSp modSp mod">
        <pc:chgData name="William Von Hagel Jr" userId="5534e82f80200706" providerId="LiveId" clId="{C9AFFF7A-656C-4ECD-9C73-7B13C4A246BA}" dt="2023-12-27T14:30:15.212" v="4" actId="478"/>
        <pc:sldMkLst>
          <pc:docMk/>
          <pc:sldMk cId="14213240" sldId="257"/>
        </pc:sldMkLst>
        <pc:spChg chg="del">
          <ac:chgData name="William Von Hagel Jr" userId="5534e82f80200706" providerId="LiveId" clId="{C9AFFF7A-656C-4ECD-9C73-7B13C4A246BA}" dt="2023-12-27T14:30:15.212" v="4" actId="478"/>
          <ac:spMkLst>
            <pc:docMk/>
            <pc:sldMk cId="14213240" sldId="257"/>
            <ac:spMk id="8" creationId="{36E43E90-DFEB-9149-FDA7-FCFB83B1E7DD}"/>
          </ac:spMkLst>
        </pc:spChg>
        <pc:picChg chg="add del mod modCrop">
          <ac:chgData name="William Von Hagel Jr" userId="5534e82f80200706" providerId="LiveId" clId="{C9AFFF7A-656C-4ECD-9C73-7B13C4A246BA}" dt="2023-12-27T14:30:07.844" v="3" actId="732"/>
          <ac:picMkLst>
            <pc:docMk/>
            <pc:sldMk cId="14213240" sldId="257"/>
            <ac:picMk id="5" creationId="{98FB93FA-731F-664F-6D86-04FAE87CEE05}"/>
          </ac:picMkLst>
        </pc:picChg>
      </pc:sldChg>
    </pc:docChg>
  </pc:docChgLst>
  <pc:docChgLst>
    <pc:chgData name="William Von Hagel Jr" userId="5534e82f80200706" providerId="LiveId" clId="{330851F0-8E00-470C-BCDD-449C27B77CE5}"/>
    <pc:docChg chg="addSld modSld">
      <pc:chgData name="William Von Hagel Jr" userId="5534e82f80200706" providerId="LiveId" clId="{330851F0-8E00-470C-BCDD-449C27B77CE5}" dt="2023-12-18T21:20:50.283" v="0"/>
      <pc:docMkLst>
        <pc:docMk/>
      </pc:docMkLst>
      <pc:sldChg chg="add">
        <pc:chgData name="William Von Hagel Jr" userId="5534e82f80200706" providerId="LiveId" clId="{330851F0-8E00-470C-BCDD-449C27B77CE5}" dt="2023-12-18T21:20:50.283" v="0"/>
        <pc:sldMkLst>
          <pc:docMk/>
          <pc:sldMk cId="14213240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9DB0-887B-6566-70A6-EB10CFC30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15D89-624A-2EFA-29FC-0DAF8279EC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CC657-487E-D29E-3E65-D7FBD9E8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BDC67-8F76-358F-3F71-692D1CB27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A0E16-AF84-6800-1300-275911B61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8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4B2A-1336-E723-13D6-A8BE388C1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E52AE-CE55-CD8A-907D-B1500028B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70252-E60F-2623-D6FC-1F503F647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69080-CE35-CC8B-B0D1-794FC481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6C3F8-2D95-BB1B-7832-9AF8F62D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7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FD1A-636C-AF3B-4E34-2A1303AA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A0B22-5A5C-571F-B48C-89DCA289D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B7291-D136-1196-FF4C-2B32C12C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2135B-7750-74B1-1900-7F3C85EB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C2CE9-3CDE-6657-846A-A8A7B9B6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47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32C82-EF63-8112-62BC-99072DE6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F643C-D83C-D7B6-475E-F7085E86F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7912F-735F-8981-FC6B-2E780119F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8A5EC-2096-F5D9-F57C-88E16DD8B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AF313-EB5E-837D-09B7-61872737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F1DD1-CF7F-D348-55F9-B7392769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9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C22E6-4A8C-E4CD-CC47-8322563DA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253E7-1F46-85DD-3126-4F0027413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FD798-F512-91A3-423D-D87F464F62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7BDD8-A4CA-259A-E661-78D09A4EB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93CFB3-EE35-E7CF-268D-A64733B29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9957DB-9473-888E-38A4-FD796C7EB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E155A-6DC0-350C-7CAF-65E5FD15F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9B8FA4-1CA7-E39C-8888-57ACF0DA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FF1BE-6934-C7C6-CA7A-031B4AEB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6F612-8040-69B6-548E-802F3D9FD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09AEB-88ED-71A3-A02E-5DE7986F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9644BA-6270-E597-62B3-B0BF336C0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9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FE9F69-E0AA-7049-E7D1-24495DC4B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9D5668-0D4E-244D-A484-49DB0E068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A38CC-451A-B1F0-18D6-2F40244D4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3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02F5F-EB78-4132-49F4-C07462799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A8055-4B2C-88A5-B080-303B9899E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1DCE7-F8BA-13C1-AA3F-E9767038E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7C190-D858-1AE2-3BD4-1699CC76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AC4E3E-71C0-B907-858B-1DD736AF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32A76-8CEF-D03E-8474-BF29B705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13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BC34-D44F-8BF6-5A7E-458C10A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173EAC-CAC0-8452-D630-FE04B88B4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AA8C2-1F31-D83C-53C7-972004B1E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7C1EF-0F74-B2C8-57CF-270EFF65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C2297-5245-A168-C8F7-3BC4510AA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8B350-4492-A705-61A0-C427052B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9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3AD1-96B4-5E09-651C-25BA9DEF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220D1-BED5-A96E-554F-7071039C9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11069-479A-C3B8-C0CB-D75E9633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74573-EB78-DF10-3948-4B7E1C10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81D71-861E-DC8C-54B1-646F21BB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0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93D2E0-8031-8D3F-3FB6-921925C43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6D629B-1D34-863C-1465-A5D674026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CB0AB-DCBD-90FE-174D-F43C72277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D7D6B-6BD2-66AB-41B6-691F735BA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BEC28-3852-4535-ADA9-680D3655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8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8DF87B-3D1B-A45D-D7C6-F958039A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F8F1D-1AFA-AB18-A236-B798A2A1B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10C04-520F-615F-8071-4E9D49FD2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F4A321-573A-4BB7-B2E5-A030761827FB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F5419-11AB-4A66-500C-1FD5C5B70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8EEB9-D8FE-1B32-3553-23F50C122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0C0FE-FC78-4022-BC9B-860905F96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7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FB93FA-731F-664F-6D86-04FAE87CEE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84" t="44867" r="36384" b="31599"/>
          <a:stretch/>
        </p:blipFill>
        <p:spPr>
          <a:xfrm>
            <a:off x="3646714" y="3498574"/>
            <a:ext cx="4898572" cy="282239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E32C8E-6A0E-3AA6-760E-5C3773E83B18}"/>
              </a:ext>
            </a:extLst>
          </p:cNvPr>
          <p:cNvCxnSpPr/>
          <p:nvPr/>
        </p:nvCxnSpPr>
        <p:spPr>
          <a:xfrm>
            <a:off x="3646714" y="5754914"/>
            <a:ext cx="4898572" cy="0"/>
          </a:xfrm>
          <a:prstGeom prst="line">
            <a:avLst/>
          </a:prstGeom>
          <a:ln w="50800">
            <a:solidFill>
              <a:srgbClr val="00FF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3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Von Hagel</dc:creator>
  <cp:lastModifiedBy>William Von Hagel Jr</cp:lastModifiedBy>
  <cp:revision>1</cp:revision>
  <dcterms:created xsi:type="dcterms:W3CDTF">2023-12-13T15:25:11Z</dcterms:created>
  <dcterms:modified xsi:type="dcterms:W3CDTF">2023-12-27T14:30:17Z</dcterms:modified>
</cp:coreProperties>
</file>