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7102475" cy="9388475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8301" autoAdjust="0"/>
  </p:normalViewPr>
  <p:slideViewPr>
    <p:cSldViewPr snapToGrid="0">
      <p:cViewPr>
        <p:scale>
          <a:sx n="70" d="100"/>
          <a:sy n="70" d="100"/>
        </p:scale>
        <p:origin x="1166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scal Decock" userId="3b32727af1da7607" providerId="LiveId" clId="{8DF6B6B8-041A-4FF5-932C-B1EADEEF73A3}"/>
    <pc:docChg chg="delSld">
      <pc:chgData name="Pascal Decock" userId="3b32727af1da7607" providerId="LiveId" clId="{8DF6B6B8-041A-4FF5-932C-B1EADEEF73A3}" dt="2023-11-11T15:40:42.633" v="0" actId="47"/>
      <pc:docMkLst>
        <pc:docMk/>
      </pc:docMkLst>
      <pc:sldChg chg="del">
        <pc:chgData name="Pascal Decock" userId="3b32727af1da7607" providerId="LiveId" clId="{8DF6B6B8-041A-4FF5-932C-B1EADEEF73A3}" dt="2023-11-11T15:40:42.633" v="0" actId="47"/>
        <pc:sldMkLst>
          <pc:docMk/>
          <pc:sldMk cId="2388653790" sldId="256"/>
        </pc:sldMkLst>
      </pc:sldChg>
      <pc:sldChg chg="del">
        <pc:chgData name="Pascal Decock" userId="3b32727af1da7607" providerId="LiveId" clId="{8DF6B6B8-041A-4FF5-932C-B1EADEEF73A3}" dt="2023-11-11T15:40:42.633" v="0" actId="47"/>
        <pc:sldMkLst>
          <pc:docMk/>
          <pc:sldMk cId="1407668301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B14B2CE-00AE-4B32-B8FF-90EFFFE1E1E7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432F620-A1E7-401F-8E87-A9CB8D1EF65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26170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5B9C6-18B8-2023-B86C-02775607B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11F32F-FBA5-987F-37B1-C46BC764D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5381B-5D3C-7619-EDD1-9340F19EB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D3C33-C009-51F9-B74A-DE166DE4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9D201-831F-BE47-B969-8B1D33860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4401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E4AE-B25F-4926-FD9A-577955FCF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372D4-DE73-2C2E-7D3E-316CB8088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E9288-0EB3-3732-ACF6-35F0AA35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57A49-0F09-2F1D-107F-0B39EFE49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92FAF-C4DB-A8F9-DF5B-61D18477D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53676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95400-7EB4-9485-9FD8-AA10EB99C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F031A6-2387-F8CB-C365-F28CD6C05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19A91-E36C-735F-692B-28D993FB9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72CD6-771F-E2DB-90B9-A908F9ED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B35A1-D182-8CCC-EA9C-05C785FE5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3244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FC7C7-16A0-6DC8-664E-F8FBD1A4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C2DE8-818D-74F8-BA05-6B3CD366CD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C9A8A0-0E6A-3253-BC03-8D41834769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4000EE-7460-CC6B-8273-66B21AA8A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6FE97-0AE9-382A-B3D0-ED03C90E8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744466-8B1D-A6EE-9E12-0D68CC81C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85642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3E695-90FF-1F7A-F512-87C8713E5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DFD73-71A0-7305-50D1-B4D999626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069D1C-0484-DE47-AE8F-8DBE3A782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73F101-913E-3481-22C6-57D9E5FCFB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BA9107-25BA-BCCF-37AF-F9BCE55F8D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0F1696-9EDF-2948-C063-7ABB78BC7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B4C581-58DE-5338-D567-4C3B26DFC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1D6844-919C-A127-C20F-A3D96A285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6907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DE98D-4385-DBCB-0F8D-F8F65A03F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B19AFC-5357-E22D-FD4E-906DB81F4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FBBC13-70D4-980C-7594-F08EC993D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F4B10-1241-B6C9-2CF2-1684A7B11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68354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4C4E0D-D1D7-8F19-AEAB-22EF684DA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C3860-4185-9E05-2540-F903028CF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1D1AF-248A-9943-73FE-938CB8BBE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82873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C9938-8FA6-ED4E-DF4F-D15A396A6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BB5C8-86E6-5E6D-4260-15A94DFFA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4EB9F-31A1-3F67-A70B-A095488BF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86363C-7DB9-6502-FD4E-E6BFF60B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0447E0-5DBC-9198-B878-286408022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BFF222-51D1-5092-6EBE-9637C4E69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7320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31C0E-F314-91CD-9014-D8B02431F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A4E099-359F-190B-7F7F-15521B23B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11D0C-F392-81A6-F64F-455DFD7F2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F9437-6FC7-0157-0FB6-EE382737A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60046-323B-72AB-D351-B3449269C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5D34C-0A04-5D87-6177-2E31655D1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7451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7CC84-FFD9-641A-4601-13B178D68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07A95-B65F-A6E0-BD12-6FC9EC1FB5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D155C-EB82-317C-D298-7821926F5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3BF5C-A4A6-9728-794B-114542F9B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09332-1B3B-E58C-DD5E-2BF1A713E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4315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F74D07-E57C-B385-7312-F80223EEA9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85F148-AC32-ADE0-AF64-1328FED07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5E239-5F4F-23DC-2DE7-7CD2BD53C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63C60-4DF3-8E5C-603A-60BB8DA53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FC64A-7280-8078-D487-BC57A161A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4039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81391B-439F-57AC-5BF1-0A6A6EC84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AE04E-6BBC-E8AC-4728-92B8D258E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57CF0-AF23-E365-F161-CBE57BD152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B2E3D-4A3A-4C95-8535-68EE1AD9A0E9}" type="datetimeFigureOut">
              <a:rPr lang="en-BE" smtClean="0"/>
              <a:t>11/11/2023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66324-A55F-AE4E-1D26-79300F5BE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EFADB-D110-E428-4CE9-3E2E257E1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8985C-6FAA-4718-95FD-26BE152A41B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8788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65F634-B95B-3572-8E2D-5225B6741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413" y="2329543"/>
            <a:ext cx="1423387" cy="18157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AFCA92-2C43-1220-2EBB-7A9D5243DE16}"/>
              </a:ext>
            </a:extLst>
          </p:cNvPr>
          <p:cNvSpPr/>
          <p:nvPr/>
        </p:nvSpPr>
        <p:spPr>
          <a:xfrm>
            <a:off x="1956371" y="0"/>
            <a:ext cx="5554727" cy="64479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13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4636AD-702B-3F89-112E-635A52091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511098" y="1209048"/>
            <a:ext cx="2550237" cy="40567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6364D4-F792-9FC4-995A-2933E6B9C119}"/>
              </a:ext>
            </a:extLst>
          </p:cNvPr>
          <p:cNvSpPr txBox="1"/>
          <p:nvPr/>
        </p:nvSpPr>
        <p:spPr>
          <a:xfrm>
            <a:off x="2546249" y="5072007"/>
            <a:ext cx="70477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Corona postponed Estonian song festival, so I postpone my 50</a:t>
            </a:r>
            <a:r>
              <a:rPr lang="en-US" sz="2400" b="1" baseline="30000" dirty="0"/>
              <a:t>th</a:t>
            </a:r>
            <a:r>
              <a:rPr lang="en-US" sz="2400" b="1" dirty="0"/>
              <a:t> </a:t>
            </a:r>
          </a:p>
          <a:p>
            <a:pPr algn="ctr"/>
            <a:r>
              <a:rPr lang="en-US" sz="2400" b="1" dirty="0"/>
              <a:t>07/07/2025</a:t>
            </a:r>
          </a:p>
          <a:p>
            <a:pPr algn="ctr"/>
            <a:r>
              <a:rPr lang="en-US" sz="2400" b="1" dirty="0"/>
              <a:t>Tallinn</a:t>
            </a:r>
            <a:endParaRPr lang="en-BE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F21000-66F4-42F4-8393-DA79B461D4B6}"/>
              </a:ext>
            </a:extLst>
          </p:cNvPr>
          <p:cNvSpPr txBox="1"/>
          <p:nvPr/>
        </p:nvSpPr>
        <p:spPr>
          <a:xfrm>
            <a:off x="1555676" y="410081"/>
            <a:ext cx="9188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 times 50 …. 2 parties and you are invited</a:t>
            </a:r>
            <a:endParaRPr lang="en-BE" sz="2400" dirty="0"/>
          </a:p>
        </p:txBody>
      </p:sp>
    </p:spTree>
    <p:extLst>
      <p:ext uri="{BB962C8B-B14F-4D97-AF65-F5344CB8AC3E}">
        <p14:creationId xmlns:p14="http://schemas.microsoft.com/office/powerpoint/2010/main" val="502717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80A6F9-66B0-6355-A756-2CC87C373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9300" y="2261672"/>
            <a:ext cx="1433399" cy="20051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AFCA92-2C43-1220-2EBB-7A9D5243DE16}"/>
              </a:ext>
            </a:extLst>
          </p:cNvPr>
          <p:cNvSpPr/>
          <p:nvPr/>
        </p:nvSpPr>
        <p:spPr>
          <a:xfrm>
            <a:off x="1956371" y="0"/>
            <a:ext cx="5554727" cy="64479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13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4636AD-702B-3F89-112E-635A52091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511098" y="1209048"/>
            <a:ext cx="2550237" cy="40567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252E94-4A29-9E25-6BA2-DB49D886AFA6}"/>
              </a:ext>
            </a:extLst>
          </p:cNvPr>
          <p:cNvSpPr txBox="1"/>
          <p:nvPr/>
        </p:nvSpPr>
        <p:spPr>
          <a:xfrm>
            <a:off x="2667660" y="5075583"/>
            <a:ext cx="7023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Once in a lifetime, I would like to celebrate my birthday in summer</a:t>
            </a:r>
          </a:p>
          <a:p>
            <a:pPr algn="ctr"/>
            <a:r>
              <a:rPr lang="en-US" sz="2400" b="1" dirty="0"/>
              <a:t>29/06/2024</a:t>
            </a:r>
          </a:p>
          <a:p>
            <a:pPr algn="ctr"/>
            <a:r>
              <a:rPr lang="en-US" sz="2400" b="1" dirty="0" err="1"/>
              <a:t>Guchtveld</a:t>
            </a:r>
            <a:r>
              <a:rPr lang="en-US" sz="2400" b="1" dirty="0"/>
              <a:t> 15, 1790 </a:t>
            </a:r>
            <a:r>
              <a:rPr lang="en-US" sz="2400" b="1" dirty="0" err="1"/>
              <a:t>Affligem</a:t>
            </a:r>
            <a:endParaRPr lang="en-BE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61D3E3-A56F-B29F-AA1C-B343162A5346}"/>
              </a:ext>
            </a:extLst>
          </p:cNvPr>
          <p:cNvSpPr txBox="1"/>
          <p:nvPr/>
        </p:nvSpPr>
        <p:spPr>
          <a:xfrm>
            <a:off x="1555676" y="410081"/>
            <a:ext cx="9188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 times 50 …. 2 parties and you are invited</a:t>
            </a:r>
            <a:endParaRPr lang="en-BE" sz="2400" dirty="0"/>
          </a:p>
        </p:txBody>
      </p:sp>
    </p:spTree>
    <p:extLst>
      <p:ext uri="{BB962C8B-B14F-4D97-AF65-F5344CB8AC3E}">
        <p14:creationId xmlns:p14="http://schemas.microsoft.com/office/powerpoint/2010/main" val="3292555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Pascal Decock</dc:creator>
  <cp:lastModifiedBy>Pascal Decock</cp:lastModifiedBy>
  <cp:revision>2</cp:revision>
  <cp:lastPrinted>2023-11-11T15:25:45Z</cp:lastPrinted>
  <dcterms:created xsi:type="dcterms:W3CDTF">2023-09-27T19:08:05Z</dcterms:created>
  <dcterms:modified xsi:type="dcterms:W3CDTF">2023-11-11T15:40:46Z</dcterms:modified>
</cp:coreProperties>
</file>