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7" r:id="rId4"/>
    <p:sldId id="262" r:id="rId5"/>
    <p:sldId id="256" r:id="rId6"/>
    <p:sldId id="259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8AD4-EC09-7D1C-E362-BA745AB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8550D0-93D8-B4DD-69CB-19A5C4616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3303F-C09D-F639-C0C2-489B91672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ABF59-7A1C-44DC-FF9F-8F20B29F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6DC15-1D05-7B54-8F8D-A80A605F7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25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096CF-F7EF-21B5-1EB0-184EEC5CF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788ED-C1DF-9A49-6158-B977BADCC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88680-DBDD-41CD-03D8-C7E56EB6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202CD-AB88-62E9-9E2F-EF390B4AE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8B63F-A5AA-6CA6-0CE3-0547E2CFB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1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20080-F924-16FD-CF6F-D18B78CC7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1AA2A-8E84-1115-9767-0316B43C7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E1F41-6446-51DC-CBA1-904F119E2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4244C-3FD7-BF0E-8B3F-EC9E03169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61234-790B-B7CB-9CD7-BC627EB1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18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1D697-E4CD-7E07-52B0-E05CEF1B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3BDB2-4980-5417-BF16-3F84C1832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527542-4850-B169-512E-1BF4B4556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13FB5-099A-603C-3F4C-2E7F56A10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8D2CA-D401-F5F9-41DD-17163C3C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EA2EE-7EEF-4EBE-7935-56F1404FE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075EF-C50B-9D2D-D815-64D3D105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90C9C-5498-FB00-B416-B05AF15B8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CFBEC-91A5-C61B-D4B0-311C7C93D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F242FA-1C9F-7BC3-1419-2291E9E47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6CADB2-3ADD-57C0-2348-03AF666FCF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8BC3ED-B8BB-9AE5-189A-3699F310A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8701CC-287F-C284-99B9-B63B5F746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F81EE-2372-2A9A-DD3D-3BBB2CF2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6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4FEFE-164C-3EF9-B0BF-9C493E31B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05517F-B438-066B-EA86-12320361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A2587F-1AF4-9902-CE7D-3B1A62704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1176DA-99AC-BCE5-9D81-9BFB72B7C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2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6699E4-192C-494A-F5AC-C4E9C7BBB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1A182-ED40-66F3-5B5D-534057A7B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97F0B-379A-7B6A-F232-F96E05ED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8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6F7CA-2828-D58B-6FAC-6A13A5A62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02452-AFF8-FE34-286D-07B18D65B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8FF44-5BF5-17AD-12F4-E2407F6D8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762C5-0ADD-234F-C825-C2E0BB59C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03EC7-0383-6848-313F-B7E5D522B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068EC-684A-D2F1-46D1-9B342585E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9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AED1B-8AFD-18FD-D358-D4BA6C609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AEDE03-35F5-2A72-D01D-021B7E326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142CA-5B85-5CD8-0C67-3C2E1E752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5A982-E0D8-349D-E9EA-7C64AB01C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2BDA3-9A1D-7A79-627C-6FE48A37E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797EE-6F92-1AF3-A945-F6633455E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9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AF82B-3990-BE68-753E-81C297FFE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D593D1-5DFD-CA38-C41B-F1799054E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01A1B-CD0A-68FE-9B00-367095653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2079D-1C1C-FB6E-2E5E-B06DE8309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25D5C-789E-B44F-21D2-A080B3127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19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F71148-9355-6F36-5B07-2B55FF58EC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461251-D0B6-47EA-CABE-4DA6F3351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D8EB3-499F-B3AB-EF94-C14D0B8DA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02EBA-9F90-5FB8-963B-0B1612F8F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60167-3FC0-2156-09AF-5993C25C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7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A571F9-469D-74FC-D4F5-4E6A0AB47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4586B-1341-011D-5720-81DE7B8A2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84218-3A6A-03D0-D138-019FA5065A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A017B-7B1E-4ED7-8DED-6DC596F9937E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393B7-7E6F-6FB5-A35B-352E12466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D107F-9DA6-6E4E-BE2B-778BE24C1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65CFC-DCE2-43A4-B045-9716C0A1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96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designcrowd.com/article/1339/52-cool-bear-logo-idea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13A29-1641-7D98-75C4-DC40577A8C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Inspiration and starting point ideas for TBP Logo</a:t>
            </a:r>
          </a:p>
        </p:txBody>
      </p:sp>
    </p:spTree>
    <p:extLst>
      <p:ext uri="{BB962C8B-B14F-4D97-AF65-F5344CB8AC3E}">
        <p14:creationId xmlns:p14="http://schemas.microsoft.com/office/powerpoint/2010/main" val="1502651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C633D-2363-3B16-31E1-4899FAAAE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764" y="1421394"/>
            <a:ext cx="11055036" cy="47555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Family logo - my pet name is Betsy Bear (I'm a bear). My husband's pet name is Zach Potato (he's a potato). Together we call ourselves “Team Bear Potato (TBP)”. It’s mostly a private inside joke between us.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Our favorite kind of bear is polar bears (we have polar bears on our wedding rings </a:t>
            </a:r>
            <a:r>
              <a:rPr lang="en-US" dirty="0">
                <a:sym typeface="Wingdings" panose="05000000000000000000" pitchFamily="2" charset="2"/>
              </a:rPr>
              <a:t>)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I’d like to make a logo and print it on exercise T-shirts, water bottles etc. for personal use.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404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ear Silhouette">
            <a:extLst>
              <a:ext uri="{FF2B5EF4-FFF2-40B4-BE49-F238E27FC236}">
                <a16:creationId xmlns:a16="http://schemas.microsoft.com/office/drawing/2014/main" id="{96B24CF7-D883-A4CA-324F-FDBD42841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12" y="491258"/>
            <a:ext cx="6268605" cy="543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9DAEE9-BE7A-4422-7D73-25B8185F0340}"/>
              </a:ext>
            </a:extLst>
          </p:cNvPr>
          <p:cNvSpPr txBox="1"/>
          <p:nvPr/>
        </p:nvSpPr>
        <p:spPr>
          <a:xfrm>
            <a:off x="7451002" y="1955549"/>
            <a:ext cx="34131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Maybe something like this but with a potato instead of a bird. I like the vibe of innocence and friendship. </a:t>
            </a:r>
          </a:p>
          <a:p>
            <a:r>
              <a:rPr lang="en-US" dirty="0"/>
              <a:t>Could say “Bear &amp; Potato” instead of “TBP”. I don’t think I like “Team Bear Potato” as much in full words. </a:t>
            </a:r>
          </a:p>
          <a:p>
            <a:endParaRPr lang="en-US" dirty="0"/>
          </a:p>
          <a:p>
            <a:r>
              <a:rPr lang="en-US" dirty="0"/>
              <a:t>From brandcrowd.com</a:t>
            </a:r>
          </a:p>
        </p:txBody>
      </p:sp>
    </p:spTree>
    <p:extLst>
      <p:ext uri="{BB962C8B-B14F-4D97-AF65-F5344CB8AC3E}">
        <p14:creationId xmlns:p14="http://schemas.microsoft.com/office/powerpoint/2010/main" val="3847601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79368C-BC34-D082-A1B8-FC7206D279B6}"/>
              </a:ext>
            </a:extLst>
          </p:cNvPr>
          <p:cNvSpPr txBox="1"/>
          <p:nvPr/>
        </p:nvSpPr>
        <p:spPr>
          <a:xfrm>
            <a:off x="6597987" y="5129993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https://www.pinterest.com/pin/631841022711488421/s</a:t>
            </a:r>
          </a:p>
        </p:txBody>
      </p:sp>
      <p:pic>
        <p:nvPicPr>
          <p:cNvPr id="4098" name="Picture 2" descr="Bear &amp; Bird (Hugs) | Space animals, Logo design, Animal logo">
            <a:extLst>
              <a:ext uri="{FF2B5EF4-FFF2-40B4-BE49-F238E27FC236}">
                <a16:creationId xmlns:a16="http://schemas.microsoft.com/office/drawing/2014/main" id="{AE10E174-0A68-C827-B715-4195DEFF9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6" t="17447" r="25757" b="14135"/>
          <a:stretch/>
        </p:blipFill>
        <p:spPr bwMode="auto">
          <a:xfrm>
            <a:off x="6738041" y="267855"/>
            <a:ext cx="5098472" cy="469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A812BD-84FA-CDA1-0043-B2429FF25C8F}"/>
              </a:ext>
            </a:extLst>
          </p:cNvPr>
          <p:cNvSpPr txBox="1"/>
          <p:nvPr/>
        </p:nvSpPr>
        <p:spPr>
          <a:xfrm>
            <a:off x="4214034" y="1884218"/>
            <a:ext cx="24798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like something like this but with a potato instead of a bird. </a:t>
            </a:r>
          </a:p>
          <a:p>
            <a:endParaRPr lang="en-US" dirty="0"/>
          </a:p>
          <a:p>
            <a:r>
              <a:rPr lang="en-US" dirty="0"/>
              <a:t>I like the vibe of togetherness / hugging in this image and the softness of the bear.</a:t>
            </a:r>
          </a:p>
        </p:txBody>
      </p:sp>
    </p:spTree>
    <p:extLst>
      <p:ext uri="{BB962C8B-B14F-4D97-AF65-F5344CB8AC3E}">
        <p14:creationId xmlns:p14="http://schemas.microsoft.com/office/powerpoint/2010/main" val="3039643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tato p alphabet">
            <a:extLst>
              <a:ext uri="{FF2B5EF4-FFF2-40B4-BE49-F238E27FC236}">
                <a16:creationId xmlns:a16="http://schemas.microsoft.com/office/drawing/2014/main" id="{085E8DA1-79A0-BAEF-6B98-1B076F62F6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0" b="3251"/>
          <a:stretch/>
        </p:blipFill>
        <p:spPr bwMode="auto">
          <a:xfrm>
            <a:off x="7939823" y="517237"/>
            <a:ext cx="4202149" cy="499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E9743A-F1DE-C967-F93F-9E44D83380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05" t="9651" r="12442" b="8889"/>
          <a:stretch/>
        </p:blipFill>
        <p:spPr>
          <a:xfrm>
            <a:off x="3715329" y="794327"/>
            <a:ext cx="4331854" cy="4442691"/>
          </a:xfrm>
          <a:prstGeom prst="rect">
            <a:avLst/>
          </a:prstGeom>
        </p:spPr>
      </p:pic>
      <p:pic>
        <p:nvPicPr>
          <p:cNvPr id="1030" name="Picture 6" descr="Free Printable Bubble Letters - Large Bubble Letter T in 2023 | Bubble  letters, Bubble letters alphabet, Bubble letter fonts">
            <a:extLst>
              <a:ext uri="{FF2B5EF4-FFF2-40B4-BE49-F238E27FC236}">
                <a16:creationId xmlns:a16="http://schemas.microsoft.com/office/drawing/2014/main" id="{FD0C508B-34E1-DEDE-1789-510F4C161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9695" y1="12157" x2="44162" y2="10196"/>
                        <a14:foregroundMark x1="44162" y1="10196" x2="81726" y2="105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460" y="228600"/>
            <a:ext cx="4944931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575917-221F-96D0-8361-4E67CC4AC956}"/>
              </a:ext>
            </a:extLst>
          </p:cNvPr>
          <p:cNvSpPr txBox="1"/>
          <p:nvPr/>
        </p:nvSpPr>
        <p:spPr>
          <a:xfrm>
            <a:off x="1435476" y="5887134"/>
            <a:ext cx="10036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Maybe “TBP” could be the main logo? I like that the Bear looks curious and cute and is part of the letter. The P would need to be personified and as cute as possible. Not sure what the T would look like. </a:t>
            </a:r>
          </a:p>
        </p:txBody>
      </p:sp>
    </p:spTree>
    <p:extLst>
      <p:ext uri="{BB962C8B-B14F-4D97-AF65-F5344CB8AC3E}">
        <p14:creationId xmlns:p14="http://schemas.microsoft.com/office/powerpoint/2010/main" val="533500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idden Logo Design by Yoga Perdana">
            <a:extLst>
              <a:ext uri="{FF2B5EF4-FFF2-40B4-BE49-F238E27FC236}">
                <a16:creationId xmlns:a16="http://schemas.microsoft.com/office/drawing/2014/main" id="{BB03ECB9-AD20-F76B-C63D-7C1A9379D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4" t="33636" r="10364" b="34202"/>
          <a:stretch/>
        </p:blipFill>
        <p:spPr bwMode="auto">
          <a:xfrm>
            <a:off x="3408217" y="785090"/>
            <a:ext cx="5578765" cy="183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gg Logo Design by Spoonlancer">
            <a:extLst>
              <a:ext uri="{FF2B5EF4-FFF2-40B4-BE49-F238E27FC236}">
                <a16:creationId xmlns:a16="http://schemas.microsoft.com/office/drawing/2014/main" id="{F16BCB78-CD5E-B33E-9D09-C99789A74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3" t="18445" r="28061" b="16101"/>
          <a:stretch/>
        </p:blipFill>
        <p:spPr bwMode="auto">
          <a:xfrm>
            <a:off x="8515927" y="2881746"/>
            <a:ext cx="3325091" cy="374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1F0E5A-B0C8-E076-CD07-613B87263B33}"/>
              </a:ext>
            </a:extLst>
          </p:cNvPr>
          <p:cNvSpPr txBox="1"/>
          <p:nvPr/>
        </p:nvSpPr>
        <p:spPr>
          <a:xfrm>
            <a:off x="6899564" y="3786665"/>
            <a:ext cx="16163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sure I’m going for a  breakfast vibe, but so clever and simple! -&gt;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5DD08D-2E6F-81D4-D3D0-10AEC4798F52}"/>
              </a:ext>
            </a:extLst>
          </p:cNvPr>
          <p:cNvSpPr txBox="1"/>
          <p:nvPr/>
        </p:nvSpPr>
        <p:spPr>
          <a:xfrm>
            <a:off x="812801" y="803319"/>
            <a:ext cx="237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think negative space designs are super cool.</a:t>
            </a:r>
          </a:p>
        </p:txBody>
      </p:sp>
    </p:spTree>
    <p:extLst>
      <p:ext uri="{BB962C8B-B14F-4D97-AF65-F5344CB8AC3E}">
        <p14:creationId xmlns:p14="http://schemas.microsoft.com/office/powerpoint/2010/main" val="4270275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3DE3EE-D11D-A4EB-B555-670D913BD939}"/>
              </a:ext>
            </a:extLst>
          </p:cNvPr>
          <p:cNvSpPr txBox="1"/>
          <p:nvPr/>
        </p:nvSpPr>
        <p:spPr>
          <a:xfrm>
            <a:off x="298764" y="199176"/>
            <a:ext cx="51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52 Cool Bear Logo Ideas For 2019 (designcrowd.com)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2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278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Inspiration and starting point ideas for TBP Logo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Inspiration and starting point ideas for TBP Logo</dc:title>
  <dc:creator>Betsy Mott-Solom</dc:creator>
  <cp:lastModifiedBy>Betsy Mott-Solom</cp:lastModifiedBy>
  <cp:revision>3</cp:revision>
  <dcterms:created xsi:type="dcterms:W3CDTF">2023-12-09T15:55:46Z</dcterms:created>
  <dcterms:modified xsi:type="dcterms:W3CDTF">2023-12-09T16:46:47Z</dcterms:modified>
</cp:coreProperties>
</file>