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1B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1" d="100"/>
          <a:sy n="71" d="100"/>
        </p:scale>
        <p:origin x="412"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DEBE4-96BF-1090-ED97-C8157C667A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456A8FF-1C1B-42AE-D2C2-46781D32A5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64C9CC8-3FD1-A500-BC42-68A37AD26CF6}"/>
              </a:ext>
            </a:extLst>
          </p:cNvPr>
          <p:cNvSpPr>
            <a:spLocks noGrp="1"/>
          </p:cNvSpPr>
          <p:nvPr>
            <p:ph type="dt" sz="half" idx="10"/>
          </p:nvPr>
        </p:nvSpPr>
        <p:spPr/>
        <p:txBody>
          <a:bodyPr/>
          <a:lstStyle/>
          <a:p>
            <a:fld id="{52F0164D-0BF9-4B74-9A09-B7BFF430266C}" type="datetimeFigureOut">
              <a:rPr lang="en-GB" smtClean="0"/>
              <a:t>23/11/2023</a:t>
            </a:fld>
            <a:endParaRPr lang="en-GB"/>
          </a:p>
        </p:txBody>
      </p:sp>
      <p:sp>
        <p:nvSpPr>
          <p:cNvPr id="5" name="Footer Placeholder 4">
            <a:extLst>
              <a:ext uri="{FF2B5EF4-FFF2-40B4-BE49-F238E27FC236}">
                <a16:creationId xmlns:a16="http://schemas.microsoft.com/office/drawing/2014/main" id="{7989C376-D5F7-A9ED-36AC-3427DF6553F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C841508-C79A-0907-A698-9817E6B0678A}"/>
              </a:ext>
            </a:extLst>
          </p:cNvPr>
          <p:cNvSpPr>
            <a:spLocks noGrp="1"/>
          </p:cNvSpPr>
          <p:nvPr>
            <p:ph type="sldNum" sz="quarter" idx="12"/>
          </p:nvPr>
        </p:nvSpPr>
        <p:spPr/>
        <p:txBody>
          <a:bodyPr/>
          <a:lstStyle/>
          <a:p>
            <a:fld id="{F783B622-50DC-46CB-A8A1-19CA40FFEBCE}" type="slidenum">
              <a:rPr lang="en-GB" smtClean="0"/>
              <a:t>‹#›</a:t>
            </a:fld>
            <a:endParaRPr lang="en-GB"/>
          </a:p>
        </p:txBody>
      </p:sp>
    </p:spTree>
    <p:extLst>
      <p:ext uri="{BB962C8B-B14F-4D97-AF65-F5344CB8AC3E}">
        <p14:creationId xmlns:p14="http://schemas.microsoft.com/office/powerpoint/2010/main" val="28886783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CD12E-9958-10C4-0AB2-4D5E503F5A4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860CF9F-15E8-BE6F-B65E-8C734976702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0A9D6E6-D4E2-172F-C812-95A9BB33B8B4}"/>
              </a:ext>
            </a:extLst>
          </p:cNvPr>
          <p:cNvSpPr>
            <a:spLocks noGrp="1"/>
          </p:cNvSpPr>
          <p:nvPr>
            <p:ph type="dt" sz="half" idx="10"/>
          </p:nvPr>
        </p:nvSpPr>
        <p:spPr/>
        <p:txBody>
          <a:bodyPr/>
          <a:lstStyle/>
          <a:p>
            <a:fld id="{52F0164D-0BF9-4B74-9A09-B7BFF430266C}" type="datetimeFigureOut">
              <a:rPr lang="en-GB" smtClean="0"/>
              <a:t>23/11/2023</a:t>
            </a:fld>
            <a:endParaRPr lang="en-GB"/>
          </a:p>
        </p:txBody>
      </p:sp>
      <p:sp>
        <p:nvSpPr>
          <p:cNvPr id="5" name="Footer Placeholder 4">
            <a:extLst>
              <a:ext uri="{FF2B5EF4-FFF2-40B4-BE49-F238E27FC236}">
                <a16:creationId xmlns:a16="http://schemas.microsoft.com/office/drawing/2014/main" id="{70B1A757-6F1C-662B-9F50-83A7F88D07D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1E3475A-77CA-B676-8096-82B70A370E4B}"/>
              </a:ext>
            </a:extLst>
          </p:cNvPr>
          <p:cNvSpPr>
            <a:spLocks noGrp="1"/>
          </p:cNvSpPr>
          <p:nvPr>
            <p:ph type="sldNum" sz="quarter" idx="12"/>
          </p:nvPr>
        </p:nvSpPr>
        <p:spPr/>
        <p:txBody>
          <a:bodyPr/>
          <a:lstStyle/>
          <a:p>
            <a:fld id="{F783B622-50DC-46CB-A8A1-19CA40FFEBCE}" type="slidenum">
              <a:rPr lang="en-GB" smtClean="0"/>
              <a:t>‹#›</a:t>
            </a:fld>
            <a:endParaRPr lang="en-GB"/>
          </a:p>
        </p:txBody>
      </p:sp>
    </p:spTree>
    <p:extLst>
      <p:ext uri="{BB962C8B-B14F-4D97-AF65-F5344CB8AC3E}">
        <p14:creationId xmlns:p14="http://schemas.microsoft.com/office/powerpoint/2010/main" val="36313414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050AE-6692-96B3-BB69-053037D1E7F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51F7C65-2624-115B-C39F-1FA0AC7B568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B12C98-C4AD-9887-3863-1544D98391BA}"/>
              </a:ext>
            </a:extLst>
          </p:cNvPr>
          <p:cNvSpPr>
            <a:spLocks noGrp="1"/>
          </p:cNvSpPr>
          <p:nvPr>
            <p:ph type="dt" sz="half" idx="10"/>
          </p:nvPr>
        </p:nvSpPr>
        <p:spPr/>
        <p:txBody>
          <a:bodyPr/>
          <a:lstStyle/>
          <a:p>
            <a:fld id="{52F0164D-0BF9-4B74-9A09-B7BFF430266C}" type="datetimeFigureOut">
              <a:rPr lang="en-GB" smtClean="0"/>
              <a:t>23/11/2023</a:t>
            </a:fld>
            <a:endParaRPr lang="en-GB"/>
          </a:p>
        </p:txBody>
      </p:sp>
      <p:sp>
        <p:nvSpPr>
          <p:cNvPr id="5" name="Footer Placeholder 4">
            <a:extLst>
              <a:ext uri="{FF2B5EF4-FFF2-40B4-BE49-F238E27FC236}">
                <a16:creationId xmlns:a16="http://schemas.microsoft.com/office/drawing/2014/main" id="{601EAD6C-549F-1811-6996-92E189F14BD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72AA837-DFCF-8D54-F39A-48E9BC85F659}"/>
              </a:ext>
            </a:extLst>
          </p:cNvPr>
          <p:cNvSpPr>
            <a:spLocks noGrp="1"/>
          </p:cNvSpPr>
          <p:nvPr>
            <p:ph type="sldNum" sz="quarter" idx="12"/>
          </p:nvPr>
        </p:nvSpPr>
        <p:spPr/>
        <p:txBody>
          <a:bodyPr/>
          <a:lstStyle/>
          <a:p>
            <a:fld id="{F783B622-50DC-46CB-A8A1-19CA40FFEBCE}" type="slidenum">
              <a:rPr lang="en-GB" smtClean="0"/>
              <a:t>‹#›</a:t>
            </a:fld>
            <a:endParaRPr lang="en-GB"/>
          </a:p>
        </p:txBody>
      </p:sp>
    </p:spTree>
    <p:extLst>
      <p:ext uri="{BB962C8B-B14F-4D97-AF65-F5344CB8AC3E}">
        <p14:creationId xmlns:p14="http://schemas.microsoft.com/office/powerpoint/2010/main" val="732189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3A44E-73BD-E1E2-C733-D53E08F9BB1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3028759-D995-FAD3-A8A2-25FC4D5BAAE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344EA26-EFA5-4516-FB51-D9524D38008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1B79C28-FA67-B263-2012-341F666152C2}"/>
              </a:ext>
            </a:extLst>
          </p:cNvPr>
          <p:cNvSpPr>
            <a:spLocks noGrp="1"/>
          </p:cNvSpPr>
          <p:nvPr>
            <p:ph type="dt" sz="half" idx="10"/>
          </p:nvPr>
        </p:nvSpPr>
        <p:spPr/>
        <p:txBody>
          <a:bodyPr/>
          <a:lstStyle/>
          <a:p>
            <a:fld id="{52F0164D-0BF9-4B74-9A09-B7BFF430266C}" type="datetimeFigureOut">
              <a:rPr lang="en-GB" smtClean="0"/>
              <a:t>23/11/2023</a:t>
            </a:fld>
            <a:endParaRPr lang="en-GB"/>
          </a:p>
        </p:txBody>
      </p:sp>
      <p:sp>
        <p:nvSpPr>
          <p:cNvPr id="6" name="Footer Placeholder 5">
            <a:extLst>
              <a:ext uri="{FF2B5EF4-FFF2-40B4-BE49-F238E27FC236}">
                <a16:creationId xmlns:a16="http://schemas.microsoft.com/office/drawing/2014/main" id="{244A1CC1-F851-AB5A-1AC4-7795301CC3C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64A4427-D416-EC45-4947-BCA4F2180543}"/>
              </a:ext>
            </a:extLst>
          </p:cNvPr>
          <p:cNvSpPr>
            <a:spLocks noGrp="1"/>
          </p:cNvSpPr>
          <p:nvPr>
            <p:ph type="sldNum" sz="quarter" idx="12"/>
          </p:nvPr>
        </p:nvSpPr>
        <p:spPr/>
        <p:txBody>
          <a:bodyPr/>
          <a:lstStyle/>
          <a:p>
            <a:fld id="{F783B622-50DC-46CB-A8A1-19CA40FFEBCE}" type="slidenum">
              <a:rPr lang="en-GB" smtClean="0"/>
              <a:t>‹#›</a:t>
            </a:fld>
            <a:endParaRPr lang="en-GB"/>
          </a:p>
        </p:txBody>
      </p:sp>
    </p:spTree>
    <p:extLst>
      <p:ext uri="{BB962C8B-B14F-4D97-AF65-F5344CB8AC3E}">
        <p14:creationId xmlns:p14="http://schemas.microsoft.com/office/powerpoint/2010/main" val="20567392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4C43D-DF3B-082D-CCCB-54AD532E1F0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44E8282-2E46-159E-D133-D33DDF35CA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5F1C2C7-453F-9F11-9CF3-A572BE296D7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713FB8A-AE1A-E2FD-31A3-30FD543109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E16343D-C81D-8845-91F2-58009A3FCA6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29DBD68-1E48-3812-088A-0DDF8DAB8DDB}"/>
              </a:ext>
            </a:extLst>
          </p:cNvPr>
          <p:cNvSpPr>
            <a:spLocks noGrp="1"/>
          </p:cNvSpPr>
          <p:nvPr>
            <p:ph type="dt" sz="half" idx="10"/>
          </p:nvPr>
        </p:nvSpPr>
        <p:spPr/>
        <p:txBody>
          <a:bodyPr/>
          <a:lstStyle/>
          <a:p>
            <a:fld id="{52F0164D-0BF9-4B74-9A09-B7BFF430266C}" type="datetimeFigureOut">
              <a:rPr lang="en-GB" smtClean="0"/>
              <a:t>23/11/2023</a:t>
            </a:fld>
            <a:endParaRPr lang="en-GB"/>
          </a:p>
        </p:txBody>
      </p:sp>
      <p:sp>
        <p:nvSpPr>
          <p:cNvPr id="8" name="Footer Placeholder 7">
            <a:extLst>
              <a:ext uri="{FF2B5EF4-FFF2-40B4-BE49-F238E27FC236}">
                <a16:creationId xmlns:a16="http://schemas.microsoft.com/office/drawing/2014/main" id="{2FB1E57A-E510-00B9-4771-46823B7D4F9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8F562D6-2FC2-F696-8B6B-FF5D8C39D792}"/>
              </a:ext>
            </a:extLst>
          </p:cNvPr>
          <p:cNvSpPr>
            <a:spLocks noGrp="1"/>
          </p:cNvSpPr>
          <p:nvPr>
            <p:ph type="sldNum" sz="quarter" idx="12"/>
          </p:nvPr>
        </p:nvSpPr>
        <p:spPr/>
        <p:txBody>
          <a:bodyPr/>
          <a:lstStyle/>
          <a:p>
            <a:fld id="{F783B622-50DC-46CB-A8A1-19CA40FFEBCE}" type="slidenum">
              <a:rPr lang="en-GB" smtClean="0"/>
              <a:t>‹#›</a:t>
            </a:fld>
            <a:endParaRPr lang="en-GB"/>
          </a:p>
        </p:txBody>
      </p:sp>
    </p:spTree>
    <p:extLst>
      <p:ext uri="{BB962C8B-B14F-4D97-AF65-F5344CB8AC3E}">
        <p14:creationId xmlns:p14="http://schemas.microsoft.com/office/powerpoint/2010/main" val="86201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C29DD-F2E0-1445-E3F3-3AAC2E2399A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02FEBFE-917C-ED72-1DE2-4B3464E25394}"/>
              </a:ext>
            </a:extLst>
          </p:cNvPr>
          <p:cNvSpPr>
            <a:spLocks noGrp="1"/>
          </p:cNvSpPr>
          <p:nvPr>
            <p:ph type="dt" sz="half" idx="10"/>
          </p:nvPr>
        </p:nvSpPr>
        <p:spPr/>
        <p:txBody>
          <a:bodyPr/>
          <a:lstStyle/>
          <a:p>
            <a:fld id="{52F0164D-0BF9-4B74-9A09-B7BFF430266C}" type="datetimeFigureOut">
              <a:rPr lang="en-GB" smtClean="0"/>
              <a:t>23/11/2023</a:t>
            </a:fld>
            <a:endParaRPr lang="en-GB"/>
          </a:p>
        </p:txBody>
      </p:sp>
      <p:sp>
        <p:nvSpPr>
          <p:cNvPr id="4" name="Footer Placeholder 3">
            <a:extLst>
              <a:ext uri="{FF2B5EF4-FFF2-40B4-BE49-F238E27FC236}">
                <a16:creationId xmlns:a16="http://schemas.microsoft.com/office/drawing/2014/main" id="{7E6DFED2-E920-07A3-25B6-481158E951F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B3A4296-DA5D-6D62-F20D-B4C028A9A459}"/>
              </a:ext>
            </a:extLst>
          </p:cNvPr>
          <p:cNvSpPr>
            <a:spLocks noGrp="1"/>
          </p:cNvSpPr>
          <p:nvPr>
            <p:ph type="sldNum" sz="quarter" idx="12"/>
          </p:nvPr>
        </p:nvSpPr>
        <p:spPr/>
        <p:txBody>
          <a:bodyPr/>
          <a:lstStyle/>
          <a:p>
            <a:fld id="{F783B622-50DC-46CB-A8A1-19CA40FFEBCE}" type="slidenum">
              <a:rPr lang="en-GB" smtClean="0"/>
              <a:t>‹#›</a:t>
            </a:fld>
            <a:endParaRPr lang="en-GB"/>
          </a:p>
        </p:txBody>
      </p:sp>
    </p:spTree>
    <p:extLst>
      <p:ext uri="{BB962C8B-B14F-4D97-AF65-F5344CB8AC3E}">
        <p14:creationId xmlns:p14="http://schemas.microsoft.com/office/powerpoint/2010/main" val="1399680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3F201E0-FFEB-A46A-A2A1-F0404DC0BC75}"/>
              </a:ext>
            </a:extLst>
          </p:cNvPr>
          <p:cNvSpPr>
            <a:spLocks noGrp="1"/>
          </p:cNvSpPr>
          <p:nvPr>
            <p:ph type="dt" sz="half" idx="10"/>
          </p:nvPr>
        </p:nvSpPr>
        <p:spPr/>
        <p:txBody>
          <a:bodyPr/>
          <a:lstStyle/>
          <a:p>
            <a:fld id="{52F0164D-0BF9-4B74-9A09-B7BFF430266C}" type="datetimeFigureOut">
              <a:rPr lang="en-GB" smtClean="0"/>
              <a:t>23/11/2023</a:t>
            </a:fld>
            <a:endParaRPr lang="en-GB"/>
          </a:p>
        </p:txBody>
      </p:sp>
      <p:sp>
        <p:nvSpPr>
          <p:cNvPr id="3" name="Footer Placeholder 2">
            <a:extLst>
              <a:ext uri="{FF2B5EF4-FFF2-40B4-BE49-F238E27FC236}">
                <a16:creationId xmlns:a16="http://schemas.microsoft.com/office/drawing/2014/main" id="{4FB39BEB-443F-95D3-C892-242E6C7FD83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A48E4E3-742F-5C46-DAF0-FCF0400B2946}"/>
              </a:ext>
            </a:extLst>
          </p:cNvPr>
          <p:cNvSpPr>
            <a:spLocks noGrp="1"/>
          </p:cNvSpPr>
          <p:nvPr>
            <p:ph type="sldNum" sz="quarter" idx="12"/>
          </p:nvPr>
        </p:nvSpPr>
        <p:spPr/>
        <p:txBody>
          <a:bodyPr/>
          <a:lstStyle/>
          <a:p>
            <a:fld id="{F783B622-50DC-46CB-A8A1-19CA40FFEBCE}" type="slidenum">
              <a:rPr lang="en-GB" smtClean="0"/>
              <a:t>‹#›</a:t>
            </a:fld>
            <a:endParaRPr lang="en-GB"/>
          </a:p>
        </p:txBody>
      </p:sp>
    </p:spTree>
    <p:extLst>
      <p:ext uri="{BB962C8B-B14F-4D97-AF65-F5344CB8AC3E}">
        <p14:creationId xmlns:p14="http://schemas.microsoft.com/office/powerpoint/2010/main" val="6977901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DF5EF-1E30-21D5-C19E-D6AA63E2CF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EAB2D56-D85C-98E1-20F0-675E60AEAF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6157322-E52A-B8C9-B2D9-269C38472A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EE582F-9A3D-73F7-FCF7-9D5AA1669A1F}"/>
              </a:ext>
            </a:extLst>
          </p:cNvPr>
          <p:cNvSpPr>
            <a:spLocks noGrp="1"/>
          </p:cNvSpPr>
          <p:nvPr>
            <p:ph type="dt" sz="half" idx="10"/>
          </p:nvPr>
        </p:nvSpPr>
        <p:spPr/>
        <p:txBody>
          <a:bodyPr/>
          <a:lstStyle/>
          <a:p>
            <a:fld id="{52F0164D-0BF9-4B74-9A09-B7BFF430266C}" type="datetimeFigureOut">
              <a:rPr lang="en-GB" smtClean="0"/>
              <a:t>23/11/2023</a:t>
            </a:fld>
            <a:endParaRPr lang="en-GB"/>
          </a:p>
        </p:txBody>
      </p:sp>
      <p:sp>
        <p:nvSpPr>
          <p:cNvPr id="6" name="Footer Placeholder 5">
            <a:extLst>
              <a:ext uri="{FF2B5EF4-FFF2-40B4-BE49-F238E27FC236}">
                <a16:creationId xmlns:a16="http://schemas.microsoft.com/office/drawing/2014/main" id="{64C19A6B-AD8D-5150-DB58-9648993A1B9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404EA7D-6587-F4F1-C530-2324408D30C1}"/>
              </a:ext>
            </a:extLst>
          </p:cNvPr>
          <p:cNvSpPr>
            <a:spLocks noGrp="1"/>
          </p:cNvSpPr>
          <p:nvPr>
            <p:ph type="sldNum" sz="quarter" idx="12"/>
          </p:nvPr>
        </p:nvSpPr>
        <p:spPr/>
        <p:txBody>
          <a:bodyPr/>
          <a:lstStyle/>
          <a:p>
            <a:fld id="{F783B622-50DC-46CB-A8A1-19CA40FFEBCE}" type="slidenum">
              <a:rPr lang="en-GB" smtClean="0"/>
              <a:t>‹#›</a:t>
            </a:fld>
            <a:endParaRPr lang="en-GB"/>
          </a:p>
        </p:txBody>
      </p:sp>
    </p:spTree>
    <p:extLst>
      <p:ext uri="{BB962C8B-B14F-4D97-AF65-F5344CB8AC3E}">
        <p14:creationId xmlns:p14="http://schemas.microsoft.com/office/powerpoint/2010/main" val="33324862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F5115-BB35-40EF-F973-7C78262262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E9CBBE7-8146-912A-F633-F668B3C088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2999FA9-9572-1A3D-4367-B5B542C411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016AEF-3D13-F095-639D-6872E16175D3}"/>
              </a:ext>
            </a:extLst>
          </p:cNvPr>
          <p:cNvSpPr>
            <a:spLocks noGrp="1"/>
          </p:cNvSpPr>
          <p:nvPr>
            <p:ph type="dt" sz="half" idx="10"/>
          </p:nvPr>
        </p:nvSpPr>
        <p:spPr/>
        <p:txBody>
          <a:bodyPr/>
          <a:lstStyle/>
          <a:p>
            <a:fld id="{52F0164D-0BF9-4B74-9A09-B7BFF430266C}" type="datetimeFigureOut">
              <a:rPr lang="en-GB" smtClean="0"/>
              <a:t>23/11/2023</a:t>
            </a:fld>
            <a:endParaRPr lang="en-GB"/>
          </a:p>
        </p:txBody>
      </p:sp>
      <p:sp>
        <p:nvSpPr>
          <p:cNvPr id="6" name="Footer Placeholder 5">
            <a:extLst>
              <a:ext uri="{FF2B5EF4-FFF2-40B4-BE49-F238E27FC236}">
                <a16:creationId xmlns:a16="http://schemas.microsoft.com/office/drawing/2014/main" id="{11AE104E-E8DB-CB62-DDB5-A53116A92E5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0D10DBA-379B-B7C2-D5A6-4930D936D3E7}"/>
              </a:ext>
            </a:extLst>
          </p:cNvPr>
          <p:cNvSpPr>
            <a:spLocks noGrp="1"/>
          </p:cNvSpPr>
          <p:nvPr>
            <p:ph type="sldNum" sz="quarter" idx="12"/>
          </p:nvPr>
        </p:nvSpPr>
        <p:spPr/>
        <p:txBody>
          <a:bodyPr/>
          <a:lstStyle/>
          <a:p>
            <a:fld id="{F783B622-50DC-46CB-A8A1-19CA40FFEBCE}" type="slidenum">
              <a:rPr lang="en-GB" smtClean="0"/>
              <a:t>‹#›</a:t>
            </a:fld>
            <a:endParaRPr lang="en-GB"/>
          </a:p>
        </p:txBody>
      </p:sp>
    </p:spTree>
    <p:extLst>
      <p:ext uri="{BB962C8B-B14F-4D97-AF65-F5344CB8AC3E}">
        <p14:creationId xmlns:p14="http://schemas.microsoft.com/office/powerpoint/2010/main" val="26937863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DE79C-ADF6-4DD6-FDF7-8BF0E951268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82151EF-7BEA-C89B-FE62-7BA8C53710E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8200132-C205-1169-6C1D-155D358CAAD7}"/>
              </a:ext>
            </a:extLst>
          </p:cNvPr>
          <p:cNvSpPr>
            <a:spLocks noGrp="1"/>
          </p:cNvSpPr>
          <p:nvPr>
            <p:ph type="dt" sz="half" idx="10"/>
          </p:nvPr>
        </p:nvSpPr>
        <p:spPr/>
        <p:txBody>
          <a:bodyPr/>
          <a:lstStyle/>
          <a:p>
            <a:fld id="{52F0164D-0BF9-4B74-9A09-B7BFF430266C}" type="datetimeFigureOut">
              <a:rPr lang="en-GB" smtClean="0"/>
              <a:t>23/11/2023</a:t>
            </a:fld>
            <a:endParaRPr lang="en-GB"/>
          </a:p>
        </p:txBody>
      </p:sp>
      <p:sp>
        <p:nvSpPr>
          <p:cNvPr id="5" name="Footer Placeholder 4">
            <a:extLst>
              <a:ext uri="{FF2B5EF4-FFF2-40B4-BE49-F238E27FC236}">
                <a16:creationId xmlns:a16="http://schemas.microsoft.com/office/drawing/2014/main" id="{A4C86C02-E32E-D883-74F5-410F34EFE29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F4F5005-7E27-014F-38DF-607D15F07BE7}"/>
              </a:ext>
            </a:extLst>
          </p:cNvPr>
          <p:cNvSpPr>
            <a:spLocks noGrp="1"/>
          </p:cNvSpPr>
          <p:nvPr>
            <p:ph type="sldNum" sz="quarter" idx="12"/>
          </p:nvPr>
        </p:nvSpPr>
        <p:spPr/>
        <p:txBody>
          <a:bodyPr/>
          <a:lstStyle/>
          <a:p>
            <a:fld id="{F783B622-50DC-46CB-A8A1-19CA40FFEBCE}" type="slidenum">
              <a:rPr lang="en-GB" smtClean="0"/>
              <a:t>‹#›</a:t>
            </a:fld>
            <a:endParaRPr lang="en-GB"/>
          </a:p>
        </p:txBody>
      </p:sp>
    </p:spTree>
    <p:extLst>
      <p:ext uri="{BB962C8B-B14F-4D97-AF65-F5344CB8AC3E}">
        <p14:creationId xmlns:p14="http://schemas.microsoft.com/office/powerpoint/2010/main" val="453687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636D9BF-6892-C8CA-F8EB-A0CF702F264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ABE7523-2A31-AD35-DF6D-5B0F09CBB25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A9E92B2-591B-AC1B-7A3A-2287B289A307}"/>
              </a:ext>
            </a:extLst>
          </p:cNvPr>
          <p:cNvSpPr>
            <a:spLocks noGrp="1"/>
          </p:cNvSpPr>
          <p:nvPr>
            <p:ph type="dt" sz="half" idx="10"/>
          </p:nvPr>
        </p:nvSpPr>
        <p:spPr/>
        <p:txBody>
          <a:bodyPr/>
          <a:lstStyle/>
          <a:p>
            <a:fld id="{52F0164D-0BF9-4B74-9A09-B7BFF430266C}" type="datetimeFigureOut">
              <a:rPr lang="en-GB" smtClean="0"/>
              <a:t>23/11/2023</a:t>
            </a:fld>
            <a:endParaRPr lang="en-GB"/>
          </a:p>
        </p:txBody>
      </p:sp>
      <p:sp>
        <p:nvSpPr>
          <p:cNvPr id="5" name="Footer Placeholder 4">
            <a:extLst>
              <a:ext uri="{FF2B5EF4-FFF2-40B4-BE49-F238E27FC236}">
                <a16:creationId xmlns:a16="http://schemas.microsoft.com/office/drawing/2014/main" id="{EF1901B2-5484-05BC-84E6-7BEB19831B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132A0B7-BC38-597C-350C-C1FD162D3A8D}"/>
              </a:ext>
            </a:extLst>
          </p:cNvPr>
          <p:cNvSpPr>
            <a:spLocks noGrp="1"/>
          </p:cNvSpPr>
          <p:nvPr>
            <p:ph type="sldNum" sz="quarter" idx="12"/>
          </p:nvPr>
        </p:nvSpPr>
        <p:spPr/>
        <p:txBody>
          <a:bodyPr/>
          <a:lstStyle/>
          <a:p>
            <a:fld id="{F783B622-50DC-46CB-A8A1-19CA40FFEBCE}" type="slidenum">
              <a:rPr lang="en-GB" smtClean="0"/>
              <a:t>‹#›</a:t>
            </a:fld>
            <a:endParaRPr lang="en-GB"/>
          </a:p>
        </p:txBody>
      </p:sp>
    </p:spTree>
    <p:extLst>
      <p:ext uri="{BB962C8B-B14F-4D97-AF65-F5344CB8AC3E}">
        <p14:creationId xmlns:p14="http://schemas.microsoft.com/office/powerpoint/2010/main" val="29697597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E0D08F-6C10-BD79-FC4D-A0BCD1AF194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E2C38E2-7426-1197-452C-5DE00585FA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38AA797-B4FC-7F82-8108-8FA4430718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F0164D-0BF9-4B74-9A09-B7BFF430266C}" type="datetimeFigureOut">
              <a:rPr lang="en-GB" smtClean="0"/>
              <a:t>23/11/2023</a:t>
            </a:fld>
            <a:endParaRPr lang="en-GB"/>
          </a:p>
        </p:txBody>
      </p:sp>
      <p:sp>
        <p:nvSpPr>
          <p:cNvPr id="5" name="Footer Placeholder 4">
            <a:extLst>
              <a:ext uri="{FF2B5EF4-FFF2-40B4-BE49-F238E27FC236}">
                <a16:creationId xmlns:a16="http://schemas.microsoft.com/office/drawing/2014/main" id="{BF4B6C23-611E-C3DE-D363-AA77FFA6AA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737D52A-7B8C-BADE-0F53-1E3E3F42450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83B622-50DC-46CB-A8A1-19CA40FFEBCE}" type="slidenum">
              <a:rPr lang="en-GB" smtClean="0"/>
              <a:t>‹#›</a:t>
            </a:fld>
            <a:endParaRPr lang="en-GB"/>
          </a:p>
        </p:txBody>
      </p:sp>
    </p:spTree>
    <p:extLst>
      <p:ext uri="{BB962C8B-B14F-4D97-AF65-F5344CB8AC3E}">
        <p14:creationId xmlns:p14="http://schemas.microsoft.com/office/powerpoint/2010/main" val="8472226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pn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0FD1037-20BC-D067-D475-06E16D1B4683}"/>
              </a:ext>
            </a:extLst>
          </p:cNvPr>
          <p:cNvSpPr/>
          <p:nvPr/>
        </p:nvSpPr>
        <p:spPr>
          <a:xfrm>
            <a:off x="937403" y="194094"/>
            <a:ext cx="10317193" cy="599967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800" dirty="0"/>
          </a:p>
        </p:txBody>
      </p:sp>
      <p:sp>
        <p:nvSpPr>
          <p:cNvPr id="5" name="TextBox 4">
            <a:extLst>
              <a:ext uri="{FF2B5EF4-FFF2-40B4-BE49-F238E27FC236}">
                <a16:creationId xmlns:a16="http://schemas.microsoft.com/office/drawing/2014/main" id="{25E1586A-CC75-3018-7307-38825C8EDEC4}"/>
              </a:ext>
            </a:extLst>
          </p:cNvPr>
          <p:cNvSpPr txBox="1"/>
          <p:nvPr/>
        </p:nvSpPr>
        <p:spPr>
          <a:xfrm>
            <a:off x="1040920" y="263106"/>
            <a:ext cx="1647645" cy="369332"/>
          </a:xfrm>
          <a:prstGeom prst="rect">
            <a:avLst/>
          </a:prstGeom>
          <a:solidFill>
            <a:schemeClr val="accent2">
              <a:lumMod val="75000"/>
            </a:schemeClr>
          </a:solidFill>
        </p:spPr>
        <p:txBody>
          <a:bodyPr wrap="square" rtlCol="0">
            <a:spAutoFit/>
          </a:bodyPr>
          <a:lstStyle/>
          <a:p>
            <a:pPr algn="ctr"/>
            <a:r>
              <a:rPr lang="en-GB" dirty="0">
                <a:solidFill>
                  <a:schemeClr val="bg1"/>
                </a:solidFill>
              </a:rPr>
              <a:t>Overview</a:t>
            </a:r>
          </a:p>
        </p:txBody>
      </p:sp>
      <p:sp>
        <p:nvSpPr>
          <p:cNvPr id="6" name="TextBox 5">
            <a:extLst>
              <a:ext uri="{FF2B5EF4-FFF2-40B4-BE49-F238E27FC236}">
                <a16:creationId xmlns:a16="http://schemas.microsoft.com/office/drawing/2014/main" id="{35F2304B-FB39-F52C-04F8-44B47781476F}"/>
              </a:ext>
            </a:extLst>
          </p:cNvPr>
          <p:cNvSpPr txBox="1"/>
          <p:nvPr/>
        </p:nvSpPr>
        <p:spPr>
          <a:xfrm>
            <a:off x="2748951" y="263106"/>
            <a:ext cx="1647645" cy="369332"/>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algn="ctr"/>
            <a:r>
              <a:rPr lang="en-GB" dirty="0">
                <a:solidFill>
                  <a:schemeClr val="bg1"/>
                </a:solidFill>
              </a:rPr>
              <a:t>Courses</a:t>
            </a:r>
          </a:p>
        </p:txBody>
      </p:sp>
      <p:sp>
        <p:nvSpPr>
          <p:cNvPr id="8" name="TextBox 7">
            <a:extLst>
              <a:ext uri="{FF2B5EF4-FFF2-40B4-BE49-F238E27FC236}">
                <a16:creationId xmlns:a16="http://schemas.microsoft.com/office/drawing/2014/main" id="{41CF7E7E-2DB8-6E9A-4F31-BF41343DE23E}"/>
              </a:ext>
            </a:extLst>
          </p:cNvPr>
          <p:cNvSpPr txBox="1"/>
          <p:nvPr/>
        </p:nvSpPr>
        <p:spPr>
          <a:xfrm>
            <a:off x="1170316" y="1614127"/>
            <a:ext cx="4084878" cy="1077218"/>
          </a:xfrm>
          <a:prstGeom prst="rect">
            <a:avLst/>
          </a:prstGeom>
          <a:noFill/>
        </p:spPr>
        <p:txBody>
          <a:bodyPr wrap="square" rtlCol="0">
            <a:spAutoFit/>
          </a:bodyPr>
          <a:lstStyle/>
          <a:p>
            <a:r>
              <a:rPr lang="en-GB" sz="3200" b="1" dirty="0"/>
              <a:t>Fundamentals of Project Management</a:t>
            </a:r>
          </a:p>
        </p:txBody>
      </p:sp>
      <p:sp>
        <p:nvSpPr>
          <p:cNvPr id="9" name="Rectangle: Rounded Corners 8">
            <a:extLst>
              <a:ext uri="{FF2B5EF4-FFF2-40B4-BE49-F238E27FC236}">
                <a16:creationId xmlns:a16="http://schemas.microsoft.com/office/drawing/2014/main" id="{6D08C456-916D-D51E-B717-119BF3E9B17C}"/>
              </a:ext>
            </a:extLst>
          </p:cNvPr>
          <p:cNvSpPr/>
          <p:nvPr/>
        </p:nvSpPr>
        <p:spPr>
          <a:xfrm>
            <a:off x="1276709" y="1135153"/>
            <a:ext cx="2484408" cy="284672"/>
          </a:xfrm>
          <a:prstGeom prst="round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Project Management</a:t>
            </a:r>
          </a:p>
        </p:txBody>
      </p:sp>
      <p:sp>
        <p:nvSpPr>
          <p:cNvPr id="11" name="TextBox 10">
            <a:extLst>
              <a:ext uri="{FF2B5EF4-FFF2-40B4-BE49-F238E27FC236}">
                <a16:creationId xmlns:a16="http://schemas.microsoft.com/office/drawing/2014/main" id="{9062CA29-7F17-B45A-2385-E8978DD6D7F0}"/>
              </a:ext>
            </a:extLst>
          </p:cNvPr>
          <p:cNvSpPr txBox="1"/>
          <p:nvPr/>
        </p:nvSpPr>
        <p:spPr>
          <a:xfrm>
            <a:off x="1170316" y="2751382"/>
            <a:ext cx="6136258" cy="1323439"/>
          </a:xfrm>
          <a:prstGeom prst="rect">
            <a:avLst/>
          </a:prstGeom>
          <a:noFill/>
        </p:spPr>
        <p:txBody>
          <a:bodyPr wrap="square">
            <a:spAutoFit/>
          </a:bodyPr>
          <a:lstStyle/>
          <a:p>
            <a:r>
              <a:rPr lang="en-US" sz="1600" dirty="0"/>
              <a:t>Project managers have diverse skill sets that allow them to approach projects with strategy and efficiency. After completing this learning path, you'll have the skills and knowledge to manage various types of projects from beginning to end using proven project management techniques.</a:t>
            </a:r>
          </a:p>
        </p:txBody>
      </p:sp>
      <p:pic>
        <p:nvPicPr>
          <p:cNvPr id="15" name="Picture 14">
            <a:extLst>
              <a:ext uri="{FF2B5EF4-FFF2-40B4-BE49-F238E27FC236}">
                <a16:creationId xmlns:a16="http://schemas.microsoft.com/office/drawing/2014/main" id="{BE1EB0FC-51DA-93BD-DF72-BD389C8F3DDA}"/>
              </a:ext>
            </a:extLst>
          </p:cNvPr>
          <p:cNvPicPr>
            <a:picLocks noChangeAspect="1"/>
          </p:cNvPicPr>
          <p:nvPr/>
        </p:nvPicPr>
        <p:blipFill>
          <a:blip r:embed="rId2"/>
          <a:stretch>
            <a:fillRect/>
          </a:stretch>
        </p:blipFill>
        <p:spPr>
          <a:xfrm>
            <a:off x="1246515" y="4269123"/>
            <a:ext cx="6029008" cy="965247"/>
          </a:xfrm>
          <a:prstGeom prst="rect">
            <a:avLst/>
          </a:prstGeom>
        </p:spPr>
      </p:pic>
      <p:sp>
        <p:nvSpPr>
          <p:cNvPr id="18" name="Rectangle: Rounded Corners 17">
            <a:extLst>
              <a:ext uri="{FF2B5EF4-FFF2-40B4-BE49-F238E27FC236}">
                <a16:creationId xmlns:a16="http://schemas.microsoft.com/office/drawing/2014/main" id="{D7AC67CF-1482-90A7-37C1-9A23B7CF56CB}"/>
              </a:ext>
            </a:extLst>
          </p:cNvPr>
          <p:cNvSpPr/>
          <p:nvPr/>
        </p:nvSpPr>
        <p:spPr>
          <a:xfrm>
            <a:off x="7645880" y="1135153"/>
            <a:ext cx="3299605" cy="4882643"/>
          </a:xfrm>
          <a:prstGeom prst="roundRect">
            <a:avLst>
              <a:gd name="adj" fmla="val 4903"/>
            </a:avLst>
          </a:prstGeom>
          <a:solidFill>
            <a:schemeClr val="bg1">
              <a:lumMod val="95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TextBox 19">
            <a:extLst>
              <a:ext uri="{FF2B5EF4-FFF2-40B4-BE49-F238E27FC236}">
                <a16:creationId xmlns:a16="http://schemas.microsoft.com/office/drawing/2014/main" id="{3EE01EA9-62ED-7CBA-96D4-55E4C42CC663}"/>
              </a:ext>
            </a:extLst>
          </p:cNvPr>
          <p:cNvSpPr txBox="1"/>
          <p:nvPr/>
        </p:nvSpPr>
        <p:spPr>
          <a:xfrm>
            <a:off x="8169420" y="1419825"/>
            <a:ext cx="2776065" cy="2585323"/>
          </a:xfrm>
          <a:prstGeom prst="rect">
            <a:avLst/>
          </a:prstGeom>
          <a:noFill/>
        </p:spPr>
        <p:txBody>
          <a:bodyPr wrap="square">
            <a:spAutoFit/>
          </a:bodyPr>
          <a:lstStyle/>
          <a:p>
            <a:r>
              <a:rPr lang="en-US" sz="1600" dirty="0"/>
              <a:t>4h 12 m of Content</a:t>
            </a:r>
          </a:p>
          <a:p>
            <a:endParaRPr lang="en-US" sz="1600" dirty="0"/>
          </a:p>
          <a:p>
            <a:r>
              <a:rPr lang="en-US" sz="1600" dirty="0"/>
              <a:t>14 items of learning content</a:t>
            </a:r>
          </a:p>
          <a:p>
            <a:endParaRPr lang="en-US" sz="1600" dirty="0"/>
          </a:p>
          <a:p>
            <a:r>
              <a:rPr lang="en-US" sz="1600" dirty="0"/>
              <a:t>Beginner level</a:t>
            </a:r>
          </a:p>
          <a:p>
            <a:endParaRPr lang="en-US" sz="1600" dirty="0"/>
          </a:p>
          <a:p>
            <a:r>
              <a:rPr lang="en-US" sz="1600" dirty="0"/>
              <a:t>Shareable Certificate</a:t>
            </a:r>
          </a:p>
          <a:p>
            <a:endParaRPr lang="en-US" sz="1600" dirty="0"/>
          </a:p>
          <a:p>
            <a:r>
              <a:rPr lang="en-US" sz="1600" dirty="0"/>
              <a:t>Owner: Learning Academy</a:t>
            </a:r>
          </a:p>
          <a:p>
            <a:endParaRPr lang="en-US" dirty="0"/>
          </a:p>
        </p:txBody>
      </p:sp>
      <p:sp>
        <p:nvSpPr>
          <p:cNvPr id="23" name="Rectangle 22">
            <a:extLst>
              <a:ext uri="{FF2B5EF4-FFF2-40B4-BE49-F238E27FC236}">
                <a16:creationId xmlns:a16="http://schemas.microsoft.com/office/drawing/2014/main" id="{293239D8-4235-AD92-E04E-B1ABEEFB8FDA}"/>
              </a:ext>
            </a:extLst>
          </p:cNvPr>
          <p:cNvSpPr/>
          <p:nvPr/>
        </p:nvSpPr>
        <p:spPr>
          <a:xfrm>
            <a:off x="1276709" y="5649430"/>
            <a:ext cx="1854679" cy="36836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Continue Track</a:t>
            </a:r>
          </a:p>
        </p:txBody>
      </p:sp>
      <p:pic>
        <p:nvPicPr>
          <p:cNvPr id="31" name="Picture 30">
            <a:extLst>
              <a:ext uri="{FF2B5EF4-FFF2-40B4-BE49-F238E27FC236}">
                <a16:creationId xmlns:a16="http://schemas.microsoft.com/office/drawing/2014/main" id="{E8B64801-E5A6-317D-A23B-98A2191049D4}"/>
              </a:ext>
            </a:extLst>
          </p:cNvPr>
          <p:cNvPicPr>
            <a:picLocks noChangeAspect="1"/>
          </p:cNvPicPr>
          <p:nvPr/>
        </p:nvPicPr>
        <p:blipFill>
          <a:blip r:embed="rId3"/>
          <a:stretch>
            <a:fillRect/>
          </a:stretch>
        </p:blipFill>
        <p:spPr>
          <a:xfrm>
            <a:off x="7855724" y="1950306"/>
            <a:ext cx="288086" cy="288086"/>
          </a:xfrm>
          <a:prstGeom prst="rect">
            <a:avLst/>
          </a:prstGeom>
        </p:spPr>
      </p:pic>
      <p:pic>
        <p:nvPicPr>
          <p:cNvPr id="33" name="Picture 32">
            <a:extLst>
              <a:ext uri="{FF2B5EF4-FFF2-40B4-BE49-F238E27FC236}">
                <a16:creationId xmlns:a16="http://schemas.microsoft.com/office/drawing/2014/main" id="{17D6FD8A-9C9A-025E-B663-0533E245E68D}"/>
              </a:ext>
            </a:extLst>
          </p:cNvPr>
          <p:cNvPicPr>
            <a:picLocks noChangeAspect="1"/>
          </p:cNvPicPr>
          <p:nvPr/>
        </p:nvPicPr>
        <p:blipFill>
          <a:blip r:embed="rId4"/>
          <a:stretch>
            <a:fillRect/>
          </a:stretch>
        </p:blipFill>
        <p:spPr>
          <a:xfrm>
            <a:off x="7881873" y="1459872"/>
            <a:ext cx="235789" cy="235789"/>
          </a:xfrm>
          <a:prstGeom prst="rect">
            <a:avLst/>
          </a:prstGeom>
        </p:spPr>
      </p:pic>
      <p:pic>
        <p:nvPicPr>
          <p:cNvPr id="35" name="Picture 34">
            <a:extLst>
              <a:ext uri="{FF2B5EF4-FFF2-40B4-BE49-F238E27FC236}">
                <a16:creationId xmlns:a16="http://schemas.microsoft.com/office/drawing/2014/main" id="{8CD5D40D-1667-8BCD-1B24-BEDF3528F7B9}"/>
              </a:ext>
            </a:extLst>
          </p:cNvPr>
          <p:cNvPicPr>
            <a:picLocks noChangeAspect="1"/>
          </p:cNvPicPr>
          <p:nvPr/>
        </p:nvPicPr>
        <p:blipFill>
          <a:blip r:embed="rId5"/>
          <a:stretch>
            <a:fillRect/>
          </a:stretch>
        </p:blipFill>
        <p:spPr>
          <a:xfrm>
            <a:off x="7855724" y="2406428"/>
            <a:ext cx="294377" cy="294377"/>
          </a:xfrm>
          <a:prstGeom prst="rect">
            <a:avLst/>
          </a:prstGeom>
        </p:spPr>
      </p:pic>
      <p:pic>
        <p:nvPicPr>
          <p:cNvPr id="37" name="Picture 36">
            <a:extLst>
              <a:ext uri="{FF2B5EF4-FFF2-40B4-BE49-F238E27FC236}">
                <a16:creationId xmlns:a16="http://schemas.microsoft.com/office/drawing/2014/main" id="{FE23DB42-56C7-0F8C-1D44-4472BBDC823B}"/>
              </a:ext>
            </a:extLst>
          </p:cNvPr>
          <p:cNvPicPr>
            <a:picLocks noChangeAspect="1"/>
          </p:cNvPicPr>
          <p:nvPr/>
        </p:nvPicPr>
        <p:blipFill>
          <a:blip r:embed="rId6"/>
          <a:stretch>
            <a:fillRect/>
          </a:stretch>
        </p:blipFill>
        <p:spPr>
          <a:xfrm>
            <a:off x="7881873" y="2905983"/>
            <a:ext cx="288086" cy="288086"/>
          </a:xfrm>
          <a:prstGeom prst="rect">
            <a:avLst/>
          </a:prstGeom>
        </p:spPr>
      </p:pic>
      <p:pic>
        <p:nvPicPr>
          <p:cNvPr id="39" name="Picture 38">
            <a:extLst>
              <a:ext uri="{FF2B5EF4-FFF2-40B4-BE49-F238E27FC236}">
                <a16:creationId xmlns:a16="http://schemas.microsoft.com/office/drawing/2014/main" id="{8A9B0DF6-1FDC-6994-A4BE-9C733FBEBE15}"/>
              </a:ext>
            </a:extLst>
          </p:cNvPr>
          <p:cNvPicPr>
            <a:picLocks noChangeAspect="1"/>
          </p:cNvPicPr>
          <p:nvPr/>
        </p:nvPicPr>
        <p:blipFill>
          <a:blip r:embed="rId7"/>
          <a:stretch>
            <a:fillRect/>
          </a:stretch>
        </p:blipFill>
        <p:spPr>
          <a:xfrm>
            <a:off x="7881873" y="3353778"/>
            <a:ext cx="288086" cy="288086"/>
          </a:xfrm>
          <a:prstGeom prst="rect">
            <a:avLst/>
          </a:prstGeom>
        </p:spPr>
      </p:pic>
      <p:sp>
        <p:nvSpPr>
          <p:cNvPr id="42" name="TextBox 41">
            <a:extLst>
              <a:ext uri="{FF2B5EF4-FFF2-40B4-BE49-F238E27FC236}">
                <a16:creationId xmlns:a16="http://schemas.microsoft.com/office/drawing/2014/main" id="{D8A60789-8E30-081A-E62F-2138425AEFCA}"/>
              </a:ext>
            </a:extLst>
          </p:cNvPr>
          <p:cNvSpPr txBox="1"/>
          <p:nvPr/>
        </p:nvSpPr>
        <p:spPr>
          <a:xfrm>
            <a:off x="7855724" y="4005148"/>
            <a:ext cx="2107785" cy="369332"/>
          </a:xfrm>
          <a:prstGeom prst="rect">
            <a:avLst/>
          </a:prstGeom>
          <a:noFill/>
        </p:spPr>
        <p:txBody>
          <a:bodyPr wrap="square" rtlCol="0">
            <a:spAutoFit/>
          </a:bodyPr>
          <a:lstStyle/>
          <a:p>
            <a:r>
              <a:rPr lang="en-GB" b="1" dirty="0"/>
              <a:t>Experts/Instructors</a:t>
            </a:r>
          </a:p>
        </p:txBody>
      </p:sp>
      <p:pic>
        <p:nvPicPr>
          <p:cNvPr id="48" name="Picture 47">
            <a:extLst>
              <a:ext uri="{FF2B5EF4-FFF2-40B4-BE49-F238E27FC236}">
                <a16:creationId xmlns:a16="http://schemas.microsoft.com/office/drawing/2014/main" id="{6699FE0B-C85A-F4D5-1438-6D32E8733EEF}"/>
              </a:ext>
            </a:extLst>
          </p:cNvPr>
          <p:cNvPicPr>
            <a:picLocks noChangeAspect="1"/>
          </p:cNvPicPr>
          <p:nvPr/>
        </p:nvPicPr>
        <p:blipFill>
          <a:blip r:embed="rId8"/>
          <a:stretch>
            <a:fillRect/>
          </a:stretch>
        </p:blipFill>
        <p:spPr>
          <a:xfrm>
            <a:off x="7777122" y="4498412"/>
            <a:ext cx="3037119" cy="1062131"/>
          </a:xfrm>
          <a:prstGeom prst="rect">
            <a:avLst/>
          </a:prstGeom>
        </p:spPr>
      </p:pic>
      <p:sp>
        <p:nvSpPr>
          <p:cNvPr id="49" name="TextBox 48">
            <a:extLst>
              <a:ext uri="{FF2B5EF4-FFF2-40B4-BE49-F238E27FC236}">
                <a16:creationId xmlns:a16="http://schemas.microsoft.com/office/drawing/2014/main" id="{D00D10B6-8D19-5797-EF6C-00A01D1427FC}"/>
              </a:ext>
            </a:extLst>
          </p:cNvPr>
          <p:cNvSpPr txBox="1"/>
          <p:nvPr/>
        </p:nvSpPr>
        <p:spPr>
          <a:xfrm>
            <a:off x="4469919" y="263106"/>
            <a:ext cx="2551983" cy="369332"/>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algn="ctr"/>
            <a:r>
              <a:rPr lang="en-GB" dirty="0">
                <a:solidFill>
                  <a:schemeClr val="bg1"/>
                </a:solidFill>
              </a:rPr>
              <a:t>Enrolled Tracks</a:t>
            </a:r>
          </a:p>
        </p:txBody>
      </p:sp>
      <p:pic>
        <p:nvPicPr>
          <p:cNvPr id="50" name="Picture 49">
            <a:extLst>
              <a:ext uri="{FF2B5EF4-FFF2-40B4-BE49-F238E27FC236}">
                <a16:creationId xmlns:a16="http://schemas.microsoft.com/office/drawing/2014/main" id="{C976784F-6D0C-EAE8-6505-CA1A65741FD1}"/>
              </a:ext>
            </a:extLst>
          </p:cNvPr>
          <p:cNvPicPr>
            <a:picLocks noChangeAspect="1"/>
          </p:cNvPicPr>
          <p:nvPr/>
        </p:nvPicPr>
        <p:blipFill>
          <a:blip r:embed="rId9"/>
          <a:stretch>
            <a:fillRect/>
          </a:stretch>
        </p:blipFill>
        <p:spPr>
          <a:xfrm>
            <a:off x="5189803" y="1496874"/>
            <a:ext cx="1969159" cy="1311724"/>
          </a:xfrm>
          <a:prstGeom prst="rect">
            <a:avLst/>
          </a:prstGeom>
        </p:spPr>
      </p:pic>
    </p:spTree>
    <p:extLst>
      <p:ext uri="{BB962C8B-B14F-4D97-AF65-F5344CB8AC3E}">
        <p14:creationId xmlns:p14="http://schemas.microsoft.com/office/powerpoint/2010/main" val="22753200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0FD1037-20BC-D067-D475-06E16D1B4683}"/>
              </a:ext>
            </a:extLst>
          </p:cNvPr>
          <p:cNvSpPr/>
          <p:nvPr/>
        </p:nvSpPr>
        <p:spPr>
          <a:xfrm>
            <a:off x="1040920" y="263106"/>
            <a:ext cx="10317193" cy="639320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800" dirty="0"/>
          </a:p>
        </p:txBody>
      </p:sp>
      <p:sp>
        <p:nvSpPr>
          <p:cNvPr id="5" name="TextBox 4">
            <a:extLst>
              <a:ext uri="{FF2B5EF4-FFF2-40B4-BE49-F238E27FC236}">
                <a16:creationId xmlns:a16="http://schemas.microsoft.com/office/drawing/2014/main" id="{25E1586A-CC75-3018-7307-38825C8EDEC4}"/>
              </a:ext>
            </a:extLst>
          </p:cNvPr>
          <p:cNvSpPr txBox="1"/>
          <p:nvPr/>
        </p:nvSpPr>
        <p:spPr>
          <a:xfrm>
            <a:off x="1040920" y="263106"/>
            <a:ext cx="1647645" cy="369332"/>
          </a:xfrm>
          <a:prstGeom prst="rect">
            <a:avLst/>
          </a:prstGeom>
        </p:spPr>
        <p:style>
          <a:lnRef idx="2">
            <a:schemeClr val="dk1">
              <a:shade val="15000"/>
            </a:schemeClr>
          </a:lnRef>
          <a:fillRef idx="1">
            <a:schemeClr val="dk1"/>
          </a:fillRef>
          <a:effectRef idx="0">
            <a:schemeClr val="dk1"/>
          </a:effectRef>
          <a:fontRef idx="minor">
            <a:schemeClr val="lt1"/>
          </a:fontRef>
        </p:style>
        <p:txBody>
          <a:bodyPr wrap="square" rtlCol="0">
            <a:spAutoFit/>
          </a:bodyPr>
          <a:lstStyle/>
          <a:p>
            <a:pPr algn="ctr"/>
            <a:r>
              <a:rPr lang="en-GB" dirty="0">
                <a:solidFill>
                  <a:schemeClr val="bg1"/>
                </a:solidFill>
              </a:rPr>
              <a:t>Overview</a:t>
            </a:r>
          </a:p>
        </p:txBody>
      </p:sp>
      <p:sp>
        <p:nvSpPr>
          <p:cNvPr id="6" name="TextBox 5">
            <a:extLst>
              <a:ext uri="{FF2B5EF4-FFF2-40B4-BE49-F238E27FC236}">
                <a16:creationId xmlns:a16="http://schemas.microsoft.com/office/drawing/2014/main" id="{35F2304B-FB39-F52C-04F8-44B47781476F}"/>
              </a:ext>
            </a:extLst>
          </p:cNvPr>
          <p:cNvSpPr txBox="1"/>
          <p:nvPr/>
        </p:nvSpPr>
        <p:spPr>
          <a:xfrm>
            <a:off x="2748951" y="263106"/>
            <a:ext cx="1647645" cy="369332"/>
          </a:xfrm>
          <a:prstGeom prst="rect">
            <a:avLst/>
          </a:prstGeom>
          <a:solidFill>
            <a:schemeClr val="accent2">
              <a:lumMod val="75000"/>
            </a:schemeClr>
          </a:solidFill>
        </p:spPr>
        <p:txBody>
          <a:bodyPr wrap="square" rtlCol="0">
            <a:spAutoFit/>
          </a:bodyPr>
          <a:lstStyle/>
          <a:p>
            <a:pPr algn="ctr"/>
            <a:r>
              <a:rPr lang="en-GB" dirty="0">
                <a:solidFill>
                  <a:schemeClr val="bg1"/>
                </a:solidFill>
              </a:rPr>
              <a:t>Courses</a:t>
            </a:r>
          </a:p>
        </p:txBody>
      </p:sp>
      <p:sp>
        <p:nvSpPr>
          <p:cNvPr id="29" name="TextBox 28">
            <a:extLst>
              <a:ext uri="{FF2B5EF4-FFF2-40B4-BE49-F238E27FC236}">
                <a16:creationId xmlns:a16="http://schemas.microsoft.com/office/drawing/2014/main" id="{45793112-6F25-1CC5-ADEC-2173E8EF0EFF}"/>
              </a:ext>
            </a:extLst>
          </p:cNvPr>
          <p:cNvSpPr txBox="1"/>
          <p:nvPr/>
        </p:nvSpPr>
        <p:spPr>
          <a:xfrm>
            <a:off x="2061250" y="1181633"/>
            <a:ext cx="985568" cy="923330"/>
          </a:xfrm>
          <a:prstGeom prst="rect">
            <a:avLst/>
          </a:prstGeom>
          <a:noFill/>
        </p:spPr>
        <p:txBody>
          <a:bodyPr wrap="square">
            <a:spAutoFit/>
          </a:bodyPr>
          <a:lstStyle/>
          <a:p>
            <a:r>
              <a:rPr lang="en-GB" sz="1800" b="1" dirty="0">
                <a:solidFill>
                  <a:schemeClr val="tx1"/>
                </a:solidFill>
              </a:rPr>
              <a:t>Can Also be icons</a:t>
            </a:r>
            <a:endParaRPr lang="en-GB" dirty="0"/>
          </a:p>
        </p:txBody>
      </p:sp>
      <p:pic>
        <p:nvPicPr>
          <p:cNvPr id="38" name="Picture 37">
            <a:extLst>
              <a:ext uri="{FF2B5EF4-FFF2-40B4-BE49-F238E27FC236}">
                <a16:creationId xmlns:a16="http://schemas.microsoft.com/office/drawing/2014/main" id="{8506CB1C-4EA8-5E62-D8B3-2647BE850F1C}"/>
              </a:ext>
            </a:extLst>
          </p:cNvPr>
          <p:cNvPicPr>
            <a:picLocks noChangeAspect="1"/>
          </p:cNvPicPr>
          <p:nvPr/>
        </p:nvPicPr>
        <p:blipFill rotWithShape="1">
          <a:blip r:embed="rId2"/>
          <a:srcRect r="68001"/>
          <a:stretch/>
        </p:blipFill>
        <p:spPr>
          <a:xfrm>
            <a:off x="10447771" y="263106"/>
            <a:ext cx="825261" cy="770622"/>
          </a:xfrm>
          <a:prstGeom prst="rect">
            <a:avLst/>
          </a:prstGeom>
        </p:spPr>
      </p:pic>
      <p:pic>
        <p:nvPicPr>
          <p:cNvPr id="40" name="Picture 39">
            <a:extLst>
              <a:ext uri="{FF2B5EF4-FFF2-40B4-BE49-F238E27FC236}">
                <a16:creationId xmlns:a16="http://schemas.microsoft.com/office/drawing/2014/main" id="{0A9B2F90-6CFD-B73C-6899-DF14B3384B84}"/>
              </a:ext>
            </a:extLst>
          </p:cNvPr>
          <p:cNvPicPr>
            <a:picLocks noChangeAspect="1"/>
          </p:cNvPicPr>
          <p:nvPr/>
        </p:nvPicPr>
        <p:blipFill>
          <a:blip r:embed="rId3"/>
          <a:stretch>
            <a:fillRect/>
          </a:stretch>
        </p:blipFill>
        <p:spPr>
          <a:xfrm>
            <a:off x="2748951" y="1033728"/>
            <a:ext cx="6370872" cy="5450296"/>
          </a:xfrm>
          <a:prstGeom prst="rect">
            <a:avLst/>
          </a:prstGeom>
        </p:spPr>
      </p:pic>
    </p:spTree>
    <p:extLst>
      <p:ext uri="{BB962C8B-B14F-4D97-AF65-F5344CB8AC3E}">
        <p14:creationId xmlns:p14="http://schemas.microsoft.com/office/powerpoint/2010/main" val="2250062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0FD1037-20BC-D067-D475-06E16D1B4683}"/>
              </a:ext>
            </a:extLst>
          </p:cNvPr>
          <p:cNvSpPr/>
          <p:nvPr/>
        </p:nvSpPr>
        <p:spPr>
          <a:xfrm>
            <a:off x="756248" y="464794"/>
            <a:ext cx="11018808" cy="619479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800" dirty="0"/>
          </a:p>
        </p:txBody>
      </p:sp>
      <p:sp>
        <p:nvSpPr>
          <p:cNvPr id="5" name="TextBox 4">
            <a:extLst>
              <a:ext uri="{FF2B5EF4-FFF2-40B4-BE49-F238E27FC236}">
                <a16:creationId xmlns:a16="http://schemas.microsoft.com/office/drawing/2014/main" id="{25E1586A-CC75-3018-7307-38825C8EDEC4}"/>
              </a:ext>
            </a:extLst>
          </p:cNvPr>
          <p:cNvSpPr txBox="1"/>
          <p:nvPr/>
        </p:nvSpPr>
        <p:spPr>
          <a:xfrm>
            <a:off x="756248" y="464794"/>
            <a:ext cx="1647645" cy="369332"/>
          </a:xfrm>
          <a:prstGeom prst="rect">
            <a:avLst/>
          </a:prstGeom>
          <a:solidFill>
            <a:schemeClr val="accent2">
              <a:lumMod val="75000"/>
            </a:schemeClr>
          </a:solidFill>
        </p:spPr>
        <p:txBody>
          <a:bodyPr wrap="square" rtlCol="0">
            <a:spAutoFit/>
          </a:bodyPr>
          <a:lstStyle/>
          <a:p>
            <a:pPr algn="ctr"/>
            <a:r>
              <a:rPr lang="en-GB" dirty="0">
                <a:solidFill>
                  <a:schemeClr val="bg1"/>
                </a:solidFill>
              </a:rPr>
              <a:t>Overview</a:t>
            </a:r>
          </a:p>
        </p:txBody>
      </p:sp>
      <p:sp>
        <p:nvSpPr>
          <p:cNvPr id="6" name="TextBox 5">
            <a:extLst>
              <a:ext uri="{FF2B5EF4-FFF2-40B4-BE49-F238E27FC236}">
                <a16:creationId xmlns:a16="http://schemas.microsoft.com/office/drawing/2014/main" id="{35F2304B-FB39-F52C-04F8-44B47781476F}"/>
              </a:ext>
            </a:extLst>
          </p:cNvPr>
          <p:cNvSpPr txBox="1"/>
          <p:nvPr/>
        </p:nvSpPr>
        <p:spPr>
          <a:xfrm>
            <a:off x="2464279" y="464794"/>
            <a:ext cx="1647645" cy="369332"/>
          </a:xfrm>
          <a:prstGeom prst="rect">
            <a:avLst/>
          </a:prstGeom>
          <a:solidFill>
            <a:schemeClr val="accent2">
              <a:lumMod val="75000"/>
            </a:schemeClr>
          </a:solidFill>
        </p:spPr>
        <p:txBody>
          <a:bodyPr wrap="square" rtlCol="0">
            <a:spAutoFit/>
          </a:bodyPr>
          <a:lstStyle/>
          <a:p>
            <a:pPr algn="ctr"/>
            <a:r>
              <a:rPr lang="en-GB" dirty="0">
                <a:solidFill>
                  <a:schemeClr val="bg1"/>
                </a:solidFill>
              </a:rPr>
              <a:t>Courses</a:t>
            </a:r>
          </a:p>
        </p:txBody>
      </p:sp>
      <p:sp>
        <p:nvSpPr>
          <p:cNvPr id="28" name="Rectangle: Rounded Corners 27">
            <a:extLst>
              <a:ext uri="{FF2B5EF4-FFF2-40B4-BE49-F238E27FC236}">
                <a16:creationId xmlns:a16="http://schemas.microsoft.com/office/drawing/2014/main" id="{F2769BB4-5D5C-6667-33D2-25ACDCA7B3B2}"/>
              </a:ext>
            </a:extLst>
          </p:cNvPr>
          <p:cNvSpPr/>
          <p:nvPr/>
        </p:nvSpPr>
        <p:spPr>
          <a:xfrm>
            <a:off x="8748621" y="5209486"/>
            <a:ext cx="805132" cy="225422"/>
          </a:xfrm>
          <a:prstGeom prst="round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t>Start</a:t>
            </a:r>
          </a:p>
        </p:txBody>
      </p:sp>
      <p:sp>
        <p:nvSpPr>
          <p:cNvPr id="32" name="Rectangle 31">
            <a:extLst>
              <a:ext uri="{FF2B5EF4-FFF2-40B4-BE49-F238E27FC236}">
                <a16:creationId xmlns:a16="http://schemas.microsoft.com/office/drawing/2014/main" id="{E08C4487-97EE-F42F-89E3-34FEE7D44D12}"/>
              </a:ext>
            </a:extLst>
          </p:cNvPr>
          <p:cNvSpPr/>
          <p:nvPr/>
        </p:nvSpPr>
        <p:spPr>
          <a:xfrm>
            <a:off x="6236897" y="1501755"/>
            <a:ext cx="5267820" cy="48074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4" name="Picture 33">
            <a:extLst>
              <a:ext uri="{FF2B5EF4-FFF2-40B4-BE49-F238E27FC236}">
                <a16:creationId xmlns:a16="http://schemas.microsoft.com/office/drawing/2014/main" id="{54498667-E178-F4BF-48E8-CE9A1585C039}"/>
              </a:ext>
            </a:extLst>
          </p:cNvPr>
          <p:cNvPicPr>
            <a:picLocks noChangeAspect="1"/>
          </p:cNvPicPr>
          <p:nvPr/>
        </p:nvPicPr>
        <p:blipFill>
          <a:blip r:embed="rId2"/>
          <a:stretch>
            <a:fillRect/>
          </a:stretch>
        </p:blipFill>
        <p:spPr>
          <a:xfrm>
            <a:off x="894572" y="1501755"/>
            <a:ext cx="5342325" cy="3941657"/>
          </a:xfrm>
          <a:prstGeom prst="rect">
            <a:avLst/>
          </a:prstGeom>
        </p:spPr>
      </p:pic>
      <p:sp>
        <p:nvSpPr>
          <p:cNvPr id="35" name="TextBox 34">
            <a:extLst>
              <a:ext uri="{FF2B5EF4-FFF2-40B4-BE49-F238E27FC236}">
                <a16:creationId xmlns:a16="http://schemas.microsoft.com/office/drawing/2014/main" id="{F1C8F5C6-1890-BE86-80E9-B3FB2EE94AFA}"/>
              </a:ext>
            </a:extLst>
          </p:cNvPr>
          <p:cNvSpPr txBox="1"/>
          <p:nvPr/>
        </p:nvSpPr>
        <p:spPr>
          <a:xfrm>
            <a:off x="6478738" y="1655929"/>
            <a:ext cx="3553782" cy="400110"/>
          </a:xfrm>
          <a:prstGeom prst="rect">
            <a:avLst/>
          </a:prstGeom>
          <a:noFill/>
        </p:spPr>
        <p:txBody>
          <a:bodyPr wrap="square" rtlCol="0">
            <a:spAutoFit/>
          </a:bodyPr>
          <a:lstStyle/>
          <a:p>
            <a:r>
              <a:rPr lang="en-GB" sz="2000" b="1" dirty="0"/>
              <a:t>Introduction to Leaderboards</a:t>
            </a:r>
          </a:p>
        </p:txBody>
      </p:sp>
      <p:pic>
        <p:nvPicPr>
          <p:cNvPr id="40" name="Picture 39">
            <a:extLst>
              <a:ext uri="{FF2B5EF4-FFF2-40B4-BE49-F238E27FC236}">
                <a16:creationId xmlns:a16="http://schemas.microsoft.com/office/drawing/2014/main" id="{FF44C3CD-AC7D-EBA0-39AD-07A3A5A327FF}"/>
              </a:ext>
            </a:extLst>
          </p:cNvPr>
          <p:cNvPicPr>
            <a:picLocks noChangeAspect="1"/>
          </p:cNvPicPr>
          <p:nvPr/>
        </p:nvPicPr>
        <p:blipFill rotWithShape="1">
          <a:blip r:embed="rId3"/>
          <a:srcRect b="41153"/>
          <a:stretch/>
        </p:blipFill>
        <p:spPr>
          <a:xfrm>
            <a:off x="894572" y="5236006"/>
            <a:ext cx="5178424" cy="1073184"/>
          </a:xfrm>
          <a:prstGeom prst="rect">
            <a:avLst/>
          </a:prstGeom>
        </p:spPr>
      </p:pic>
      <p:sp>
        <p:nvSpPr>
          <p:cNvPr id="42" name="TextBox 41">
            <a:extLst>
              <a:ext uri="{FF2B5EF4-FFF2-40B4-BE49-F238E27FC236}">
                <a16:creationId xmlns:a16="http://schemas.microsoft.com/office/drawing/2014/main" id="{19686A7B-54A8-4BF3-0483-CA630D3A3C77}"/>
              </a:ext>
            </a:extLst>
          </p:cNvPr>
          <p:cNvSpPr txBox="1"/>
          <p:nvPr/>
        </p:nvSpPr>
        <p:spPr>
          <a:xfrm>
            <a:off x="6478738" y="2779375"/>
            <a:ext cx="2701752" cy="1384995"/>
          </a:xfrm>
          <a:prstGeom prst="rect">
            <a:avLst/>
          </a:prstGeom>
          <a:noFill/>
        </p:spPr>
        <p:txBody>
          <a:bodyPr wrap="square">
            <a:spAutoFit/>
          </a:bodyPr>
          <a:lstStyle/>
          <a:p>
            <a:r>
              <a:rPr lang="en-US" sz="1400" b="0" i="0" dirty="0">
                <a:solidFill>
                  <a:srgbClr val="212529"/>
                </a:solidFill>
                <a:effectLst/>
                <a:latin typeface="Averta"/>
              </a:rPr>
              <a:t>In this course we will discover what Artificial intelligence is, and how AI is being implemented in both industry and research. Along with a conceptual look at Artificial Intelligence</a:t>
            </a:r>
            <a:endParaRPr lang="en-GB" sz="1400" dirty="0"/>
          </a:p>
        </p:txBody>
      </p:sp>
      <p:cxnSp>
        <p:nvCxnSpPr>
          <p:cNvPr id="44" name="Straight Arrow Connector 43">
            <a:extLst>
              <a:ext uri="{FF2B5EF4-FFF2-40B4-BE49-F238E27FC236}">
                <a16:creationId xmlns:a16="http://schemas.microsoft.com/office/drawing/2014/main" id="{F313A379-DFAA-8174-EDD8-BC0A0D4070A6}"/>
              </a:ext>
            </a:extLst>
          </p:cNvPr>
          <p:cNvCxnSpPr>
            <a:cxnSpLocks/>
          </p:cNvCxnSpPr>
          <p:nvPr/>
        </p:nvCxnSpPr>
        <p:spPr>
          <a:xfrm flipV="1">
            <a:off x="3700732" y="1918345"/>
            <a:ext cx="2717321" cy="4658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1" name="Rectangle 50">
            <a:extLst>
              <a:ext uri="{FF2B5EF4-FFF2-40B4-BE49-F238E27FC236}">
                <a16:creationId xmlns:a16="http://schemas.microsoft.com/office/drawing/2014/main" id="{66EE3A70-5E4C-64D4-BDE4-DBD9672BE2E9}"/>
              </a:ext>
            </a:extLst>
          </p:cNvPr>
          <p:cNvSpPr/>
          <p:nvPr/>
        </p:nvSpPr>
        <p:spPr>
          <a:xfrm>
            <a:off x="5633049" y="1564662"/>
            <a:ext cx="333509" cy="25330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0" name="Picture 49">
            <a:extLst>
              <a:ext uri="{FF2B5EF4-FFF2-40B4-BE49-F238E27FC236}">
                <a16:creationId xmlns:a16="http://schemas.microsoft.com/office/drawing/2014/main" id="{BD33F276-C6AA-1A55-8FEF-4435A03E498C}"/>
              </a:ext>
            </a:extLst>
          </p:cNvPr>
          <p:cNvPicPr>
            <a:picLocks noChangeAspect="1"/>
          </p:cNvPicPr>
          <p:nvPr/>
        </p:nvPicPr>
        <p:blipFill>
          <a:blip r:embed="rId4"/>
          <a:stretch>
            <a:fillRect/>
          </a:stretch>
        </p:blipFill>
        <p:spPr>
          <a:xfrm>
            <a:off x="5654493" y="1691313"/>
            <a:ext cx="288657" cy="262416"/>
          </a:xfrm>
          <a:prstGeom prst="rect">
            <a:avLst/>
          </a:prstGeom>
        </p:spPr>
      </p:pic>
      <p:pic>
        <p:nvPicPr>
          <p:cNvPr id="52" name="Picture 51">
            <a:extLst>
              <a:ext uri="{FF2B5EF4-FFF2-40B4-BE49-F238E27FC236}">
                <a16:creationId xmlns:a16="http://schemas.microsoft.com/office/drawing/2014/main" id="{2FF66505-E4CE-A335-97AE-28CC06128B10}"/>
              </a:ext>
            </a:extLst>
          </p:cNvPr>
          <p:cNvPicPr>
            <a:picLocks noChangeAspect="1"/>
          </p:cNvPicPr>
          <p:nvPr/>
        </p:nvPicPr>
        <p:blipFill>
          <a:blip r:embed="rId5"/>
          <a:stretch>
            <a:fillRect/>
          </a:stretch>
        </p:blipFill>
        <p:spPr>
          <a:xfrm>
            <a:off x="9344391" y="2849477"/>
            <a:ext cx="1867186" cy="1244790"/>
          </a:xfrm>
          <a:prstGeom prst="rect">
            <a:avLst/>
          </a:prstGeom>
        </p:spPr>
      </p:pic>
      <p:pic>
        <p:nvPicPr>
          <p:cNvPr id="54" name="Picture 53">
            <a:extLst>
              <a:ext uri="{FF2B5EF4-FFF2-40B4-BE49-F238E27FC236}">
                <a16:creationId xmlns:a16="http://schemas.microsoft.com/office/drawing/2014/main" id="{644ED1D9-406B-2722-7C04-8CC1907E77E0}"/>
              </a:ext>
            </a:extLst>
          </p:cNvPr>
          <p:cNvPicPr>
            <a:picLocks noChangeAspect="1"/>
          </p:cNvPicPr>
          <p:nvPr/>
        </p:nvPicPr>
        <p:blipFill>
          <a:blip r:embed="rId6"/>
          <a:stretch>
            <a:fillRect/>
          </a:stretch>
        </p:blipFill>
        <p:spPr>
          <a:xfrm>
            <a:off x="6530644" y="4768648"/>
            <a:ext cx="4098684" cy="556071"/>
          </a:xfrm>
          <a:prstGeom prst="rect">
            <a:avLst/>
          </a:prstGeom>
        </p:spPr>
      </p:pic>
      <p:pic>
        <p:nvPicPr>
          <p:cNvPr id="56" name="Picture 55">
            <a:extLst>
              <a:ext uri="{FF2B5EF4-FFF2-40B4-BE49-F238E27FC236}">
                <a16:creationId xmlns:a16="http://schemas.microsoft.com/office/drawing/2014/main" id="{7BC4E806-83BB-E2C7-C7B5-FDF1227393B1}"/>
              </a:ext>
            </a:extLst>
          </p:cNvPr>
          <p:cNvPicPr>
            <a:picLocks noChangeAspect="1"/>
          </p:cNvPicPr>
          <p:nvPr/>
        </p:nvPicPr>
        <p:blipFill>
          <a:blip r:embed="rId7"/>
          <a:stretch>
            <a:fillRect/>
          </a:stretch>
        </p:blipFill>
        <p:spPr>
          <a:xfrm>
            <a:off x="6507236" y="2133966"/>
            <a:ext cx="3824423" cy="397343"/>
          </a:xfrm>
          <a:prstGeom prst="rect">
            <a:avLst/>
          </a:prstGeom>
        </p:spPr>
      </p:pic>
      <p:pic>
        <p:nvPicPr>
          <p:cNvPr id="59" name="Picture 58">
            <a:extLst>
              <a:ext uri="{FF2B5EF4-FFF2-40B4-BE49-F238E27FC236}">
                <a16:creationId xmlns:a16="http://schemas.microsoft.com/office/drawing/2014/main" id="{F81E2E55-7B3F-19D3-D63C-4B1F43F5AB64}"/>
              </a:ext>
            </a:extLst>
          </p:cNvPr>
          <p:cNvPicPr>
            <a:picLocks noChangeAspect="1"/>
          </p:cNvPicPr>
          <p:nvPr/>
        </p:nvPicPr>
        <p:blipFill rotWithShape="1">
          <a:blip r:embed="rId8"/>
          <a:srcRect r="68001"/>
          <a:stretch/>
        </p:blipFill>
        <p:spPr>
          <a:xfrm>
            <a:off x="10679456" y="731133"/>
            <a:ext cx="825261" cy="770622"/>
          </a:xfrm>
          <a:prstGeom prst="rect">
            <a:avLst/>
          </a:prstGeom>
        </p:spPr>
      </p:pic>
      <p:sp>
        <p:nvSpPr>
          <p:cNvPr id="60" name="TextBox 59">
            <a:extLst>
              <a:ext uri="{FF2B5EF4-FFF2-40B4-BE49-F238E27FC236}">
                <a16:creationId xmlns:a16="http://schemas.microsoft.com/office/drawing/2014/main" id="{7668EFFA-2848-20AA-0F90-9E27E75EABE5}"/>
              </a:ext>
            </a:extLst>
          </p:cNvPr>
          <p:cNvSpPr txBox="1"/>
          <p:nvPr/>
        </p:nvSpPr>
        <p:spPr>
          <a:xfrm>
            <a:off x="5594230" y="45272"/>
            <a:ext cx="1647645" cy="369332"/>
          </a:xfrm>
          <a:prstGeom prst="rect">
            <a:avLst/>
          </a:prstGeom>
          <a:solidFill>
            <a:schemeClr val="accent5">
              <a:lumMod val="50000"/>
            </a:schemeClr>
          </a:solidFill>
        </p:spPr>
        <p:txBody>
          <a:bodyPr wrap="square" rtlCol="0">
            <a:spAutoFit/>
          </a:bodyPr>
          <a:lstStyle/>
          <a:p>
            <a:pPr algn="ctr"/>
            <a:r>
              <a:rPr lang="en-GB" dirty="0">
                <a:solidFill>
                  <a:schemeClr val="bg1"/>
                </a:solidFill>
              </a:rPr>
              <a:t>Option 1</a:t>
            </a:r>
          </a:p>
        </p:txBody>
      </p:sp>
    </p:spTree>
    <p:extLst>
      <p:ext uri="{BB962C8B-B14F-4D97-AF65-F5344CB8AC3E}">
        <p14:creationId xmlns:p14="http://schemas.microsoft.com/office/powerpoint/2010/main" val="41495665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0FD1037-20BC-D067-D475-06E16D1B4683}"/>
              </a:ext>
            </a:extLst>
          </p:cNvPr>
          <p:cNvSpPr/>
          <p:nvPr/>
        </p:nvSpPr>
        <p:spPr>
          <a:xfrm>
            <a:off x="685799" y="874686"/>
            <a:ext cx="10682378" cy="542872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800" dirty="0"/>
          </a:p>
        </p:txBody>
      </p:sp>
      <p:sp>
        <p:nvSpPr>
          <p:cNvPr id="5" name="TextBox 4">
            <a:extLst>
              <a:ext uri="{FF2B5EF4-FFF2-40B4-BE49-F238E27FC236}">
                <a16:creationId xmlns:a16="http://schemas.microsoft.com/office/drawing/2014/main" id="{25E1586A-CC75-3018-7307-38825C8EDEC4}"/>
              </a:ext>
            </a:extLst>
          </p:cNvPr>
          <p:cNvSpPr txBox="1"/>
          <p:nvPr/>
        </p:nvSpPr>
        <p:spPr>
          <a:xfrm>
            <a:off x="920150" y="956394"/>
            <a:ext cx="1647645" cy="369332"/>
          </a:xfrm>
          <a:prstGeom prst="rect">
            <a:avLst/>
          </a:prstGeom>
          <a:solidFill>
            <a:schemeClr val="accent2">
              <a:lumMod val="75000"/>
            </a:schemeClr>
          </a:solidFill>
        </p:spPr>
        <p:txBody>
          <a:bodyPr wrap="square" rtlCol="0">
            <a:spAutoFit/>
          </a:bodyPr>
          <a:lstStyle/>
          <a:p>
            <a:pPr algn="ctr"/>
            <a:r>
              <a:rPr lang="en-GB" dirty="0">
                <a:solidFill>
                  <a:schemeClr val="bg1"/>
                </a:solidFill>
              </a:rPr>
              <a:t>Overview</a:t>
            </a:r>
          </a:p>
        </p:txBody>
      </p:sp>
      <p:sp>
        <p:nvSpPr>
          <p:cNvPr id="6" name="TextBox 5">
            <a:extLst>
              <a:ext uri="{FF2B5EF4-FFF2-40B4-BE49-F238E27FC236}">
                <a16:creationId xmlns:a16="http://schemas.microsoft.com/office/drawing/2014/main" id="{35F2304B-FB39-F52C-04F8-44B47781476F}"/>
              </a:ext>
            </a:extLst>
          </p:cNvPr>
          <p:cNvSpPr txBox="1"/>
          <p:nvPr/>
        </p:nvSpPr>
        <p:spPr>
          <a:xfrm>
            <a:off x="2628181" y="956394"/>
            <a:ext cx="1647645" cy="369332"/>
          </a:xfrm>
          <a:prstGeom prst="rect">
            <a:avLst/>
          </a:prstGeom>
          <a:solidFill>
            <a:schemeClr val="accent2">
              <a:lumMod val="75000"/>
            </a:schemeClr>
          </a:solidFill>
        </p:spPr>
        <p:txBody>
          <a:bodyPr wrap="square" rtlCol="0">
            <a:spAutoFit/>
          </a:bodyPr>
          <a:lstStyle/>
          <a:p>
            <a:pPr algn="ctr"/>
            <a:r>
              <a:rPr lang="en-GB" dirty="0">
                <a:solidFill>
                  <a:schemeClr val="bg1"/>
                </a:solidFill>
              </a:rPr>
              <a:t>Courses</a:t>
            </a:r>
          </a:p>
        </p:txBody>
      </p:sp>
      <p:pic>
        <p:nvPicPr>
          <p:cNvPr id="50" name="Picture 49">
            <a:extLst>
              <a:ext uri="{FF2B5EF4-FFF2-40B4-BE49-F238E27FC236}">
                <a16:creationId xmlns:a16="http://schemas.microsoft.com/office/drawing/2014/main" id="{BD33F276-C6AA-1A55-8FEF-4435A03E498C}"/>
              </a:ext>
            </a:extLst>
          </p:cNvPr>
          <p:cNvPicPr>
            <a:picLocks noChangeAspect="1"/>
          </p:cNvPicPr>
          <p:nvPr/>
        </p:nvPicPr>
        <p:blipFill>
          <a:blip r:embed="rId2"/>
          <a:stretch>
            <a:fillRect/>
          </a:stretch>
        </p:blipFill>
        <p:spPr>
          <a:xfrm>
            <a:off x="8933817" y="1853086"/>
            <a:ext cx="288657" cy="262416"/>
          </a:xfrm>
          <a:prstGeom prst="rect">
            <a:avLst/>
          </a:prstGeom>
        </p:spPr>
      </p:pic>
      <p:pic>
        <p:nvPicPr>
          <p:cNvPr id="8" name="Picture 7">
            <a:extLst>
              <a:ext uri="{FF2B5EF4-FFF2-40B4-BE49-F238E27FC236}">
                <a16:creationId xmlns:a16="http://schemas.microsoft.com/office/drawing/2014/main" id="{88823C66-9F51-8C65-407B-4437776128E0}"/>
              </a:ext>
            </a:extLst>
          </p:cNvPr>
          <p:cNvPicPr>
            <a:picLocks noChangeAspect="1"/>
          </p:cNvPicPr>
          <p:nvPr/>
        </p:nvPicPr>
        <p:blipFill rotWithShape="1">
          <a:blip r:embed="rId3"/>
          <a:srcRect r="68001"/>
          <a:stretch/>
        </p:blipFill>
        <p:spPr>
          <a:xfrm>
            <a:off x="10354572" y="893426"/>
            <a:ext cx="925902" cy="864600"/>
          </a:xfrm>
          <a:prstGeom prst="rect">
            <a:avLst/>
          </a:prstGeom>
        </p:spPr>
      </p:pic>
      <p:sp>
        <p:nvSpPr>
          <p:cNvPr id="9" name="TextBox 8">
            <a:extLst>
              <a:ext uri="{FF2B5EF4-FFF2-40B4-BE49-F238E27FC236}">
                <a16:creationId xmlns:a16="http://schemas.microsoft.com/office/drawing/2014/main" id="{643C0DF3-4842-F23E-A037-FB3E50022A71}"/>
              </a:ext>
            </a:extLst>
          </p:cNvPr>
          <p:cNvSpPr txBox="1"/>
          <p:nvPr/>
        </p:nvSpPr>
        <p:spPr>
          <a:xfrm>
            <a:off x="5506528" y="185256"/>
            <a:ext cx="1647645" cy="369332"/>
          </a:xfrm>
          <a:prstGeom prst="rect">
            <a:avLst/>
          </a:prstGeom>
          <a:solidFill>
            <a:schemeClr val="accent5">
              <a:lumMod val="50000"/>
            </a:schemeClr>
          </a:solidFill>
        </p:spPr>
        <p:txBody>
          <a:bodyPr wrap="square" rtlCol="0">
            <a:spAutoFit/>
          </a:bodyPr>
          <a:lstStyle/>
          <a:p>
            <a:pPr algn="ctr"/>
            <a:r>
              <a:rPr lang="en-GB" dirty="0">
                <a:solidFill>
                  <a:schemeClr val="bg1"/>
                </a:solidFill>
              </a:rPr>
              <a:t>Option 2</a:t>
            </a:r>
          </a:p>
        </p:txBody>
      </p:sp>
      <p:pic>
        <p:nvPicPr>
          <p:cNvPr id="10" name="Picture 9">
            <a:extLst>
              <a:ext uri="{FF2B5EF4-FFF2-40B4-BE49-F238E27FC236}">
                <a16:creationId xmlns:a16="http://schemas.microsoft.com/office/drawing/2014/main" id="{1F1978AF-C774-9D7C-03C8-D231D2472664}"/>
              </a:ext>
            </a:extLst>
          </p:cNvPr>
          <p:cNvPicPr>
            <a:picLocks noChangeAspect="1"/>
          </p:cNvPicPr>
          <p:nvPr/>
        </p:nvPicPr>
        <p:blipFill>
          <a:blip r:embed="rId4"/>
          <a:stretch>
            <a:fillRect/>
          </a:stretch>
        </p:blipFill>
        <p:spPr>
          <a:xfrm>
            <a:off x="859765" y="1727016"/>
            <a:ext cx="6055831" cy="4469173"/>
          </a:xfrm>
          <a:prstGeom prst="rect">
            <a:avLst/>
          </a:prstGeom>
        </p:spPr>
      </p:pic>
      <p:sp>
        <p:nvSpPr>
          <p:cNvPr id="11" name="Rectangle 10">
            <a:extLst>
              <a:ext uri="{FF2B5EF4-FFF2-40B4-BE49-F238E27FC236}">
                <a16:creationId xmlns:a16="http://schemas.microsoft.com/office/drawing/2014/main" id="{FDE3686D-ACA6-176B-AD24-18125C5E46BB}"/>
              </a:ext>
            </a:extLst>
          </p:cNvPr>
          <p:cNvSpPr/>
          <p:nvPr/>
        </p:nvSpPr>
        <p:spPr>
          <a:xfrm>
            <a:off x="6763108" y="1739287"/>
            <a:ext cx="4534621" cy="43144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3" name="Picture 12">
            <a:extLst>
              <a:ext uri="{FF2B5EF4-FFF2-40B4-BE49-F238E27FC236}">
                <a16:creationId xmlns:a16="http://schemas.microsoft.com/office/drawing/2014/main" id="{01E5A2F6-B3BF-0213-170E-FD28EFBBF1AD}"/>
              </a:ext>
            </a:extLst>
          </p:cNvPr>
          <p:cNvPicPr>
            <a:picLocks noChangeAspect="1"/>
          </p:cNvPicPr>
          <p:nvPr/>
        </p:nvPicPr>
        <p:blipFill>
          <a:blip r:embed="rId5"/>
          <a:stretch>
            <a:fillRect/>
          </a:stretch>
        </p:blipFill>
        <p:spPr>
          <a:xfrm>
            <a:off x="6963189" y="2361228"/>
            <a:ext cx="3676379" cy="2135544"/>
          </a:xfrm>
          <a:prstGeom prst="rect">
            <a:avLst/>
          </a:prstGeom>
        </p:spPr>
      </p:pic>
      <p:sp>
        <p:nvSpPr>
          <p:cNvPr id="15" name="TextBox 14">
            <a:extLst>
              <a:ext uri="{FF2B5EF4-FFF2-40B4-BE49-F238E27FC236}">
                <a16:creationId xmlns:a16="http://schemas.microsoft.com/office/drawing/2014/main" id="{89D5A58C-A434-8DAF-B1D1-36BD6C26C69D}"/>
              </a:ext>
            </a:extLst>
          </p:cNvPr>
          <p:cNvSpPr txBox="1"/>
          <p:nvPr/>
        </p:nvSpPr>
        <p:spPr>
          <a:xfrm>
            <a:off x="6963189" y="1859456"/>
            <a:ext cx="4067121" cy="369332"/>
          </a:xfrm>
          <a:prstGeom prst="rect">
            <a:avLst/>
          </a:prstGeom>
          <a:noFill/>
        </p:spPr>
        <p:txBody>
          <a:bodyPr wrap="square">
            <a:spAutoFit/>
          </a:bodyPr>
          <a:lstStyle/>
          <a:p>
            <a:r>
              <a:rPr lang="en-US" sz="1800" dirty="0"/>
              <a:t>What is generative AI?</a:t>
            </a:r>
          </a:p>
        </p:txBody>
      </p:sp>
      <p:cxnSp>
        <p:nvCxnSpPr>
          <p:cNvPr id="16" name="Straight Arrow Connector 15">
            <a:extLst>
              <a:ext uri="{FF2B5EF4-FFF2-40B4-BE49-F238E27FC236}">
                <a16:creationId xmlns:a16="http://schemas.microsoft.com/office/drawing/2014/main" id="{05DFB698-7732-4C91-1AFA-DE1DA6C9FBED}"/>
              </a:ext>
            </a:extLst>
          </p:cNvPr>
          <p:cNvCxnSpPr>
            <a:cxnSpLocks/>
          </p:cNvCxnSpPr>
          <p:nvPr/>
        </p:nvCxnSpPr>
        <p:spPr>
          <a:xfrm flipV="1">
            <a:off x="4849767" y="2608963"/>
            <a:ext cx="2049960" cy="2051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45333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0FD1037-20BC-D067-D475-06E16D1B4683}"/>
              </a:ext>
            </a:extLst>
          </p:cNvPr>
          <p:cNvSpPr/>
          <p:nvPr/>
        </p:nvSpPr>
        <p:spPr>
          <a:xfrm>
            <a:off x="937403" y="194094"/>
            <a:ext cx="10317193" cy="599967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800" dirty="0"/>
          </a:p>
        </p:txBody>
      </p:sp>
      <p:sp>
        <p:nvSpPr>
          <p:cNvPr id="5" name="TextBox 4">
            <a:extLst>
              <a:ext uri="{FF2B5EF4-FFF2-40B4-BE49-F238E27FC236}">
                <a16:creationId xmlns:a16="http://schemas.microsoft.com/office/drawing/2014/main" id="{25E1586A-CC75-3018-7307-38825C8EDEC4}"/>
              </a:ext>
            </a:extLst>
          </p:cNvPr>
          <p:cNvSpPr txBox="1"/>
          <p:nvPr/>
        </p:nvSpPr>
        <p:spPr>
          <a:xfrm>
            <a:off x="1040920" y="263106"/>
            <a:ext cx="1647645" cy="369332"/>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en-GB" dirty="0">
                <a:solidFill>
                  <a:schemeClr val="bg1"/>
                </a:solidFill>
              </a:rPr>
              <a:t>Overview</a:t>
            </a:r>
          </a:p>
        </p:txBody>
      </p:sp>
      <p:sp>
        <p:nvSpPr>
          <p:cNvPr id="6" name="TextBox 5">
            <a:extLst>
              <a:ext uri="{FF2B5EF4-FFF2-40B4-BE49-F238E27FC236}">
                <a16:creationId xmlns:a16="http://schemas.microsoft.com/office/drawing/2014/main" id="{35F2304B-FB39-F52C-04F8-44B47781476F}"/>
              </a:ext>
            </a:extLst>
          </p:cNvPr>
          <p:cNvSpPr txBox="1"/>
          <p:nvPr/>
        </p:nvSpPr>
        <p:spPr>
          <a:xfrm>
            <a:off x="2748951" y="263106"/>
            <a:ext cx="1647645" cy="369332"/>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algn="ctr"/>
            <a:r>
              <a:rPr lang="en-GB" dirty="0">
                <a:solidFill>
                  <a:schemeClr val="bg1"/>
                </a:solidFill>
              </a:rPr>
              <a:t>Courses</a:t>
            </a:r>
          </a:p>
        </p:txBody>
      </p:sp>
      <p:sp>
        <p:nvSpPr>
          <p:cNvPr id="49" name="TextBox 48">
            <a:extLst>
              <a:ext uri="{FF2B5EF4-FFF2-40B4-BE49-F238E27FC236}">
                <a16:creationId xmlns:a16="http://schemas.microsoft.com/office/drawing/2014/main" id="{D00D10B6-8D19-5797-EF6C-00A01D1427FC}"/>
              </a:ext>
            </a:extLst>
          </p:cNvPr>
          <p:cNvSpPr txBox="1"/>
          <p:nvPr/>
        </p:nvSpPr>
        <p:spPr>
          <a:xfrm>
            <a:off x="4469919" y="263106"/>
            <a:ext cx="2551983" cy="369332"/>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pPr algn="ctr"/>
            <a:r>
              <a:rPr lang="en-GB" dirty="0">
                <a:solidFill>
                  <a:schemeClr val="bg1"/>
                </a:solidFill>
              </a:rPr>
              <a:t>My Enrolled Tracks</a:t>
            </a:r>
          </a:p>
        </p:txBody>
      </p:sp>
      <p:pic>
        <p:nvPicPr>
          <p:cNvPr id="2" name="Picture 1">
            <a:extLst>
              <a:ext uri="{FF2B5EF4-FFF2-40B4-BE49-F238E27FC236}">
                <a16:creationId xmlns:a16="http://schemas.microsoft.com/office/drawing/2014/main" id="{866BD4FC-7B04-9F75-6721-76C11D96AE29}"/>
              </a:ext>
            </a:extLst>
          </p:cNvPr>
          <p:cNvPicPr>
            <a:picLocks noChangeAspect="1"/>
          </p:cNvPicPr>
          <p:nvPr/>
        </p:nvPicPr>
        <p:blipFill rotWithShape="1">
          <a:blip r:embed="rId2"/>
          <a:srcRect t="13349"/>
          <a:stretch/>
        </p:blipFill>
        <p:spPr>
          <a:xfrm>
            <a:off x="1592345" y="1604514"/>
            <a:ext cx="8748518" cy="2049680"/>
          </a:xfrm>
          <a:prstGeom prst="rect">
            <a:avLst/>
          </a:prstGeom>
        </p:spPr>
      </p:pic>
      <p:pic>
        <p:nvPicPr>
          <p:cNvPr id="14" name="Picture 13">
            <a:extLst>
              <a:ext uri="{FF2B5EF4-FFF2-40B4-BE49-F238E27FC236}">
                <a16:creationId xmlns:a16="http://schemas.microsoft.com/office/drawing/2014/main" id="{E42E4CE8-94BA-028A-7DE3-AB1E02645F35}"/>
              </a:ext>
            </a:extLst>
          </p:cNvPr>
          <p:cNvPicPr>
            <a:picLocks noChangeAspect="1"/>
          </p:cNvPicPr>
          <p:nvPr/>
        </p:nvPicPr>
        <p:blipFill>
          <a:blip r:embed="rId3"/>
          <a:stretch>
            <a:fillRect/>
          </a:stretch>
        </p:blipFill>
        <p:spPr>
          <a:xfrm>
            <a:off x="1707221" y="3806765"/>
            <a:ext cx="8277225" cy="1866900"/>
          </a:xfrm>
          <a:prstGeom prst="rect">
            <a:avLst/>
          </a:prstGeom>
        </p:spPr>
      </p:pic>
      <p:sp>
        <p:nvSpPr>
          <p:cNvPr id="16" name="TextBox 15">
            <a:extLst>
              <a:ext uri="{FF2B5EF4-FFF2-40B4-BE49-F238E27FC236}">
                <a16:creationId xmlns:a16="http://schemas.microsoft.com/office/drawing/2014/main" id="{01744EFA-69C9-CE95-3184-500E7C58C0D9}"/>
              </a:ext>
            </a:extLst>
          </p:cNvPr>
          <p:cNvSpPr txBox="1"/>
          <p:nvPr/>
        </p:nvSpPr>
        <p:spPr>
          <a:xfrm>
            <a:off x="5272176" y="1158897"/>
            <a:ext cx="1647645" cy="369332"/>
          </a:xfrm>
          <a:prstGeom prst="rect">
            <a:avLst/>
          </a:prstGeom>
          <a:solidFill>
            <a:schemeClr val="accent5">
              <a:lumMod val="50000"/>
            </a:schemeClr>
          </a:solidFill>
        </p:spPr>
        <p:txBody>
          <a:bodyPr wrap="square" rtlCol="0">
            <a:spAutoFit/>
          </a:bodyPr>
          <a:lstStyle/>
          <a:p>
            <a:pPr algn="ctr"/>
            <a:r>
              <a:rPr lang="en-GB" dirty="0">
                <a:solidFill>
                  <a:schemeClr val="bg1"/>
                </a:solidFill>
              </a:rPr>
              <a:t>Option 1</a:t>
            </a:r>
          </a:p>
        </p:txBody>
      </p:sp>
      <p:sp>
        <p:nvSpPr>
          <p:cNvPr id="17" name="TextBox 16">
            <a:extLst>
              <a:ext uri="{FF2B5EF4-FFF2-40B4-BE49-F238E27FC236}">
                <a16:creationId xmlns:a16="http://schemas.microsoft.com/office/drawing/2014/main" id="{470CF575-B846-A9B3-6DB3-0B91B561FB1C}"/>
              </a:ext>
            </a:extLst>
          </p:cNvPr>
          <p:cNvSpPr txBox="1"/>
          <p:nvPr/>
        </p:nvSpPr>
        <p:spPr>
          <a:xfrm>
            <a:off x="5142781" y="3469528"/>
            <a:ext cx="1647645" cy="369332"/>
          </a:xfrm>
          <a:prstGeom prst="rect">
            <a:avLst/>
          </a:prstGeom>
          <a:solidFill>
            <a:schemeClr val="accent5">
              <a:lumMod val="50000"/>
            </a:schemeClr>
          </a:solidFill>
        </p:spPr>
        <p:txBody>
          <a:bodyPr wrap="square" rtlCol="0">
            <a:spAutoFit/>
          </a:bodyPr>
          <a:lstStyle/>
          <a:p>
            <a:pPr algn="ctr"/>
            <a:r>
              <a:rPr lang="en-GB" dirty="0">
                <a:solidFill>
                  <a:schemeClr val="bg1"/>
                </a:solidFill>
              </a:rPr>
              <a:t>Option 2</a:t>
            </a:r>
          </a:p>
        </p:txBody>
      </p:sp>
    </p:spTree>
    <p:extLst>
      <p:ext uri="{BB962C8B-B14F-4D97-AF65-F5344CB8AC3E}">
        <p14:creationId xmlns:p14="http://schemas.microsoft.com/office/powerpoint/2010/main" val="26013477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154</TotalTime>
  <Words>141</Words>
  <Application>Microsoft Office PowerPoint</Application>
  <PresentationFormat>Widescreen</PresentationFormat>
  <Paragraphs>35</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Averta</vt:lpstr>
      <vt:lpstr>Calibri</vt:lpstr>
      <vt:lpstr>Calibri Light</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Manish Bhartiya</dc:creator>
  <cp:lastModifiedBy>Manish Bhartiya</cp:lastModifiedBy>
  <cp:revision>8</cp:revision>
  <dcterms:created xsi:type="dcterms:W3CDTF">2023-11-13T07:57:40Z</dcterms:created>
  <dcterms:modified xsi:type="dcterms:W3CDTF">2023-11-23T06:43:57Z</dcterms:modified>
</cp:coreProperties>
</file>