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134E8-A04F-280D-62A8-FBE318B66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082B1-769A-02BD-BE4E-7C399910A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68350-D5ED-4306-8D5B-A0C3C9D5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614A4-5B23-471B-9158-F367F4E4D56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9F2C5-2FFD-CE6E-31D0-1E17C3A82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32ECD-047B-7073-015D-9AFB553A3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B77D-2826-4F74-A7EA-47EAA4CCD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8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FF9FD-E612-FC55-A1C8-1604D6E8F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D0CB7-119B-D9D9-6BF3-65BFFD77B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7B2BE-6685-0C95-1D8F-D5955827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614A4-5B23-471B-9158-F367F4E4D56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61EE-BEFA-239E-840B-F4F8ED0CC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25B04-3205-4880-1943-4ED4775AE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B77D-2826-4F74-A7EA-47EAA4CCD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6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F1B70B-C0B9-A8EB-6AE2-336731D7D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6339F-4F31-3F25-E8A2-13F3EE301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A1DB4-A81B-932D-0F00-C5961CC5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614A4-5B23-471B-9158-F367F4E4D56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8D48E-7793-7F0C-B91D-208284600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4F94-321C-95E5-7494-53658C5C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B77D-2826-4F74-A7EA-47EAA4CCD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3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456B8-AD6C-5780-CDCF-BA83435B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5EF0D-9DFD-0272-00DE-14C53C118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4EDA0-F97F-8A77-1652-0D9EC431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614A4-5B23-471B-9158-F367F4E4D56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BA6BE-087F-1A0A-FDEC-25602FB6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9D6BC-8B46-A1FB-8386-FE8EA3A7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B77D-2826-4F74-A7EA-47EAA4CCD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2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805B-2CA4-7553-C23A-6B8123F58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6405F-0314-9996-3402-A781756AD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406A3-2C72-635B-48AA-011BA3AA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614A4-5B23-471B-9158-F367F4E4D56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8CDCB-49C3-5DD5-1067-8E6B20180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FD14F-DA5B-876C-E9BA-165B1C0EF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B77D-2826-4F74-A7EA-47EAA4CCD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5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4529C-8C0C-3C02-5CD9-9957EAFC2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4A72F-DF27-F801-4FF9-5E41DFC7A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A922F-A170-FA06-880C-2EA1977E6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23322-E185-D870-8C32-06223EDB4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614A4-5B23-471B-9158-F367F4E4D56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7C2B3-894D-08B6-59FC-C4F1B8E0B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26B93-0830-D01B-87E9-06CC47A34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B77D-2826-4F74-A7EA-47EAA4CCD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0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648E-8D61-EF55-40DB-13073815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50C15-0F87-53A9-574C-FD57F6A2A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F5075-A7B8-15BF-D821-C4226C2A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ED0E19-968D-7273-4211-AE554D789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917A4-F8FE-4BFF-5AD2-04ECC4C3B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5F63F1-E3E9-5A52-05FA-0597955C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614A4-5B23-471B-9158-F367F4E4D56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22827D-B014-9441-2770-B8CB74CB1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FDE53E-3260-F2E3-98DA-5248D334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B77D-2826-4F74-A7EA-47EAA4CCD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6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82BF8-C21B-108A-EDEA-D3D6CD88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4CB6C-53A4-6076-31F1-79160BA7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614A4-5B23-471B-9158-F367F4E4D56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A5E14-B795-445D-E723-5BC2FE51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A3C05-E226-A675-E2DA-FE7F30FF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B77D-2826-4F74-A7EA-47EAA4CCD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7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7AC235-3CD2-D209-5C48-6FDD93B3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614A4-5B23-471B-9158-F367F4E4D56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E973E-D339-D04A-D8A3-1513C000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63583-2A13-2ECB-01E7-BDEEBC249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B77D-2826-4F74-A7EA-47EAA4CCD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4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69274-762E-9747-DD38-2AE1A3056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2666D-D848-20CF-21B2-DED1FD2D7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85D1D-AB61-857D-1F1B-5CD3CFB3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298E7-5C46-117B-AAD9-5B66B194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614A4-5B23-471B-9158-F367F4E4D56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C7656-3A1B-7DB2-C352-46EB8BB89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1CC04-3298-9C43-117C-A4F312468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B77D-2826-4F74-A7EA-47EAA4CCD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6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0092-FB09-DBC5-2C97-25A158DE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14EA6E-BD32-FC6A-43A1-3F99636D5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8EB04-126D-2681-7C31-7011A368A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D2EC4-198E-0A15-1220-6DAA077E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614A4-5B23-471B-9158-F367F4E4D56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5D39C-739E-493F-24BC-041892099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D989F-12FD-2F5C-0999-A377F325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B77D-2826-4F74-A7EA-47EAA4CCD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7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D4AD90-8DBE-699E-5C3D-A8EAE8739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AF661-425D-104E-218E-65C750579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A9A0B-4CA6-BF35-CFA1-1DE8BA88E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614A4-5B23-471B-9158-F367F4E4D56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84B04-8852-C1D9-39D5-6C708B76B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AFF37-FE13-E026-CD16-CBF842A05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FB77D-2826-4F74-A7EA-47EAA4CCD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7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C2B58F-0228-3B95-82C5-7E639D3CA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5"/>
          <a:stretch/>
        </p:blipFill>
        <p:spPr>
          <a:xfrm>
            <a:off x="115148" y="80947"/>
            <a:ext cx="11362477" cy="66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0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117B-2D09-8724-19B0-2C3671DCFC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873AE-D0E6-26D3-D0E9-230608FE21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18A47-08C7-A9BF-5421-D3F416F65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08" y="286914"/>
            <a:ext cx="11402008" cy="624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1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A81177-71C9-E2C8-0290-A2C8E153E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4" y="0"/>
            <a:ext cx="11535523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2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2C002A-9365-3DF7-263E-784D18E60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67"/>
          <a:stretch/>
        </p:blipFill>
        <p:spPr>
          <a:xfrm>
            <a:off x="3647306" y="725554"/>
            <a:ext cx="3970803" cy="54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2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4DE6AC-8952-E648-D2CD-40F6770FE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426" y="385894"/>
            <a:ext cx="11595470" cy="59598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F779FF-FBC5-4797-1615-C9D49F28582E}"/>
              </a:ext>
            </a:extLst>
          </p:cNvPr>
          <p:cNvSpPr txBox="1"/>
          <p:nvPr/>
        </p:nvSpPr>
        <p:spPr>
          <a:xfrm>
            <a:off x="3097764" y="385894"/>
            <a:ext cx="8269320" cy="872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05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91E567-BB65-A565-4913-C7A8EC3DE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4" y="0"/>
            <a:ext cx="11666885" cy="66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79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589678-A775-90DB-9574-88B7FC3E2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9" y="396749"/>
            <a:ext cx="11550001" cy="58920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EB0F00-C3ED-5DFC-C6FD-3EBC1D5B4D43}"/>
              </a:ext>
            </a:extLst>
          </p:cNvPr>
          <p:cNvSpPr txBox="1"/>
          <p:nvPr/>
        </p:nvSpPr>
        <p:spPr>
          <a:xfrm>
            <a:off x="7100596" y="289249"/>
            <a:ext cx="3946849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2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Fox</dc:creator>
  <cp:lastModifiedBy>Bob Fox</cp:lastModifiedBy>
  <cp:revision>3</cp:revision>
  <dcterms:created xsi:type="dcterms:W3CDTF">2023-11-21T12:45:47Z</dcterms:created>
  <dcterms:modified xsi:type="dcterms:W3CDTF">2023-11-21T12:55:54Z</dcterms:modified>
</cp:coreProperties>
</file>