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9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4FA68-C148-46CC-ACD0-1C9BF62EF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582BA-A190-4011-94E5-BFAFFA57C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9825F-2F79-40D3-A1C5-5E2A8E60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22B5F-C7D9-4860-A368-E3ED1257D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09A4A-CBBE-4209-91F9-982973EFB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65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FCD2-1867-4858-92BF-C4741BEAE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AF08C-7FCB-4B43-824D-67A35440B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5EC70-4947-4AE3-B7CE-C3B21B702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0138C-FEF5-4F81-8AA0-92B3FB51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9697B-BA1B-45D0-9C78-822E94D5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53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C1D0F0-AE7B-4A75-A118-C8179368A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215C6-86C9-4666-A934-3971AE9B9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64F28-0A7A-4E0B-AE38-9D177F8F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39D4A-D266-462A-9320-E4FC6405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B15A9-7998-494D-AA78-B43067CF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88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B7ACA-E1AB-456B-91C9-792CB960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BA45D-6F1D-4BA4-A744-5B292CAB1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9F672-1648-47CC-9EA2-1C33399DA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259F6-BFA1-4BF4-8F0D-7DDCE755B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E6694-1B15-4C5F-942C-5E012522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374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B3096-27D5-47E4-BCB2-9AF335EB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5E73A3-A9EA-47E6-ACBD-8CE26EBDA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2128A-47F7-4692-810B-B15EFF96B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BDBC2-61C1-49B6-B706-72824BB1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1B894-69E3-44D9-9D8E-8095045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97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40914-259F-493E-ACD9-139D78241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CEEB0-2BD5-46BC-9B26-D13C2964D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854F1-3FC7-4617-B985-42DBA8503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BBCF9-CDBF-4137-8277-6AF565F31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CD4C4-2B9D-445C-B7CE-960E9AB0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016BB6-603E-460A-A3C8-89BB2FF01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08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EBE38-4790-4C78-9E25-0CEC4FC1F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73AF1-185B-419F-BF26-80D826211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EE950-B233-4F72-AF2E-C577DDD88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60B8D1-3916-4262-8867-B9CE755F3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7EF0C-779C-4A4F-BB16-460DF99B0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2314F2-096E-484C-B6D1-B7E5CE12C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56FE7E-E836-4B8E-BBAC-570CDBD5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E6F486-35D3-4051-B6B1-0DAF7CD3F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62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E3D9A-9EBB-4320-BC62-79EC65FB4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F55572-6B86-4DC2-B05D-C35739B85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0723F-0FEA-408C-A6B2-8F253E4D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539F6D-F532-40AA-8D1E-A4A9957F8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77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D38B8D-8E3F-43D8-BC0F-FD7182516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BECEB-E337-422B-8E51-00D3CE9A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E9089D-59D7-4B3E-AC33-44B86F093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04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9F85-7C3D-4ADB-AAD6-4101ADE3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2F61B-13DF-4481-9469-DCE1D0E3B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C13D3-83E3-4B27-A7D7-4D85EE353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E02BB-FF7D-441F-B114-9DA645211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498F8-796F-410B-A0D4-FA4B4AF9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03F93-65A6-4F65-A595-42FE0933F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493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E9F5-D5EE-4CE9-82E4-596BDC90D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4578E5-383B-44F3-8391-781A5A8C9F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1504D-D0F6-4472-BE04-04ED5F43F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48728-137C-413A-B9C2-F205E1B14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C311A5-4C4F-46A1-A66B-6556A3653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D5F32-D281-4FE4-804C-3D2344448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28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B0E1E9-95A9-43A7-8B6F-1ACFF4D8C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4315C-FF1E-4E6B-BEAD-DF65392EB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AC392-16B6-4C56-A979-DC3AA5EDA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FEC14-1AA2-40CD-8D4A-A2FA45B333B2}" type="datetimeFigureOut">
              <a:rPr lang="tr-TR" smtClean="0"/>
              <a:t>2.11.2023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E42C1-AA9C-4D7A-B0B1-9731C49A69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2A8F8-72A0-4EB4-9205-79CFC03C4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176FB-BA0B-43D5-B706-3571C0BBA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73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5B6257-1A42-4303-8B5F-545C9FCA2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338" y="252412"/>
            <a:ext cx="8039100" cy="63531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2C7FF13-5036-4BCF-83DE-35C538FC9D97}"/>
              </a:ext>
            </a:extLst>
          </p:cNvPr>
          <p:cNvSpPr txBox="1"/>
          <p:nvPr/>
        </p:nvSpPr>
        <p:spPr>
          <a:xfrm>
            <a:off x="2971101" y="5504903"/>
            <a:ext cx="64511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b="1" dirty="0"/>
              <a:t>Pizzeria 		&amp; 		Trattoria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5D6B01-F9EB-41B4-8EDD-26E4A31639AE}"/>
              </a:ext>
            </a:extLst>
          </p:cNvPr>
          <p:cNvSpPr txBox="1"/>
          <p:nvPr/>
        </p:nvSpPr>
        <p:spPr>
          <a:xfrm>
            <a:off x="184557" y="629174"/>
            <a:ext cx="16694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Color can change, it is a bit dead! </a:t>
            </a:r>
          </a:p>
          <a:p>
            <a:endParaRPr lang="tr-TR" dirty="0"/>
          </a:p>
          <a:p>
            <a:r>
              <a:rPr lang="tr-TR" dirty="0"/>
              <a:t>Also Pizzeria and Trattoria underneath can have contrasting background or complementing</a:t>
            </a:r>
          </a:p>
        </p:txBody>
      </p:sp>
    </p:spTree>
    <p:extLst>
      <p:ext uri="{BB962C8B-B14F-4D97-AF65-F5344CB8AC3E}">
        <p14:creationId xmlns:p14="http://schemas.microsoft.com/office/powerpoint/2010/main" val="342612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5B6257-1A42-4303-8B5F-545C9FCA2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973218" cy="551082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CBE21A3-A483-4690-8229-DDD980C9A70F}"/>
              </a:ext>
            </a:extLst>
          </p:cNvPr>
          <p:cNvSpPr/>
          <p:nvPr/>
        </p:nvSpPr>
        <p:spPr>
          <a:xfrm>
            <a:off x="6973218" y="0"/>
            <a:ext cx="5218782" cy="5510825"/>
          </a:xfrm>
          <a:prstGeom prst="rect">
            <a:avLst/>
          </a:prstGeom>
          <a:solidFill>
            <a:srgbClr val="C89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C7FF13-5036-4BCF-83DE-35C538FC9D97}"/>
              </a:ext>
            </a:extLst>
          </p:cNvPr>
          <p:cNvSpPr txBox="1"/>
          <p:nvPr/>
        </p:nvSpPr>
        <p:spPr>
          <a:xfrm>
            <a:off x="6096000" y="1196026"/>
            <a:ext cx="6451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/>
              <a:t>Pizzeria </a:t>
            </a:r>
          </a:p>
          <a:p>
            <a:pPr algn="ctr"/>
            <a:r>
              <a:rPr lang="tr-TR" sz="6000" b="1" dirty="0"/>
              <a:t>&amp; </a:t>
            </a:r>
          </a:p>
          <a:p>
            <a:pPr algn="ctr"/>
            <a:r>
              <a:rPr lang="tr-TR" sz="6000" b="1" dirty="0"/>
              <a:t>Trattoria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56046-E2AF-4A9F-B7B8-7C021F40907D}"/>
              </a:ext>
            </a:extLst>
          </p:cNvPr>
          <p:cNvSpPr txBox="1"/>
          <p:nvPr/>
        </p:nvSpPr>
        <p:spPr>
          <a:xfrm>
            <a:off x="145279" y="5606041"/>
            <a:ext cx="10648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The billboard could have the Luce name on the left and Pizzeria &amp; Trattoria on the right. But should look cool, trendy OR Pizzeria and Trattoria could be right underneath and Luce name could be at the middle then would it look empty?</a:t>
            </a:r>
          </a:p>
        </p:txBody>
      </p:sp>
    </p:spTree>
    <p:extLst>
      <p:ext uri="{BB962C8B-B14F-4D97-AF65-F5344CB8AC3E}">
        <p14:creationId xmlns:p14="http://schemas.microsoft.com/office/powerpoint/2010/main" val="2136030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talian Restaurant Logo Images – Browse 27,900 Stock Photos, Vectors, and  Video | Adobe Stock">
            <a:extLst>
              <a:ext uri="{FF2B5EF4-FFF2-40B4-BE49-F238E27FC236}">
                <a16:creationId xmlns:a16="http://schemas.microsoft.com/office/drawing/2014/main" id="{92D915CE-3ACE-4782-8E8B-F2B969FB5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82" y="1415397"/>
            <a:ext cx="6221339" cy="3110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14C619-A3CD-4F4D-8C12-0D15D5867D1C}"/>
              </a:ext>
            </a:extLst>
          </p:cNvPr>
          <p:cNvSpPr txBox="1"/>
          <p:nvPr/>
        </p:nvSpPr>
        <p:spPr>
          <a:xfrm>
            <a:off x="239282" y="205099"/>
            <a:ext cx="9955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000" dirty="0"/>
              <a:t>EXAMPLES WE LIKE!</a:t>
            </a:r>
          </a:p>
        </p:txBody>
      </p:sp>
      <p:pic>
        <p:nvPicPr>
          <p:cNvPr id="1028" name="Picture 4" descr="Logo Pizzeria Stock Photos and Images - 123RF">
            <a:extLst>
              <a:ext uri="{FF2B5EF4-FFF2-40B4-BE49-F238E27FC236}">
                <a16:creationId xmlns:a16="http://schemas.microsoft.com/office/drawing/2014/main" id="{5FBB8B4B-A0B4-49FD-8081-6277304EF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731" y="820931"/>
            <a:ext cx="4286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ew Brand Identity for Los Italianos by Huaman - BP&amp;O | Italian restaurant  logos, Logo restaurant, Identity design logo">
            <a:extLst>
              <a:ext uri="{FF2B5EF4-FFF2-40B4-BE49-F238E27FC236}">
                <a16:creationId xmlns:a16="http://schemas.microsoft.com/office/drawing/2014/main" id="{9812D1EA-C610-4D37-A39D-39FBEE75A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853" y="4046652"/>
            <a:ext cx="2654537" cy="265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omepage - The Cousins Italian Restaurant">
            <a:extLst>
              <a:ext uri="{FF2B5EF4-FFF2-40B4-BE49-F238E27FC236}">
                <a16:creationId xmlns:a16="http://schemas.microsoft.com/office/drawing/2014/main" id="{372B4AE7-6948-4768-9D4C-9C6C6E332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696626"/>
            <a:ext cx="2161374" cy="216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21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Berk Uzgoren</dc:creator>
  <cp:lastModifiedBy>Berk Uzgoren</cp:lastModifiedBy>
  <cp:revision>2</cp:revision>
  <dcterms:created xsi:type="dcterms:W3CDTF">2023-11-02T06:12:00Z</dcterms:created>
  <dcterms:modified xsi:type="dcterms:W3CDTF">2023-11-02T06:19:43Z</dcterms:modified>
</cp:coreProperties>
</file>