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E31B-0DAB-4D23-AA8C-E9DCCCA1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8589E-C771-4C52-A365-CE192FF4C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31E04-92A0-4B5F-AC99-E38484BD9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3B16D-737F-449A-8CAE-87D56947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A6827-465E-43EB-91D4-7CE575A97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1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B74B-92F8-44D4-9018-61E821F8B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D69D7-FB23-4B88-9FAD-EBDEF6BBC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A94C9-320D-4919-9A58-2CC8C83D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55BE3-C550-4008-BCD7-BCF664C3F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E8D27-55DC-476F-9827-B07669B73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0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D97643-FE8C-40EE-8E8A-CAD5354D9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812916-B2EF-483C-9661-329450935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81ED3-E951-47A1-89E8-4283FE0AE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50D9D-2FAD-424D-980F-A2E7A85C2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395C9-5341-4C49-8782-0DE40516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6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66951-351F-44E7-B5AA-C9A983138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5B75F-CF1F-4EB9-95EC-52D1FDDF1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1E895-7E40-4905-94E1-BF10769F8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DBD65-7B55-4412-9D32-5C32D99E4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454F7-7127-4BFB-8690-50D1598D5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EBA1E-9C9D-4FCA-AD6D-8A68E8954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8A83A-A0C9-4617-9CF5-FDA125146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60BF-1F12-4854-8BA9-F6FE8D355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8EBD4-FCD1-4D1F-AB55-28B23DC16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E7176-1135-446C-B8FD-2D760B6FA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C91A8-EB13-41CC-B2EA-805A41E2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2D694-F045-4123-9D81-A7AB6535F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0EB39-74B9-42D4-8D55-3773D4113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CB0E5-84DA-4FE3-8D3B-F80FC2EF8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36C07-8964-4560-B9BF-35174D30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56495-4CEC-4D59-A7A0-790FCC72D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3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CE2E-4C22-481F-B68D-0CD50BBF4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4F211-3F4B-469E-8AFA-1D4083DF0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C91B5-12D9-4B7B-8EFC-B1234BD21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C0730E-D148-459C-ACF1-C8D936151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0305DB-2F1D-4C43-A763-1147582D9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A9194D-508F-423E-84F6-9D0423AD4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CC80E7-BA56-49B0-AABF-C650D0E99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267161-B72A-4E19-B539-C3633A866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9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B9B2A-27DF-4278-BFCC-9C37A8DC8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1D9BC5-502B-42FB-B40C-D30E5E32D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A40D95-7ED2-4AF9-BB6F-4FCF9212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B21573-6F85-4B00-BD47-680634739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6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D01F18-FE37-473F-964C-183CAA745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BDBBE-B798-48E2-BF07-C614E27F1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9CA07-2AA3-4138-8EB7-335C046A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68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367EE-FD33-4277-BACF-053129EB5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2C4CD-DDB4-40DC-9EDE-C07F1BBCB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D5DB2-4413-4F76-B75D-D08C686B2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705EE-0C9E-4BA2-8F7C-AB9519CD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30D16-5756-4D61-91C7-7F76A0D42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25BC88-D0C5-4C46-B112-EBBA8A4B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4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EADBE-A111-4313-BB7F-88C8A4662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D39CA5-1DC9-49EF-91D8-F7B5FEFE1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DD6859-5A96-4489-A6C9-BEEEFF336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706A72-27FC-40A1-91F7-7775A31D3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565893-59A3-493D-830A-EDEA15C7E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85127-1392-44A2-803A-030F2DE1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7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FEC814-D2DF-4D59-B5B2-353B21372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E3E14-83C9-4711-AB94-76C8129C0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171B8-3691-4955-B4A1-FFF927B9A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C94AD-3974-4BF9-8DA4-92193DA2E48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57BC4-C64A-41F2-AAE2-5DD4DE85E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A210B-A98F-4916-9AA5-E889BE314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B0152-4D57-4CE2-BFCD-617428984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8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CDFBF5-9AEF-4575-B346-3AD0ECE7F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38" y="610696"/>
            <a:ext cx="3042735" cy="810656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88A4EFE0-EE73-4EE9-B893-204D44A18A88}"/>
              </a:ext>
            </a:extLst>
          </p:cNvPr>
          <p:cNvGrpSpPr/>
          <p:nvPr/>
        </p:nvGrpSpPr>
        <p:grpSpPr>
          <a:xfrm>
            <a:off x="9889669" y="2685394"/>
            <a:ext cx="2120332" cy="1322686"/>
            <a:chOff x="9590768" y="3383523"/>
            <a:chExt cx="2021302" cy="1356966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79C77A8-2B37-4332-8980-DD5CA0C02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590768" y="3383523"/>
              <a:ext cx="1932290" cy="95685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485369D-954E-4F71-81E2-220DA963B477}"/>
                </a:ext>
              </a:extLst>
            </p:cNvPr>
            <p:cNvSpPr txBox="1"/>
            <p:nvPr/>
          </p:nvSpPr>
          <p:spPr>
            <a:xfrm>
              <a:off x="9765629" y="4340379"/>
              <a:ext cx="18464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000" dirty="0">
                  <a:solidFill>
                    <a:srgbClr val="0070C0"/>
                  </a:solidFill>
                </a:rPr>
                <a:t>Emblem too complex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000" dirty="0">
                  <a:solidFill>
                    <a:srgbClr val="0070C0"/>
                  </a:solidFill>
                </a:rPr>
                <a:t>Font not modern</a:t>
              </a: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4253E027-C4EC-46BA-B2E6-E3428C8711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408" y="4176721"/>
            <a:ext cx="2000751" cy="86727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D45590A-94ED-45AB-AF8C-9EE90B323BAF}"/>
              </a:ext>
            </a:extLst>
          </p:cNvPr>
          <p:cNvSpPr txBox="1"/>
          <p:nvPr/>
        </p:nvSpPr>
        <p:spPr>
          <a:xfrm>
            <a:off x="10023530" y="4964147"/>
            <a:ext cx="15327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Emblem too complex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Overpowers logo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Font slightly too heavy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61B3F41-9F41-41BD-B3AD-F2A7C7E57B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0768" y="1649075"/>
            <a:ext cx="2229117" cy="72295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D8443CA-CA26-40C0-9A2E-1910FF54048C}"/>
              </a:ext>
            </a:extLst>
          </p:cNvPr>
          <p:cNvSpPr txBox="1"/>
          <p:nvPr/>
        </p:nvSpPr>
        <p:spPr>
          <a:xfrm>
            <a:off x="10038166" y="2268335"/>
            <a:ext cx="160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Logo &amp; font looks dated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Emblem too busy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F925918-2223-4AFE-B09C-4E80E6E74D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65629" y="573955"/>
            <a:ext cx="1383826" cy="6569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AEC0C91-5D6E-49DC-894F-1F12FF8B26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5318" y="610695"/>
            <a:ext cx="1895475" cy="7048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E6027F8-3F7F-4E8B-BB09-7CEAEAC33D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27162" y="5615250"/>
            <a:ext cx="2165326" cy="722957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E6FE079C-A5F7-4967-A91A-58A6CF310CE9}"/>
              </a:ext>
            </a:extLst>
          </p:cNvPr>
          <p:cNvSpPr txBox="1"/>
          <p:nvPr/>
        </p:nvSpPr>
        <p:spPr>
          <a:xfrm>
            <a:off x="10358767" y="6398792"/>
            <a:ext cx="12811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Emblem too large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A52EE51-C4B5-4400-9CE8-07C9EB081F7B}"/>
              </a:ext>
            </a:extLst>
          </p:cNvPr>
          <p:cNvSpPr txBox="1"/>
          <p:nvPr/>
        </p:nvSpPr>
        <p:spPr>
          <a:xfrm>
            <a:off x="10092238" y="1306496"/>
            <a:ext cx="12811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Emblem too large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A412240A-2078-43DC-B953-0674551A2B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7929" y="3810047"/>
            <a:ext cx="2120332" cy="53705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2D6650B-D82A-409F-8586-F3F050E2F48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9126" y="2436475"/>
            <a:ext cx="2510892" cy="69532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417C322-197A-485F-8355-0447862BC0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70898" y="4268450"/>
            <a:ext cx="1968616" cy="68473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06C056B-3317-4222-BF7B-BBA7D2B3EA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19260" y="5231251"/>
            <a:ext cx="1809219" cy="66579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8F91D00A-4E87-4A64-BFEF-BC5D44B22D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72204" y="537779"/>
            <a:ext cx="2021069" cy="689923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218512CC-2D42-4637-A509-3201875BAD96}"/>
              </a:ext>
            </a:extLst>
          </p:cNvPr>
          <p:cNvSpPr txBox="1"/>
          <p:nvPr/>
        </p:nvSpPr>
        <p:spPr>
          <a:xfrm>
            <a:off x="3969639" y="4874043"/>
            <a:ext cx="1749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Preowned Luxury Watches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Simplicity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2D29279-DD14-4F3E-9C52-09F82DAAE26C}"/>
              </a:ext>
            </a:extLst>
          </p:cNvPr>
          <p:cNvSpPr txBox="1"/>
          <p:nvPr/>
        </p:nvSpPr>
        <p:spPr>
          <a:xfrm>
            <a:off x="3615543" y="3530705"/>
            <a:ext cx="32992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Primary Care &amp; Health Mgt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Newer, warmer colors being used for healthcare, vs traditional blue, grey tones; trusting, approachable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Font is NOT upscale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74DAEB56-4567-44E3-86C6-512F3E35FDB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75845" y="2841841"/>
            <a:ext cx="1717142" cy="680669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CE59D5CB-214A-4A66-9E00-630E2D080DB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022190" y="1307883"/>
            <a:ext cx="1897477" cy="837434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B3C5DFFA-85FA-41D7-85B9-CE67E0760A7F}"/>
              </a:ext>
            </a:extLst>
          </p:cNvPr>
          <p:cNvSpPr txBox="1"/>
          <p:nvPr/>
        </p:nvSpPr>
        <p:spPr>
          <a:xfrm>
            <a:off x="6659533" y="2248922"/>
            <a:ext cx="24689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Potential one directional emblem option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66563728-7528-404E-8E69-6B2A5A15597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74689" y="1982183"/>
            <a:ext cx="1380327" cy="601681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4F5FBA30-A158-469B-9385-21C6CEB18F2B}"/>
              </a:ext>
            </a:extLst>
          </p:cNvPr>
          <p:cNvSpPr txBox="1"/>
          <p:nvPr/>
        </p:nvSpPr>
        <p:spPr>
          <a:xfrm>
            <a:off x="516044" y="2596195"/>
            <a:ext cx="2813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Upscale cosmetics &amp; skincare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Unique execution of wordmark does not need emblem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Overlapping letters slightly confusing to some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EC2FB0E-5B7F-4CD0-B486-ECD88BB657B2}"/>
              </a:ext>
            </a:extLst>
          </p:cNvPr>
          <p:cNvSpPr txBox="1"/>
          <p:nvPr/>
        </p:nvSpPr>
        <p:spPr>
          <a:xfrm>
            <a:off x="732037" y="4186160"/>
            <a:ext cx="23819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solidFill>
                <a:srgbClr val="0070C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Example of wordmark supported by emblem/icon (potentially slightly large?)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Approachable, trusting 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0A7DC975-D00E-4985-80F0-71F51876703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364596" y="3125928"/>
            <a:ext cx="1439534" cy="580652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524C069A-8AB3-4BCF-BB40-A36FCFCD6AA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887081" y="5430471"/>
            <a:ext cx="1831755" cy="937543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0E23B79C-9236-4419-B11D-DE09F7F334B6}"/>
              </a:ext>
            </a:extLst>
          </p:cNvPr>
          <p:cNvSpPr txBox="1"/>
          <p:nvPr/>
        </p:nvSpPr>
        <p:spPr>
          <a:xfrm>
            <a:off x="3499881" y="6456400"/>
            <a:ext cx="24605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Upscale skincare, but TOO UPSCALE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Unique initials in middle of Wordmark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070C0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2270919-6588-40B1-8D6B-D4BDD8374FF8}"/>
              </a:ext>
            </a:extLst>
          </p:cNvPr>
          <p:cNvSpPr txBox="1"/>
          <p:nvPr/>
        </p:nvSpPr>
        <p:spPr>
          <a:xfrm>
            <a:off x="382010" y="1261966"/>
            <a:ext cx="33227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RF skin tightening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Good execution (modern, upscale positioning)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Good example of Emblem/Icon balanced with wordmark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070C0"/>
              </a:solidFill>
            </a:endParaRPr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481B82F0-E109-4B49-B8ED-816136A4DA9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120413" y="4577540"/>
            <a:ext cx="1901595" cy="470394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B49A2D3E-C4E2-4DD5-AD3F-7E20D09626FF}"/>
              </a:ext>
            </a:extLst>
          </p:cNvPr>
          <p:cNvSpPr txBox="1"/>
          <p:nvPr/>
        </p:nvSpPr>
        <p:spPr>
          <a:xfrm>
            <a:off x="582291" y="11553"/>
            <a:ext cx="484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Examples of Wordmark Fonts and/or Emblem/Icons  Supporting their wordmark – we like </a:t>
            </a:r>
          </a:p>
        </p:txBody>
      </p:sp>
      <p:sp>
        <p:nvSpPr>
          <p:cNvPr id="72" name="Left Bracket 71">
            <a:extLst>
              <a:ext uri="{FF2B5EF4-FFF2-40B4-BE49-F238E27FC236}">
                <a16:creationId xmlns:a16="http://schemas.microsoft.com/office/drawing/2014/main" id="{5E42E764-35BA-4C79-953B-FCB0AEA40CB7}"/>
              </a:ext>
            </a:extLst>
          </p:cNvPr>
          <p:cNvSpPr/>
          <p:nvPr/>
        </p:nvSpPr>
        <p:spPr>
          <a:xfrm rot="5400000">
            <a:off x="3339386" y="-1951117"/>
            <a:ext cx="89631" cy="5004047"/>
          </a:xfrm>
          <a:prstGeom prst="leftBracket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7A55648-5A40-4841-865C-1C5BC0D071E9}"/>
              </a:ext>
            </a:extLst>
          </p:cNvPr>
          <p:cNvSpPr txBox="1"/>
          <p:nvPr/>
        </p:nvSpPr>
        <p:spPr>
          <a:xfrm>
            <a:off x="3625869" y="1178917"/>
            <a:ext cx="246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Remote monitoring software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Simple emblem w all Caps thin lettering communicates modern, &amp; simplicity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070C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2B0A855-8622-4F8F-97E7-2012BB4D16FF}"/>
              </a:ext>
            </a:extLst>
          </p:cNvPr>
          <p:cNvSpPr txBox="1"/>
          <p:nvPr/>
        </p:nvSpPr>
        <p:spPr>
          <a:xfrm>
            <a:off x="495083" y="6091015"/>
            <a:ext cx="31236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Oura ring (sleep, wellness ring &amp; app)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Modern, thin upscale font </a:t>
            </a:r>
          </a:p>
          <a:p>
            <a:endParaRPr lang="en-US" sz="1000" dirty="0">
              <a:solidFill>
                <a:srgbClr val="0070C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7B81A48-9B3A-4755-BF87-B448DD34C36C}"/>
              </a:ext>
            </a:extLst>
          </p:cNvPr>
          <p:cNvSpPr txBox="1"/>
          <p:nvPr/>
        </p:nvSpPr>
        <p:spPr>
          <a:xfrm>
            <a:off x="6914826" y="5967753"/>
            <a:ext cx="2460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Australian healthcare services company connecting care/support workers for at home aging and disabled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Interesting simple use of people icons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Font is not upscale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070C0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7DB91E2-5B9E-412C-A470-60DCECB7DE0C}"/>
              </a:ext>
            </a:extLst>
          </p:cNvPr>
          <p:cNvSpPr txBox="1"/>
          <p:nvPr/>
        </p:nvSpPr>
        <p:spPr>
          <a:xfrm>
            <a:off x="6066012" y="-6822"/>
            <a:ext cx="3838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Emblems /Icons - Simplicity in Execution Examples we like </a:t>
            </a:r>
          </a:p>
        </p:txBody>
      </p:sp>
      <p:sp>
        <p:nvSpPr>
          <p:cNvPr id="77" name="Left Bracket 76">
            <a:extLst>
              <a:ext uri="{FF2B5EF4-FFF2-40B4-BE49-F238E27FC236}">
                <a16:creationId xmlns:a16="http://schemas.microsoft.com/office/drawing/2014/main" id="{F4F9D072-69CE-47D9-B9CD-466A7B582E82}"/>
              </a:ext>
            </a:extLst>
          </p:cNvPr>
          <p:cNvSpPr/>
          <p:nvPr/>
        </p:nvSpPr>
        <p:spPr>
          <a:xfrm rot="5400000">
            <a:off x="7766353" y="-799028"/>
            <a:ext cx="45719" cy="2745967"/>
          </a:xfrm>
          <a:prstGeom prst="leftBracket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2398F04-02D8-451A-ADDA-2CB96067D664}"/>
              </a:ext>
            </a:extLst>
          </p:cNvPr>
          <p:cNvSpPr txBox="1"/>
          <p:nvPr/>
        </p:nvSpPr>
        <p:spPr>
          <a:xfrm>
            <a:off x="9698528" y="5733"/>
            <a:ext cx="250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Poor or Dated Execution Examples  - we do NOT LIKE</a:t>
            </a:r>
          </a:p>
        </p:txBody>
      </p:sp>
      <p:sp>
        <p:nvSpPr>
          <p:cNvPr id="43" name="Left Bracket 42">
            <a:extLst>
              <a:ext uri="{FF2B5EF4-FFF2-40B4-BE49-F238E27FC236}">
                <a16:creationId xmlns:a16="http://schemas.microsoft.com/office/drawing/2014/main" id="{475BCF21-5DC8-4395-B40B-6E1896F66A8F}"/>
              </a:ext>
            </a:extLst>
          </p:cNvPr>
          <p:cNvSpPr/>
          <p:nvPr/>
        </p:nvSpPr>
        <p:spPr>
          <a:xfrm rot="16200000" flipH="1">
            <a:off x="10604903" y="-313689"/>
            <a:ext cx="45719" cy="1724267"/>
          </a:xfrm>
          <a:prstGeom prst="leftBracket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BE2530-444D-201A-267F-5C408DA3885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54962" y="5193465"/>
            <a:ext cx="1277467" cy="7606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327EEDD-5881-489F-A29D-ECAF0D00C18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7729" y="3386521"/>
            <a:ext cx="1947664" cy="8072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FB447F5-6963-A18F-AC50-D49BCDB49DB1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887350" y="1823563"/>
            <a:ext cx="1862795" cy="40560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4B61777-0C9D-B315-70FA-8D671649492A}"/>
              </a:ext>
            </a:extLst>
          </p:cNvPr>
          <p:cNvSpPr txBox="1"/>
          <p:nvPr/>
        </p:nvSpPr>
        <p:spPr>
          <a:xfrm>
            <a:off x="3720634" y="2267179"/>
            <a:ext cx="246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Telehealth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70C0"/>
                </a:solidFill>
              </a:rPr>
              <a:t>Hearts may be overused in healthcare, but execution is different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774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236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Chin</dc:creator>
  <cp:lastModifiedBy>James Chin</cp:lastModifiedBy>
  <cp:revision>11</cp:revision>
  <dcterms:created xsi:type="dcterms:W3CDTF">2021-10-31T19:28:51Z</dcterms:created>
  <dcterms:modified xsi:type="dcterms:W3CDTF">2023-10-19T15:57:25Z</dcterms:modified>
</cp:coreProperties>
</file>