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 snapToGrid="0">
      <p:cViewPr>
        <p:scale>
          <a:sx n="84" d="100"/>
          <a:sy n="84" d="100"/>
        </p:scale>
        <p:origin x="1544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5D82E-366E-06A1-23BA-392449C51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A321B7-0272-4746-43CD-03BF03A352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4C30E-AE0C-4A74-38DD-DE8073E49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6058B-952F-AE44-A9ED-7D02F76F44F1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41D3-CEA6-BE0F-864B-C3CFB68D8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D144F-7F10-8B16-0009-688485F41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69C6-462C-8A49-B454-B820563A7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32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4EEDC-9755-778B-2C69-2C11935A5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6794E-CB71-F2CF-C261-86DFACA0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855E5-C6A4-EBE3-EFCB-74EA67C1E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6058B-952F-AE44-A9ED-7D02F76F44F1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EFE97-F45E-CB90-82B7-CCCF1A4B3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AC3A2-AA0E-5836-50C9-D800E075A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69C6-462C-8A49-B454-B820563A7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3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16EF0-A4F6-12CA-0AAA-505A14E11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7BCB1-46A2-7DE8-0F23-04F116CDD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20839-A0AA-7F48-C907-55BCE02AC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6058B-952F-AE44-A9ED-7D02F76F44F1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9E312-020E-7478-DC1A-BDA1DD89D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3BDE9-9018-0D16-9CC8-61385C0F7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69C6-462C-8A49-B454-B820563A7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85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8F09A-531B-96BE-3CBB-B7876EFF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2FBFA-4E62-CB41-7021-80E0C72C8C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12D02D-87B1-655B-449A-D0FD3F277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A238AF-04A1-8733-4068-B9C4118F3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6058B-952F-AE44-A9ED-7D02F76F44F1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B66832-93B5-E5A1-886F-58171D1BE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E0D852-1112-5B9A-2307-668A477A6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69C6-462C-8A49-B454-B820563A7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02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36B9A-F81F-B614-2133-F8D8ACCF9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2823F-7A28-D678-7294-318AE2537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E8ABA2-C559-FF72-4BF9-FE35C78889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F37AF2-2212-376D-66B3-C35BFE99F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E28FB9-9F87-2C8E-4949-1E5848F2F1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A295F4-F602-00F9-317D-4A668DE2A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6058B-952F-AE44-A9ED-7D02F76F44F1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3171D9-FCEB-5D14-AC8D-668E6D6BE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280A3A-CA32-8A3F-A9B5-57014D866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69C6-462C-8A49-B454-B820563A7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83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90311-E913-CC21-0921-7F6F8CC39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0FE98B-9589-871C-E98B-779202711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6058B-952F-AE44-A9ED-7D02F76F44F1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5B7300-A3CC-1259-7BC4-5F86AE3A0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4C9C5E-B987-3EDE-FE82-0DFF7CBE8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69C6-462C-8A49-B454-B820563A7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410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87085E-6C0E-18A4-008E-F9674B30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6058B-952F-AE44-A9ED-7D02F76F44F1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944E62-E36F-2597-E62A-BABC79AE1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F0ED0-F57B-B56F-5776-406CEA19F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69C6-462C-8A49-B454-B820563A7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273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749C7-0443-B87C-7DA6-AB8A82BD4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9AFB5-7941-ABAC-7F22-2CA5E4D3B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5A888-BE47-A385-CDEC-1E9231A09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54A8FB-AC97-8214-EC0E-751EDCFF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6058B-952F-AE44-A9ED-7D02F76F44F1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324909-0FE4-1D86-552B-D913C6C66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C8ADBA-4E05-E9F3-0F38-5B9CCEA5F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69C6-462C-8A49-B454-B820563A7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040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1C889-8BDF-5AD4-BC35-4BB5A84FE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F2E598-FCED-9E93-EC3E-CFDCFFE2C9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983C3-4865-3A60-3535-052A46453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618D1-A624-4C4D-8F78-9EBA40EF7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6058B-952F-AE44-A9ED-7D02F76F44F1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AC900-052F-C229-50D7-774A40648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353A80-A2C5-F727-83A7-33814BBF6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69C6-462C-8A49-B454-B820563A7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8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ECDF2-D309-4FDB-CB64-A8CDB462B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0B8898-62EC-BEDD-12BA-D833C431C7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923D3-309E-9C7E-E16C-CCE27ED3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6058B-952F-AE44-A9ED-7D02F76F44F1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D2DCC-56CB-F144-689A-B59CA180A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55B2B-ECEA-EF60-8D80-61EE51C1C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69C6-462C-8A49-B454-B820563A7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474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0BB454-9CEB-C314-7507-3DA1870342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1A588-1342-DB21-A8C5-5242FBD829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CB50AA-368D-1860-9B83-69A5A075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6058B-952F-AE44-A9ED-7D02F76F44F1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7C4D3-D600-144D-2AAD-60EACD414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E6A6B-000F-A634-9AE5-4150E2872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69C6-462C-8A49-B454-B820563A7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2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0E6461-C5BA-310E-F82A-99EDCB590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53046-DF88-7601-AB09-19912EF1C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93CA7-EE7F-A359-1955-2D83F7E7DA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6058B-952F-AE44-A9ED-7D02F76F44F1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D53E4-EFFC-8496-102A-F14AB647A7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7F74E-85AC-852D-510D-0E9348841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569C6-462C-8A49-B454-B820563A7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9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501C1C-714E-2B19-3F60-2F6E567DA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76391"/>
            <a:ext cx="11064240" cy="9297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1C65D6-E2FE-80C9-5A49-671A9F4DDFCF}"/>
              </a:ext>
            </a:extLst>
          </p:cNvPr>
          <p:cNvSpPr/>
          <p:nvPr/>
        </p:nvSpPr>
        <p:spPr>
          <a:xfrm>
            <a:off x="6502400" y="2276391"/>
            <a:ext cx="3338286" cy="464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1647D3-E347-47CD-55B4-630A2390C172}"/>
              </a:ext>
            </a:extLst>
          </p:cNvPr>
          <p:cNvSpPr txBox="1"/>
          <p:nvPr/>
        </p:nvSpPr>
        <p:spPr>
          <a:xfrm>
            <a:off x="6966857" y="2324168"/>
            <a:ext cx="3091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Remove web site reference</a:t>
            </a:r>
          </a:p>
        </p:txBody>
      </p:sp>
      <p:sp>
        <p:nvSpPr>
          <p:cNvPr id="10" name="L-Shape 9">
            <a:extLst>
              <a:ext uri="{FF2B5EF4-FFF2-40B4-BE49-F238E27FC236}">
                <a16:creationId xmlns:a16="http://schemas.microsoft.com/office/drawing/2014/main" id="{10A3A07A-EB78-E1C1-C728-11B6EDB487C1}"/>
              </a:ext>
            </a:extLst>
          </p:cNvPr>
          <p:cNvSpPr/>
          <p:nvPr/>
        </p:nvSpPr>
        <p:spPr>
          <a:xfrm rot="16200000">
            <a:off x="9637776" y="1696235"/>
            <a:ext cx="1266956" cy="2224616"/>
          </a:xfrm>
          <a:custGeom>
            <a:avLst/>
            <a:gdLst>
              <a:gd name="connsiteX0" fmla="*/ 0 w 1266956"/>
              <a:gd name="connsiteY0" fmla="*/ 0 h 2210095"/>
              <a:gd name="connsiteX1" fmla="*/ 623722 w 1266956"/>
              <a:gd name="connsiteY1" fmla="*/ 0 h 2210095"/>
              <a:gd name="connsiteX2" fmla="*/ 623722 w 1266956"/>
              <a:gd name="connsiteY2" fmla="*/ 1566861 h 2210095"/>
              <a:gd name="connsiteX3" fmla="*/ 1266956 w 1266956"/>
              <a:gd name="connsiteY3" fmla="*/ 1566861 h 2210095"/>
              <a:gd name="connsiteX4" fmla="*/ 1266956 w 1266956"/>
              <a:gd name="connsiteY4" fmla="*/ 2210095 h 2210095"/>
              <a:gd name="connsiteX5" fmla="*/ 0 w 1266956"/>
              <a:gd name="connsiteY5" fmla="*/ 2210095 h 2210095"/>
              <a:gd name="connsiteX6" fmla="*/ 0 w 1266956"/>
              <a:gd name="connsiteY6" fmla="*/ 0 h 2210095"/>
              <a:gd name="connsiteX0" fmla="*/ 0 w 1266956"/>
              <a:gd name="connsiteY0" fmla="*/ 0 h 2210095"/>
              <a:gd name="connsiteX1" fmla="*/ 623722 w 1266956"/>
              <a:gd name="connsiteY1" fmla="*/ 0 h 2210095"/>
              <a:gd name="connsiteX2" fmla="*/ 696294 w 1266956"/>
              <a:gd name="connsiteY2" fmla="*/ 884693 h 2210095"/>
              <a:gd name="connsiteX3" fmla="*/ 1266956 w 1266956"/>
              <a:gd name="connsiteY3" fmla="*/ 1566861 h 2210095"/>
              <a:gd name="connsiteX4" fmla="*/ 1266956 w 1266956"/>
              <a:gd name="connsiteY4" fmla="*/ 2210095 h 2210095"/>
              <a:gd name="connsiteX5" fmla="*/ 0 w 1266956"/>
              <a:gd name="connsiteY5" fmla="*/ 2210095 h 2210095"/>
              <a:gd name="connsiteX6" fmla="*/ 0 w 1266956"/>
              <a:gd name="connsiteY6" fmla="*/ 0 h 2210095"/>
              <a:gd name="connsiteX0" fmla="*/ 0 w 1266956"/>
              <a:gd name="connsiteY0" fmla="*/ 0 h 2210095"/>
              <a:gd name="connsiteX1" fmla="*/ 623722 w 1266956"/>
              <a:gd name="connsiteY1" fmla="*/ 0 h 2210095"/>
              <a:gd name="connsiteX2" fmla="*/ 696294 w 1266956"/>
              <a:gd name="connsiteY2" fmla="*/ 884693 h 2210095"/>
              <a:gd name="connsiteX3" fmla="*/ 1266956 w 1266956"/>
              <a:gd name="connsiteY3" fmla="*/ 1566861 h 2210095"/>
              <a:gd name="connsiteX4" fmla="*/ 1266956 w 1266956"/>
              <a:gd name="connsiteY4" fmla="*/ 2210095 h 2210095"/>
              <a:gd name="connsiteX5" fmla="*/ 3 w 1266956"/>
              <a:gd name="connsiteY5" fmla="*/ 2093984 h 2210095"/>
              <a:gd name="connsiteX6" fmla="*/ 0 w 1266956"/>
              <a:gd name="connsiteY6" fmla="*/ 0 h 2210095"/>
              <a:gd name="connsiteX0" fmla="*/ 0 w 1266956"/>
              <a:gd name="connsiteY0" fmla="*/ 0 h 2224616"/>
              <a:gd name="connsiteX1" fmla="*/ 623722 w 1266956"/>
              <a:gd name="connsiteY1" fmla="*/ 0 h 2224616"/>
              <a:gd name="connsiteX2" fmla="*/ 696294 w 1266956"/>
              <a:gd name="connsiteY2" fmla="*/ 884693 h 2224616"/>
              <a:gd name="connsiteX3" fmla="*/ 1266956 w 1266956"/>
              <a:gd name="connsiteY3" fmla="*/ 1566861 h 2224616"/>
              <a:gd name="connsiteX4" fmla="*/ 1266956 w 1266956"/>
              <a:gd name="connsiteY4" fmla="*/ 2210095 h 2224616"/>
              <a:gd name="connsiteX5" fmla="*/ 6 w 1266956"/>
              <a:gd name="connsiteY5" fmla="*/ 2224616 h 2224616"/>
              <a:gd name="connsiteX6" fmla="*/ 0 w 1266956"/>
              <a:gd name="connsiteY6" fmla="*/ 0 h 222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6956" h="2224616">
                <a:moveTo>
                  <a:pt x="0" y="0"/>
                </a:moveTo>
                <a:lnTo>
                  <a:pt x="623722" y="0"/>
                </a:lnTo>
                <a:lnTo>
                  <a:pt x="696294" y="884693"/>
                </a:lnTo>
                <a:lnTo>
                  <a:pt x="1266956" y="1566861"/>
                </a:lnTo>
                <a:lnTo>
                  <a:pt x="1266956" y="2210095"/>
                </a:lnTo>
                <a:lnTo>
                  <a:pt x="6" y="2224616"/>
                </a:lnTo>
                <a:cubicBezTo>
                  <a:pt x="5" y="1526621"/>
                  <a:pt x="1" y="69799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41D20D-9CFE-394A-0381-FC60DF43B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686" y="2607475"/>
            <a:ext cx="710770" cy="5034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14D3146-81B5-D5A6-38DC-A92E6D876049}"/>
              </a:ext>
            </a:extLst>
          </p:cNvPr>
          <p:cNvSpPr txBox="1"/>
          <p:nvPr/>
        </p:nvSpPr>
        <p:spPr>
          <a:xfrm>
            <a:off x="812799" y="3518542"/>
            <a:ext cx="626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Narrower line to match with smaller arrow – we couldn’t draw it.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47C524-BC0F-3C08-9B7C-C97C5215D5EF}"/>
              </a:ext>
            </a:extLst>
          </p:cNvPr>
          <p:cNvSpPr txBox="1"/>
          <p:nvPr/>
        </p:nvSpPr>
        <p:spPr>
          <a:xfrm>
            <a:off x="8527142" y="3375284"/>
            <a:ext cx="2426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Smaller arrow – like this</a:t>
            </a:r>
          </a:p>
        </p:txBody>
      </p: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3A9B0ACD-7D65-4FCB-7383-C2E1D386D201}"/>
              </a:ext>
            </a:extLst>
          </p:cNvPr>
          <p:cNvCxnSpPr>
            <a:cxnSpLocks/>
            <a:stCxn id="11" idx="3"/>
            <a:endCxn id="5" idx="2"/>
          </p:cNvCxnSpPr>
          <p:nvPr/>
        </p:nvCxnSpPr>
        <p:spPr>
          <a:xfrm flipH="1" flipV="1">
            <a:off x="5836920" y="3206164"/>
            <a:ext cx="1244005" cy="497044"/>
          </a:xfrm>
          <a:prstGeom prst="bentConnector4">
            <a:avLst>
              <a:gd name="adj1" fmla="val -18376"/>
              <a:gd name="adj2" fmla="val 6857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B5688144-D662-319C-4632-4C603CF130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3357" y="2864374"/>
            <a:ext cx="1353311" cy="33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88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veral solar panels on the ground&#10;&#10;Description automatically generated">
            <a:extLst>
              <a:ext uri="{FF2B5EF4-FFF2-40B4-BE49-F238E27FC236}">
                <a16:creationId xmlns:a16="http://schemas.microsoft.com/office/drawing/2014/main" id="{85931F12-B3D8-EC8B-8E5D-33911A54F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674370"/>
            <a:ext cx="9784080" cy="510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163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ind turbines in a field&#10;&#10;Description automatically generated">
            <a:extLst>
              <a:ext uri="{FF2B5EF4-FFF2-40B4-BE49-F238E27FC236}">
                <a16:creationId xmlns:a16="http://schemas.microsoft.com/office/drawing/2014/main" id="{3E1BBB86-90A0-433B-8C86-FAC97BE79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0"/>
            <a:ext cx="8798560" cy="659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06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olar panel farm">
            <a:extLst>
              <a:ext uri="{FF2B5EF4-FFF2-40B4-BE49-F238E27FC236}">
                <a16:creationId xmlns:a16="http://schemas.microsoft.com/office/drawing/2014/main" id="{25C0F85E-29F3-74DA-896A-59D130BD1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522" y="346759"/>
            <a:ext cx="9307158" cy="616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787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One glowing light bulb among other light bulbs">
            <a:extLst>
              <a:ext uri="{FF2B5EF4-FFF2-40B4-BE49-F238E27FC236}">
                <a16:creationId xmlns:a16="http://schemas.microsoft.com/office/drawing/2014/main" id="{F181E383-36AE-E0FD-F6BE-84FFB3AE06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5352" y="866298"/>
            <a:ext cx="10230823" cy="5125403"/>
          </a:xfrm>
        </p:spPr>
      </p:pic>
    </p:spTree>
    <p:extLst>
      <p:ext uri="{BB962C8B-B14F-4D97-AF65-F5344CB8AC3E}">
        <p14:creationId xmlns:p14="http://schemas.microsoft.com/office/powerpoint/2010/main" val="2561436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22</Words>
  <Application>Microsoft Macintosh PowerPoint</Application>
  <PresentationFormat>Widescreen</PresentationFormat>
  <Paragraphs>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Grey Staples</dc:creator>
  <cp:lastModifiedBy>Grey Staples</cp:lastModifiedBy>
  <cp:revision>2</cp:revision>
  <dcterms:created xsi:type="dcterms:W3CDTF">2023-10-17T16:29:55Z</dcterms:created>
  <dcterms:modified xsi:type="dcterms:W3CDTF">2023-10-17T16:47:48Z</dcterms:modified>
</cp:coreProperties>
</file>