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7" y="5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le Streeter" userId="f859b60a-3c93-4f5b-b32c-65525ab33d5e" providerId="ADAL" clId="{990DC7D8-B5AD-4D28-87EC-30C13BBD0C84}"/>
    <pc:docChg chg="modSld">
      <pc:chgData name="Kale Streeter" userId="f859b60a-3c93-4f5b-b32c-65525ab33d5e" providerId="ADAL" clId="{990DC7D8-B5AD-4D28-87EC-30C13BBD0C84}" dt="2023-09-07T13:34:50.897" v="34" actId="1076"/>
      <pc:docMkLst>
        <pc:docMk/>
      </pc:docMkLst>
      <pc:sldChg chg="modSp mod">
        <pc:chgData name="Kale Streeter" userId="f859b60a-3c93-4f5b-b32c-65525ab33d5e" providerId="ADAL" clId="{990DC7D8-B5AD-4D28-87EC-30C13BBD0C84}" dt="2023-09-07T13:34:50.897" v="34" actId="1076"/>
        <pc:sldMkLst>
          <pc:docMk/>
          <pc:sldMk cId="3841486099" sldId="261"/>
        </pc:sldMkLst>
        <pc:spChg chg="mod">
          <ac:chgData name="Kale Streeter" userId="f859b60a-3c93-4f5b-b32c-65525ab33d5e" providerId="ADAL" clId="{990DC7D8-B5AD-4D28-87EC-30C13BBD0C84}" dt="2023-09-07T13:34:50.897" v="34" actId="1076"/>
          <ac:spMkLst>
            <pc:docMk/>
            <pc:sldMk cId="3841486099" sldId="261"/>
            <ac:spMk id="15" creationId="{D9C5B8A8-489B-E139-D55C-BB430A68EC7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F4FFA-80D6-FB8E-EDDE-409CE3E8F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9AEC57-87C6-B095-6375-DC8200B3F8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F113B-5138-99D0-3DE8-2DE7741A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CA13E-FFEB-4C68-8382-C293FAD8B20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3B3AE-AD54-2364-E9EB-8BD5BBBF0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09B21-698C-A610-69EC-CD3E95945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7AA-E5CF-4F41-96F6-4A5141D6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6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1445D-E8E2-51DB-F99D-9776A1020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8C2E3-667C-4F23-4E4D-3B5E0F33F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E09B5-65DF-3010-4588-06F7B366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CA13E-FFEB-4C68-8382-C293FAD8B20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9AA9A-A170-BF6D-5289-5438B86AA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0FA4D-AB99-D8A1-5082-D562D9A99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7AA-E5CF-4F41-96F6-4A5141D6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19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F0192-1549-90F1-7403-D30F697A2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72245F-BB5D-290D-ADFE-2F3901597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90AE5-BF9E-22FB-2190-FCF914EB5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CA13E-FFEB-4C68-8382-C293FAD8B20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C5739-3CFA-8D2C-DCFE-010CD2AFA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341DB-C28E-06A6-2C25-C707E4356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7AA-E5CF-4F41-96F6-4A5141D6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56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4B58C-9004-34CB-E1FC-FC345A997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7BFC7-8B15-1AD4-B53E-D4FAA7D900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A9E21-63CB-BBC0-21DA-C11DA6485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26295-3944-81EC-BB79-9787477B4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CA13E-FFEB-4C68-8382-C293FAD8B20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FFE8B-DCE3-9C19-1209-E54EFB65C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1D3C0-A4AB-D25E-F730-0F89A665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7AA-E5CF-4F41-96F6-4A5141D6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74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AD231-9B06-C6AD-E400-3193ABCCF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36A43-3026-188A-D805-D359DD4F7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363B2A-2C3D-B369-3FA0-ED607E85B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C8DDB3-0D25-609E-A72B-35F7AF23F0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434F0-BB15-B94D-AEDB-98177218F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86D8A8-9E53-9354-CB39-B85DF20C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CA13E-FFEB-4C68-8382-C293FAD8B20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B0ADC3-BC65-20B5-D428-FE75C62E5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44BE28-7C3A-F34A-6D8A-A657B8D5B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7AA-E5CF-4F41-96F6-4A5141D6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78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2109D-4D22-5A92-2ADB-A191E3899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B681E-8C98-42B7-A2A8-19B9B49A6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CA13E-FFEB-4C68-8382-C293FAD8B20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DD97E7-815B-27F4-E8D3-49220A326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85ECF4-FA68-7EA7-B36D-62E88EFA0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7AA-E5CF-4F41-96F6-4A5141D6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14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FA810A-2D70-8D3C-7E25-5F1DCA575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CA13E-FFEB-4C68-8382-C293FAD8B20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1287F0-2DA6-05FB-1391-86DA593FF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55EA20-7959-2141-676D-8B08A6E3E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7AA-E5CF-4F41-96F6-4A5141D6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032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7187E-5701-9C6C-C7A6-6E309F898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0BD3D-C6EB-8CEC-49F3-A2D09722C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FCB36-9C92-1E46-3E54-D67050177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F7B5B8-0967-EDFF-AFDE-40ED8C7DF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CA13E-FFEB-4C68-8382-C293FAD8B20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6291B5-11D1-D0E6-E504-5511DE7A8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C072F-331B-2041-969B-2F60ADA56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7AA-E5CF-4F41-96F6-4A5141D6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3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84113-022A-CDC7-1575-3DAD75531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095FAF-19E3-B7E7-9004-63ECD4E704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F71F7-64D1-E239-4227-BAB7F39D5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1580B7-000D-B936-AF40-1ACB1DDB6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CA13E-FFEB-4C68-8382-C293FAD8B20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04F7A1-882F-4AE0-AD56-209F8F7F3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E9674-D885-ECBA-EC29-80BCAFBE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7AA-E5CF-4F41-96F6-4A5141D6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58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FD4A5-7D72-C50B-C11E-0DB077E3F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02E193-20B1-3D91-0060-0E59DB3EDF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81A4B-9A45-9C43-2C71-C3900FA5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CA13E-FFEB-4C68-8382-C293FAD8B20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7D17D-747B-0B42-C95C-2BE7BC190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B7BB5-1AD2-0D18-4E9C-640B22BBB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7AA-E5CF-4F41-96F6-4A5141D6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54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2400C-0F55-CCC7-C33F-E4D1D43E1A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840DDC-732E-259B-1CA4-0FFEAA8E5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600E4-E02F-3784-F602-3D962217A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CA13E-FFEB-4C68-8382-C293FAD8B20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D1F12-1D68-D5B2-BC95-34E98BC48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7BC7C-D28B-B602-DB79-8AD5F6F42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7AA-E5CF-4F41-96F6-4A5141D6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66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70B6B1-5393-FF40-4B8E-B0083C3ED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36DCD-1CD6-344D-4C39-17A771669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801AB-6D09-15C8-2E72-5C21CE7C5F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CA13E-FFEB-4C68-8382-C293FAD8B201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BBD52-1FA7-4D10-A3BF-3295D9D100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A2059-CCAE-9774-9277-BD33C20190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EE7AA-E5CF-4F41-96F6-4A5141D6C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692F7B63-76CC-04F8-D56F-6AFF622415AF}"/>
              </a:ext>
            </a:extLst>
          </p:cNvPr>
          <p:cNvSpPr/>
          <p:nvPr/>
        </p:nvSpPr>
        <p:spPr>
          <a:xfrm>
            <a:off x="4019916" y="1444538"/>
            <a:ext cx="4152168" cy="3968923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C5B8A8-489B-E139-D55C-BB430A68EC7C}"/>
              </a:ext>
            </a:extLst>
          </p:cNvPr>
          <p:cNvSpPr txBox="1"/>
          <p:nvPr/>
        </p:nvSpPr>
        <p:spPr>
          <a:xfrm>
            <a:off x="3903184" y="2828834"/>
            <a:ext cx="4385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latin typeface="Copperplate Gothic Light" panose="020E0507020206020404" pitchFamily="34" charset="0"/>
                <a:ea typeface="Times New Roman" panose="02020603050405020304" pitchFamily="18" charset="0"/>
              </a:rPr>
              <a:t>Liberty Point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Segoe UI Light" panose="020B0502040204020203" pitchFamily="34" charset="0"/>
                <a:ea typeface="Times New Roman" panose="02020603050405020304" pitchFamily="18" charset="0"/>
                <a:cs typeface="Segoe UI Light" panose="020B0502040204020203" pitchFamily="34" charset="0"/>
              </a:rPr>
              <a:t>RV Resort * Cabins * Glamping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Segoe UI Light" panose="020B0502040204020203" pitchFamily="34" charset="0"/>
                <a:ea typeface="Times New Roman" panose="02020603050405020304" pitchFamily="18" charset="0"/>
                <a:cs typeface="Segoe UI Light" panose="020B0502040204020203" pitchFamily="34" charset="0"/>
              </a:rPr>
              <a:t>Adventure Park</a:t>
            </a:r>
          </a:p>
        </p:txBody>
      </p:sp>
    </p:spTree>
    <p:extLst>
      <p:ext uri="{BB962C8B-B14F-4D97-AF65-F5344CB8AC3E}">
        <p14:creationId xmlns:p14="http://schemas.microsoft.com/office/powerpoint/2010/main" val="3841486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Copperplate Gothic Light</vt:lpstr>
      <vt:lpstr>Segoe UI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Kale Streeter</dc:creator>
  <cp:lastModifiedBy>Kale Streeter</cp:lastModifiedBy>
  <cp:revision>1</cp:revision>
  <dcterms:created xsi:type="dcterms:W3CDTF">2023-09-07T13:31:05Z</dcterms:created>
  <dcterms:modified xsi:type="dcterms:W3CDTF">2023-09-07T13:34:54Z</dcterms:modified>
</cp:coreProperties>
</file>