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tags/tag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tags/tag9.xml" ContentType="application/vnd.openxmlformats-officedocument.presentationml.tags+xml"/>
  <Override PartName="/ppt/notesSlides/notesSlide27.xml" ContentType="application/vnd.openxmlformats-officedocument.presentationml.notesSlide+xml"/>
  <Override PartName="/ppt/tags/tag10.xml" ContentType="application/vnd.openxmlformats-officedocument.presentationml.tags+xml"/>
  <Override PartName="/ppt/notesSlides/notesSlide28.xml" ContentType="application/vnd.openxmlformats-officedocument.presentationml.notesSlide+xml"/>
  <Override PartName="/ppt/tags/tag11.xml" ContentType="application/vnd.openxmlformats-officedocument.presentationml.tags+xml"/>
  <Override PartName="/ppt/notesSlides/notesSlide29.xml" ContentType="application/vnd.openxmlformats-officedocument.presentationml.notesSlide+xml"/>
  <Override PartName="/ppt/tags/tag12.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3.xml" ContentType="application/vnd.openxmlformats-officedocument.presentationml.tags+xml"/>
  <Override PartName="/ppt/notesSlides/notesSlide3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Lst>
  <p:notesMasterIdLst>
    <p:notesMasterId r:id="rId54"/>
  </p:notesMasterIdLst>
  <p:handoutMasterIdLst>
    <p:handoutMasterId r:id="rId55"/>
  </p:handoutMasterIdLst>
  <p:sldIdLst>
    <p:sldId id="1163" r:id="rId5"/>
    <p:sldId id="351" r:id="rId6"/>
    <p:sldId id="373" r:id="rId7"/>
    <p:sldId id="1134" r:id="rId8"/>
    <p:sldId id="1136" r:id="rId9"/>
    <p:sldId id="356" r:id="rId10"/>
    <p:sldId id="1149" r:id="rId11"/>
    <p:sldId id="1138" r:id="rId12"/>
    <p:sldId id="417" r:id="rId13"/>
    <p:sldId id="423" r:id="rId14"/>
    <p:sldId id="1135" r:id="rId15"/>
    <p:sldId id="1137" r:id="rId16"/>
    <p:sldId id="387" r:id="rId17"/>
    <p:sldId id="1139" r:id="rId18"/>
    <p:sldId id="1141" r:id="rId19"/>
    <p:sldId id="1142" r:id="rId20"/>
    <p:sldId id="1143" r:id="rId21"/>
    <p:sldId id="1146" r:id="rId22"/>
    <p:sldId id="1162" r:id="rId23"/>
    <p:sldId id="1094" r:id="rId24"/>
    <p:sldId id="1109" r:id="rId25"/>
    <p:sldId id="1095" r:id="rId26"/>
    <p:sldId id="1147" r:id="rId27"/>
    <p:sldId id="1164" r:id="rId28"/>
    <p:sldId id="1104" r:id="rId29"/>
    <p:sldId id="1150" r:id="rId30"/>
    <p:sldId id="1122" r:id="rId31"/>
    <p:sldId id="318" r:id="rId32"/>
    <p:sldId id="1123" r:id="rId33"/>
    <p:sldId id="1124" r:id="rId34"/>
    <p:sldId id="321" r:id="rId35"/>
    <p:sldId id="322" r:id="rId36"/>
    <p:sldId id="1125" r:id="rId37"/>
    <p:sldId id="1126" r:id="rId38"/>
    <p:sldId id="1072" r:id="rId39"/>
    <p:sldId id="1127" r:id="rId40"/>
    <p:sldId id="1073" r:id="rId41"/>
    <p:sldId id="1128" r:id="rId42"/>
    <p:sldId id="590" r:id="rId43"/>
    <p:sldId id="591" r:id="rId44"/>
    <p:sldId id="1155" r:id="rId45"/>
    <p:sldId id="1140" r:id="rId46"/>
    <p:sldId id="1156" r:id="rId47"/>
    <p:sldId id="1157" r:id="rId48"/>
    <p:sldId id="1151" r:id="rId49"/>
    <p:sldId id="1152" r:id="rId50"/>
    <p:sldId id="1161" r:id="rId51"/>
    <p:sldId id="1159" r:id="rId52"/>
    <p:sldId id="1158" r:id="rId53"/>
  </p:sldIdLst>
  <p:sldSz cx="12192000" cy="6858000"/>
  <p:notesSz cx="7010400" cy="92964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opher Foster" initials="CF" lastIdx="1" clrIdx="0">
    <p:extLst>
      <p:ext uri="{19B8F6BF-5375-455C-9EA6-DF929625EA0E}">
        <p15:presenceInfo xmlns:p15="http://schemas.microsoft.com/office/powerpoint/2012/main" userId="dc3820b731423b9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F61DA8-0BE9-4ABA-9259-F5F51B2AC888}" v="3" dt="2023-07-13T18:55:04.604"/>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14" autoAdjust="0"/>
    <p:restoredTop sz="93506" autoAdjust="0"/>
  </p:normalViewPr>
  <p:slideViewPr>
    <p:cSldViewPr snapToGrid="0">
      <p:cViewPr varScale="1">
        <p:scale>
          <a:sx n="121" d="100"/>
          <a:sy n="121" d="100"/>
        </p:scale>
        <p:origin x="96" y="15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howGuides="1">
      <p:cViewPr>
        <p:scale>
          <a:sx n="200" d="100"/>
          <a:sy n="200" d="100"/>
        </p:scale>
        <p:origin x="-414" y="-42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Foster" userId="dc3820b731423b9e" providerId="LiveId" clId="{F0F61DA8-0BE9-4ABA-9259-F5F51B2AC888}"/>
    <pc:docChg chg="custSel modSld">
      <pc:chgData name="Christopher Foster" userId="dc3820b731423b9e" providerId="LiveId" clId="{F0F61DA8-0BE9-4ABA-9259-F5F51B2AC888}" dt="2023-07-13T18:55:04.658" v="4"/>
      <pc:docMkLst>
        <pc:docMk/>
      </pc:docMkLst>
      <pc:sldChg chg="addSp delSp modSp mod">
        <pc:chgData name="Christopher Foster" userId="dc3820b731423b9e" providerId="LiveId" clId="{F0F61DA8-0BE9-4ABA-9259-F5F51B2AC888}" dt="2023-07-13T18:55:04.658" v="4"/>
        <pc:sldMkLst>
          <pc:docMk/>
          <pc:sldMk cId="213843729" sldId="423"/>
        </pc:sldMkLst>
        <pc:picChg chg="del">
          <ac:chgData name="Christopher Foster" userId="dc3820b731423b9e" providerId="LiveId" clId="{F0F61DA8-0BE9-4ABA-9259-F5F51B2AC888}" dt="2023-07-13T18:55:04.576" v="1"/>
          <ac:picMkLst>
            <pc:docMk/>
            <pc:sldMk cId="213843729" sldId="423"/>
            <ac:picMk id="4" creationId="{D9F9B69E-704E-2778-D05D-E1928D10E41A}"/>
          </ac:picMkLst>
        </pc:picChg>
        <pc:picChg chg="add mod replST">
          <ac:chgData name="Christopher Foster" userId="dc3820b731423b9e" providerId="LiveId" clId="{F0F61DA8-0BE9-4ABA-9259-F5F51B2AC888}" dt="2023-07-13T18:55:04.658" v="4"/>
          <ac:picMkLst>
            <pc:docMk/>
            <pc:sldMk cId="213843729" sldId="423"/>
            <ac:picMk id="6" creationId="{A13402BF-63C7-96FE-4A2E-1515079580F4}"/>
          </ac:picMkLst>
        </pc:pic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ata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7C2CB-FDBB-4FED-82AF-9D4BD8EFE1D9}" type="doc">
      <dgm:prSet loTypeId="urn:microsoft.com/office/officeart/2005/8/layout/cycle3" loCatId="cycle" qsTypeId="urn:microsoft.com/office/officeart/2005/8/quickstyle/simple2" qsCatId="simple" csTypeId="urn:microsoft.com/office/officeart/2005/8/colors/colorful1" csCatId="colorful" phldr="1"/>
      <dgm:spPr/>
      <dgm:t>
        <a:bodyPr/>
        <a:lstStyle/>
        <a:p>
          <a:endParaRPr lang="en-US"/>
        </a:p>
      </dgm:t>
    </dgm:pt>
    <dgm:pt modelId="{F2163868-4E29-4273-B4FA-CF0CADD8A006}">
      <dgm:prSet phldrT="[Text]"/>
      <dgm:spPr/>
      <dgm:t>
        <a:bodyPr/>
        <a:lstStyle/>
        <a:p>
          <a:r>
            <a:rPr lang="en-US" dirty="0"/>
            <a:t>Size</a:t>
          </a:r>
        </a:p>
      </dgm:t>
    </dgm:pt>
    <dgm:pt modelId="{B09116BC-EA23-4CC2-A91D-AE909F214533}" type="parTrans" cxnId="{3EA8EF56-F068-4241-85FE-08B66EC5154C}">
      <dgm:prSet/>
      <dgm:spPr/>
      <dgm:t>
        <a:bodyPr/>
        <a:lstStyle/>
        <a:p>
          <a:endParaRPr lang="en-US"/>
        </a:p>
      </dgm:t>
    </dgm:pt>
    <dgm:pt modelId="{DEA2C850-1EBC-460F-9625-3BD38A6DB920}" type="sibTrans" cxnId="{3EA8EF56-F068-4241-85FE-08B66EC5154C}">
      <dgm:prSet/>
      <dgm:spPr/>
      <dgm:t>
        <a:bodyPr/>
        <a:lstStyle/>
        <a:p>
          <a:endParaRPr lang="en-US"/>
        </a:p>
      </dgm:t>
    </dgm:pt>
    <dgm:pt modelId="{7DCC2027-09A4-49A9-974C-E88EDE402821}">
      <dgm:prSet phldrT="[Text]"/>
      <dgm:spPr/>
      <dgm:t>
        <a:bodyPr/>
        <a:lstStyle/>
        <a:p>
          <a:r>
            <a:rPr lang="en-US" dirty="0"/>
            <a:t>Knowledge</a:t>
          </a:r>
        </a:p>
      </dgm:t>
    </dgm:pt>
    <dgm:pt modelId="{D4EA9D88-BF54-4881-9C26-3C0E6CC9A197}" type="parTrans" cxnId="{8D0CE365-4E4B-41EA-B01B-B631CDB48A23}">
      <dgm:prSet/>
      <dgm:spPr/>
      <dgm:t>
        <a:bodyPr/>
        <a:lstStyle/>
        <a:p>
          <a:endParaRPr lang="en-US"/>
        </a:p>
      </dgm:t>
    </dgm:pt>
    <dgm:pt modelId="{1DE0B5DB-BD34-4CDB-94E8-1BF689D3214D}" type="sibTrans" cxnId="{8D0CE365-4E4B-41EA-B01B-B631CDB48A23}">
      <dgm:prSet/>
      <dgm:spPr/>
      <dgm:t>
        <a:bodyPr/>
        <a:lstStyle/>
        <a:p>
          <a:endParaRPr lang="en-US"/>
        </a:p>
      </dgm:t>
    </dgm:pt>
    <dgm:pt modelId="{9B5F3768-7826-4BFE-9274-A67492D859EC}">
      <dgm:prSet phldrT="[Text]"/>
      <dgm:spPr/>
      <dgm:t>
        <a:bodyPr/>
        <a:lstStyle/>
        <a:p>
          <a:r>
            <a:rPr lang="en-US" dirty="0"/>
            <a:t>Concerns</a:t>
          </a:r>
        </a:p>
      </dgm:t>
    </dgm:pt>
    <dgm:pt modelId="{90942621-A6DA-4737-8014-1838E1A441FF}" type="parTrans" cxnId="{C06195A8-A644-4831-83DE-90E16DCCADD8}">
      <dgm:prSet/>
      <dgm:spPr/>
      <dgm:t>
        <a:bodyPr/>
        <a:lstStyle/>
        <a:p>
          <a:endParaRPr lang="en-US"/>
        </a:p>
      </dgm:t>
    </dgm:pt>
    <dgm:pt modelId="{55EDF975-094D-4563-9F80-38023B967AB6}" type="sibTrans" cxnId="{C06195A8-A644-4831-83DE-90E16DCCADD8}">
      <dgm:prSet/>
      <dgm:spPr/>
      <dgm:t>
        <a:bodyPr/>
        <a:lstStyle/>
        <a:p>
          <a:endParaRPr lang="en-US"/>
        </a:p>
      </dgm:t>
    </dgm:pt>
    <dgm:pt modelId="{72A52F74-324B-47CD-95A5-89B767B01433}">
      <dgm:prSet phldrT="[Text]"/>
      <dgm:spPr/>
      <dgm:t>
        <a:bodyPr/>
        <a:lstStyle/>
        <a:p>
          <a:r>
            <a:rPr lang="en-US" dirty="0"/>
            <a:t>Role</a:t>
          </a:r>
        </a:p>
      </dgm:t>
    </dgm:pt>
    <dgm:pt modelId="{83B0D470-4857-438E-A91F-18919AD623EB}" type="parTrans" cxnId="{B3296E22-B2AC-4144-8478-2E2498AA893A}">
      <dgm:prSet/>
      <dgm:spPr/>
      <dgm:t>
        <a:bodyPr/>
        <a:lstStyle/>
        <a:p>
          <a:endParaRPr lang="en-US"/>
        </a:p>
      </dgm:t>
    </dgm:pt>
    <dgm:pt modelId="{CC3F4979-2F17-44A0-82F8-C304CFE67188}" type="sibTrans" cxnId="{B3296E22-B2AC-4144-8478-2E2498AA893A}">
      <dgm:prSet/>
      <dgm:spPr/>
      <dgm:t>
        <a:bodyPr/>
        <a:lstStyle/>
        <a:p>
          <a:endParaRPr lang="en-US"/>
        </a:p>
      </dgm:t>
    </dgm:pt>
    <dgm:pt modelId="{1BC6CD6E-7C2A-4405-B685-4243F49949A6}">
      <dgm:prSet phldrT="[Text]"/>
      <dgm:spPr/>
      <dgm:t>
        <a:bodyPr/>
        <a:lstStyle/>
        <a:p>
          <a:r>
            <a:rPr lang="en-US" dirty="0"/>
            <a:t>Relationship</a:t>
          </a:r>
        </a:p>
      </dgm:t>
    </dgm:pt>
    <dgm:pt modelId="{AFED7A52-A2CE-4576-9040-EAFF491408B6}" type="parTrans" cxnId="{BAEB6FD3-D2F6-47A3-AD54-52534C75B364}">
      <dgm:prSet/>
      <dgm:spPr/>
      <dgm:t>
        <a:bodyPr/>
        <a:lstStyle/>
        <a:p>
          <a:endParaRPr lang="en-US"/>
        </a:p>
      </dgm:t>
    </dgm:pt>
    <dgm:pt modelId="{09E0EB20-2E87-4D85-B87E-27FFECF3A0EC}" type="sibTrans" cxnId="{BAEB6FD3-D2F6-47A3-AD54-52534C75B364}">
      <dgm:prSet/>
      <dgm:spPr/>
      <dgm:t>
        <a:bodyPr/>
        <a:lstStyle/>
        <a:p>
          <a:endParaRPr lang="en-US"/>
        </a:p>
      </dgm:t>
    </dgm:pt>
    <dgm:pt modelId="{0312E16D-7901-4037-B5D5-617890D3DFF4}" type="pres">
      <dgm:prSet presAssocID="{ABB7C2CB-FDBB-4FED-82AF-9D4BD8EFE1D9}" presName="Name0" presStyleCnt="0">
        <dgm:presLayoutVars>
          <dgm:dir/>
          <dgm:resizeHandles val="exact"/>
        </dgm:presLayoutVars>
      </dgm:prSet>
      <dgm:spPr/>
    </dgm:pt>
    <dgm:pt modelId="{992DDE7B-989A-4CC9-8FAE-9823D13DC2A8}" type="pres">
      <dgm:prSet presAssocID="{ABB7C2CB-FDBB-4FED-82AF-9D4BD8EFE1D9}" presName="cycle" presStyleCnt="0"/>
      <dgm:spPr/>
    </dgm:pt>
    <dgm:pt modelId="{5862F91A-C9FA-44C2-9D53-7BD31959A51B}" type="pres">
      <dgm:prSet presAssocID="{F2163868-4E29-4273-B4FA-CF0CADD8A006}" presName="nodeFirstNode" presStyleLbl="node1" presStyleIdx="0" presStyleCnt="5">
        <dgm:presLayoutVars>
          <dgm:bulletEnabled val="1"/>
        </dgm:presLayoutVars>
      </dgm:prSet>
      <dgm:spPr/>
    </dgm:pt>
    <dgm:pt modelId="{A2CEE310-5AC4-46C1-BF30-33D6F06DC1F4}" type="pres">
      <dgm:prSet presAssocID="{DEA2C850-1EBC-460F-9625-3BD38A6DB920}" presName="sibTransFirstNode" presStyleLbl="bgShp" presStyleIdx="0" presStyleCnt="1"/>
      <dgm:spPr/>
    </dgm:pt>
    <dgm:pt modelId="{9A8CB880-D7B6-46B1-8C9B-3D5CC8DB954D}" type="pres">
      <dgm:prSet presAssocID="{7DCC2027-09A4-49A9-974C-E88EDE402821}" presName="nodeFollowingNodes" presStyleLbl="node1" presStyleIdx="1" presStyleCnt="5">
        <dgm:presLayoutVars>
          <dgm:bulletEnabled val="1"/>
        </dgm:presLayoutVars>
      </dgm:prSet>
      <dgm:spPr/>
    </dgm:pt>
    <dgm:pt modelId="{3BC0C319-12A7-4873-8AB1-34660E50132B}" type="pres">
      <dgm:prSet presAssocID="{9B5F3768-7826-4BFE-9274-A67492D859EC}" presName="nodeFollowingNodes" presStyleLbl="node1" presStyleIdx="2" presStyleCnt="5">
        <dgm:presLayoutVars>
          <dgm:bulletEnabled val="1"/>
        </dgm:presLayoutVars>
      </dgm:prSet>
      <dgm:spPr/>
    </dgm:pt>
    <dgm:pt modelId="{C822E56C-3A5F-4FC2-B47A-238C03636312}" type="pres">
      <dgm:prSet presAssocID="{72A52F74-324B-47CD-95A5-89B767B01433}" presName="nodeFollowingNodes" presStyleLbl="node1" presStyleIdx="3" presStyleCnt="5">
        <dgm:presLayoutVars>
          <dgm:bulletEnabled val="1"/>
        </dgm:presLayoutVars>
      </dgm:prSet>
      <dgm:spPr/>
    </dgm:pt>
    <dgm:pt modelId="{E1F4BDF1-F999-4F2B-8387-0DD0F0CBFFA5}" type="pres">
      <dgm:prSet presAssocID="{1BC6CD6E-7C2A-4405-B685-4243F49949A6}" presName="nodeFollowingNodes" presStyleLbl="node1" presStyleIdx="4" presStyleCnt="5">
        <dgm:presLayoutVars>
          <dgm:bulletEnabled val="1"/>
        </dgm:presLayoutVars>
      </dgm:prSet>
      <dgm:spPr/>
    </dgm:pt>
  </dgm:ptLst>
  <dgm:cxnLst>
    <dgm:cxn modelId="{3B5A620B-0F85-494B-B3CE-7280566EC22E}" type="presOf" srcId="{1BC6CD6E-7C2A-4405-B685-4243F49949A6}" destId="{E1F4BDF1-F999-4F2B-8387-0DD0F0CBFFA5}" srcOrd="0" destOrd="0" presId="urn:microsoft.com/office/officeart/2005/8/layout/cycle3"/>
    <dgm:cxn modelId="{BEBA420F-A93E-4A04-96E8-87D30CA3F227}" type="presOf" srcId="{7DCC2027-09A4-49A9-974C-E88EDE402821}" destId="{9A8CB880-D7B6-46B1-8C9B-3D5CC8DB954D}" srcOrd="0" destOrd="0" presId="urn:microsoft.com/office/officeart/2005/8/layout/cycle3"/>
    <dgm:cxn modelId="{B3296E22-B2AC-4144-8478-2E2498AA893A}" srcId="{ABB7C2CB-FDBB-4FED-82AF-9D4BD8EFE1D9}" destId="{72A52F74-324B-47CD-95A5-89B767B01433}" srcOrd="3" destOrd="0" parTransId="{83B0D470-4857-438E-A91F-18919AD623EB}" sibTransId="{CC3F4979-2F17-44A0-82F8-C304CFE67188}"/>
    <dgm:cxn modelId="{2E00EF30-1DE0-4685-AB83-A35A49C05121}" type="presOf" srcId="{DEA2C850-1EBC-460F-9625-3BD38A6DB920}" destId="{A2CEE310-5AC4-46C1-BF30-33D6F06DC1F4}" srcOrd="0" destOrd="0" presId="urn:microsoft.com/office/officeart/2005/8/layout/cycle3"/>
    <dgm:cxn modelId="{1BB52831-E3D5-4649-9538-9510EB971202}" type="presOf" srcId="{9B5F3768-7826-4BFE-9274-A67492D859EC}" destId="{3BC0C319-12A7-4873-8AB1-34660E50132B}" srcOrd="0" destOrd="0" presId="urn:microsoft.com/office/officeart/2005/8/layout/cycle3"/>
    <dgm:cxn modelId="{5B8F465E-0696-4E17-A9BB-6C42B4518DE9}" type="presOf" srcId="{72A52F74-324B-47CD-95A5-89B767B01433}" destId="{C822E56C-3A5F-4FC2-B47A-238C03636312}" srcOrd="0" destOrd="0" presId="urn:microsoft.com/office/officeart/2005/8/layout/cycle3"/>
    <dgm:cxn modelId="{8D0CE365-4E4B-41EA-B01B-B631CDB48A23}" srcId="{ABB7C2CB-FDBB-4FED-82AF-9D4BD8EFE1D9}" destId="{7DCC2027-09A4-49A9-974C-E88EDE402821}" srcOrd="1" destOrd="0" parTransId="{D4EA9D88-BF54-4881-9C26-3C0E6CC9A197}" sibTransId="{1DE0B5DB-BD34-4CDB-94E8-1BF689D3214D}"/>
    <dgm:cxn modelId="{3EA8EF56-F068-4241-85FE-08B66EC5154C}" srcId="{ABB7C2CB-FDBB-4FED-82AF-9D4BD8EFE1D9}" destId="{F2163868-4E29-4273-B4FA-CF0CADD8A006}" srcOrd="0" destOrd="0" parTransId="{B09116BC-EA23-4CC2-A91D-AE909F214533}" sibTransId="{DEA2C850-1EBC-460F-9625-3BD38A6DB920}"/>
    <dgm:cxn modelId="{E8DCF49E-BFE3-4416-9D30-21F511980058}" type="presOf" srcId="{F2163868-4E29-4273-B4FA-CF0CADD8A006}" destId="{5862F91A-C9FA-44C2-9D53-7BD31959A51B}" srcOrd="0" destOrd="0" presId="urn:microsoft.com/office/officeart/2005/8/layout/cycle3"/>
    <dgm:cxn modelId="{C06195A8-A644-4831-83DE-90E16DCCADD8}" srcId="{ABB7C2CB-FDBB-4FED-82AF-9D4BD8EFE1D9}" destId="{9B5F3768-7826-4BFE-9274-A67492D859EC}" srcOrd="2" destOrd="0" parTransId="{90942621-A6DA-4737-8014-1838E1A441FF}" sibTransId="{55EDF975-094D-4563-9F80-38023B967AB6}"/>
    <dgm:cxn modelId="{1ED385A9-A6F1-4AA1-887A-36E819D72FA5}" type="presOf" srcId="{ABB7C2CB-FDBB-4FED-82AF-9D4BD8EFE1D9}" destId="{0312E16D-7901-4037-B5D5-617890D3DFF4}" srcOrd="0" destOrd="0" presId="urn:microsoft.com/office/officeart/2005/8/layout/cycle3"/>
    <dgm:cxn modelId="{BAEB6FD3-D2F6-47A3-AD54-52534C75B364}" srcId="{ABB7C2CB-FDBB-4FED-82AF-9D4BD8EFE1D9}" destId="{1BC6CD6E-7C2A-4405-B685-4243F49949A6}" srcOrd="4" destOrd="0" parTransId="{AFED7A52-A2CE-4576-9040-EAFF491408B6}" sibTransId="{09E0EB20-2E87-4D85-B87E-27FFECF3A0EC}"/>
    <dgm:cxn modelId="{6B534C9E-0392-4107-9587-A860006380F9}" type="presParOf" srcId="{0312E16D-7901-4037-B5D5-617890D3DFF4}" destId="{992DDE7B-989A-4CC9-8FAE-9823D13DC2A8}" srcOrd="0" destOrd="0" presId="urn:microsoft.com/office/officeart/2005/8/layout/cycle3"/>
    <dgm:cxn modelId="{9B092686-F892-42FC-B157-B96EA8BD0FB6}" type="presParOf" srcId="{992DDE7B-989A-4CC9-8FAE-9823D13DC2A8}" destId="{5862F91A-C9FA-44C2-9D53-7BD31959A51B}" srcOrd="0" destOrd="0" presId="urn:microsoft.com/office/officeart/2005/8/layout/cycle3"/>
    <dgm:cxn modelId="{D6725C91-AA8A-4B87-8810-0BF328DE8F5D}" type="presParOf" srcId="{992DDE7B-989A-4CC9-8FAE-9823D13DC2A8}" destId="{A2CEE310-5AC4-46C1-BF30-33D6F06DC1F4}" srcOrd="1" destOrd="0" presId="urn:microsoft.com/office/officeart/2005/8/layout/cycle3"/>
    <dgm:cxn modelId="{7C59ED40-AD2B-4F56-8E3C-147CDCCC2BA1}" type="presParOf" srcId="{992DDE7B-989A-4CC9-8FAE-9823D13DC2A8}" destId="{9A8CB880-D7B6-46B1-8C9B-3D5CC8DB954D}" srcOrd="2" destOrd="0" presId="urn:microsoft.com/office/officeart/2005/8/layout/cycle3"/>
    <dgm:cxn modelId="{03A23AB9-7EDD-44F4-B400-8BA6FE5A0524}" type="presParOf" srcId="{992DDE7B-989A-4CC9-8FAE-9823D13DC2A8}" destId="{3BC0C319-12A7-4873-8AB1-34660E50132B}" srcOrd="3" destOrd="0" presId="urn:microsoft.com/office/officeart/2005/8/layout/cycle3"/>
    <dgm:cxn modelId="{B87DFBF2-817F-46D3-BC63-E50B3A4AD727}" type="presParOf" srcId="{992DDE7B-989A-4CC9-8FAE-9823D13DC2A8}" destId="{C822E56C-3A5F-4FC2-B47A-238C03636312}" srcOrd="4" destOrd="0" presId="urn:microsoft.com/office/officeart/2005/8/layout/cycle3"/>
    <dgm:cxn modelId="{0633126F-7DF0-4944-982D-A4E2330D473B}" type="presParOf" srcId="{992DDE7B-989A-4CC9-8FAE-9823D13DC2A8}" destId="{E1F4BDF1-F999-4F2B-8387-0DD0F0CBFFA5}" srcOrd="5"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A8A816-F291-402D-8D05-F49FE1294959}" type="doc">
      <dgm:prSet loTypeId="urn:microsoft.com/office/officeart/2016/7/layout/VerticalHollowActionList" loCatId="List" qsTypeId="urn:microsoft.com/office/officeart/2005/8/quickstyle/simple1" qsCatId="simple" csTypeId="urn:microsoft.com/office/officeart/2005/8/colors/accent3_2" csCatId="accent3"/>
      <dgm:spPr/>
      <dgm:t>
        <a:bodyPr/>
        <a:lstStyle/>
        <a:p>
          <a:endParaRPr lang="en-US"/>
        </a:p>
      </dgm:t>
    </dgm:pt>
    <dgm:pt modelId="{1C51664E-8758-4A34-B33A-D279076A0928}">
      <dgm:prSet/>
      <dgm:spPr/>
      <dgm:t>
        <a:bodyPr/>
        <a:lstStyle/>
        <a:p>
          <a:r>
            <a:rPr lang="en-US" dirty="0"/>
            <a:t>Time</a:t>
          </a:r>
        </a:p>
      </dgm:t>
    </dgm:pt>
    <dgm:pt modelId="{BD5D951B-302D-4113-89A3-7D4312455C26}" type="parTrans" cxnId="{C4C65C89-9921-4C02-A22B-C2C4E1BFD61C}">
      <dgm:prSet/>
      <dgm:spPr/>
      <dgm:t>
        <a:bodyPr/>
        <a:lstStyle/>
        <a:p>
          <a:endParaRPr lang="en-US"/>
        </a:p>
      </dgm:t>
    </dgm:pt>
    <dgm:pt modelId="{F7519AFE-640C-4BBD-9ADD-434E909A5A26}" type="sibTrans" cxnId="{C4C65C89-9921-4C02-A22B-C2C4E1BFD61C}">
      <dgm:prSet/>
      <dgm:spPr/>
      <dgm:t>
        <a:bodyPr/>
        <a:lstStyle/>
        <a:p>
          <a:endParaRPr lang="en-US"/>
        </a:p>
      </dgm:t>
    </dgm:pt>
    <dgm:pt modelId="{80DC825A-1906-42B9-87A1-65CB46CB7EAD}">
      <dgm:prSet/>
      <dgm:spPr/>
      <dgm:t>
        <a:bodyPr/>
        <a:lstStyle/>
        <a:p>
          <a:r>
            <a:rPr lang="en-US" dirty="0"/>
            <a:t>On time (after shaping and meeting the expectations)</a:t>
          </a:r>
        </a:p>
      </dgm:t>
    </dgm:pt>
    <dgm:pt modelId="{2D5FE6DE-EC2C-4177-A7D1-D0DCBB12CDF3}" type="parTrans" cxnId="{0003BB43-0C83-4C10-AF84-19B793F078F9}">
      <dgm:prSet/>
      <dgm:spPr/>
      <dgm:t>
        <a:bodyPr/>
        <a:lstStyle/>
        <a:p>
          <a:endParaRPr lang="en-US"/>
        </a:p>
      </dgm:t>
    </dgm:pt>
    <dgm:pt modelId="{D6FF2A63-565D-4946-9544-808036E3667B}" type="sibTrans" cxnId="{0003BB43-0C83-4C10-AF84-19B793F078F9}">
      <dgm:prSet/>
      <dgm:spPr/>
      <dgm:t>
        <a:bodyPr/>
        <a:lstStyle/>
        <a:p>
          <a:endParaRPr lang="en-US"/>
        </a:p>
      </dgm:t>
    </dgm:pt>
    <dgm:pt modelId="{8BF175B1-5985-47ED-9AF1-70BA226D2D70}">
      <dgm:prSet/>
      <dgm:spPr/>
      <dgm:t>
        <a:bodyPr/>
        <a:lstStyle/>
        <a:p>
          <a:r>
            <a:rPr lang="en-US" dirty="0"/>
            <a:t>Identify</a:t>
          </a:r>
        </a:p>
      </dgm:t>
    </dgm:pt>
    <dgm:pt modelId="{33BA5AD9-1DF3-4E40-B9F4-43047BBE4AE8}" type="parTrans" cxnId="{6026EAAE-70CD-4340-9ED0-A98F56BA879D}">
      <dgm:prSet/>
      <dgm:spPr/>
      <dgm:t>
        <a:bodyPr/>
        <a:lstStyle/>
        <a:p>
          <a:endParaRPr lang="en-US"/>
        </a:p>
      </dgm:t>
    </dgm:pt>
    <dgm:pt modelId="{57D20AE4-4BA4-4E41-BB81-20224111CCA2}" type="sibTrans" cxnId="{6026EAAE-70CD-4340-9ED0-A98F56BA879D}">
      <dgm:prSet/>
      <dgm:spPr/>
      <dgm:t>
        <a:bodyPr/>
        <a:lstStyle/>
        <a:p>
          <a:endParaRPr lang="en-US"/>
        </a:p>
      </dgm:t>
    </dgm:pt>
    <dgm:pt modelId="{BD701872-8117-438D-9CD3-A584B78B0F18}">
      <dgm:prSet/>
      <dgm:spPr/>
      <dgm:t>
        <a:bodyPr/>
        <a:lstStyle/>
        <a:p>
          <a:r>
            <a:rPr lang="en-US" dirty="0"/>
            <a:t>Identify the question (critical for clarity)</a:t>
          </a:r>
        </a:p>
      </dgm:t>
    </dgm:pt>
    <dgm:pt modelId="{B23E435F-11AA-4FE2-B793-CA350BD9252B}" type="parTrans" cxnId="{FAD5BC4E-72A2-4E50-904C-24711FE6E461}">
      <dgm:prSet/>
      <dgm:spPr/>
      <dgm:t>
        <a:bodyPr/>
        <a:lstStyle/>
        <a:p>
          <a:endParaRPr lang="en-US"/>
        </a:p>
      </dgm:t>
    </dgm:pt>
    <dgm:pt modelId="{D1972FC2-B3FC-44B3-B552-7B565AE155D6}" type="sibTrans" cxnId="{FAD5BC4E-72A2-4E50-904C-24711FE6E461}">
      <dgm:prSet/>
      <dgm:spPr/>
      <dgm:t>
        <a:bodyPr/>
        <a:lstStyle/>
        <a:p>
          <a:endParaRPr lang="en-US"/>
        </a:p>
      </dgm:t>
    </dgm:pt>
    <dgm:pt modelId="{1AE949B3-D04D-4F4F-BF7B-1A8CC985360E}">
      <dgm:prSet/>
      <dgm:spPr/>
      <dgm:t>
        <a:bodyPr/>
        <a:lstStyle/>
        <a:p>
          <a:r>
            <a:rPr lang="en-US" dirty="0"/>
            <a:t>Answer</a:t>
          </a:r>
        </a:p>
      </dgm:t>
    </dgm:pt>
    <dgm:pt modelId="{866B2CE8-B189-45F4-810B-EF81D1622B1D}" type="parTrans" cxnId="{5680BE54-747E-4758-BDE9-C02D07F79231}">
      <dgm:prSet/>
      <dgm:spPr/>
      <dgm:t>
        <a:bodyPr/>
        <a:lstStyle/>
        <a:p>
          <a:endParaRPr lang="en-US"/>
        </a:p>
      </dgm:t>
    </dgm:pt>
    <dgm:pt modelId="{87ECAD3C-E130-48AA-9442-DE8BB13E92DA}" type="sibTrans" cxnId="{5680BE54-747E-4758-BDE9-C02D07F79231}">
      <dgm:prSet/>
      <dgm:spPr/>
      <dgm:t>
        <a:bodyPr/>
        <a:lstStyle/>
        <a:p>
          <a:endParaRPr lang="en-US"/>
        </a:p>
      </dgm:t>
    </dgm:pt>
    <dgm:pt modelId="{8E0A531C-73D2-49F3-87EE-1E72FA5DFD78}">
      <dgm:prSet/>
      <dgm:spPr/>
      <dgm:t>
        <a:bodyPr/>
        <a:lstStyle/>
        <a:p>
          <a:r>
            <a:rPr lang="en-US" dirty="0"/>
            <a:t>Answer the question right away</a:t>
          </a:r>
        </a:p>
      </dgm:t>
    </dgm:pt>
    <dgm:pt modelId="{480011BA-5920-45B3-9C5A-7E12FB5EFCB4}" type="parTrans" cxnId="{C41C3E29-AF1D-4A7D-A9D1-92E60CD46639}">
      <dgm:prSet/>
      <dgm:spPr/>
      <dgm:t>
        <a:bodyPr/>
        <a:lstStyle/>
        <a:p>
          <a:endParaRPr lang="en-US"/>
        </a:p>
      </dgm:t>
    </dgm:pt>
    <dgm:pt modelId="{AE1751B7-20EE-47DB-871C-E0218E3B0355}" type="sibTrans" cxnId="{C41C3E29-AF1D-4A7D-A9D1-92E60CD46639}">
      <dgm:prSet/>
      <dgm:spPr/>
      <dgm:t>
        <a:bodyPr/>
        <a:lstStyle/>
        <a:p>
          <a:endParaRPr lang="en-US"/>
        </a:p>
      </dgm:t>
    </dgm:pt>
    <dgm:pt modelId="{0ED2D40F-F81E-47FD-8DAB-EC38AE1AC03C}" type="pres">
      <dgm:prSet presAssocID="{B1A8A816-F291-402D-8D05-F49FE1294959}" presName="Name0" presStyleCnt="0">
        <dgm:presLayoutVars>
          <dgm:dir/>
          <dgm:animLvl val="lvl"/>
          <dgm:resizeHandles val="exact"/>
        </dgm:presLayoutVars>
      </dgm:prSet>
      <dgm:spPr/>
    </dgm:pt>
    <dgm:pt modelId="{B3ECE1BF-3FE9-40EC-9884-5CCA78AB75A8}" type="pres">
      <dgm:prSet presAssocID="{1C51664E-8758-4A34-B33A-D279076A0928}" presName="linNode" presStyleCnt="0"/>
      <dgm:spPr/>
    </dgm:pt>
    <dgm:pt modelId="{AD438D69-4060-4C3D-8AE3-EFA549D2C377}" type="pres">
      <dgm:prSet presAssocID="{1C51664E-8758-4A34-B33A-D279076A0928}" presName="parentText" presStyleLbl="solidFgAcc1" presStyleIdx="0" presStyleCnt="3">
        <dgm:presLayoutVars>
          <dgm:chMax val="1"/>
          <dgm:bulletEnabled/>
        </dgm:presLayoutVars>
      </dgm:prSet>
      <dgm:spPr/>
    </dgm:pt>
    <dgm:pt modelId="{98CA89AA-63F6-4239-B6BD-F4AD5FE91356}" type="pres">
      <dgm:prSet presAssocID="{1C51664E-8758-4A34-B33A-D279076A0928}" presName="descendantText" presStyleLbl="alignNode1" presStyleIdx="0" presStyleCnt="3">
        <dgm:presLayoutVars>
          <dgm:bulletEnabled/>
        </dgm:presLayoutVars>
      </dgm:prSet>
      <dgm:spPr/>
    </dgm:pt>
    <dgm:pt modelId="{D08BB42D-A55F-4621-BA7F-CBE935134F94}" type="pres">
      <dgm:prSet presAssocID="{F7519AFE-640C-4BBD-9ADD-434E909A5A26}" presName="sp" presStyleCnt="0"/>
      <dgm:spPr/>
    </dgm:pt>
    <dgm:pt modelId="{B62D283F-5B91-4558-A4B1-BAD9BC345A63}" type="pres">
      <dgm:prSet presAssocID="{8BF175B1-5985-47ED-9AF1-70BA226D2D70}" presName="linNode" presStyleCnt="0"/>
      <dgm:spPr/>
    </dgm:pt>
    <dgm:pt modelId="{202F9DDB-31F9-45BF-82BF-6364CD813CE5}" type="pres">
      <dgm:prSet presAssocID="{8BF175B1-5985-47ED-9AF1-70BA226D2D70}" presName="parentText" presStyleLbl="solidFgAcc1" presStyleIdx="1" presStyleCnt="3">
        <dgm:presLayoutVars>
          <dgm:chMax val="1"/>
          <dgm:bulletEnabled/>
        </dgm:presLayoutVars>
      </dgm:prSet>
      <dgm:spPr/>
    </dgm:pt>
    <dgm:pt modelId="{4081FB31-40B2-455B-A0D2-C04AAFECD15D}" type="pres">
      <dgm:prSet presAssocID="{8BF175B1-5985-47ED-9AF1-70BA226D2D70}" presName="descendantText" presStyleLbl="alignNode1" presStyleIdx="1" presStyleCnt="3">
        <dgm:presLayoutVars>
          <dgm:bulletEnabled/>
        </dgm:presLayoutVars>
      </dgm:prSet>
      <dgm:spPr/>
    </dgm:pt>
    <dgm:pt modelId="{6D6EFB8E-9B13-417B-BDD2-759EDBFDBAB0}" type="pres">
      <dgm:prSet presAssocID="{57D20AE4-4BA4-4E41-BB81-20224111CCA2}" presName="sp" presStyleCnt="0"/>
      <dgm:spPr/>
    </dgm:pt>
    <dgm:pt modelId="{C1D384AD-F01B-4721-942F-779AED747758}" type="pres">
      <dgm:prSet presAssocID="{1AE949B3-D04D-4F4F-BF7B-1A8CC985360E}" presName="linNode" presStyleCnt="0"/>
      <dgm:spPr/>
    </dgm:pt>
    <dgm:pt modelId="{BA33496D-B48F-40DE-8629-8DB3EE221D5D}" type="pres">
      <dgm:prSet presAssocID="{1AE949B3-D04D-4F4F-BF7B-1A8CC985360E}" presName="parentText" presStyleLbl="solidFgAcc1" presStyleIdx="2" presStyleCnt="3">
        <dgm:presLayoutVars>
          <dgm:chMax val="1"/>
          <dgm:bulletEnabled/>
        </dgm:presLayoutVars>
      </dgm:prSet>
      <dgm:spPr/>
    </dgm:pt>
    <dgm:pt modelId="{48A328B0-634F-44FC-A541-0ABA07C648BF}" type="pres">
      <dgm:prSet presAssocID="{1AE949B3-D04D-4F4F-BF7B-1A8CC985360E}" presName="descendantText" presStyleLbl="alignNode1" presStyleIdx="2" presStyleCnt="3">
        <dgm:presLayoutVars>
          <dgm:bulletEnabled/>
        </dgm:presLayoutVars>
      </dgm:prSet>
      <dgm:spPr/>
    </dgm:pt>
  </dgm:ptLst>
  <dgm:cxnLst>
    <dgm:cxn modelId="{132A2E1D-7CA8-4BE9-8F99-E15AF707404C}" type="presOf" srcId="{80DC825A-1906-42B9-87A1-65CB46CB7EAD}" destId="{98CA89AA-63F6-4239-B6BD-F4AD5FE91356}" srcOrd="0" destOrd="0" presId="urn:microsoft.com/office/officeart/2016/7/layout/VerticalHollowActionList"/>
    <dgm:cxn modelId="{C41C3E29-AF1D-4A7D-A9D1-92E60CD46639}" srcId="{1AE949B3-D04D-4F4F-BF7B-1A8CC985360E}" destId="{8E0A531C-73D2-49F3-87EE-1E72FA5DFD78}" srcOrd="0" destOrd="0" parTransId="{480011BA-5920-45B3-9C5A-7E12FB5EFCB4}" sibTransId="{AE1751B7-20EE-47DB-871C-E0218E3B0355}"/>
    <dgm:cxn modelId="{9582E437-B42C-4464-BD95-BEE0055291D1}" type="presOf" srcId="{8E0A531C-73D2-49F3-87EE-1E72FA5DFD78}" destId="{48A328B0-634F-44FC-A541-0ABA07C648BF}" srcOrd="0" destOrd="0" presId="urn:microsoft.com/office/officeart/2016/7/layout/VerticalHollowActionList"/>
    <dgm:cxn modelId="{0003BB43-0C83-4C10-AF84-19B793F078F9}" srcId="{1C51664E-8758-4A34-B33A-D279076A0928}" destId="{80DC825A-1906-42B9-87A1-65CB46CB7EAD}" srcOrd="0" destOrd="0" parTransId="{2D5FE6DE-EC2C-4177-A7D1-D0DCBB12CDF3}" sibTransId="{D6FF2A63-565D-4946-9544-808036E3667B}"/>
    <dgm:cxn modelId="{FAD5BC4E-72A2-4E50-904C-24711FE6E461}" srcId="{8BF175B1-5985-47ED-9AF1-70BA226D2D70}" destId="{BD701872-8117-438D-9CD3-A584B78B0F18}" srcOrd="0" destOrd="0" parTransId="{B23E435F-11AA-4FE2-B793-CA350BD9252B}" sibTransId="{D1972FC2-B3FC-44B3-B552-7B565AE155D6}"/>
    <dgm:cxn modelId="{5680BE54-747E-4758-BDE9-C02D07F79231}" srcId="{B1A8A816-F291-402D-8D05-F49FE1294959}" destId="{1AE949B3-D04D-4F4F-BF7B-1A8CC985360E}" srcOrd="2" destOrd="0" parTransId="{866B2CE8-B189-45F4-810B-EF81D1622B1D}" sibTransId="{87ECAD3C-E130-48AA-9442-DE8BB13E92DA}"/>
    <dgm:cxn modelId="{C4C65C89-9921-4C02-A22B-C2C4E1BFD61C}" srcId="{B1A8A816-F291-402D-8D05-F49FE1294959}" destId="{1C51664E-8758-4A34-B33A-D279076A0928}" srcOrd="0" destOrd="0" parTransId="{BD5D951B-302D-4113-89A3-7D4312455C26}" sibTransId="{F7519AFE-640C-4BBD-9ADD-434E909A5A26}"/>
    <dgm:cxn modelId="{B10F2A99-DEF0-4AEF-AE65-5AF7E0ABE908}" type="presOf" srcId="{8BF175B1-5985-47ED-9AF1-70BA226D2D70}" destId="{202F9DDB-31F9-45BF-82BF-6364CD813CE5}" srcOrd="0" destOrd="0" presId="urn:microsoft.com/office/officeart/2016/7/layout/VerticalHollowActionList"/>
    <dgm:cxn modelId="{6026EAAE-70CD-4340-9ED0-A98F56BA879D}" srcId="{B1A8A816-F291-402D-8D05-F49FE1294959}" destId="{8BF175B1-5985-47ED-9AF1-70BA226D2D70}" srcOrd="1" destOrd="0" parTransId="{33BA5AD9-1DF3-4E40-B9F4-43047BBE4AE8}" sibTransId="{57D20AE4-4BA4-4E41-BB81-20224111CCA2}"/>
    <dgm:cxn modelId="{D2BDBABB-16BE-40A3-BB1F-4F71A4620E32}" type="presOf" srcId="{1AE949B3-D04D-4F4F-BF7B-1A8CC985360E}" destId="{BA33496D-B48F-40DE-8629-8DB3EE221D5D}" srcOrd="0" destOrd="0" presId="urn:microsoft.com/office/officeart/2016/7/layout/VerticalHollowActionList"/>
    <dgm:cxn modelId="{56794DD7-60F0-4EB9-9F6F-146541A8619F}" type="presOf" srcId="{BD701872-8117-438D-9CD3-A584B78B0F18}" destId="{4081FB31-40B2-455B-A0D2-C04AAFECD15D}" srcOrd="0" destOrd="0" presId="urn:microsoft.com/office/officeart/2016/7/layout/VerticalHollowActionList"/>
    <dgm:cxn modelId="{305584F7-D998-42C4-A6EA-D3057336D0FA}" type="presOf" srcId="{1C51664E-8758-4A34-B33A-D279076A0928}" destId="{AD438D69-4060-4C3D-8AE3-EFA549D2C377}" srcOrd="0" destOrd="0" presId="urn:microsoft.com/office/officeart/2016/7/layout/VerticalHollowActionList"/>
    <dgm:cxn modelId="{079D6AF8-8B5D-4F71-A47C-E98C5F0E63AA}" type="presOf" srcId="{B1A8A816-F291-402D-8D05-F49FE1294959}" destId="{0ED2D40F-F81E-47FD-8DAB-EC38AE1AC03C}" srcOrd="0" destOrd="0" presId="urn:microsoft.com/office/officeart/2016/7/layout/VerticalHollowActionList"/>
    <dgm:cxn modelId="{8334C083-D8B4-4C04-BB1F-43A0244A979A}" type="presParOf" srcId="{0ED2D40F-F81E-47FD-8DAB-EC38AE1AC03C}" destId="{B3ECE1BF-3FE9-40EC-9884-5CCA78AB75A8}" srcOrd="0" destOrd="0" presId="urn:microsoft.com/office/officeart/2016/7/layout/VerticalHollowActionList"/>
    <dgm:cxn modelId="{F6C4A0ED-7624-4F9C-BF30-EB04FE2D0B5C}" type="presParOf" srcId="{B3ECE1BF-3FE9-40EC-9884-5CCA78AB75A8}" destId="{AD438D69-4060-4C3D-8AE3-EFA549D2C377}" srcOrd="0" destOrd="0" presId="urn:microsoft.com/office/officeart/2016/7/layout/VerticalHollowActionList"/>
    <dgm:cxn modelId="{29AE32DF-0C64-4B58-B4F1-AC9171CEBB2A}" type="presParOf" srcId="{B3ECE1BF-3FE9-40EC-9884-5CCA78AB75A8}" destId="{98CA89AA-63F6-4239-B6BD-F4AD5FE91356}" srcOrd="1" destOrd="0" presId="urn:microsoft.com/office/officeart/2016/7/layout/VerticalHollowActionList"/>
    <dgm:cxn modelId="{5206859A-0594-4B9B-8CB9-20B6F24D7C3D}" type="presParOf" srcId="{0ED2D40F-F81E-47FD-8DAB-EC38AE1AC03C}" destId="{D08BB42D-A55F-4621-BA7F-CBE935134F94}" srcOrd="1" destOrd="0" presId="urn:microsoft.com/office/officeart/2016/7/layout/VerticalHollowActionList"/>
    <dgm:cxn modelId="{F3140692-5548-4A78-94BF-8F1AD8E4EE41}" type="presParOf" srcId="{0ED2D40F-F81E-47FD-8DAB-EC38AE1AC03C}" destId="{B62D283F-5B91-4558-A4B1-BAD9BC345A63}" srcOrd="2" destOrd="0" presId="urn:microsoft.com/office/officeart/2016/7/layout/VerticalHollowActionList"/>
    <dgm:cxn modelId="{9A2AA6A6-3446-417F-A711-4090C63748CD}" type="presParOf" srcId="{B62D283F-5B91-4558-A4B1-BAD9BC345A63}" destId="{202F9DDB-31F9-45BF-82BF-6364CD813CE5}" srcOrd="0" destOrd="0" presId="urn:microsoft.com/office/officeart/2016/7/layout/VerticalHollowActionList"/>
    <dgm:cxn modelId="{533662CE-C649-4298-A84F-EE959D0ACD35}" type="presParOf" srcId="{B62D283F-5B91-4558-A4B1-BAD9BC345A63}" destId="{4081FB31-40B2-455B-A0D2-C04AAFECD15D}" srcOrd="1" destOrd="0" presId="urn:microsoft.com/office/officeart/2016/7/layout/VerticalHollowActionList"/>
    <dgm:cxn modelId="{CEE5E1E3-F3D7-49E4-A10A-8EB971926D62}" type="presParOf" srcId="{0ED2D40F-F81E-47FD-8DAB-EC38AE1AC03C}" destId="{6D6EFB8E-9B13-417B-BDD2-759EDBFDBAB0}" srcOrd="3" destOrd="0" presId="urn:microsoft.com/office/officeart/2016/7/layout/VerticalHollowActionList"/>
    <dgm:cxn modelId="{0798A5E1-00A7-47DB-B84C-FD73EC571CDD}" type="presParOf" srcId="{0ED2D40F-F81E-47FD-8DAB-EC38AE1AC03C}" destId="{C1D384AD-F01B-4721-942F-779AED747758}" srcOrd="4" destOrd="0" presId="urn:microsoft.com/office/officeart/2016/7/layout/VerticalHollowActionList"/>
    <dgm:cxn modelId="{13530B6E-F7E2-4B0C-A6D4-83589ECE99EC}" type="presParOf" srcId="{C1D384AD-F01B-4721-942F-779AED747758}" destId="{BA33496D-B48F-40DE-8629-8DB3EE221D5D}" srcOrd="0" destOrd="0" presId="urn:microsoft.com/office/officeart/2016/7/layout/VerticalHollowActionList"/>
    <dgm:cxn modelId="{ADFC63F2-8D8B-456C-9BBC-AD7AEBAD37B8}" type="presParOf" srcId="{C1D384AD-F01B-4721-942F-779AED747758}" destId="{48A328B0-634F-44FC-A541-0ABA07C648BF}"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A8A816-F291-402D-8D05-F49FE1294959}"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C51664E-8758-4A34-B33A-D279076A0928}">
      <dgm:prSet/>
      <dgm:spPr/>
      <dgm:t>
        <a:bodyPr/>
        <a:lstStyle/>
        <a:p>
          <a:pPr>
            <a:lnSpc>
              <a:spcPct val="100000"/>
            </a:lnSpc>
          </a:pPr>
          <a:r>
            <a:rPr lang="en-US" dirty="0"/>
            <a:t>Use short paragraphs</a:t>
          </a:r>
        </a:p>
      </dgm:t>
    </dgm:pt>
    <dgm:pt modelId="{BD5D951B-302D-4113-89A3-7D4312455C26}" type="parTrans" cxnId="{C4C65C89-9921-4C02-A22B-C2C4E1BFD61C}">
      <dgm:prSet/>
      <dgm:spPr/>
      <dgm:t>
        <a:bodyPr/>
        <a:lstStyle/>
        <a:p>
          <a:endParaRPr lang="en-US"/>
        </a:p>
      </dgm:t>
    </dgm:pt>
    <dgm:pt modelId="{F7519AFE-640C-4BBD-9ADD-434E909A5A26}" type="sibTrans" cxnId="{C4C65C89-9921-4C02-A22B-C2C4E1BFD61C}">
      <dgm:prSet/>
      <dgm:spPr/>
      <dgm:t>
        <a:bodyPr/>
        <a:lstStyle/>
        <a:p>
          <a:endParaRPr lang="en-US"/>
        </a:p>
      </dgm:t>
    </dgm:pt>
    <dgm:pt modelId="{8BF175B1-5985-47ED-9AF1-70BA226D2D70}">
      <dgm:prSet/>
      <dgm:spPr/>
      <dgm:t>
        <a:bodyPr/>
        <a:lstStyle/>
        <a:p>
          <a:pPr>
            <a:lnSpc>
              <a:spcPct val="100000"/>
            </a:lnSpc>
          </a:pPr>
          <a:r>
            <a:rPr lang="en-US" dirty="0"/>
            <a:t>Use cues (bullets, numbers, headings, subheadings)</a:t>
          </a:r>
        </a:p>
      </dgm:t>
    </dgm:pt>
    <dgm:pt modelId="{33BA5AD9-1DF3-4E40-B9F4-43047BBE4AE8}" type="parTrans" cxnId="{6026EAAE-70CD-4340-9ED0-A98F56BA879D}">
      <dgm:prSet/>
      <dgm:spPr/>
      <dgm:t>
        <a:bodyPr/>
        <a:lstStyle/>
        <a:p>
          <a:endParaRPr lang="en-US"/>
        </a:p>
      </dgm:t>
    </dgm:pt>
    <dgm:pt modelId="{57D20AE4-4BA4-4E41-BB81-20224111CCA2}" type="sibTrans" cxnId="{6026EAAE-70CD-4340-9ED0-A98F56BA879D}">
      <dgm:prSet/>
      <dgm:spPr/>
      <dgm:t>
        <a:bodyPr/>
        <a:lstStyle/>
        <a:p>
          <a:endParaRPr lang="en-US"/>
        </a:p>
      </dgm:t>
    </dgm:pt>
    <dgm:pt modelId="{1AE949B3-D04D-4F4F-BF7B-1A8CC985360E}">
      <dgm:prSet/>
      <dgm:spPr/>
      <dgm:t>
        <a:bodyPr/>
        <a:lstStyle/>
        <a:p>
          <a:pPr>
            <a:lnSpc>
              <a:spcPct val="100000"/>
            </a:lnSpc>
          </a:pPr>
          <a:r>
            <a:rPr lang="en-US" dirty="0"/>
            <a:t>Topic sentences – consistently</a:t>
          </a:r>
        </a:p>
      </dgm:t>
    </dgm:pt>
    <dgm:pt modelId="{866B2CE8-B189-45F4-810B-EF81D1622B1D}" type="parTrans" cxnId="{5680BE54-747E-4758-BDE9-C02D07F79231}">
      <dgm:prSet/>
      <dgm:spPr/>
      <dgm:t>
        <a:bodyPr/>
        <a:lstStyle/>
        <a:p>
          <a:endParaRPr lang="en-US"/>
        </a:p>
      </dgm:t>
    </dgm:pt>
    <dgm:pt modelId="{87ECAD3C-E130-48AA-9442-DE8BB13E92DA}" type="sibTrans" cxnId="{5680BE54-747E-4758-BDE9-C02D07F79231}">
      <dgm:prSet/>
      <dgm:spPr/>
      <dgm:t>
        <a:bodyPr/>
        <a:lstStyle/>
        <a:p>
          <a:endParaRPr lang="en-US"/>
        </a:p>
      </dgm:t>
    </dgm:pt>
    <dgm:pt modelId="{7BF74EE4-B2C8-4F76-93E1-12C33D7F3D69}">
      <dgm:prSet/>
      <dgm:spPr/>
      <dgm:t>
        <a:bodyPr/>
        <a:lstStyle/>
        <a:p>
          <a:pPr>
            <a:lnSpc>
              <a:spcPct val="100000"/>
            </a:lnSpc>
          </a:pPr>
          <a:r>
            <a:rPr lang="en-US" dirty="0"/>
            <a:t>Include information in descending order of importance</a:t>
          </a:r>
        </a:p>
      </dgm:t>
    </dgm:pt>
    <dgm:pt modelId="{823709AB-3678-4AF4-9400-EE7D4AC6E10C}" type="parTrans" cxnId="{BFD75A31-80A8-48E6-A4CD-B9FD87CDC22B}">
      <dgm:prSet/>
      <dgm:spPr/>
      <dgm:t>
        <a:bodyPr/>
        <a:lstStyle/>
        <a:p>
          <a:endParaRPr lang="en-US"/>
        </a:p>
      </dgm:t>
    </dgm:pt>
    <dgm:pt modelId="{7350945B-3106-41BB-9843-321AC54B9EB3}" type="sibTrans" cxnId="{BFD75A31-80A8-48E6-A4CD-B9FD87CDC22B}">
      <dgm:prSet/>
      <dgm:spPr/>
      <dgm:t>
        <a:bodyPr/>
        <a:lstStyle/>
        <a:p>
          <a:endParaRPr lang="en-US"/>
        </a:p>
      </dgm:t>
    </dgm:pt>
    <dgm:pt modelId="{47866B90-7D06-4251-8237-730A72967F84}">
      <dgm:prSet/>
      <dgm:spPr/>
      <dgm:t>
        <a:bodyPr/>
        <a:lstStyle/>
        <a:p>
          <a:pPr>
            <a:lnSpc>
              <a:spcPct val="100000"/>
            </a:lnSpc>
          </a:pPr>
          <a:r>
            <a:rPr lang="en-US" dirty="0"/>
            <a:t>Identify any assumptions and key facts</a:t>
          </a:r>
        </a:p>
      </dgm:t>
    </dgm:pt>
    <dgm:pt modelId="{913418F1-6BCA-4838-A7D2-FE69758CF17D}" type="parTrans" cxnId="{141B9BF6-09F3-4020-84F4-54DB87E0C028}">
      <dgm:prSet/>
      <dgm:spPr/>
      <dgm:t>
        <a:bodyPr/>
        <a:lstStyle/>
        <a:p>
          <a:endParaRPr lang="en-US"/>
        </a:p>
      </dgm:t>
    </dgm:pt>
    <dgm:pt modelId="{B5F0E7BD-3638-462B-A5C5-53929DCA0672}" type="sibTrans" cxnId="{141B9BF6-09F3-4020-84F4-54DB87E0C028}">
      <dgm:prSet/>
      <dgm:spPr/>
      <dgm:t>
        <a:bodyPr/>
        <a:lstStyle/>
        <a:p>
          <a:endParaRPr lang="en-US"/>
        </a:p>
      </dgm:t>
    </dgm:pt>
    <dgm:pt modelId="{2F337E85-DA40-4D56-8BB5-4675E16223D7}" type="pres">
      <dgm:prSet presAssocID="{B1A8A816-F291-402D-8D05-F49FE1294959}" presName="root" presStyleCnt="0">
        <dgm:presLayoutVars>
          <dgm:dir/>
          <dgm:resizeHandles val="exact"/>
        </dgm:presLayoutVars>
      </dgm:prSet>
      <dgm:spPr/>
    </dgm:pt>
    <dgm:pt modelId="{4E16A00C-EA7D-480E-A02C-01C7C1E73D66}" type="pres">
      <dgm:prSet presAssocID="{1C51664E-8758-4A34-B33A-D279076A0928}" presName="compNode" presStyleCnt="0"/>
      <dgm:spPr/>
    </dgm:pt>
    <dgm:pt modelId="{DFF20C3B-5743-4C3D-B587-5A3AE0ACB899}" type="pres">
      <dgm:prSet presAssocID="{1C51664E-8758-4A34-B33A-D279076A0928}" presName="bgRect" presStyleLbl="bgShp" presStyleIdx="0" presStyleCnt="5"/>
      <dgm:spPr/>
    </dgm:pt>
    <dgm:pt modelId="{9BE12CFA-3ABC-4F4C-B56D-C814232E010C}" type="pres">
      <dgm:prSet presAssocID="{1C51664E-8758-4A34-B33A-D279076A092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42AA2FE8-C7BC-4441-8D27-2BA2F245B370}" type="pres">
      <dgm:prSet presAssocID="{1C51664E-8758-4A34-B33A-D279076A0928}" presName="spaceRect" presStyleCnt="0"/>
      <dgm:spPr/>
    </dgm:pt>
    <dgm:pt modelId="{30F16CB2-8910-480B-811A-9F3B02406BF2}" type="pres">
      <dgm:prSet presAssocID="{1C51664E-8758-4A34-B33A-D279076A0928}" presName="parTx" presStyleLbl="revTx" presStyleIdx="0" presStyleCnt="5">
        <dgm:presLayoutVars>
          <dgm:chMax val="0"/>
          <dgm:chPref val="0"/>
        </dgm:presLayoutVars>
      </dgm:prSet>
      <dgm:spPr/>
    </dgm:pt>
    <dgm:pt modelId="{E745D7F8-7DE2-4DFF-BD89-84C973B51BBE}" type="pres">
      <dgm:prSet presAssocID="{F7519AFE-640C-4BBD-9ADD-434E909A5A26}" presName="sibTrans" presStyleCnt="0"/>
      <dgm:spPr/>
    </dgm:pt>
    <dgm:pt modelId="{DCD4844D-1384-46B8-96D9-3501711DA57B}" type="pres">
      <dgm:prSet presAssocID="{8BF175B1-5985-47ED-9AF1-70BA226D2D70}" presName="compNode" presStyleCnt="0"/>
      <dgm:spPr/>
    </dgm:pt>
    <dgm:pt modelId="{9111CC0C-2CD4-425D-A60C-1738FAFEBE03}" type="pres">
      <dgm:prSet presAssocID="{8BF175B1-5985-47ED-9AF1-70BA226D2D70}" presName="bgRect" presStyleLbl="bgShp" presStyleIdx="1" presStyleCnt="5" custLinFactNeighborX="-17963" custLinFactNeighborY="-10613"/>
      <dgm:spPr/>
    </dgm:pt>
    <dgm:pt modelId="{72C50328-692D-4F67-B0B5-1A1FA68495F1}" type="pres">
      <dgm:prSet presAssocID="{8BF175B1-5985-47ED-9AF1-70BA226D2D7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73AF5783-F61F-401E-8A7C-6B23985233EC}" type="pres">
      <dgm:prSet presAssocID="{8BF175B1-5985-47ED-9AF1-70BA226D2D70}" presName="spaceRect" presStyleCnt="0"/>
      <dgm:spPr/>
    </dgm:pt>
    <dgm:pt modelId="{10326359-913D-4E0E-86D2-DCD68AC2B260}" type="pres">
      <dgm:prSet presAssocID="{8BF175B1-5985-47ED-9AF1-70BA226D2D70}" presName="parTx" presStyleLbl="revTx" presStyleIdx="1" presStyleCnt="5">
        <dgm:presLayoutVars>
          <dgm:chMax val="0"/>
          <dgm:chPref val="0"/>
        </dgm:presLayoutVars>
      </dgm:prSet>
      <dgm:spPr/>
    </dgm:pt>
    <dgm:pt modelId="{116ABB48-C355-45E1-8E74-434B5BE25D93}" type="pres">
      <dgm:prSet presAssocID="{57D20AE4-4BA4-4E41-BB81-20224111CCA2}" presName="sibTrans" presStyleCnt="0"/>
      <dgm:spPr/>
    </dgm:pt>
    <dgm:pt modelId="{A840DA9D-10C1-4762-8BFC-6BA041E85473}" type="pres">
      <dgm:prSet presAssocID="{1AE949B3-D04D-4F4F-BF7B-1A8CC985360E}" presName="compNode" presStyleCnt="0"/>
      <dgm:spPr/>
    </dgm:pt>
    <dgm:pt modelId="{03EB2E83-05F3-4B99-AE11-207073F586AA}" type="pres">
      <dgm:prSet presAssocID="{1AE949B3-D04D-4F4F-BF7B-1A8CC985360E}" presName="bgRect" presStyleLbl="bgShp" presStyleIdx="2" presStyleCnt="5"/>
      <dgm:spPr/>
    </dgm:pt>
    <dgm:pt modelId="{04F754CA-F36F-4A62-8E79-03C5F7BDF8E7}" type="pres">
      <dgm:prSet presAssocID="{1AE949B3-D04D-4F4F-BF7B-1A8CC985360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cil"/>
        </a:ext>
      </dgm:extLst>
    </dgm:pt>
    <dgm:pt modelId="{28A02D36-3813-4C87-A760-4627D3F1E714}" type="pres">
      <dgm:prSet presAssocID="{1AE949B3-D04D-4F4F-BF7B-1A8CC985360E}" presName="spaceRect" presStyleCnt="0"/>
      <dgm:spPr/>
    </dgm:pt>
    <dgm:pt modelId="{455EDE9A-FBFC-4E25-8507-F0A3F04D4A62}" type="pres">
      <dgm:prSet presAssocID="{1AE949B3-D04D-4F4F-BF7B-1A8CC985360E}" presName="parTx" presStyleLbl="revTx" presStyleIdx="2" presStyleCnt="5">
        <dgm:presLayoutVars>
          <dgm:chMax val="0"/>
          <dgm:chPref val="0"/>
        </dgm:presLayoutVars>
      </dgm:prSet>
      <dgm:spPr/>
    </dgm:pt>
    <dgm:pt modelId="{A1BC14C7-CDDE-48A4-90D0-4856C3A298CE}" type="pres">
      <dgm:prSet presAssocID="{87ECAD3C-E130-48AA-9442-DE8BB13E92DA}" presName="sibTrans" presStyleCnt="0"/>
      <dgm:spPr/>
    </dgm:pt>
    <dgm:pt modelId="{9F24D4D1-F83E-4FE7-8C6B-28621438472A}" type="pres">
      <dgm:prSet presAssocID="{7BF74EE4-B2C8-4F76-93E1-12C33D7F3D69}" presName="compNode" presStyleCnt="0"/>
      <dgm:spPr/>
    </dgm:pt>
    <dgm:pt modelId="{26AB56EE-7F0D-412F-9A77-F30FB9EB1077}" type="pres">
      <dgm:prSet presAssocID="{7BF74EE4-B2C8-4F76-93E1-12C33D7F3D69}" presName="bgRect" presStyleLbl="bgShp" presStyleIdx="3" presStyleCnt="5"/>
      <dgm:spPr/>
    </dgm:pt>
    <dgm:pt modelId="{791B8186-7F1F-4D4F-806E-3026C4BB0CC4}" type="pres">
      <dgm:prSet presAssocID="{7BF74EE4-B2C8-4F76-93E1-12C33D7F3D6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Filter outline"/>
        </a:ext>
      </dgm:extLst>
    </dgm:pt>
    <dgm:pt modelId="{3DB38E28-5E9A-454C-8836-275A27D1082C}" type="pres">
      <dgm:prSet presAssocID="{7BF74EE4-B2C8-4F76-93E1-12C33D7F3D69}" presName="spaceRect" presStyleCnt="0"/>
      <dgm:spPr/>
    </dgm:pt>
    <dgm:pt modelId="{6B6E4492-023D-4054-9FAD-3FC3D8B636F8}" type="pres">
      <dgm:prSet presAssocID="{7BF74EE4-B2C8-4F76-93E1-12C33D7F3D69}" presName="parTx" presStyleLbl="revTx" presStyleIdx="3" presStyleCnt="5">
        <dgm:presLayoutVars>
          <dgm:chMax val="0"/>
          <dgm:chPref val="0"/>
        </dgm:presLayoutVars>
      </dgm:prSet>
      <dgm:spPr/>
    </dgm:pt>
    <dgm:pt modelId="{49872EED-1FA6-4254-B42D-F9C33142DB30}" type="pres">
      <dgm:prSet presAssocID="{7350945B-3106-41BB-9843-321AC54B9EB3}" presName="sibTrans" presStyleCnt="0"/>
      <dgm:spPr/>
    </dgm:pt>
    <dgm:pt modelId="{5B3ECDF5-F4E3-4028-BA3C-FAF294C4C36B}" type="pres">
      <dgm:prSet presAssocID="{47866B90-7D06-4251-8237-730A72967F84}" presName="compNode" presStyleCnt="0"/>
      <dgm:spPr/>
    </dgm:pt>
    <dgm:pt modelId="{FFDB416C-E07F-4DBD-9E3B-99E010B2A271}" type="pres">
      <dgm:prSet presAssocID="{47866B90-7D06-4251-8237-730A72967F84}" presName="bgRect" presStyleLbl="bgShp" presStyleIdx="4" presStyleCnt="5"/>
      <dgm:spPr/>
    </dgm:pt>
    <dgm:pt modelId="{75417F1B-C8FE-4CE6-8A90-6436CC83F06C}" type="pres">
      <dgm:prSet presAssocID="{47866B90-7D06-4251-8237-730A72967F8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Puzzle pieces outline"/>
        </a:ext>
      </dgm:extLst>
    </dgm:pt>
    <dgm:pt modelId="{BA7DB67F-5088-4E0A-9B72-656214961355}" type="pres">
      <dgm:prSet presAssocID="{47866B90-7D06-4251-8237-730A72967F84}" presName="spaceRect" presStyleCnt="0"/>
      <dgm:spPr/>
    </dgm:pt>
    <dgm:pt modelId="{5BDF5110-4AA6-4DEF-9F8E-0910A2320898}" type="pres">
      <dgm:prSet presAssocID="{47866B90-7D06-4251-8237-730A72967F84}" presName="parTx" presStyleLbl="revTx" presStyleIdx="4" presStyleCnt="5">
        <dgm:presLayoutVars>
          <dgm:chMax val="0"/>
          <dgm:chPref val="0"/>
        </dgm:presLayoutVars>
      </dgm:prSet>
      <dgm:spPr/>
    </dgm:pt>
  </dgm:ptLst>
  <dgm:cxnLst>
    <dgm:cxn modelId="{44215810-322E-430B-97D5-A563700F8746}" type="presOf" srcId="{47866B90-7D06-4251-8237-730A72967F84}" destId="{5BDF5110-4AA6-4DEF-9F8E-0910A2320898}" srcOrd="0" destOrd="0" presId="urn:microsoft.com/office/officeart/2018/2/layout/IconVerticalSolidList"/>
    <dgm:cxn modelId="{BFD75A31-80A8-48E6-A4CD-B9FD87CDC22B}" srcId="{B1A8A816-F291-402D-8D05-F49FE1294959}" destId="{7BF74EE4-B2C8-4F76-93E1-12C33D7F3D69}" srcOrd="3" destOrd="0" parTransId="{823709AB-3678-4AF4-9400-EE7D4AC6E10C}" sibTransId="{7350945B-3106-41BB-9843-321AC54B9EB3}"/>
    <dgm:cxn modelId="{49D5595B-2741-412F-9EB8-512B7D29108B}" type="presOf" srcId="{8BF175B1-5985-47ED-9AF1-70BA226D2D70}" destId="{10326359-913D-4E0E-86D2-DCD68AC2B260}" srcOrd="0" destOrd="0" presId="urn:microsoft.com/office/officeart/2018/2/layout/IconVerticalSolidList"/>
    <dgm:cxn modelId="{913A1F47-C970-49D5-A737-0E3CA706419E}" type="presOf" srcId="{1AE949B3-D04D-4F4F-BF7B-1A8CC985360E}" destId="{455EDE9A-FBFC-4E25-8507-F0A3F04D4A62}" srcOrd="0" destOrd="0" presId="urn:microsoft.com/office/officeart/2018/2/layout/IconVerticalSolidList"/>
    <dgm:cxn modelId="{BC75DD69-D164-4965-B827-58BE44CF03E0}" type="presOf" srcId="{B1A8A816-F291-402D-8D05-F49FE1294959}" destId="{2F337E85-DA40-4D56-8BB5-4675E16223D7}" srcOrd="0" destOrd="0" presId="urn:microsoft.com/office/officeart/2018/2/layout/IconVerticalSolidList"/>
    <dgm:cxn modelId="{5D025454-361D-4FF6-9221-504B1B6E56C5}" type="presOf" srcId="{1C51664E-8758-4A34-B33A-D279076A0928}" destId="{30F16CB2-8910-480B-811A-9F3B02406BF2}" srcOrd="0" destOrd="0" presId="urn:microsoft.com/office/officeart/2018/2/layout/IconVerticalSolidList"/>
    <dgm:cxn modelId="{5680BE54-747E-4758-BDE9-C02D07F79231}" srcId="{B1A8A816-F291-402D-8D05-F49FE1294959}" destId="{1AE949B3-D04D-4F4F-BF7B-1A8CC985360E}" srcOrd="2" destOrd="0" parTransId="{866B2CE8-B189-45F4-810B-EF81D1622B1D}" sibTransId="{87ECAD3C-E130-48AA-9442-DE8BB13E92DA}"/>
    <dgm:cxn modelId="{C4C65C89-9921-4C02-A22B-C2C4E1BFD61C}" srcId="{B1A8A816-F291-402D-8D05-F49FE1294959}" destId="{1C51664E-8758-4A34-B33A-D279076A0928}" srcOrd="0" destOrd="0" parTransId="{BD5D951B-302D-4113-89A3-7D4312455C26}" sibTransId="{F7519AFE-640C-4BBD-9ADD-434E909A5A26}"/>
    <dgm:cxn modelId="{EA850E8C-4F07-47B6-8024-E9FB8BD2436B}" type="presOf" srcId="{7BF74EE4-B2C8-4F76-93E1-12C33D7F3D69}" destId="{6B6E4492-023D-4054-9FAD-3FC3D8B636F8}" srcOrd="0" destOrd="0" presId="urn:microsoft.com/office/officeart/2018/2/layout/IconVerticalSolidList"/>
    <dgm:cxn modelId="{6026EAAE-70CD-4340-9ED0-A98F56BA879D}" srcId="{B1A8A816-F291-402D-8D05-F49FE1294959}" destId="{8BF175B1-5985-47ED-9AF1-70BA226D2D70}" srcOrd="1" destOrd="0" parTransId="{33BA5AD9-1DF3-4E40-B9F4-43047BBE4AE8}" sibTransId="{57D20AE4-4BA4-4E41-BB81-20224111CCA2}"/>
    <dgm:cxn modelId="{141B9BF6-09F3-4020-84F4-54DB87E0C028}" srcId="{B1A8A816-F291-402D-8D05-F49FE1294959}" destId="{47866B90-7D06-4251-8237-730A72967F84}" srcOrd="4" destOrd="0" parTransId="{913418F1-6BCA-4838-A7D2-FE69758CF17D}" sibTransId="{B5F0E7BD-3638-462B-A5C5-53929DCA0672}"/>
    <dgm:cxn modelId="{DD470265-1C99-416D-9C60-E56664802F63}" type="presParOf" srcId="{2F337E85-DA40-4D56-8BB5-4675E16223D7}" destId="{4E16A00C-EA7D-480E-A02C-01C7C1E73D66}" srcOrd="0" destOrd="0" presId="urn:microsoft.com/office/officeart/2018/2/layout/IconVerticalSolidList"/>
    <dgm:cxn modelId="{074609EA-545C-4D9B-9E7B-02CA9FB2B6EE}" type="presParOf" srcId="{4E16A00C-EA7D-480E-A02C-01C7C1E73D66}" destId="{DFF20C3B-5743-4C3D-B587-5A3AE0ACB899}" srcOrd="0" destOrd="0" presId="urn:microsoft.com/office/officeart/2018/2/layout/IconVerticalSolidList"/>
    <dgm:cxn modelId="{C6B58A8B-9976-4A07-8214-E33BA5242ECE}" type="presParOf" srcId="{4E16A00C-EA7D-480E-A02C-01C7C1E73D66}" destId="{9BE12CFA-3ABC-4F4C-B56D-C814232E010C}" srcOrd="1" destOrd="0" presId="urn:microsoft.com/office/officeart/2018/2/layout/IconVerticalSolidList"/>
    <dgm:cxn modelId="{48A3357B-1424-4E20-B456-BA36409AC314}" type="presParOf" srcId="{4E16A00C-EA7D-480E-A02C-01C7C1E73D66}" destId="{42AA2FE8-C7BC-4441-8D27-2BA2F245B370}" srcOrd="2" destOrd="0" presId="urn:microsoft.com/office/officeart/2018/2/layout/IconVerticalSolidList"/>
    <dgm:cxn modelId="{4EF49E38-2289-478D-A0E3-3DFE5A6167A5}" type="presParOf" srcId="{4E16A00C-EA7D-480E-A02C-01C7C1E73D66}" destId="{30F16CB2-8910-480B-811A-9F3B02406BF2}" srcOrd="3" destOrd="0" presId="urn:microsoft.com/office/officeart/2018/2/layout/IconVerticalSolidList"/>
    <dgm:cxn modelId="{8662E838-34AE-40D7-A743-FB2BCA058229}" type="presParOf" srcId="{2F337E85-DA40-4D56-8BB5-4675E16223D7}" destId="{E745D7F8-7DE2-4DFF-BD89-84C973B51BBE}" srcOrd="1" destOrd="0" presId="urn:microsoft.com/office/officeart/2018/2/layout/IconVerticalSolidList"/>
    <dgm:cxn modelId="{695C4DA3-E650-4125-89F0-3D53FDB28F01}" type="presParOf" srcId="{2F337E85-DA40-4D56-8BB5-4675E16223D7}" destId="{DCD4844D-1384-46B8-96D9-3501711DA57B}" srcOrd="2" destOrd="0" presId="urn:microsoft.com/office/officeart/2018/2/layout/IconVerticalSolidList"/>
    <dgm:cxn modelId="{AFAB129F-E11D-4F54-BE5A-914918BDE26F}" type="presParOf" srcId="{DCD4844D-1384-46B8-96D9-3501711DA57B}" destId="{9111CC0C-2CD4-425D-A60C-1738FAFEBE03}" srcOrd="0" destOrd="0" presId="urn:microsoft.com/office/officeart/2018/2/layout/IconVerticalSolidList"/>
    <dgm:cxn modelId="{E5CCE0FA-D7F4-45FA-836B-AAB697C5B425}" type="presParOf" srcId="{DCD4844D-1384-46B8-96D9-3501711DA57B}" destId="{72C50328-692D-4F67-B0B5-1A1FA68495F1}" srcOrd="1" destOrd="0" presId="urn:microsoft.com/office/officeart/2018/2/layout/IconVerticalSolidList"/>
    <dgm:cxn modelId="{F4DA053C-D376-42B3-A419-6BBA98A40919}" type="presParOf" srcId="{DCD4844D-1384-46B8-96D9-3501711DA57B}" destId="{73AF5783-F61F-401E-8A7C-6B23985233EC}" srcOrd="2" destOrd="0" presId="urn:microsoft.com/office/officeart/2018/2/layout/IconVerticalSolidList"/>
    <dgm:cxn modelId="{796E9D0D-A88A-4096-A08E-905BE941B5F3}" type="presParOf" srcId="{DCD4844D-1384-46B8-96D9-3501711DA57B}" destId="{10326359-913D-4E0E-86D2-DCD68AC2B260}" srcOrd="3" destOrd="0" presId="urn:microsoft.com/office/officeart/2018/2/layout/IconVerticalSolidList"/>
    <dgm:cxn modelId="{B3D0DDC3-2FA3-42E2-9FEC-D2DFC970B949}" type="presParOf" srcId="{2F337E85-DA40-4D56-8BB5-4675E16223D7}" destId="{116ABB48-C355-45E1-8E74-434B5BE25D93}" srcOrd="3" destOrd="0" presId="urn:microsoft.com/office/officeart/2018/2/layout/IconVerticalSolidList"/>
    <dgm:cxn modelId="{B4893982-7D6E-4331-9E1F-BC0880E3A6C6}" type="presParOf" srcId="{2F337E85-DA40-4D56-8BB5-4675E16223D7}" destId="{A840DA9D-10C1-4762-8BFC-6BA041E85473}" srcOrd="4" destOrd="0" presId="urn:microsoft.com/office/officeart/2018/2/layout/IconVerticalSolidList"/>
    <dgm:cxn modelId="{BB2746DF-CE06-4D17-A0B2-27F377765654}" type="presParOf" srcId="{A840DA9D-10C1-4762-8BFC-6BA041E85473}" destId="{03EB2E83-05F3-4B99-AE11-207073F586AA}" srcOrd="0" destOrd="0" presId="urn:microsoft.com/office/officeart/2018/2/layout/IconVerticalSolidList"/>
    <dgm:cxn modelId="{ED36CBFF-7AE7-4BEA-8248-1067F445654F}" type="presParOf" srcId="{A840DA9D-10C1-4762-8BFC-6BA041E85473}" destId="{04F754CA-F36F-4A62-8E79-03C5F7BDF8E7}" srcOrd="1" destOrd="0" presId="urn:microsoft.com/office/officeart/2018/2/layout/IconVerticalSolidList"/>
    <dgm:cxn modelId="{B4476A89-709C-4EAD-B93C-EBAEE12408F1}" type="presParOf" srcId="{A840DA9D-10C1-4762-8BFC-6BA041E85473}" destId="{28A02D36-3813-4C87-A760-4627D3F1E714}" srcOrd="2" destOrd="0" presId="urn:microsoft.com/office/officeart/2018/2/layout/IconVerticalSolidList"/>
    <dgm:cxn modelId="{82F5CF66-95C0-496F-BCAD-A99921C69E76}" type="presParOf" srcId="{A840DA9D-10C1-4762-8BFC-6BA041E85473}" destId="{455EDE9A-FBFC-4E25-8507-F0A3F04D4A62}" srcOrd="3" destOrd="0" presId="urn:microsoft.com/office/officeart/2018/2/layout/IconVerticalSolidList"/>
    <dgm:cxn modelId="{B5A680C6-9C49-4E28-843F-ED01FF3E6F38}" type="presParOf" srcId="{2F337E85-DA40-4D56-8BB5-4675E16223D7}" destId="{A1BC14C7-CDDE-48A4-90D0-4856C3A298CE}" srcOrd="5" destOrd="0" presId="urn:microsoft.com/office/officeart/2018/2/layout/IconVerticalSolidList"/>
    <dgm:cxn modelId="{82AEB3C7-CC63-49E0-8FB8-6E903ACF4F44}" type="presParOf" srcId="{2F337E85-DA40-4D56-8BB5-4675E16223D7}" destId="{9F24D4D1-F83E-4FE7-8C6B-28621438472A}" srcOrd="6" destOrd="0" presId="urn:microsoft.com/office/officeart/2018/2/layout/IconVerticalSolidList"/>
    <dgm:cxn modelId="{FA5D3463-AE9C-4AD0-8B67-0CC2F36D4E54}" type="presParOf" srcId="{9F24D4D1-F83E-4FE7-8C6B-28621438472A}" destId="{26AB56EE-7F0D-412F-9A77-F30FB9EB1077}" srcOrd="0" destOrd="0" presId="urn:microsoft.com/office/officeart/2018/2/layout/IconVerticalSolidList"/>
    <dgm:cxn modelId="{C8A5787E-5D69-4C18-921D-2F05AB6C4946}" type="presParOf" srcId="{9F24D4D1-F83E-4FE7-8C6B-28621438472A}" destId="{791B8186-7F1F-4D4F-806E-3026C4BB0CC4}" srcOrd="1" destOrd="0" presId="urn:microsoft.com/office/officeart/2018/2/layout/IconVerticalSolidList"/>
    <dgm:cxn modelId="{7B4362BF-596E-4193-B03B-9E2753757B44}" type="presParOf" srcId="{9F24D4D1-F83E-4FE7-8C6B-28621438472A}" destId="{3DB38E28-5E9A-454C-8836-275A27D1082C}" srcOrd="2" destOrd="0" presId="urn:microsoft.com/office/officeart/2018/2/layout/IconVerticalSolidList"/>
    <dgm:cxn modelId="{5F4E656D-720D-4016-A5A9-F0B315537909}" type="presParOf" srcId="{9F24D4D1-F83E-4FE7-8C6B-28621438472A}" destId="{6B6E4492-023D-4054-9FAD-3FC3D8B636F8}" srcOrd="3" destOrd="0" presId="urn:microsoft.com/office/officeart/2018/2/layout/IconVerticalSolidList"/>
    <dgm:cxn modelId="{AE63B0CF-553E-4994-9AE9-07F76FD86ECE}" type="presParOf" srcId="{2F337E85-DA40-4D56-8BB5-4675E16223D7}" destId="{49872EED-1FA6-4254-B42D-F9C33142DB30}" srcOrd="7" destOrd="0" presId="urn:microsoft.com/office/officeart/2018/2/layout/IconVerticalSolidList"/>
    <dgm:cxn modelId="{01DCDC37-AEE5-4299-A8D0-B3A53674EEF3}" type="presParOf" srcId="{2F337E85-DA40-4D56-8BB5-4675E16223D7}" destId="{5B3ECDF5-F4E3-4028-BA3C-FAF294C4C36B}" srcOrd="8" destOrd="0" presId="urn:microsoft.com/office/officeart/2018/2/layout/IconVerticalSolidList"/>
    <dgm:cxn modelId="{83759BBE-F2BB-4E09-992E-E5125D834A92}" type="presParOf" srcId="{5B3ECDF5-F4E3-4028-BA3C-FAF294C4C36B}" destId="{FFDB416C-E07F-4DBD-9E3B-99E010B2A271}" srcOrd="0" destOrd="0" presId="urn:microsoft.com/office/officeart/2018/2/layout/IconVerticalSolidList"/>
    <dgm:cxn modelId="{E9F5DFB0-582C-4143-A5E3-42D9873FBB52}" type="presParOf" srcId="{5B3ECDF5-F4E3-4028-BA3C-FAF294C4C36B}" destId="{75417F1B-C8FE-4CE6-8A90-6436CC83F06C}" srcOrd="1" destOrd="0" presId="urn:microsoft.com/office/officeart/2018/2/layout/IconVerticalSolidList"/>
    <dgm:cxn modelId="{30C3EABD-5537-4377-844B-C57E98FE28C2}" type="presParOf" srcId="{5B3ECDF5-F4E3-4028-BA3C-FAF294C4C36B}" destId="{BA7DB67F-5088-4E0A-9B72-656214961355}" srcOrd="2" destOrd="0" presId="urn:microsoft.com/office/officeart/2018/2/layout/IconVerticalSolidList"/>
    <dgm:cxn modelId="{AF03C8A4-059F-4C71-8523-81CE55263D4B}" type="presParOf" srcId="{5B3ECDF5-F4E3-4028-BA3C-FAF294C4C36B}" destId="{5BDF5110-4AA6-4DEF-9F8E-0910A232089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A8A816-F291-402D-8D05-F49FE1294959}" type="doc">
      <dgm:prSet loTypeId="urn:microsoft.com/office/officeart/2016/7/layout/BasicLinearProcessNumbered" loCatId="process" qsTypeId="urn:microsoft.com/office/officeart/2005/8/quickstyle/simple4" qsCatId="simple" csTypeId="urn:microsoft.com/office/officeart/2005/8/colors/accent1_2" csCatId="accent1" phldr="1"/>
      <dgm:spPr/>
      <dgm:t>
        <a:bodyPr/>
        <a:lstStyle/>
        <a:p>
          <a:endParaRPr lang="en-US"/>
        </a:p>
      </dgm:t>
    </dgm:pt>
    <dgm:pt modelId="{A3CCA225-0D94-42FF-A84A-1128A3E66857}">
      <dgm:prSet/>
      <dgm:spPr/>
      <dgm:t>
        <a:bodyPr/>
        <a:lstStyle/>
        <a:p>
          <a:r>
            <a:rPr lang="en-US" dirty="0"/>
            <a:t>Use plain language</a:t>
          </a:r>
        </a:p>
      </dgm:t>
    </dgm:pt>
    <dgm:pt modelId="{68B97311-BCF7-4A0B-82C2-242EE4082AF5}" type="parTrans" cxnId="{13EBB375-C1C7-40F4-B3E2-6D0818C8306F}">
      <dgm:prSet/>
      <dgm:spPr/>
      <dgm:t>
        <a:bodyPr/>
        <a:lstStyle/>
        <a:p>
          <a:endParaRPr lang="en-US"/>
        </a:p>
      </dgm:t>
    </dgm:pt>
    <dgm:pt modelId="{986F909B-9272-40D0-83D4-47CE641E8BAD}" type="sibTrans" cxnId="{13EBB375-C1C7-40F4-B3E2-6D0818C8306F}">
      <dgm:prSet phldrT="1"/>
      <dgm:spPr/>
      <dgm:t>
        <a:bodyPr/>
        <a:lstStyle/>
        <a:p>
          <a:r>
            <a:rPr lang="en-US" dirty="0"/>
            <a:t>1</a:t>
          </a:r>
        </a:p>
      </dgm:t>
    </dgm:pt>
    <dgm:pt modelId="{6EC6B0C0-A18F-4AEE-9B6C-DAD235C0176C}">
      <dgm:prSet/>
      <dgm:spPr/>
      <dgm:t>
        <a:bodyPr/>
        <a:lstStyle/>
        <a:p>
          <a:r>
            <a:rPr lang="en-US" dirty="0"/>
            <a:t>Reduce zombie nouns</a:t>
          </a:r>
        </a:p>
      </dgm:t>
    </dgm:pt>
    <dgm:pt modelId="{2683A214-DB3C-45C2-8264-DECAE689C91A}" type="parTrans" cxnId="{5AF7C509-9494-41CF-BC22-46FD762406C2}">
      <dgm:prSet/>
      <dgm:spPr/>
      <dgm:t>
        <a:bodyPr/>
        <a:lstStyle/>
        <a:p>
          <a:endParaRPr lang="en-US"/>
        </a:p>
      </dgm:t>
    </dgm:pt>
    <dgm:pt modelId="{B40990AD-7E95-4A47-8786-02A3159658E4}" type="sibTrans" cxnId="{5AF7C509-9494-41CF-BC22-46FD762406C2}">
      <dgm:prSet phldrT="2"/>
      <dgm:spPr/>
      <dgm:t>
        <a:bodyPr/>
        <a:lstStyle/>
        <a:p>
          <a:r>
            <a:rPr lang="en-US" dirty="0"/>
            <a:t>2</a:t>
          </a:r>
        </a:p>
      </dgm:t>
    </dgm:pt>
    <dgm:pt modelId="{AC281B4C-3F81-49E1-A05D-F9E76DFC12D6}">
      <dgm:prSet/>
      <dgm:spPr/>
      <dgm:t>
        <a:bodyPr/>
        <a:lstStyle/>
        <a:p>
          <a:r>
            <a:rPr lang="en-US" dirty="0"/>
            <a:t>Limit strings of prepositional phrases</a:t>
          </a:r>
        </a:p>
      </dgm:t>
    </dgm:pt>
    <dgm:pt modelId="{6CC30B90-F6E8-4C0C-8B66-80FB4097DBE9}" type="parTrans" cxnId="{6AF56766-9E2D-4DF5-9156-83EEC03A78F7}">
      <dgm:prSet/>
      <dgm:spPr/>
      <dgm:t>
        <a:bodyPr/>
        <a:lstStyle/>
        <a:p>
          <a:endParaRPr lang="en-US"/>
        </a:p>
      </dgm:t>
    </dgm:pt>
    <dgm:pt modelId="{EBA4A64E-2A7D-48A3-A57B-1B48C9281940}" type="sibTrans" cxnId="{6AF56766-9E2D-4DF5-9156-83EEC03A78F7}">
      <dgm:prSet phldrT="3"/>
      <dgm:spPr/>
      <dgm:t>
        <a:bodyPr/>
        <a:lstStyle/>
        <a:p>
          <a:r>
            <a:rPr lang="en-US" dirty="0"/>
            <a:t>3</a:t>
          </a:r>
        </a:p>
      </dgm:t>
    </dgm:pt>
    <dgm:pt modelId="{9E51517B-9DDA-411D-940D-87FB55DAB25C}">
      <dgm:prSet/>
      <dgm:spPr/>
      <dgm:t>
        <a:bodyPr/>
        <a:lstStyle/>
        <a:p>
          <a:r>
            <a:rPr lang="en-US" dirty="0"/>
            <a:t>Limit linking verbs (“to be” verbs)</a:t>
          </a:r>
        </a:p>
      </dgm:t>
    </dgm:pt>
    <dgm:pt modelId="{9CD214BA-6490-4043-A165-CE5459A5CA2C}" type="parTrans" cxnId="{C1EB0CDF-4B57-4185-8CA0-2FE971AF0FBF}">
      <dgm:prSet/>
      <dgm:spPr/>
      <dgm:t>
        <a:bodyPr/>
        <a:lstStyle/>
        <a:p>
          <a:endParaRPr lang="en-US"/>
        </a:p>
      </dgm:t>
    </dgm:pt>
    <dgm:pt modelId="{9FEA1F89-68DE-4AFA-B42D-7BE4F0B72291}" type="sibTrans" cxnId="{C1EB0CDF-4B57-4185-8CA0-2FE971AF0FBF}">
      <dgm:prSet phldrT="4"/>
      <dgm:spPr/>
      <dgm:t>
        <a:bodyPr/>
        <a:lstStyle/>
        <a:p>
          <a:r>
            <a:rPr lang="en-US" dirty="0"/>
            <a:t>4</a:t>
          </a:r>
        </a:p>
      </dgm:t>
    </dgm:pt>
    <dgm:pt modelId="{233E2E04-1A2C-4EE7-AF84-D39B4703536D}">
      <dgm:prSet/>
      <dgm:spPr/>
      <dgm:t>
        <a:bodyPr/>
        <a:lstStyle/>
        <a:p>
          <a:r>
            <a:rPr lang="en-US" dirty="0"/>
            <a:t>Limit subject-verb-object interrupters</a:t>
          </a:r>
        </a:p>
      </dgm:t>
    </dgm:pt>
    <dgm:pt modelId="{7A5AFDB9-DADA-4252-AC43-EEF95B845AE5}" type="parTrans" cxnId="{668491C5-D194-4D49-8213-60560899D8AA}">
      <dgm:prSet/>
      <dgm:spPr/>
      <dgm:t>
        <a:bodyPr/>
        <a:lstStyle/>
        <a:p>
          <a:endParaRPr lang="en-US"/>
        </a:p>
      </dgm:t>
    </dgm:pt>
    <dgm:pt modelId="{6C60466A-BBC8-4086-AA1C-7F1EE5BEF00E}" type="sibTrans" cxnId="{668491C5-D194-4D49-8213-60560899D8AA}">
      <dgm:prSet phldrT="5"/>
      <dgm:spPr/>
      <dgm:t>
        <a:bodyPr/>
        <a:lstStyle/>
        <a:p>
          <a:r>
            <a:rPr lang="en-US" dirty="0"/>
            <a:t>5</a:t>
          </a:r>
        </a:p>
      </dgm:t>
    </dgm:pt>
    <dgm:pt modelId="{1039AB74-AA2F-402B-9072-8734660F3E2C}">
      <dgm:prSet/>
      <dgm:spPr/>
      <dgm:t>
        <a:bodyPr/>
        <a:lstStyle/>
        <a:p>
          <a:r>
            <a:rPr lang="en-US" dirty="0"/>
            <a:t>Prefer active not passive voice</a:t>
          </a:r>
        </a:p>
      </dgm:t>
    </dgm:pt>
    <dgm:pt modelId="{86B36D68-1F8B-45FB-B655-23FDC702D74F}" type="parTrans" cxnId="{4D493036-8523-48B9-85F0-B9794BA84757}">
      <dgm:prSet/>
      <dgm:spPr/>
      <dgm:t>
        <a:bodyPr/>
        <a:lstStyle/>
        <a:p>
          <a:endParaRPr lang="en-US"/>
        </a:p>
      </dgm:t>
    </dgm:pt>
    <dgm:pt modelId="{51F84346-2299-46E9-AFC8-DBE89511060C}" type="sibTrans" cxnId="{4D493036-8523-48B9-85F0-B9794BA84757}">
      <dgm:prSet phldrT="6"/>
      <dgm:spPr/>
      <dgm:t>
        <a:bodyPr/>
        <a:lstStyle/>
        <a:p>
          <a:r>
            <a:rPr lang="en-US" dirty="0"/>
            <a:t>6</a:t>
          </a:r>
        </a:p>
      </dgm:t>
    </dgm:pt>
    <dgm:pt modelId="{209CBD7C-9425-40F8-BA88-013DD0F922DB}">
      <dgm:prSet/>
      <dgm:spPr/>
      <dgm:t>
        <a:bodyPr/>
        <a:lstStyle/>
        <a:p>
          <a:r>
            <a:rPr lang="en-US" dirty="0"/>
            <a:t>Avoid expletives</a:t>
          </a:r>
        </a:p>
      </dgm:t>
    </dgm:pt>
    <dgm:pt modelId="{C83474E2-97FA-408F-97A5-21A9D16EC66A}" type="parTrans" cxnId="{30543345-EFE2-48D2-A858-16B2F81C5C25}">
      <dgm:prSet/>
      <dgm:spPr/>
      <dgm:t>
        <a:bodyPr/>
        <a:lstStyle/>
        <a:p>
          <a:endParaRPr lang="en-US"/>
        </a:p>
      </dgm:t>
    </dgm:pt>
    <dgm:pt modelId="{6CEB49A7-229D-4C55-8DDA-628EE5BC85D2}" type="sibTrans" cxnId="{30543345-EFE2-48D2-A858-16B2F81C5C25}">
      <dgm:prSet phldrT="7"/>
      <dgm:spPr/>
      <dgm:t>
        <a:bodyPr/>
        <a:lstStyle/>
        <a:p>
          <a:r>
            <a:rPr lang="en-US" dirty="0"/>
            <a:t>7</a:t>
          </a:r>
        </a:p>
      </dgm:t>
    </dgm:pt>
    <dgm:pt modelId="{58ED9AB8-A4C6-49EA-8E19-6139A3E4C0B2}" type="pres">
      <dgm:prSet presAssocID="{B1A8A816-F291-402D-8D05-F49FE1294959}" presName="Name0" presStyleCnt="0">
        <dgm:presLayoutVars>
          <dgm:animLvl val="lvl"/>
          <dgm:resizeHandles val="exact"/>
        </dgm:presLayoutVars>
      </dgm:prSet>
      <dgm:spPr/>
    </dgm:pt>
    <dgm:pt modelId="{408EB6CB-E067-461C-81F5-B9E03992B937}" type="pres">
      <dgm:prSet presAssocID="{A3CCA225-0D94-42FF-A84A-1128A3E66857}" presName="compositeNode" presStyleCnt="0">
        <dgm:presLayoutVars>
          <dgm:bulletEnabled val="1"/>
        </dgm:presLayoutVars>
      </dgm:prSet>
      <dgm:spPr/>
    </dgm:pt>
    <dgm:pt modelId="{2971A47A-68A8-4E46-B277-395BB8E7E857}" type="pres">
      <dgm:prSet presAssocID="{A3CCA225-0D94-42FF-A84A-1128A3E66857}" presName="bgRect" presStyleLbl="bgAccFollowNode1" presStyleIdx="0" presStyleCnt="7"/>
      <dgm:spPr/>
    </dgm:pt>
    <dgm:pt modelId="{D8B0B683-3C0F-447F-919C-6E33DDF4AF02}" type="pres">
      <dgm:prSet presAssocID="{986F909B-9272-40D0-83D4-47CE641E8BAD}" presName="sibTransNodeCircle" presStyleLbl="alignNode1" presStyleIdx="0" presStyleCnt="14">
        <dgm:presLayoutVars>
          <dgm:chMax val="0"/>
          <dgm:bulletEnabled/>
        </dgm:presLayoutVars>
      </dgm:prSet>
      <dgm:spPr/>
    </dgm:pt>
    <dgm:pt modelId="{A843A5CD-B62E-4843-B592-913D2FFB9978}" type="pres">
      <dgm:prSet presAssocID="{A3CCA225-0D94-42FF-A84A-1128A3E66857}" presName="bottomLine" presStyleLbl="alignNode1" presStyleIdx="1" presStyleCnt="14">
        <dgm:presLayoutVars/>
      </dgm:prSet>
      <dgm:spPr/>
    </dgm:pt>
    <dgm:pt modelId="{EC120E65-616A-4959-B1E8-7403EC38B6AB}" type="pres">
      <dgm:prSet presAssocID="{A3CCA225-0D94-42FF-A84A-1128A3E66857}" presName="nodeText" presStyleLbl="bgAccFollowNode1" presStyleIdx="0" presStyleCnt="7">
        <dgm:presLayoutVars>
          <dgm:bulletEnabled val="1"/>
        </dgm:presLayoutVars>
      </dgm:prSet>
      <dgm:spPr/>
    </dgm:pt>
    <dgm:pt modelId="{8C4B0214-9A4F-4AC7-899A-A19B4ED45B10}" type="pres">
      <dgm:prSet presAssocID="{986F909B-9272-40D0-83D4-47CE641E8BAD}" presName="sibTrans" presStyleCnt="0"/>
      <dgm:spPr/>
    </dgm:pt>
    <dgm:pt modelId="{92637EEB-D5C3-4A6B-B6F3-584F93B9B92E}" type="pres">
      <dgm:prSet presAssocID="{6EC6B0C0-A18F-4AEE-9B6C-DAD235C0176C}" presName="compositeNode" presStyleCnt="0">
        <dgm:presLayoutVars>
          <dgm:bulletEnabled val="1"/>
        </dgm:presLayoutVars>
      </dgm:prSet>
      <dgm:spPr/>
    </dgm:pt>
    <dgm:pt modelId="{28F280BC-6AD1-4FE6-9682-37F1BAFB1F20}" type="pres">
      <dgm:prSet presAssocID="{6EC6B0C0-A18F-4AEE-9B6C-DAD235C0176C}" presName="bgRect" presStyleLbl="bgAccFollowNode1" presStyleIdx="1" presStyleCnt="7"/>
      <dgm:spPr/>
    </dgm:pt>
    <dgm:pt modelId="{8563F368-C848-4977-BE7B-A9AB61F513DC}" type="pres">
      <dgm:prSet presAssocID="{B40990AD-7E95-4A47-8786-02A3159658E4}" presName="sibTransNodeCircle" presStyleLbl="alignNode1" presStyleIdx="2" presStyleCnt="14">
        <dgm:presLayoutVars>
          <dgm:chMax val="0"/>
          <dgm:bulletEnabled/>
        </dgm:presLayoutVars>
      </dgm:prSet>
      <dgm:spPr/>
    </dgm:pt>
    <dgm:pt modelId="{E6196AC2-953C-484C-943A-55A401FE0792}" type="pres">
      <dgm:prSet presAssocID="{6EC6B0C0-A18F-4AEE-9B6C-DAD235C0176C}" presName="bottomLine" presStyleLbl="alignNode1" presStyleIdx="3" presStyleCnt="14">
        <dgm:presLayoutVars/>
      </dgm:prSet>
      <dgm:spPr/>
    </dgm:pt>
    <dgm:pt modelId="{8252ED11-1BE4-46EA-B21F-F156D6A94B9C}" type="pres">
      <dgm:prSet presAssocID="{6EC6B0C0-A18F-4AEE-9B6C-DAD235C0176C}" presName="nodeText" presStyleLbl="bgAccFollowNode1" presStyleIdx="1" presStyleCnt="7">
        <dgm:presLayoutVars>
          <dgm:bulletEnabled val="1"/>
        </dgm:presLayoutVars>
      </dgm:prSet>
      <dgm:spPr/>
    </dgm:pt>
    <dgm:pt modelId="{C78364DA-EA93-4022-88FA-7FD3596A7D7F}" type="pres">
      <dgm:prSet presAssocID="{B40990AD-7E95-4A47-8786-02A3159658E4}" presName="sibTrans" presStyleCnt="0"/>
      <dgm:spPr/>
    </dgm:pt>
    <dgm:pt modelId="{A43D538D-5246-443C-8F4B-60021F95DB0F}" type="pres">
      <dgm:prSet presAssocID="{AC281B4C-3F81-49E1-A05D-F9E76DFC12D6}" presName="compositeNode" presStyleCnt="0">
        <dgm:presLayoutVars>
          <dgm:bulletEnabled val="1"/>
        </dgm:presLayoutVars>
      </dgm:prSet>
      <dgm:spPr/>
    </dgm:pt>
    <dgm:pt modelId="{46F9ACCF-D07F-4234-BBB4-2286ACCB42D1}" type="pres">
      <dgm:prSet presAssocID="{AC281B4C-3F81-49E1-A05D-F9E76DFC12D6}" presName="bgRect" presStyleLbl="bgAccFollowNode1" presStyleIdx="2" presStyleCnt="7"/>
      <dgm:spPr/>
    </dgm:pt>
    <dgm:pt modelId="{318788BD-402F-4CEB-A4F1-3EFCFA113F65}" type="pres">
      <dgm:prSet presAssocID="{EBA4A64E-2A7D-48A3-A57B-1B48C9281940}" presName="sibTransNodeCircle" presStyleLbl="alignNode1" presStyleIdx="4" presStyleCnt="14">
        <dgm:presLayoutVars>
          <dgm:chMax val="0"/>
          <dgm:bulletEnabled/>
        </dgm:presLayoutVars>
      </dgm:prSet>
      <dgm:spPr/>
    </dgm:pt>
    <dgm:pt modelId="{C05F1182-DF15-4F08-8A09-F19E87B6E896}" type="pres">
      <dgm:prSet presAssocID="{AC281B4C-3F81-49E1-A05D-F9E76DFC12D6}" presName="bottomLine" presStyleLbl="alignNode1" presStyleIdx="5" presStyleCnt="14">
        <dgm:presLayoutVars/>
      </dgm:prSet>
      <dgm:spPr/>
    </dgm:pt>
    <dgm:pt modelId="{DF8F3BC1-82C4-4718-AB33-3F48D1CCC631}" type="pres">
      <dgm:prSet presAssocID="{AC281B4C-3F81-49E1-A05D-F9E76DFC12D6}" presName="nodeText" presStyleLbl="bgAccFollowNode1" presStyleIdx="2" presStyleCnt="7">
        <dgm:presLayoutVars>
          <dgm:bulletEnabled val="1"/>
        </dgm:presLayoutVars>
      </dgm:prSet>
      <dgm:spPr/>
    </dgm:pt>
    <dgm:pt modelId="{5212887E-9925-4376-8DB0-3AE38A9A2E34}" type="pres">
      <dgm:prSet presAssocID="{EBA4A64E-2A7D-48A3-A57B-1B48C9281940}" presName="sibTrans" presStyleCnt="0"/>
      <dgm:spPr/>
    </dgm:pt>
    <dgm:pt modelId="{E80FE0C1-E4C3-4D9B-9A60-3FE9E0C1ED52}" type="pres">
      <dgm:prSet presAssocID="{9E51517B-9DDA-411D-940D-87FB55DAB25C}" presName="compositeNode" presStyleCnt="0">
        <dgm:presLayoutVars>
          <dgm:bulletEnabled val="1"/>
        </dgm:presLayoutVars>
      </dgm:prSet>
      <dgm:spPr/>
    </dgm:pt>
    <dgm:pt modelId="{C554D65F-B793-46DF-A784-120D057DBE52}" type="pres">
      <dgm:prSet presAssocID="{9E51517B-9DDA-411D-940D-87FB55DAB25C}" presName="bgRect" presStyleLbl="bgAccFollowNode1" presStyleIdx="3" presStyleCnt="7"/>
      <dgm:spPr/>
    </dgm:pt>
    <dgm:pt modelId="{D2B974B0-2ECC-4409-B505-1E9ADB71CD85}" type="pres">
      <dgm:prSet presAssocID="{9FEA1F89-68DE-4AFA-B42D-7BE4F0B72291}" presName="sibTransNodeCircle" presStyleLbl="alignNode1" presStyleIdx="6" presStyleCnt="14">
        <dgm:presLayoutVars>
          <dgm:chMax val="0"/>
          <dgm:bulletEnabled/>
        </dgm:presLayoutVars>
      </dgm:prSet>
      <dgm:spPr/>
    </dgm:pt>
    <dgm:pt modelId="{8242E581-13AC-4901-9D52-E867594EFEEB}" type="pres">
      <dgm:prSet presAssocID="{9E51517B-9DDA-411D-940D-87FB55DAB25C}" presName="bottomLine" presStyleLbl="alignNode1" presStyleIdx="7" presStyleCnt="14">
        <dgm:presLayoutVars/>
      </dgm:prSet>
      <dgm:spPr/>
    </dgm:pt>
    <dgm:pt modelId="{FA810889-026F-4407-930A-DBAF1EBA2AAD}" type="pres">
      <dgm:prSet presAssocID="{9E51517B-9DDA-411D-940D-87FB55DAB25C}" presName="nodeText" presStyleLbl="bgAccFollowNode1" presStyleIdx="3" presStyleCnt="7">
        <dgm:presLayoutVars>
          <dgm:bulletEnabled val="1"/>
        </dgm:presLayoutVars>
      </dgm:prSet>
      <dgm:spPr/>
    </dgm:pt>
    <dgm:pt modelId="{25596508-B9E4-4ADB-AA92-875580758D17}" type="pres">
      <dgm:prSet presAssocID="{9FEA1F89-68DE-4AFA-B42D-7BE4F0B72291}" presName="sibTrans" presStyleCnt="0"/>
      <dgm:spPr/>
    </dgm:pt>
    <dgm:pt modelId="{AFCCC6C9-F0C2-4FBE-A510-5EEF22044803}" type="pres">
      <dgm:prSet presAssocID="{233E2E04-1A2C-4EE7-AF84-D39B4703536D}" presName="compositeNode" presStyleCnt="0">
        <dgm:presLayoutVars>
          <dgm:bulletEnabled val="1"/>
        </dgm:presLayoutVars>
      </dgm:prSet>
      <dgm:spPr/>
    </dgm:pt>
    <dgm:pt modelId="{49C3601E-F1C4-4BEE-ACA4-6ECF29C17973}" type="pres">
      <dgm:prSet presAssocID="{233E2E04-1A2C-4EE7-AF84-D39B4703536D}" presName="bgRect" presStyleLbl="bgAccFollowNode1" presStyleIdx="4" presStyleCnt="7"/>
      <dgm:spPr/>
    </dgm:pt>
    <dgm:pt modelId="{C307B469-1B01-4EB0-85DB-AA37AA26E154}" type="pres">
      <dgm:prSet presAssocID="{6C60466A-BBC8-4086-AA1C-7F1EE5BEF00E}" presName="sibTransNodeCircle" presStyleLbl="alignNode1" presStyleIdx="8" presStyleCnt="14">
        <dgm:presLayoutVars>
          <dgm:chMax val="0"/>
          <dgm:bulletEnabled/>
        </dgm:presLayoutVars>
      </dgm:prSet>
      <dgm:spPr/>
    </dgm:pt>
    <dgm:pt modelId="{1A9E8B58-44A9-4BFB-8D86-51806939164A}" type="pres">
      <dgm:prSet presAssocID="{233E2E04-1A2C-4EE7-AF84-D39B4703536D}" presName="bottomLine" presStyleLbl="alignNode1" presStyleIdx="9" presStyleCnt="14">
        <dgm:presLayoutVars/>
      </dgm:prSet>
      <dgm:spPr/>
    </dgm:pt>
    <dgm:pt modelId="{BFD02048-21F0-4D13-9279-4138EAAB5DDB}" type="pres">
      <dgm:prSet presAssocID="{233E2E04-1A2C-4EE7-AF84-D39B4703536D}" presName="nodeText" presStyleLbl="bgAccFollowNode1" presStyleIdx="4" presStyleCnt="7">
        <dgm:presLayoutVars>
          <dgm:bulletEnabled val="1"/>
        </dgm:presLayoutVars>
      </dgm:prSet>
      <dgm:spPr/>
    </dgm:pt>
    <dgm:pt modelId="{29AA388E-E9C2-49E4-8612-272F7F518421}" type="pres">
      <dgm:prSet presAssocID="{6C60466A-BBC8-4086-AA1C-7F1EE5BEF00E}" presName="sibTrans" presStyleCnt="0"/>
      <dgm:spPr/>
    </dgm:pt>
    <dgm:pt modelId="{77DDECE9-943D-4657-80F9-E34C47F9E4FA}" type="pres">
      <dgm:prSet presAssocID="{1039AB74-AA2F-402B-9072-8734660F3E2C}" presName="compositeNode" presStyleCnt="0">
        <dgm:presLayoutVars>
          <dgm:bulletEnabled val="1"/>
        </dgm:presLayoutVars>
      </dgm:prSet>
      <dgm:spPr/>
    </dgm:pt>
    <dgm:pt modelId="{CC236AD0-65DB-4947-AD2A-7E3667AB6818}" type="pres">
      <dgm:prSet presAssocID="{1039AB74-AA2F-402B-9072-8734660F3E2C}" presName="bgRect" presStyleLbl="bgAccFollowNode1" presStyleIdx="5" presStyleCnt="7"/>
      <dgm:spPr/>
    </dgm:pt>
    <dgm:pt modelId="{E6945C8C-0A99-4F8C-94FB-F59943DD7553}" type="pres">
      <dgm:prSet presAssocID="{51F84346-2299-46E9-AFC8-DBE89511060C}" presName="sibTransNodeCircle" presStyleLbl="alignNode1" presStyleIdx="10" presStyleCnt="14">
        <dgm:presLayoutVars>
          <dgm:chMax val="0"/>
          <dgm:bulletEnabled/>
        </dgm:presLayoutVars>
      </dgm:prSet>
      <dgm:spPr/>
    </dgm:pt>
    <dgm:pt modelId="{B71DAFF3-08A6-425E-8ABC-DE7FF9CCB775}" type="pres">
      <dgm:prSet presAssocID="{1039AB74-AA2F-402B-9072-8734660F3E2C}" presName="bottomLine" presStyleLbl="alignNode1" presStyleIdx="11" presStyleCnt="14">
        <dgm:presLayoutVars/>
      </dgm:prSet>
      <dgm:spPr/>
    </dgm:pt>
    <dgm:pt modelId="{CA955557-6E09-4A3C-9EBC-EEF5AE4BCD72}" type="pres">
      <dgm:prSet presAssocID="{1039AB74-AA2F-402B-9072-8734660F3E2C}" presName="nodeText" presStyleLbl="bgAccFollowNode1" presStyleIdx="5" presStyleCnt="7">
        <dgm:presLayoutVars>
          <dgm:bulletEnabled val="1"/>
        </dgm:presLayoutVars>
      </dgm:prSet>
      <dgm:spPr/>
    </dgm:pt>
    <dgm:pt modelId="{EDA16B89-355A-492D-A878-ABCC1207A4FB}" type="pres">
      <dgm:prSet presAssocID="{51F84346-2299-46E9-AFC8-DBE89511060C}" presName="sibTrans" presStyleCnt="0"/>
      <dgm:spPr/>
    </dgm:pt>
    <dgm:pt modelId="{841DF4DF-0C5D-4C84-B5C6-3F5C7AD50E41}" type="pres">
      <dgm:prSet presAssocID="{209CBD7C-9425-40F8-BA88-013DD0F922DB}" presName="compositeNode" presStyleCnt="0">
        <dgm:presLayoutVars>
          <dgm:bulletEnabled val="1"/>
        </dgm:presLayoutVars>
      </dgm:prSet>
      <dgm:spPr/>
    </dgm:pt>
    <dgm:pt modelId="{FED58B2B-0E59-45A9-85A1-C4542A83E03B}" type="pres">
      <dgm:prSet presAssocID="{209CBD7C-9425-40F8-BA88-013DD0F922DB}" presName="bgRect" presStyleLbl="bgAccFollowNode1" presStyleIdx="6" presStyleCnt="7"/>
      <dgm:spPr/>
    </dgm:pt>
    <dgm:pt modelId="{13E49BAB-7E1B-45B0-89CF-CE9CACF3067A}" type="pres">
      <dgm:prSet presAssocID="{6CEB49A7-229D-4C55-8DDA-628EE5BC85D2}" presName="sibTransNodeCircle" presStyleLbl="alignNode1" presStyleIdx="12" presStyleCnt="14">
        <dgm:presLayoutVars>
          <dgm:chMax val="0"/>
          <dgm:bulletEnabled/>
        </dgm:presLayoutVars>
      </dgm:prSet>
      <dgm:spPr/>
    </dgm:pt>
    <dgm:pt modelId="{CDB7CDA6-51E5-4FC9-B760-EEA8DA7ABC61}" type="pres">
      <dgm:prSet presAssocID="{209CBD7C-9425-40F8-BA88-013DD0F922DB}" presName="bottomLine" presStyleLbl="alignNode1" presStyleIdx="13" presStyleCnt="14">
        <dgm:presLayoutVars/>
      </dgm:prSet>
      <dgm:spPr/>
    </dgm:pt>
    <dgm:pt modelId="{1517E05E-C70C-43A7-A1DC-C08E23D551E7}" type="pres">
      <dgm:prSet presAssocID="{209CBD7C-9425-40F8-BA88-013DD0F922DB}" presName="nodeText" presStyleLbl="bgAccFollowNode1" presStyleIdx="6" presStyleCnt="7">
        <dgm:presLayoutVars>
          <dgm:bulletEnabled val="1"/>
        </dgm:presLayoutVars>
      </dgm:prSet>
      <dgm:spPr/>
    </dgm:pt>
  </dgm:ptLst>
  <dgm:cxnLst>
    <dgm:cxn modelId="{5AF7C509-9494-41CF-BC22-46FD762406C2}" srcId="{B1A8A816-F291-402D-8D05-F49FE1294959}" destId="{6EC6B0C0-A18F-4AEE-9B6C-DAD235C0176C}" srcOrd="1" destOrd="0" parTransId="{2683A214-DB3C-45C2-8264-DECAE689C91A}" sibTransId="{B40990AD-7E95-4A47-8786-02A3159658E4}"/>
    <dgm:cxn modelId="{B5178B0D-BD66-4949-A535-91CAB207DC10}" type="presOf" srcId="{A3CCA225-0D94-42FF-A84A-1128A3E66857}" destId="{2971A47A-68A8-4E46-B277-395BB8E7E857}" srcOrd="0" destOrd="0" presId="urn:microsoft.com/office/officeart/2016/7/layout/BasicLinearProcessNumbered"/>
    <dgm:cxn modelId="{61CD5723-0683-4F83-A581-CD0D6611487B}" type="presOf" srcId="{A3CCA225-0D94-42FF-A84A-1128A3E66857}" destId="{EC120E65-616A-4959-B1E8-7403EC38B6AB}" srcOrd="1" destOrd="0" presId="urn:microsoft.com/office/officeart/2016/7/layout/BasicLinearProcessNumbered"/>
    <dgm:cxn modelId="{C1690027-6761-4767-81B3-5257050ADC2B}" type="presOf" srcId="{6EC6B0C0-A18F-4AEE-9B6C-DAD235C0176C}" destId="{8252ED11-1BE4-46EA-B21F-F156D6A94B9C}" srcOrd="1" destOrd="0" presId="urn:microsoft.com/office/officeart/2016/7/layout/BasicLinearProcessNumbered"/>
    <dgm:cxn modelId="{9B78872D-B089-4E9C-8BDF-66F6BC4405B6}" type="presOf" srcId="{1039AB74-AA2F-402B-9072-8734660F3E2C}" destId="{CA955557-6E09-4A3C-9EBC-EEF5AE4BCD72}" srcOrd="1" destOrd="0" presId="urn:microsoft.com/office/officeart/2016/7/layout/BasicLinearProcessNumbered"/>
    <dgm:cxn modelId="{4D493036-8523-48B9-85F0-B9794BA84757}" srcId="{B1A8A816-F291-402D-8D05-F49FE1294959}" destId="{1039AB74-AA2F-402B-9072-8734660F3E2C}" srcOrd="5" destOrd="0" parTransId="{86B36D68-1F8B-45FB-B655-23FDC702D74F}" sibTransId="{51F84346-2299-46E9-AFC8-DBE89511060C}"/>
    <dgm:cxn modelId="{0FB9ED3F-D02C-4B51-A48E-EEB829F98D90}" type="presOf" srcId="{6CEB49A7-229D-4C55-8DDA-628EE5BC85D2}" destId="{13E49BAB-7E1B-45B0-89CF-CE9CACF3067A}" srcOrd="0" destOrd="0" presId="urn:microsoft.com/office/officeart/2016/7/layout/BasicLinearProcessNumbered"/>
    <dgm:cxn modelId="{E50D375D-CEE7-4F52-ABA4-312C60B1923A}" type="presOf" srcId="{EBA4A64E-2A7D-48A3-A57B-1B48C9281940}" destId="{318788BD-402F-4CEB-A4F1-3EFCFA113F65}" srcOrd="0" destOrd="0" presId="urn:microsoft.com/office/officeart/2016/7/layout/BasicLinearProcessNumbered"/>
    <dgm:cxn modelId="{30543345-EFE2-48D2-A858-16B2F81C5C25}" srcId="{B1A8A816-F291-402D-8D05-F49FE1294959}" destId="{209CBD7C-9425-40F8-BA88-013DD0F922DB}" srcOrd="6" destOrd="0" parTransId="{C83474E2-97FA-408F-97A5-21A9D16EC66A}" sibTransId="{6CEB49A7-229D-4C55-8DDA-628EE5BC85D2}"/>
    <dgm:cxn modelId="{6AF56766-9E2D-4DF5-9156-83EEC03A78F7}" srcId="{B1A8A816-F291-402D-8D05-F49FE1294959}" destId="{AC281B4C-3F81-49E1-A05D-F9E76DFC12D6}" srcOrd="2" destOrd="0" parTransId="{6CC30B90-F6E8-4C0C-8B66-80FB4097DBE9}" sibTransId="{EBA4A64E-2A7D-48A3-A57B-1B48C9281940}"/>
    <dgm:cxn modelId="{6515354D-160E-4382-9F8A-443566629836}" type="presOf" srcId="{9E51517B-9DDA-411D-940D-87FB55DAB25C}" destId="{C554D65F-B793-46DF-A784-120D057DBE52}" srcOrd="0" destOrd="0" presId="urn:microsoft.com/office/officeart/2016/7/layout/BasicLinearProcessNumbered"/>
    <dgm:cxn modelId="{7E67F470-836B-4336-B311-11CE8988E8B8}" type="presOf" srcId="{986F909B-9272-40D0-83D4-47CE641E8BAD}" destId="{D8B0B683-3C0F-447F-919C-6E33DDF4AF02}" srcOrd="0" destOrd="0" presId="urn:microsoft.com/office/officeart/2016/7/layout/BasicLinearProcessNumbered"/>
    <dgm:cxn modelId="{5A3D6052-6B04-444F-9E52-70DC3A312692}" type="presOf" srcId="{AC281B4C-3F81-49E1-A05D-F9E76DFC12D6}" destId="{46F9ACCF-D07F-4234-BBB4-2286ACCB42D1}" srcOrd="0" destOrd="0" presId="urn:microsoft.com/office/officeart/2016/7/layout/BasicLinearProcessNumbered"/>
    <dgm:cxn modelId="{8C115473-ADEE-474F-94A3-9DF45CD2537B}" type="presOf" srcId="{6C60466A-BBC8-4086-AA1C-7F1EE5BEF00E}" destId="{C307B469-1B01-4EB0-85DB-AA37AA26E154}" srcOrd="0" destOrd="0" presId="urn:microsoft.com/office/officeart/2016/7/layout/BasicLinearProcessNumbered"/>
    <dgm:cxn modelId="{13EBB375-C1C7-40F4-B3E2-6D0818C8306F}" srcId="{B1A8A816-F291-402D-8D05-F49FE1294959}" destId="{A3CCA225-0D94-42FF-A84A-1128A3E66857}" srcOrd="0" destOrd="0" parTransId="{68B97311-BCF7-4A0B-82C2-242EE4082AF5}" sibTransId="{986F909B-9272-40D0-83D4-47CE641E8BAD}"/>
    <dgm:cxn modelId="{906A5858-5326-4AB4-8846-BE5102B12DA1}" type="presOf" srcId="{B1A8A816-F291-402D-8D05-F49FE1294959}" destId="{58ED9AB8-A4C6-49EA-8E19-6139A3E4C0B2}" srcOrd="0" destOrd="0" presId="urn:microsoft.com/office/officeart/2016/7/layout/BasicLinearProcessNumbered"/>
    <dgm:cxn modelId="{9E749B83-F5FC-4A00-847A-6D41618E8A1D}" type="presOf" srcId="{209CBD7C-9425-40F8-BA88-013DD0F922DB}" destId="{1517E05E-C70C-43A7-A1DC-C08E23D551E7}" srcOrd="1" destOrd="0" presId="urn:microsoft.com/office/officeart/2016/7/layout/BasicLinearProcessNumbered"/>
    <dgm:cxn modelId="{2C731D9E-8361-4549-B12C-7CD2B61CC46A}" type="presOf" srcId="{233E2E04-1A2C-4EE7-AF84-D39B4703536D}" destId="{49C3601E-F1C4-4BEE-ACA4-6ECF29C17973}" srcOrd="0" destOrd="0" presId="urn:microsoft.com/office/officeart/2016/7/layout/BasicLinearProcessNumbered"/>
    <dgm:cxn modelId="{3D3D669F-6DCD-4F9C-B05D-F8286B3FC93A}" type="presOf" srcId="{209CBD7C-9425-40F8-BA88-013DD0F922DB}" destId="{FED58B2B-0E59-45A9-85A1-C4542A83E03B}" srcOrd="0" destOrd="0" presId="urn:microsoft.com/office/officeart/2016/7/layout/BasicLinearProcessNumbered"/>
    <dgm:cxn modelId="{D2858BA8-8CEF-42C7-A7AC-5B24A1BD0658}" type="presOf" srcId="{6EC6B0C0-A18F-4AEE-9B6C-DAD235C0176C}" destId="{28F280BC-6AD1-4FE6-9682-37F1BAFB1F20}" srcOrd="0" destOrd="0" presId="urn:microsoft.com/office/officeart/2016/7/layout/BasicLinearProcessNumbered"/>
    <dgm:cxn modelId="{668491C5-D194-4D49-8213-60560899D8AA}" srcId="{B1A8A816-F291-402D-8D05-F49FE1294959}" destId="{233E2E04-1A2C-4EE7-AF84-D39B4703536D}" srcOrd="4" destOrd="0" parTransId="{7A5AFDB9-DADA-4252-AC43-EEF95B845AE5}" sibTransId="{6C60466A-BBC8-4086-AA1C-7F1EE5BEF00E}"/>
    <dgm:cxn modelId="{DB1C67C7-430A-47CC-92B3-C89C25E33384}" type="presOf" srcId="{1039AB74-AA2F-402B-9072-8734660F3E2C}" destId="{CC236AD0-65DB-4947-AD2A-7E3667AB6818}" srcOrd="0" destOrd="0" presId="urn:microsoft.com/office/officeart/2016/7/layout/BasicLinearProcessNumbered"/>
    <dgm:cxn modelId="{66BDAFC7-967A-4A41-B804-06837B467B6E}" type="presOf" srcId="{233E2E04-1A2C-4EE7-AF84-D39B4703536D}" destId="{BFD02048-21F0-4D13-9279-4138EAAB5DDB}" srcOrd="1" destOrd="0" presId="urn:microsoft.com/office/officeart/2016/7/layout/BasicLinearProcessNumbered"/>
    <dgm:cxn modelId="{BE27F3D4-B338-470E-B4B7-E19A35FB926F}" type="presOf" srcId="{B40990AD-7E95-4A47-8786-02A3159658E4}" destId="{8563F368-C848-4977-BE7B-A9AB61F513DC}" srcOrd="0" destOrd="0" presId="urn:microsoft.com/office/officeart/2016/7/layout/BasicLinearProcessNumbered"/>
    <dgm:cxn modelId="{FC5A01DB-30CC-4222-B307-770B6677E786}" type="presOf" srcId="{9E51517B-9DDA-411D-940D-87FB55DAB25C}" destId="{FA810889-026F-4407-930A-DBAF1EBA2AAD}" srcOrd="1" destOrd="0" presId="urn:microsoft.com/office/officeart/2016/7/layout/BasicLinearProcessNumbered"/>
    <dgm:cxn modelId="{C1EB0CDF-4B57-4185-8CA0-2FE971AF0FBF}" srcId="{B1A8A816-F291-402D-8D05-F49FE1294959}" destId="{9E51517B-9DDA-411D-940D-87FB55DAB25C}" srcOrd="3" destOrd="0" parTransId="{9CD214BA-6490-4043-A165-CE5459A5CA2C}" sibTransId="{9FEA1F89-68DE-4AFA-B42D-7BE4F0B72291}"/>
    <dgm:cxn modelId="{01FBB3EB-D6DA-4D7F-AB07-FF09D3EE64F5}" type="presOf" srcId="{AC281B4C-3F81-49E1-A05D-F9E76DFC12D6}" destId="{DF8F3BC1-82C4-4718-AB33-3F48D1CCC631}" srcOrd="1" destOrd="0" presId="urn:microsoft.com/office/officeart/2016/7/layout/BasicLinearProcessNumbered"/>
    <dgm:cxn modelId="{4C857DF3-136B-43D7-A2A7-C639F9AE6ECA}" type="presOf" srcId="{51F84346-2299-46E9-AFC8-DBE89511060C}" destId="{E6945C8C-0A99-4F8C-94FB-F59943DD7553}" srcOrd="0" destOrd="0" presId="urn:microsoft.com/office/officeart/2016/7/layout/BasicLinearProcessNumbered"/>
    <dgm:cxn modelId="{9D462AF6-2A44-49F7-8B34-3CEF21F617F8}" type="presOf" srcId="{9FEA1F89-68DE-4AFA-B42D-7BE4F0B72291}" destId="{D2B974B0-2ECC-4409-B505-1E9ADB71CD85}" srcOrd="0" destOrd="0" presId="urn:microsoft.com/office/officeart/2016/7/layout/BasicLinearProcessNumbered"/>
    <dgm:cxn modelId="{D7B941D7-BCCA-4AF3-A894-6E8E5B113466}" type="presParOf" srcId="{58ED9AB8-A4C6-49EA-8E19-6139A3E4C0B2}" destId="{408EB6CB-E067-461C-81F5-B9E03992B937}" srcOrd="0" destOrd="0" presId="urn:microsoft.com/office/officeart/2016/7/layout/BasicLinearProcessNumbered"/>
    <dgm:cxn modelId="{38AC959C-01DE-4538-80BA-D6B569BC1773}" type="presParOf" srcId="{408EB6CB-E067-461C-81F5-B9E03992B937}" destId="{2971A47A-68A8-4E46-B277-395BB8E7E857}" srcOrd="0" destOrd="0" presId="urn:microsoft.com/office/officeart/2016/7/layout/BasicLinearProcessNumbered"/>
    <dgm:cxn modelId="{E91DA0E6-CEA7-452C-B8D2-CBFAFA00E6B9}" type="presParOf" srcId="{408EB6CB-E067-461C-81F5-B9E03992B937}" destId="{D8B0B683-3C0F-447F-919C-6E33DDF4AF02}" srcOrd="1" destOrd="0" presId="urn:microsoft.com/office/officeart/2016/7/layout/BasicLinearProcessNumbered"/>
    <dgm:cxn modelId="{32B82C49-779A-43A4-9F83-7B7B4C1859F6}" type="presParOf" srcId="{408EB6CB-E067-461C-81F5-B9E03992B937}" destId="{A843A5CD-B62E-4843-B592-913D2FFB9978}" srcOrd="2" destOrd="0" presId="urn:microsoft.com/office/officeart/2016/7/layout/BasicLinearProcessNumbered"/>
    <dgm:cxn modelId="{E84F0368-805E-4A34-BD77-4A675505F56B}" type="presParOf" srcId="{408EB6CB-E067-461C-81F5-B9E03992B937}" destId="{EC120E65-616A-4959-B1E8-7403EC38B6AB}" srcOrd="3" destOrd="0" presId="urn:microsoft.com/office/officeart/2016/7/layout/BasicLinearProcessNumbered"/>
    <dgm:cxn modelId="{0BBCAD4C-4258-48F3-9B88-64AF7488CFB6}" type="presParOf" srcId="{58ED9AB8-A4C6-49EA-8E19-6139A3E4C0B2}" destId="{8C4B0214-9A4F-4AC7-899A-A19B4ED45B10}" srcOrd="1" destOrd="0" presId="urn:microsoft.com/office/officeart/2016/7/layout/BasicLinearProcessNumbered"/>
    <dgm:cxn modelId="{5DD3CBF2-29E1-47C7-9596-36A8DBACD3D5}" type="presParOf" srcId="{58ED9AB8-A4C6-49EA-8E19-6139A3E4C0B2}" destId="{92637EEB-D5C3-4A6B-B6F3-584F93B9B92E}" srcOrd="2" destOrd="0" presId="urn:microsoft.com/office/officeart/2016/7/layout/BasicLinearProcessNumbered"/>
    <dgm:cxn modelId="{07D1F0F4-5BCF-4FE2-B3EE-236C0E41FD13}" type="presParOf" srcId="{92637EEB-D5C3-4A6B-B6F3-584F93B9B92E}" destId="{28F280BC-6AD1-4FE6-9682-37F1BAFB1F20}" srcOrd="0" destOrd="0" presId="urn:microsoft.com/office/officeart/2016/7/layout/BasicLinearProcessNumbered"/>
    <dgm:cxn modelId="{8D390865-5750-4303-9951-5BDE933949FE}" type="presParOf" srcId="{92637EEB-D5C3-4A6B-B6F3-584F93B9B92E}" destId="{8563F368-C848-4977-BE7B-A9AB61F513DC}" srcOrd="1" destOrd="0" presId="urn:microsoft.com/office/officeart/2016/7/layout/BasicLinearProcessNumbered"/>
    <dgm:cxn modelId="{C81C45CE-B0FA-4B89-8E8B-8C4EA5344BFC}" type="presParOf" srcId="{92637EEB-D5C3-4A6B-B6F3-584F93B9B92E}" destId="{E6196AC2-953C-484C-943A-55A401FE0792}" srcOrd="2" destOrd="0" presId="urn:microsoft.com/office/officeart/2016/7/layout/BasicLinearProcessNumbered"/>
    <dgm:cxn modelId="{037BED47-1DA4-462C-8032-DEC150DF7A16}" type="presParOf" srcId="{92637EEB-D5C3-4A6B-B6F3-584F93B9B92E}" destId="{8252ED11-1BE4-46EA-B21F-F156D6A94B9C}" srcOrd="3" destOrd="0" presId="urn:microsoft.com/office/officeart/2016/7/layout/BasicLinearProcessNumbered"/>
    <dgm:cxn modelId="{698545A9-911F-48A1-B9F4-211387D19C98}" type="presParOf" srcId="{58ED9AB8-A4C6-49EA-8E19-6139A3E4C0B2}" destId="{C78364DA-EA93-4022-88FA-7FD3596A7D7F}" srcOrd="3" destOrd="0" presId="urn:microsoft.com/office/officeart/2016/7/layout/BasicLinearProcessNumbered"/>
    <dgm:cxn modelId="{648DAE69-1E74-41E7-A388-F995C4CAA908}" type="presParOf" srcId="{58ED9AB8-A4C6-49EA-8E19-6139A3E4C0B2}" destId="{A43D538D-5246-443C-8F4B-60021F95DB0F}" srcOrd="4" destOrd="0" presId="urn:microsoft.com/office/officeart/2016/7/layout/BasicLinearProcessNumbered"/>
    <dgm:cxn modelId="{24E52942-CF40-4289-96D1-FFC2557C7A32}" type="presParOf" srcId="{A43D538D-5246-443C-8F4B-60021F95DB0F}" destId="{46F9ACCF-D07F-4234-BBB4-2286ACCB42D1}" srcOrd="0" destOrd="0" presId="urn:microsoft.com/office/officeart/2016/7/layout/BasicLinearProcessNumbered"/>
    <dgm:cxn modelId="{A80B967E-B7FB-477D-B0DF-9B4FD6461489}" type="presParOf" srcId="{A43D538D-5246-443C-8F4B-60021F95DB0F}" destId="{318788BD-402F-4CEB-A4F1-3EFCFA113F65}" srcOrd="1" destOrd="0" presId="urn:microsoft.com/office/officeart/2016/7/layout/BasicLinearProcessNumbered"/>
    <dgm:cxn modelId="{64B08F40-5A3E-4EBD-851A-7871D8D2397B}" type="presParOf" srcId="{A43D538D-5246-443C-8F4B-60021F95DB0F}" destId="{C05F1182-DF15-4F08-8A09-F19E87B6E896}" srcOrd="2" destOrd="0" presId="urn:microsoft.com/office/officeart/2016/7/layout/BasicLinearProcessNumbered"/>
    <dgm:cxn modelId="{A9766535-2778-4BF4-B93B-6E403417916E}" type="presParOf" srcId="{A43D538D-5246-443C-8F4B-60021F95DB0F}" destId="{DF8F3BC1-82C4-4718-AB33-3F48D1CCC631}" srcOrd="3" destOrd="0" presId="urn:microsoft.com/office/officeart/2016/7/layout/BasicLinearProcessNumbered"/>
    <dgm:cxn modelId="{060DBC0F-6137-4F6A-AAE8-4BF405DA6765}" type="presParOf" srcId="{58ED9AB8-A4C6-49EA-8E19-6139A3E4C0B2}" destId="{5212887E-9925-4376-8DB0-3AE38A9A2E34}" srcOrd="5" destOrd="0" presId="urn:microsoft.com/office/officeart/2016/7/layout/BasicLinearProcessNumbered"/>
    <dgm:cxn modelId="{24622EC7-62A6-403A-87FA-7E6C4875DD43}" type="presParOf" srcId="{58ED9AB8-A4C6-49EA-8E19-6139A3E4C0B2}" destId="{E80FE0C1-E4C3-4D9B-9A60-3FE9E0C1ED52}" srcOrd="6" destOrd="0" presId="urn:microsoft.com/office/officeart/2016/7/layout/BasicLinearProcessNumbered"/>
    <dgm:cxn modelId="{982376D3-D525-4119-BE88-A41BE82F3F4B}" type="presParOf" srcId="{E80FE0C1-E4C3-4D9B-9A60-3FE9E0C1ED52}" destId="{C554D65F-B793-46DF-A784-120D057DBE52}" srcOrd="0" destOrd="0" presId="urn:microsoft.com/office/officeart/2016/7/layout/BasicLinearProcessNumbered"/>
    <dgm:cxn modelId="{2FE361AF-837B-42EE-8D54-5BE0449B0283}" type="presParOf" srcId="{E80FE0C1-E4C3-4D9B-9A60-3FE9E0C1ED52}" destId="{D2B974B0-2ECC-4409-B505-1E9ADB71CD85}" srcOrd="1" destOrd="0" presId="urn:microsoft.com/office/officeart/2016/7/layout/BasicLinearProcessNumbered"/>
    <dgm:cxn modelId="{D6772C34-192C-4AF0-8289-3C17B7BC96A1}" type="presParOf" srcId="{E80FE0C1-E4C3-4D9B-9A60-3FE9E0C1ED52}" destId="{8242E581-13AC-4901-9D52-E867594EFEEB}" srcOrd="2" destOrd="0" presId="urn:microsoft.com/office/officeart/2016/7/layout/BasicLinearProcessNumbered"/>
    <dgm:cxn modelId="{201A3793-7175-4C0C-B5FE-F6ECA727DD3F}" type="presParOf" srcId="{E80FE0C1-E4C3-4D9B-9A60-3FE9E0C1ED52}" destId="{FA810889-026F-4407-930A-DBAF1EBA2AAD}" srcOrd="3" destOrd="0" presId="urn:microsoft.com/office/officeart/2016/7/layout/BasicLinearProcessNumbered"/>
    <dgm:cxn modelId="{67BC0275-2A12-4FBF-8206-46C4B222E84A}" type="presParOf" srcId="{58ED9AB8-A4C6-49EA-8E19-6139A3E4C0B2}" destId="{25596508-B9E4-4ADB-AA92-875580758D17}" srcOrd="7" destOrd="0" presId="urn:microsoft.com/office/officeart/2016/7/layout/BasicLinearProcessNumbered"/>
    <dgm:cxn modelId="{BBB02DD0-E767-40A7-8863-56FF01DF98D9}" type="presParOf" srcId="{58ED9AB8-A4C6-49EA-8E19-6139A3E4C0B2}" destId="{AFCCC6C9-F0C2-4FBE-A510-5EEF22044803}" srcOrd="8" destOrd="0" presId="urn:microsoft.com/office/officeart/2016/7/layout/BasicLinearProcessNumbered"/>
    <dgm:cxn modelId="{0802CD30-C674-4C73-BAA9-94AB266D6E5B}" type="presParOf" srcId="{AFCCC6C9-F0C2-4FBE-A510-5EEF22044803}" destId="{49C3601E-F1C4-4BEE-ACA4-6ECF29C17973}" srcOrd="0" destOrd="0" presId="urn:microsoft.com/office/officeart/2016/7/layout/BasicLinearProcessNumbered"/>
    <dgm:cxn modelId="{F845F68E-5737-421F-8C68-D1A4AE09424E}" type="presParOf" srcId="{AFCCC6C9-F0C2-4FBE-A510-5EEF22044803}" destId="{C307B469-1B01-4EB0-85DB-AA37AA26E154}" srcOrd="1" destOrd="0" presId="urn:microsoft.com/office/officeart/2016/7/layout/BasicLinearProcessNumbered"/>
    <dgm:cxn modelId="{CC398D73-360E-4EC4-BF03-C7CFAADC20DE}" type="presParOf" srcId="{AFCCC6C9-F0C2-4FBE-A510-5EEF22044803}" destId="{1A9E8B58-44A9-4BFB-8D86-51806939164A}" srcOrd="2" destOrd="0" presId="urn:microsoft.com/office/officeart/2016/7/layout/BasicLinearProcessNumbered"/>
    <dgm:cxn modelId="{6D7D70EB-4F83-45ED-A21D-AB5A79BE9EFC}" type="presParOf" srcId="{AFCCC6C9-F0C2-4FBE-A510-5EEF22044803}" destId="{BFD02048-21F0-4D13-9279-4138EAAB5DDB}" srcOrd="3" destOrd="0" presId="urn:microsoft.com/office/officeart/2016/7/layout/BasicLinearProcessNumbered"/>
    <dgm:cxn modelId="{20ED6B57-ABC1-4BE4-8DE4-E65891AA4239}" type="presParOf" srcId="{58ED9AB8-A4C6-49EA-8E19-6139A3E4C0B2}" destId="{29AA388E-E9C2-49E4-8612-272F7F518421}" srcOrd="9" destOrd="0" presId="urn:microsoft.com/office/officeart/2016/7/layout/BasicLinearProcessNumbered"/>
    <dgm:cxn modelId="{08FE4C36-DDDA-4B58-84C3-C7F28A9DAD75}" type="presParOf" srcId="{58ED9AB8-A4C6-49EA-8E19-6139A3E4C0B2}" destId="{77DDECE9-943D-4657-80F9-E34C47F9E4FA}" srcOrd="10" destOrd="0" presId="urn:microsoft.com/office/officeart/2016/7/layout/BasicLinearProcessNumbered"/>
    <dgm:cxn modelId="{2EFC845D-A2D3-4392-9CFD-0335F4659DA6}" type="presParOf" srcId="{77DDECE9-943D-4657-80F9-E34C47F9E4FA}" destId="{CC236AD0-65DB-4947-AD2A-7E3667AB6818}" srcOrd="0" destOrd="0" presId="urn:microsoft.com/office/officeart/2016/7/layout/BasicLinearProcessNumbered"/>
    <dgm:cxn modelId="{F58E0B37-5113-41D0-BF61-C93B11A99325}" type="presParOf" srcId="{77DDECE9-943D-4657-80F9-E34C47F9E4FA}" destId="{E6945C8C-0A99-4F8C-94FB-F59943DD7553}" srcOrd="1" destOrd="0" presId="urn:microsoft.com/office/officeart/2016/7/layout/BasicLinearProcessNumbered"/>
    <dgm:cxn modelId="{7E5CE2AC-FD90-4A0E-A84F-B2CDE8C7EE1E}" type="presParOf" srcId="{77DDECE9-943D-4657-80F9-E34C47F9E4FA}" destId="{B71DAFF3-08A6-425E-8ABC-DE7FF9CCB775}" srcOrd="2" destOrd="0" presId="urn:microsoft.com/office/officeart/2016/7/layout/BasicLinearProcessNumbered"/>
    <dgm:cxn modelId="{5ADF59AF-BC43-4C5C-BA53-AC7B6202CB61}" type="presParOf" srcId="{77DDECE9-943D-4657-80F9-E34C47F9E4FA}" destId="{CA955557-6E09-4A3C-9EBC-EEF5AE4BCD72}" srcOrd="3" destOrd="0" presId="urn:microsoft.com/office/officeart/2016/7/layout/BasicLinearProcessNumbered"/>
    <dgm:cxn modelId="{433F70D9-AFD2-422D-A55D-2BD6C0C51B05}" type="presParOf" srcId="{58ED9AB8-A4C6-49EA-8E19-6139A3E4C0B2}" destId="{EDA16B89-355A-492D-A878-ABCC1207A4FB}" srcOrd="11" destOrd="0" presId="urn:microsoft.com/office/officeart/2016/7/layout/BasicLinearProcessNumbered"/>
    <dgm:cxn modelId="{281E5708-754A-40F8-84A5-FCD940D6122D}" type="presParOf" srcId="{58ED9AB8-A4C6-49EA-8E19-6139A3E4C0B2}" destId="{841DF4DF-0C5D-4C84-B5C6-3F5C7AD50E41}" srcOrd="12" destOrd="0" presId="urn:microsoft.com/office/officeart/2016/7/layout/BasicLinearProcessNumbered"/>
    <dgm:cxn modelId="{0F874E87-7F97-471F-A99C-0D3C65AC6A1A}" type="presParOf" srcId="{841DF4DF-0C5D-4C84-B5C6-3F5C7AD50E41}" destId="{FED58B2B-0E59-45A9-85A1-C4542A83E03B}" srcOrd="0" destOrd="0" presId="urn:microsoft.com/office/officeart/2016/7/layout/BasicLinearProcessNumbered"/>
    <dgm:cxn modelId="{EFA49849-3A4A-4A89-A75F-AD988F2F06ED}" type="presParOf" srcId="{841DF4DF-0C5D-4C84-B5C6-3F5C7AD50E41}" destId="{13E49BAB-7E1B-45B0-89CF-CE9CACF3067A}" srcOrd="1" destOrd="0" presId="urn:microsoft.com/office/officeart/2016/7/layout/BasicLinearProcessNumbered"/>
    <dgm:cxn modelId="{139B23E4-0399-4F38-8F62-AEB6C77FAA7D}" type="presParOf" srcId="{841DF4DF-0C5D-4C84-B5C6-3F5C7AD50E41}" destId="{CDB7CDA6-51E5-4FC9-B760-EEA8DA7ABC61}" srcOrd="2" destOrd="0" presId="urn:microsoft.com/office/officeart/2016/7/layout/BasicLinearProcessNumbered"/>
    <dgm:cxn modelId="{A803F0DE-CC3D-423C-84F6-0599789F7C6A}" type="presParOf" srcId="{841DF4DF-0C5D-4C84-B5C6-3F5C7AD50E41}" destId="{1517E05E-C70C-43A7-A1DC-C08E23D551E7}"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B1C588-D6AD-48E1-8DCB-A2CE50AE9C3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1806589-3C1A-4857-9D58-2B26D44C897B}">
      <dgm:prSet/>
      <dgm:spPr/>
      <dgm:t>
        <a:bodyPr/>
        <a:lstStyle/>
        <a:p>
          <a:pPr>
            <a:lnSpc>
              <a:spcPct val="100000"/>
            </a:lnSpc>
          </a:pPr>
          <a:r>
            <a:rPr lang="en-US" b="1" dirty="0"/>
            <a:t>Active voice</a:t>
          </a:r>
          <a:endParaRPr lang="en-US" dirty="0"/>
        </a:p>
      </dgm:t>
    </dgm:pt>
    <dgm:pt modelId="{FF045001-BDBA-4DB7-A664-93334D1C8D37}" type="parTrans" cxnId="{0C4AECA9-3F46-4B53-B6D0-0C2107572DB5}">
      <dgm:prSet/>
      <dgm:spPr/>
      <dgm:t>
        <a:bodyPr/>
        <a:lstStyle/>
        <a:p>
          <a:endParaRPr lang="en-US"/>
        </a:p>
      </dgm:t>
    </dgm:pt>
    <dgm:pt modelId="{0254D09F-F050-46CE-899D-F4B4F0FF6676}" type="sibTrans" cxnId="{0C4AECA9-3F46-4B53-B6D0-0C2107572DB5}">
      <dgm:prSet/>
      <dgm:spPr/>
      <dgm:t>
        <a:bodyPr/>
        <a:lstStyle/>
        <a:p>
          <a:endParaRPr lang="en-US"/>
        </a:p>
      </dgm:t>
    </dgm:pt>
    <dgm:pt modelId="{323CF35F-EFBA-4305-8299-5E472E34E3D2}">
      <dgm:prSet/>
      <dgm:spPr/>
      <dgm:t>
        <a:bodyPr/>
        <a:lstStyle/>
        <a:p>
          <a:pPr>
            <a:lnSpc>
              <a:spcPct val="100000"/>
            </a:lnSpc>
          </a:pPr>
          <a:r>
            <a:rPr lang="en-US" b="1" dirty="0"/>
            <a:t>The arbitrator resolved the dispute.</a:t>
          </a:r>
          <a:endParaRPr lang="en-US" dirty="0"/>
        </a:p>
      </dgm:t>
    </dgm:pt>
    <dgm:pt modelId="{F0CA2BDD-A8BB-45D2-AB52-D437F0B27816}" type="parTrans" cxnId="{E0BC55E9-C144-48AC-9082-62474832A5B3}">
      <dgm:prSet/>
      <dgm:spPr/>
      <dgm:t>
        <a:bodyPr/>
        <a:lstStyle/>
        <a:p>
          <a:endParaRPr lang="en-US"/>
        </a:p>
      </dgm:t>
    </dgm:pt>
    <dgm:pt modelId="{953EAB7C-D7C2-4FD7-BA8A-76EE963D6374}" type="sibTrans" cxnId="{E0BC55E9-C144-48AC-9082-62474832A5B3}">
      <dgm:prSet/>
      <dgm:spPr/>
      <dgm:t>
        <a:bodyPr/>
        <a:lstStyle/>
        <a:p>
          <a:endParaRPr lang="en-US"/>
        </a:p>
      </dgm:t>
    </dgm:pt>
    <dgm:pt modelId="{9D53C803-EA02-40E0-AB02-1B21974A72EE}">
      <dgm:prSet/>
      <dgm:spPr/>
      <dgm:t>
        <a:bodyPr/>
        <a:lstStyle/>
        <a:p>
          <a:pPr>
            <a:lnSpc>
              <a:spcPct val="100000"/>
            </a:lnSpc>
          </a:pPr>
          <a:r>
            <a:rPr lang="en-US" b="1" dirty="0"/>
            <a:t>Subject </a:t>
          </a:r>
          <a:r>
            <a:rPr lang="en-US" b="1" dirty="0">
              <a:sym typeface="Wingdings" panose="05000000000000000000" pitchFamily="2" charset="2"/>
            </a:rPr>
            <a:t></a:t>
          </a:r>
          <a:r>
            <a:rPr lang="en-US" b="1" dirty="0"/>
            <a:t> verb </a:t>
          </a:r>
          <a:r>
            <a:rPr lang="en-US" b="1" dirty="0">
              <a:sym typeface="Wingdings" panose="05000000000000000000" pitchFamily="2" charset="2"/>
            </a:rPr>
            <a:t></a:t>
          </a:r>
          <a:r>
            <a:rPr lang="en-US" b="1" dirty="0"/>
            <a:t> object</a:t>
          </a:r>
          <a:endParaRPr lang="en-US" dirty="0"/>
        </a:p>
      </dgm:t>
    </dgm:pt>
    <dgm:pt modelId="{3167BF94-6726-48E4-94C0-85C692AC424A}" type="parTrans" cxnId="{395CC99E-5E94-4CAE-8984-467E09703786}">
      <dgm:prSet/>
      <dgm:spPr/>
      <dgm:t>
        <a:bodyPr/>
        <a:lstStyle/>
        <a:p>
          <a:endParaRPr lang="en-US"/>
        </a:p>
      </dgm:t>
    </dgm:pt>
    <dgm:pt modelId="{1191B509-A309-4AF1-B1B5-39CD191DBC1F}" type="sibTrans" cxnId="{395CC99E-5E94-4CAE-8984-467E09703786}">
      <dgm:prSet/>
      <dgm:spPr/>
      <dgm:t>
        <a:bodyPr/>
        <a:lstStyle/>
        <a:p>
          <a:endParaRPr lang="en-US"/>
        </a:p>
      </dgm:t>
    </dgm:pt>
    <dgm:pt modelId="{443D3920-89C5-49DE-9C2D-0AED1670CD89}">
      <dgm:prSet/>
      <dgm:spPr/>
      <dgm:t>
        <a:bodyPr/>
        <a:lstStyle/>
        <a:p>
          <a:pPr>
            <a:lnSpc>
              <a:spcPct val="100000"/>
            </a:lnSpc>
          </a:pPr>
          <a:r>
            <a:rPr lang="en-US" b="1" dirty="0"/>
            <a:t>Passive voice</a:t>
          </a:r>
          <a:endParaRPr lang="en-US" dirty="0"/>
        </a:p>
      </dgm:t>
    </dgm:pt>
    <dgm:pt modelId="{97B0A181-DBFB-44CA-A0A7-85AB83D13253}" type="parTrans" cxnId="{A794DAE3-95E7-4D92-8221-4CDE136F0E89}">
      <dgm:prSet/>
      <dgm:spPr/>
      <dgm:t>
        <a:bodyPr/>
        <a:lstStyle/>
        <a:p>
          <a:endParaRPr lang="en-US"/>
        </a:p>
      </dgm:t>
    </dgm:pt>
    <dgm:pt modelId="{EEDC8B8F-C6BB-4476-864D-3188C98897BA}" type="sibTrans" cxnId="{A794DAE3-95E7-4D92-8221-4CDE136F0E89}">
      <dgm:prSet/>
      <dgm:spPr/>
      <dgm:t>
        <a:bodyPr/>
        <a:lstStyle/>
        <a:p>
          <a:endParaRPr lang="en-US"/>
        </a:p>
      </dgm:t>
    </dgm:pt>
    <dgm:pt modelId="{01FDAB95-0A52-4D35-90B7-1AFC96047375}">
      <dgm:prSet/>
      <dgm:spPr/>
      <dgm:t>
        <a:bodyPr/>
        <a:lstStyle/>
        <a:p>
          <a:pPr>
            <a:lnSpc>
              <a:spcPct val="100000"/>
            </a:lnSpc>
          </a:pPr>
          <a:r>
            <a:rPr lang="en-US" b="1" dirty="0"/>
            <a:t>The dispute was resolved by the arbitrator.</a:t>
          </a:r>
          <a:endParaRPr lang="en-US" dirty="0"/>
        </a:p>
      </dgm:t>
    </dgm:pt>
    <dgm:pt modelId="{94B68107-5F35-46C4-B270-0CA4D82A4126}" type="parTrans" cxnId="{08493753-245B-4C17-B056-D699FEFF33A7}">
      <dgm:prSet/>
      <dgm:spPr/>
      <dgm:t>
        <a:bodyPr/>
        <a:lstStyle/>
        <a:p>
          <a:endParaRPr lang="en-US"/>
        </a:p>
      </dgm:t>
    </dgm:pt>
    <dgm:pt modelId="{1991BA0F-10F3-4AAD-9790-E1F7913DE73A}" type="sibTrans" cxnId="{08493753-245B-4C17-B056-D699FEFF33A7}">
      <dgm:prSet/>
      <dgm:spPr/>
      <dgm:t>
        <a:bodyPr/>
        <a:lstStyle/>
        <a:p>
          <a:endParaRPr lang="en-US"/>
        </a:p>
      </dgm:t>
    </dgm:pt>
    <dgm:pt modelId="{F5BCD235-2F8A-484A-B420-5480E7C9FF76}">
      <dgm:prSet/>
      <dgm:spPr/>
      <dgm:t>
        <a:bodyPr/>
        <a:lstStyle/>
        <a:p>
          <a:pPr>
            <a:lnSpc>
              <a:spcPct val="100000"/>
            </a:lnSpc>
          </a:pPr>
          <a:r>
            <a:rPr lang="en-US" b="1" dirty="0"/>
            <a:t>Object </a:t>
          </a:r>
          <a:r>
            <a:rPr lang="en-US" b="1" dirty="0">
              <a:sym typeface="Wingdings" panose="05000000000000000000" pitchFamily="2" charset="2"/>
            </a:rPr>
            <a:t></a:t>
          </a:r>
          <a:r>
            <a:rPr lang="en-US" b="1" dirty="0"/>
            <a:t> verb </a:t>
          </a:r>
          <a:r>
            <a:rPr lang="en-US" b="1" dirty="0">
              <a:sym typeface="Wingdings" panose="05000000000000000000" pitchFamily="2" charset="2"/>
            </a:rPr>
            <a:t></a:t>
          </a:r>
          <a:r>
            <a:rPr lang="en-US" b="1" dirty="0"/>
            <a:t> subject</a:t>
          </a:r>
          <a:endParaRPr lang="en-US" dirty="0"/>
        </a:p>
      </dgm:t>
    </dgm:pt>
    <dgm:pt modelId="{3D144BE0-FB11-42D4-9E1F-66C432AB068F}" type="parTrans" cxnId="{1D349F37-C662-476E-BA86-4808C5C909CF}">
      <dgm:prSet/>
      <dgm:spPr/>
      <dgm:t>
        <a:bodyPr/>
        <a:lstStyle/>
        <a:p>
          <a:endParaRPr lang="en-US"/>
        </a:p>
      </dgm:t>
    </dgm:pt>
    <dgm:pt modelId="{FDFBA4DD-940A-430E-A36E-8E931D5C7226}" type="sibTrans" cxnId="{1D349F37-C662-476E-BA86-4808C5C909CF}">
      <dgm:prSet/>
      <dgm:spPr/>
      <dgm:t>
        <a:bodyPr/>
        <a:lstStyle/>
        <a:p>
          <a:endParaRPr lang="en-US"/>
        </a:p>
      </dgm:t>
    </dgm:pt>
    <dgm:pt modelId="{F1E209CB-A8D0-4AC9-80A3-4B29AC4A9636}">
      <dgm:prSet/>
      <dgm:spPr/>
      <dgm:t>
        <a:bodyPr/>
        <a:lstStyle/>
        <a:p>
          <a:pPr>
            <a:lnSpc>
              <a:spcPct val="100000"/>
            </a:lnSpc>
          </a:pPr>
          <a:r>
            <a:rPr lang="en-US" b="1" dirty="0"/>
            <a:t>Absent-actor passive voice</a:t>
          </a:r>
          <a:endParaRPr lang="en-US" dirty="0"/>
        </a:p>
      </dgm:t>
    </dgm:pt>
    <dgm:pt modelId="{CD9BE226-FE25-408A-A9B0-83E3EA01139E}" type="parTrans" cxnId="{3827203C-59F2-4555-B8FA-6B411550ECEC}">
      <dgm:prSet/>
      <dgm:spPr/>
      <dgm:t>
        <a:bodyPr/>
        <a:lstStyle/>
        <a:p>
          <a:endParaRPr lang="en-US"/>
        </a:p>
      </dgm:t>
    </dgm:pt>
    <dgm:pt modelId="{CB8BB83B-6BA7-4F0C-9869-E46999DA615B}" type="sibTrans" cxnId="{3827203C-59F2-4555-B8FA-6B411550ECEC}">
      <dgm:prSet/>
      <dgm:spPr/>
      <dgm:t>
        <a:bodyPr/>
        <a:lstStyle/>
        <a:p>
          <a:endParaRPr lang="en-US"/>
        </a:p>
      </dgm:t>
    </dgm:pt>
    <dgm:pt modelId="{0B608F86-876A-411F-BEFD-B65923351BF1}">
      <dgm:prSet/>
      <dgm:spPr/>
      <dgm:t>
        <a:bodyPr/>
        <a:lstStyle/>
        <a:p>
          <a:pPr>
            <a:lnSpc>
              <a:spcPct val="100000"/>
            </a:lnSpc>
          </a:pPr>
          <a:r>
            <a:rPr lang="en-US" b="1" dirty="0"/>
            <a:t>The dispute was decided.</a:t>
          </a:r>
          <a:endParaRPr lang="en-US" dirty="0"/>
        </a:p>
      </dgm:t>
    </dgm:pt>
    <dgm:pt modelId="{5D90D30F-6C9F-4BF2-9CDE-1712A9DBAFB2}" type="parTrans" cxnId="{E333CD31-D5D9-4285-98D5-D2AFD7683BC9}">
      <dgm:prSet/>
      <dgm:spPr/>
      <dgm:t>
        <a:bodyPr/>
        <a:lstStyle/>
        <a:p>
          <a:endParaRPr lang="en-US"/>
        </a:p>
      </dgm:t>
    </dgm:pt>
    <dgm:pt modelId="{DF672DE9-75E8-40F3-B91F-D0FE76768694}" type="sibTrans" cxnId="{E333CD31-D5D9-4285-98D5-D2AFD7683BC9}">
      <dgm:prSet/>
      <dgm:spPr/>
      <dgm:t>
        <a:bodyPr/>
        <a:lstStyle/>
        <a:p>
          <a:endParaRPr lang="en-US"/>
        </a:p>
      </dgm:t>
    </dgm:pt>
    <dgm:pt modelId="{8C368339-DB76-4312-9DEF-80A1C067E665}">
      <dgm:prSet/>
      <dgm:spPr/>
      <dgm:t>
        <a:bodyPr/>
        <a:lstStyle/>
        <a:p>
          <a:pPr>
            <a:lnSpc>
              <a:spcPct val="100000"/>
            </a:lnSpc>
          </a:pPr>
          <a:r>
            <a:rPr lang="en-US" b="1" dirty="0"/>
            <a:t>Object </a:t>
          </a:r>
          <a:r>
            <a:rPr lang="en-US" b="1" dirty="0">
              <a:sym typeface="Wingdings" panose="05000000000000000000" pitchFamily="2" charset="2"/>
            </a:rPr>
            <a:t></a:t>
          </a:r>
          <a:r>
            <a:rPr lang="en-US" b="1" dirty="0"/>
            <a:t> verb</a:t>
          </a:r>
          <a:endParaRPr lang="en-US" dirty="0"/>
        </a:p>
      </dgm:t>
    </dgm:pt>
    <dgm:pt modelId="{0F46C8B5-4928-4850-9E94-2322AF6FDB34}" type="parTrans" cxnId="{A364AB07-FB91-47B0-8737-03E434873156}">
      <dgm:prSet/>
      <dgm:spPr/>
      <dgm:t>
        <a:bodyPr/>
        <a:lstStyle/>
        <a:p>
          <a:endParaRPr lang="en-US"/>
        </a:p>
      </dgm:t>
    </dgm:pt>
    <dgm:pt modelId="{C9FA3F8D-1960-442A-90A3-66B771D5AF44}" type="sibTrans" cxnId="{A364AB07-FB91-47B0-8737-03E434873156}">
      <dgm:prSet/>
      <dgm:spPr/>
      <dgm:t>
        <a:bodyPr/>
        <a:lstStyle/>
        <a:p>
          <a:endParaRPr lang="en-US"/>
        </a:p>
      </dgm:t>
    </dgm:pt>
    <dgm:pt modelId="{AFBB75AA-5041-4E15-B086-660242CB929A}" type="pres">
      <dgm:prSet presAssocID="{87B1C588-D6AD-48E1-8DCB-A2CE50AE9C35}" presName="root" presStyleCnt="0">
        <dgm:presLayoutVars>
          <dgm:dir/>
          <dgm:resizeHandles val="exact"/>
        </dgm:presLayoutVars>
      </dgm:prSet>
      <dgm:spPr/>
    </dgm:pt>
    <dgm:pt modelId="{38E2ED19-6179-4296-ADF8-89F6B21EE62F}" type="pres">
      <dgm:prSet presAssocID="{31806589-3C1A-4857-9D58-2B26D44C897B}" presName="compNode" presStyleCnt="0"/>
      <dgm:spPr/>
    </dgm:pt>
    <dgm:pt modelId="{3A856CDB-ED69-409B-8E98-47CC91B6C7E5}" type="pres">
      <dgm:prSet presAssocID="{31806589-3C1A-4857-9D58-2B26D44C897B}" presName="bgRect" presStyleLbl="bgShp" presStyleIdx="0" presStyleCnt="3"/>
      <dgm:spPr/>
    </dgm:pt>
    <dgm:pt modelId="{32AEB586-291B-4CF1-9465-775FB3B50005}" type="pres">
      <dgm:prSet presAssocID="{31806589-3C1A-4857-9D58-2B26D44C897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xclamation Mark"/>
        </a:ext>
      </dgm:extLst>
    </dgm:pt>
    <dgm:pt modelId="{E7F6F28A-F8CD-41AD-88CB-89F200E7E0D7}" type="pres">
      <dgm:prSet presAssocID="{31806589-3C1A-4857-9D58-2B26D44C897B}" presName="spaceRect" presStyleCnt="0"/>
      <dgm:spPr/>
    </dgm:pt>
    <dgm:pt modelId="{CA0E4B36-0EDB-4DAF-9049-DA9742CF002B}" type="pres">
      <dgm:prSet presAssocID="{31806589-3C1A-4857-9D58-2B26D44C897B}" presName="parTx" presStyleLbl="revTx" presStyleIdx="0" presStyleCnt="6">
        <dgm:presLayoutVars>
          <dgm:chMax val="0"/>
          <dgm:chPref val="0"/>
        </dgm:presLayoutVars>
      </dgm:prSet>
      <dgm:spPr/>
    </dgm:pt>
    <dgm:pt modelId="{91928359-796A-440F-9FC9-C26BC3003F67}" type="pres">
      <dgm:prSet presAssocID="{31806589-3C1A-4857-9D58-2B26D44C897B}" presName="desTx" presStyleLbl="revTx" presStyleIdx="1" presStyleCnt="6">
        <dgm:presLayoutVars/>
      </dgm:prSet>
      <dgm:spPr/>
    </dgm:pt>
    <dgm:pt modelId="{915CAB93-758A-47A3-99A5-BBFDF353EB23}" type="pres">
      <dgm:prSet presAssocID="{0254D09F-F050-46CE-899D-F4B4F0FF6676}" presName="sibTrans" presStyleCnt="0"/>
      <dgm:spPr/>
    </dgm:pt>
    <dgm:pt modelId="{C638A86F-7C83-4231-ACC9-66D7644465B8}" type="pres">
      <dgm:prSet presAssocID="{443D3920-89C5-49DE-9C2D-0AED1670CD89}" presName="compNode" presStyleCnt="0"/>
      <dgm:spPr/>
    </dgm:pt>
    <dgm:pt modelId="{B2E21B90-DACB-4100-9658-26DB8371A154}" type="pres">
      <dgm:prSet presAssocID="{443D3920-89C5-49DE-9C2D-0AED1670CD89}" presName="bgRect" presStyleLbl="bgShp" presStyleIdx="1" presStyleCnt="3"/>
      <dgm:spPr/>
    </dgm:pt>
    <dgm:pt modelId="{C07842AC-2D6D-450F-9326-84017CE1FE5E}" type="pres">
      <dgm:prSet presAssocID="{443D3920-89C5-49DE-9C2D-0AED1670CD8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3A1DC71E-E01A-4DEA-ADA5-81862D669E40}" type="pres">
      <dgm:prSet presAssocID="{443D3920-89C5-49DE-9C2D-0AED1670CD89}" presName="spaceRect" presStyleCnt="0"/>
      <dgm:spPr/>
    </dgm:pt>
    <dgm:pt modelId="{A2E2B82A-3834-4416-A073-2C4D47D9AB45}" type="pres">
      <dgm:prSet presAssocID="{443D3920-89C5-49DE-9C2D-0AED1670CD89}" presName="parTx" presStyleLbl="revTx" presStyleIdx="2" presStyleCnt="6">
        <dgm:presLayoutVars>
          <dgm:chMax val="0"/>
          <dgm:chPref val="0"/>
        </dgm:presLayoutVars>
      </dgm:prSet>
      <dgm:spPr/>
    </dgm:pt>
    <dgm:pt modelId="{F98B1AB0-8946-4044-BEF5-3BDF8E66B4C7}" type="pres">
      <dgm:prSet presAssocID="{443D3920-89C5-49DE-9C2D-0AED1670CD89}" presName="desTx" presStyleLbl="revTx" presStyleIdx="3" presStyleCnt="6">
        <dgm:presLayoutVars/>
      </dgm:prSet>
      <dgm:spPr/>
    </dgm:pt>
    <dgm:pt modelId="{217B20DE-408C-4500-8463-873F7992574A}" type="pres">
      <dgm:prSet presAssocID="{EEDC8B8F-C6BB-4476-864D-3188C98897BA}" presName="sibTrans" presStyleCnt="0"/>
      <dgm:spPr/>
    </dgm:pt>
    <dgm:pt modelId="{560C19E7-95D7-469E-A1DF-014050E578DA}" type="pres">
      <dgm:prSet presAssocID="{F1E209CB-A8D0-4AC9-80A3-4B29AC4A9636}" presName="compNode" presStyleCnt="0"/>
      <dgm:spPr/>
    </dgm:pt>
    <dgm:pt modelId="{A8FC1927-1096-40D0-BF06-8DE3EEAB9EB5}" type="pres">
      <dgm:prSet presAssocID="{F1E209CB-A8D0-4AC9-80A3-4B29AC4A9636}" presName="bgRect" presStyleLbl="bgShp" presStyleIdx="2" presStyleCnt="3"/>
      <dgm:spPr/>
    </dgm:pt>
    <dgm:pt modelId="{939E423A-EF31-4894-A4A8-7A05EB6302AC}" type="pres">
      <dgm:prSet presAssocID="{F1E209CB-A8D0-4AC9-80A3-4B29AC4A963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243CE8A3-CFC4-4332-87FC-7FBFF8829F47}" type="pres">
      <dgm:prSet presAssocID="{F1E209CB-A8D0-4AC9-80A3-4B29AC4A9636}" presName="spaceRect" presStyleCnt="0"/>
      <dgm:spPr/>
    </dgm:pt>
    <dgm:pt modelId="{9AEBB873-548F-4630-9F15-03EA7C3B4B84}" type="pres">
      <dgm:prSet presAssocID="{F1E209CB-A8D0-4AC9-80A3-4B29AC4A9636}" presName="parTx" presStyleLbl="revTx" presStyleIdx="4" presStyleCnt="6">
        <dgm:presLayoutVars>
          <dgm:chMax val="0"/>
          <dgm:chPref val="0"/>
        </dgm:presLayoutVars>
      </dgm:prSet>
      <dgm:spPr/>
    </dgm:pt>
    <dgm:pt modelId="{288EFD9E-E83A-4CCF-BA47-4B77CD48D7E3}" type="pres">
      <dgm:prSet presAssocID="{F1E209CB-A8D0-4AC9-80A3-4B29AC4A9636}" presName="desTx" presStyleLbl="revTx" presStyleIdx="5" presStyleCnt="6">
        <dgm:presLayoutVars/>
      </dgm:prSet>
      <dgm:spPr/>
    </dgm:pt>
  </dgm:ptLst>
  <dgm:cxnLst>
    <dgm:cxn modelId="{A364AB07-FB91-47B0-8737-03E434873156}" srcId="{F1E209CB-A8D0-4AC9-80A3-4B29AC4A9636}" destId="{8C368339-DB76-4312-9DEF-80A1C067E665}" srcOrd="1" destOrd="0" parTransId="{0F46C8B5-4928-4850-9E94-2322AF6FDB34}" sibTransId="{C9FA3F8D-1960-442A-90A3-66B771D5AF44}"/>
    <dgm:cxn modelId="{1711380C-C6B8-46F3-9EB4-03A2AF64DE86}" type="presOf" srcId="{87B1C588-D6AD-48E1-8DCB-A2CE50AE9C35}" destId="{AFBB75AA-5041-4E15-B086-660242CB929A}" srcOrd="0" destOrd="0" presId="urn:microsoft.com/office/officeart/2018/2/layout/IconVerticalSolidList"/>
    <dgm:cxn modelId="{90AB9B0F-2B60-4FB2-85EA-DC725A2BB21D}" type="presOf" srcId="{323CF35F-EFBA-4305-8299-5E472E34E3D2}" destId="{91928359-796A-440F-9FC9-C26BC3003F67}" srcOrd="0" destOrd="0" presId="urn:microsoft.com/office/officeart/2018/2/layout/IconVerticalSolidList"/>
    <dgm:cxn modelId="{66F04915-F385-45A8-A8BC-9D1C58DBB746}" type="presOf" srcId="{0B608F86-876A-411F-BEFD-B65923351BF1}" destId="{288EFD9E-E83A-4CCF-BA47-4B77CD48D7E3}" srcOrd="0" destOrd="0" presId="urn:microsoft.com/office/officeart/2018/2/layout/IconVerticalSolidList"/>
    <dgm:cxn modelId="{C07D0620-9FF2-43C6-BBFE-BCF51894798B}" type="presOf" srcId="{9D53C803-EA02-40E0-AB02-1B21974A72EE}" destId="{91928359-796A-440F-9FC9-C26BC3003F67}" srcOrd="0" destOrd="1" presId="urn:microsoft.com/office/officeart/2018/2/layout/IconVerticalSolidList"/>
    <dgm:cxn modelId="{EBD37B2C-18D4-4715-9B70-F3B05EC03F3C}" type="presOf" srcId="{8C368339-DB76-4312-9DEF-80A1C067E665}" destId="{288EFD9E-E83A-4CCF-BA47-4B77CD48D7E3}" srcOrd="0" destOrd="1" presId="urn:microsoft.com/office/officeart/2018/2/layout/IconVerticalSolidList"/>
    <dgm:cxn modelId="{E333CD31-D5D9-4285-98D5-D2AFD7683BC9}" srcId="{F1E209CB-A8D0-4AC9-80A3-4B29AC4A9636}" destId="{0B608F86-876A-411F-BEFD-B65923351BF1}" srcOrd="0" destOrd="0" parTransId="{5D90D30F-6C9F-4BF2-9CDE-1712A9DBAFB2}" sibTransId="{DF672DE9-75E8-40F3-B91F-D0FE76768694}"/>
    <dgm:cxn modelId="{1D349F37-C662-476E-BA86-4808C5C909CF}" srcId="{443D3920-89C5-49DE-9C2D-0AED1670CD89}" destId="{F5BCD235-2F8A-484A-B420-5480E7C9FF76}" srcOrd="1" destOrd="0" parTransId="{3D144BE0-FB11-42D4-9E1F-66C432AB068F}" sibTransId="{FDFBA4DD-940A-430E-A36E-8E931D5C7226}"/>
    <dgm:cxn modelId="{3827203C-59F2-4555-B8FA-6B411550ECEC}" srcId="{87B1C588-D6AD-48E1-8DCB-A2CE50AE9C35}" destId="{F1E209CB-A8D0-4AC9-80A3-4B29AC4A9636}" srcOrd="2" destOrd="0" parTransId="{CD9BE226-FE25-408A-A9B0-83E3EA01139E}" sibTransId="{CB8BB83B-6BA7-4F0C-9869-E46999DA615B}"/>
    <dgm:cxn modelId="{A4D53E60-D914-4835-BBDA-ED390CDDFB06}" type="presOf" srcId="{443D3920-89C5-49DE-9C2D-0AED1670CD89}" destId="{A2E2B82A-3834-4416-A073-2C4D47D9AB45}" srcOrd="0" destOrd="0" presId="urn:microsoft.com/office/officeart/2018/2/layout/IconVerticalSolidList"/>
    <dgm:cxn modelId="{08493753-245B-4C17-B056-D699FEFF33A7}" srcId="{443D3920-89C5-49DE-9C2D-0AED1670CD89}" destId="{01FDAB95-0A52-4D35-90B7-1AFC96047375}" srcOrd="0" destOrd="0" parTransId="{94B68107-5F35-46C4-B270-0CA4D82A4126}" sibTransId="{1991BA0F-10F3-4AAD-9790-E1F7913DE73A}"/>
    <dgm:cxn modelId="{395CC99E-5E94-4CAE-8984-467E09703786}" srcId="{31806589-3C1A-4857-9D58-2B26D44C897B}" destId="{9D53C803-EA02-40E0-AB02-1B21974A72EE}" srcOrd="1" destOrd="0" parTransId="{3167BF94-6726-48E4-94C0-85C692AC424A}" sibTransId="{1191B509-A309-4AF1-B1B5-39CD191DBC1F}"/>
    <dgm:cxn modelId="{CD805BA8-22BE-432D-8D76-572D9AE94F4F}" type="presOf" srcId="{F1E209CB-A8D0-4AC9-80A3-4B29AC4A9636}" destId="{9AEBB873-548F-4630-9F15-03EA7C3B4B84}" srcOrd="0" destOrd="0" presId="urn:microsoft.com/office/officeart/2018/2/layout/IconVerticalSolidList"/>
    <dgm:cxn modelId="{0C4AECA9-3F46-4B53-B6D0-0C2107572DB5}" srcId="{87B1C588-D6AD-48E1-8DCB-A2CE50AE9C35}" destId="{31806589-3C1A-4857-9D58-2B26D44C897B}" srcOrd="0" destOrd="0" parTransId="{FF045001-BDBA-4DB7-A664-93334D1C8D37}" sibTransId="{0254D09F-F050-46CE-899D-F4B4F0FF6676}"/>
    <dgm:cxn modelId="{B94D87CD-15D8-43BB-98A3-FEE3C9251B50}" type="presOf" srcId="{F5BCD235-2F8A-484A-B420-5480E7C9FF76}" destId="{F98B1AB0-8946-4044-BEF5-3BDF8E66B4C7}" srcOrd="0" destOrd="1" presId="urn:microsoft.com/office/officeart/2018/2/layout/IconVerticalSolidList"/>
    <dgm:cxn modelId="{A794DAE3-95E7-4D92-8221-4CDE136F0E89}" srcId="{87B1C588-D6AD-48E1-8DCB-A2CE50AE9C35}" destId="{443D3920-89C5-49DE-9C2D-0AED1670CD89}" srcOrd="1" destOrd="0" parTransId="{97B0A181-DBFB-44CA-A0A7-85AB83D13253}" sibTransId="{EEDC8B8F-C6BB-4476-864D-3188C98897BA}"/>
    <dgm:cxn modelId="{F55088E5-8CF0-49BC-A7A0-8454EFE65C4F}" type="presOf" srcId="{01FDAB95-0A52-4D35-90B7-1AFC96047375}" destId="{F98B1AB0-8946-4044-BEF5-3BDF8E66B4C7}" srcOrd="0" destOrd="0" presId="urn:microsoft.com/office/officeart/2018/2/layout/IconVerticalSolidList"/>
    <dgm:cxn modelId="{C72C77E8-D00E-4F52-8492-AC8AD5BCF893}" type="presOf" srcId="{31806589-3C1A-4857-9D58-2B26D44C897B}" destId="{CA0E4B36-0EDB-4DAF-9049-DA9742CF002B}" srcOrd="0" destOrd="0" presId="urn:microsoft.com/office/officeart/2018/2/layout/IconVerticalSolidList"/>
    <dgm:cxn modelId="{E0BC55E9-C144-48AC-9082-62474832A5B3}" srcId="{31806589-3C1A-4857-9D58-2B26D44C897B}" destId="{323CF35F-EFBA-4305-8299-5E472E34E3D2}" srcOrd="0" destOrd="0" parTransId="{F0CA2BDD-A8BB-45D2-AB52-D437F0B27816}" sibTransId="{953EAB7C-D7C2-4FD7-BA8A-76EE963D6374}"/>
    <dgm:cxn modelId="{90F9CBB4-45F7-4CE1-BA45-DF605D5465E2}" type="presParOf" srcId="{AFBB75AA-5041-4E15-B086-660242CB929A}" destId="{38E2ED19-6179-4296-ADF8-89F6B21EE62F}" srcOrd="0" destOrd="0" presId="urn:microsoft.com/office/officeart/2018/2/layout/IconVerticalSolidList"/>
    <dgm:cxn modelId="{7CB69502-E959-472F-A298-79CE4B8FDBB9}" type="presParOf" srcId="{38E2ED19-6179-4296-ADF8-89F6B21EE62F}" destId="{3A856CDB-ED69-409B-8E98-47CC91B6C7E5}" srcOrd="0" destOrd="0" presId="urn:microsoft.com/office/officeart/2018/2/layout/IconVerticalSolidList"/>
    <dgm:cxn modelId="{F6C8A18E-AF6C-4E48-BB31-4AF0CA87E0FD}" type="presParOf" srcId="{38E2ED19-6179-4296-ADF8-89F6B21EE62F}" destId="{32AEB586-291B-4CF1-9465-775FB3B50005}" srcOrd="1" destOrd="0" presId="urn:microsoft.com/office/officeart/2018/2/layout/IconVerticalSolidList"/>
    <dgm:cxn modelId="{6EF7A64E-A7AE-4C8A-AA65-96E1E6F6DF69}" type="presParOf" srcId="{38E2ED19-6179-4296-ADF8-89F6B21EE62F}" destId="{E7F6F28A-F8CD-41AD-88CB-89F200E7E0D7}" srcOrd="2" destOrd="0" presId="urn:microsoft.com/office/officeart/2018/2/layout/IconVerticalSolidList"/>
    <dgm:cxn modelId="{B37C29D8-CAEB-4553-9D1A-65D11364C992}" type="presParOf" srcId="{38E2ED19-6179-4296-ADF8-89F6B21EE62F}" destId="{CA0E4B36-0EDB-4DAF-9049-DA9742CF002B}" srcOrd="3" destOrd="0" presId="urn:microsoft.com/office/officeart/2018/2/layout/IconVerticalSolidList"/>
    <dgm:cxn modelId="{7871E7E4-4B19-4368-B947-82AC20414201}" type="presParOf" srcId="{38E2ED19-6179-4296-ADF8-89F6B21EE62F}" destId="{91928359-796A-440F-9FC9-C26BC3003F67}" srcOrd="4" destOrd="0" presId="urn:microsoft.com/office/officeart/2018/2/layout/IconVerticalSolidList"/>
    <dgm:cxn modelId="{6757BA49-BABC-422C-99C8-2F800D219FAB}" type="presParOf" srcId="{AFBB75AA-5041-4E15-B086-660242CB929A}" destId="{915CAB93-758A-47A3-99A5-BBFDF353EB23}" srcOrd="1" destOrd="0" presId="urn:microsoft.com/office/officeart/2018/2/layout/IconVerticalSolidList"/>
    <dgm:cxn modelId="{939380E8-6BAA-4B72-98BC-23EF6EE6FDD7}" type="presParOf" srcId="{AFBB75AA-5041-4E15-B086-660242CB929A}" destId="{C638A86F-7C83-4231-ACC9-66D7644465B8}" srcOrd="2" destOrd="0" presId="urn:microsoft.com/office/officeart/2018/2/layout/IconVerticalSolidList"/>
    <dgm:cxn modelId="{133C5C40-2013-4FCF-B964-4F425BC17A09}" type="presParOf" srcId="{C638A86F-7C83-4231-ACC9-66D7644465B8}" destId="{B2E21B90-DACB-4100-9658-26DB8371A154}" srcOrd="0" destOrd="0" presId="urn:microsoft.com/office/officeart/2018/2/layout/IconVerticalSolidList"/>
    <dgm:cxn modelId="{97F57F16-D2DC-422D-A8F1-1928FE74EC49}" type="presParOf" srcId="{C638A86F-7C83-4231-ACC9-66D7644465B8}" destId="{C07842AC-2D6D-450F-9326-84017CE1FE5E}" srcOrd="1" destOrd="0" presId="urn:microsoft.com/office/officeart/2018/2/layout/IconVerticalSolidList"/>
    <dgm:cxn modelId="{0D4FDEE4-99D9-4F39-B898-F00E378EC6A3}" type="presParOf" srcId="{C638A86F-7C83-4231-ACC9-66D7644465B8}" destId="{3A1DC71E-E01A-4DEA-ADA5-81862D669E40}" srcOrd="2" destOrd="0" presId="urn:microsoft.com/office/officeart/2018/2/layout/IconVerticalSolidList"/>
    <dgm:cxn modelId="{8A18B4D9-A003-4148-9666-44F09A21AB60}" type="presParOf" srcId="{C638A86F-7C83-4231-ACC9-66D7644465B8}" destId="{A2E2B82A-3834-4416-A073-2C4D47D9AB45}" srcOrd="3" destOrd="0" presId="urn:microsoft.com/office/officeart/2018/2/layout/IconVerticalSolidList"/>
    <dgm:cxn modelId="{610B7FFD-A7BE-44F8-8B66-73C18256FDC3}" type="presParOf" srcId="{C638A86F-7C83-4231-ACC9-66D7644465B8}" destId="{F98B1AB0-8946-4044-BEF5-3BDF8E66B4C7}" srcOrd="4" destOrd="0" presId="urn:microsoft.com/office/officeart/2018/2/layout/IconVerticalSolidList"/>
    <dgm:cxn modelId="{5B4B1BA5-61D9-4968-B981-DE5CC892DD21}" type="presParOf" srcId="{AFBB75AA-5041-4E15-B086-660242CB929A}" destId="{217B20DE-408C-4500-8463-873F7992574A}" srcOrd="3" destOrd="0" presId="urn:microsoft.com/office/officeart/2018/2/layout/IconVerticalSolidList"/>
    <dgm:cxn modelId="{BC842FF0-4A98-4462-99A2-58FCD3A478C7}" type="presParOf" srcId="{AFBB75AA-5041-4E15-B086-660242CB929A}" destId="{560C19E7-95D7-469E-A1DF-014050E578DA}" srcOrd="4" destOrd="0" presId="urn:microsoft.com/office/officeart/2018/2/layout/IconVerticalSolidList"/>
    <dgm:cxn modelId="{221E48D5-A012-4735-A047-C2A8B8FDB861}" type="presParOf" srcId="{560C19E7-95D7-469E-A1DF-014050E578DA}" destId="{A8FC1927-1096-40D0-BF06-8DE3EEAB9EB5}" srcOrd="0" destOrd="0" presId="urn:microsoft.com/office/officeart/2018/2/layout/IconVerticalSolidList"/>
    <dgm:cxn modelId="{EFB579CD-4B7F-44B1-B39F-8996B4AC6618}" type="presParOf" srcId="{560C19E7-95D7-469E-A1DF-014050E578DA}" destId="{939E423A-EF31-4894-A4A8-7A05EB6302AC}" srcOrd="1" destOrd="0" presId="urn:microsoft.com/office/officeart/2018/2/layout/IconVerticalSolidList"/>
    <dgm:cxn modelId="{0F01F9CD-01D5-40D3-BBB9-8A58B323426C}" type="presParOf" srcId="{560C19E7-95D7-469E-A1DF-014050E578DA}" destId="{243CE8A3-CFC4-4332-87FC-7FBFF8829F47}" srcOrd="2" destOrd="0" presId="urn:microsoft.com/office/officeart/2018/2/layout/IconVerticalSolidList"/>
    <dgm:cxn modelId="{F8BC8B85-E8B2-4337-88DE-1922CCB1440B}" type="presParOf" srcId="{560C19E7-95D7-469E-A1DF-014050E578DA}" destId="{9AEBB873-548F-4630-9F15-03EA7C3B4B84}" srcOrd="3" destOrd="0" presId="urn:microsoft.com/office/officeart/2018/2/layout/IconVerticalSolidList"/>
    <dgm:cxn modelId="{074EAA16-F1CC-4475-96F7-066D67199126}" type="presParOf" srcId="{560C19E7-95D7-469E-A1DF-014050E578DA}" destId="{288EFD9E-E83A-4CCF-BA47-4B77CD48D7E3}"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1A8A816-F291-402D-8D05-F49FE1294959}" type="doc">
      <dgm:prSet loTypeId="urn:microsoft.com/office/officeart/2016/7/layout/BasicLinearProcessNumbered" loCatId="process" qsTypeId="urn:microsoft.com/office/officeart/2005/8/quickstyle/simple4" qsCatId="simple" csTypeId="urn:microsoft.com/office/officeart/2005/8/colors/accent1_2" csCatId="accent1" phldr="1"/>
      <dgm:spPr/>
      <dgm:t>
        <a:bodyPr/>
        <a:lstStyle/>
        <a:p>
          <a:endParaRPr lang="en-US"/>
        </a:p>
      </dgm:t>
    </dgm:pt>
    <dgm:pt modelId="{A3CCA225-0D94-42FF-A84A-1128A3E66857}">
      <dgm:prSet/>
      <dgm:spPr/>
      <dgm:t>
        <a:bodyPr/>
        <a:lstStyle/>
        <a:p>
          <a:r>
            <a:rPr lang="en-US" dirty="0"/>
            <a:t>Use plain language</a:t>
          </a:r>
        </a:p>
      </dgm:t>
    </dgm:pt>
    <dgm:pt modelId="{68B97311-BCF7-4A0B-82C2-242EE4082AF5}" type="parTrans" cxnId="{13EBB375-C1C7-40F4-B3E2-6D0818C8306F}">
      <dgm:prSet/>
      <dgm:spPr/>
      <dgm:t>
        <a:bodyPr/>
        <a:lstStyle/>
        <a:p>
          <a:endParaRPr lang="en-US"/>
        </a:p>
      </dgm:t>
    </dgm:pt>
    <dgm:pt modelId="{986F909B-9272-40D0-83D4-47CE641E8BAD}" type="sibTrans" cxnId="{13EBB375-C1C7-40F4-B3E2-6D0818C8306F}">
      <dgm:prSet phldrT="1"/>
      <dgm:spPr/>
      <dgm:t>
        <a:bodyPr/>
        <a:lstStyle/>
        <a:p>
          <a:r>
            <a:rPr lang="en-US" dirty="0"/>
            <a:t>1</a:t>
          </a:r>
        </a:p>
      </dgm:t>
    </dgm:pt>
    <dgm:pt modelId="{6EC6B0C0-A18F-4AEE-9B6C-DAD235C0176C}">
      <dgm:prSet/>
      <dgm:spPr/>
      <dgm:t>
        <a:bodyPr/>
        <a:lstStyle/>
        <a:p>
          <a:r>
            <a:rPr lang="en-US" dirty="0"/>
            <a:t>Reduce zombie nouns</a:t>
          </a:r>
        </a:p>
      </dgm:t>
    </dgm:pt>
    <dgm:pt modelId="{2683A214-DB3C-45C2-8264-DECAE689C91A}" type="parTrans" cxnId="{5AF7C509-9494-41CF-BC22-46FD762406C2}">
      <dgm:prSet/>
      <dgm:spPr/>
      <dgm:t>
        <a:bodyPr/>
        <a:lstStyle/>
        <a:p>
          <a:endParaRPr lang="en-US"/>
        </a:p>
      </dgm:t>
    </dgm:pt>
    <dgm:pt modelId="{B40990AD-7E95-4A47-8786-02A3159658E4}" type="sibTrans" cxnId="{5AF7C509-9494-41CF-BC22-46FD762406C2}">
      <dgm:prSet phldrT="2"/>
      <dgm:spPr/>
      <dgm:t>
        <a:bodyPr/>
        <a:lstStyle/>
        <a:p>
          <a:r>
            <a:rPr lang="en-US" dirty="0"/>
            <a:t>2</a:t>
          </a:r>
        </a:p>
      </dgm:t>
    </dgm:pt>
    <dgm:pt modelId="{AC281B4C-3F81-49E1-A05D-F9E76DFC12D6}">
      <dgm:prSet/>
      <dgm:spPr/>
      <dgm:t>
        <a:bodyPr/>
        <a:lstStyle/>
        <a:p>
          <a:r>
            <a:rPr lang="en-US" dirty="0"/>
            <a:t>Limit strings of prepositional phrases</a:t>
          </a:r>
        </a:p>
      </dgm:t>
    </dgm:pt>
    <dgm:pt modelId="{6CC30B90-F6E8-4C0C-8B66-80FB4097DBE9}" type="parTrans" cxnId="{6AF56766-9E2D-4DF5-9156-83EEC03A78F7}">
      <dgm:prSet/>
      <dgm:spPr/>
      <dgm:t>
        <a:bodyPr/>
        <a:lstStyle/>
        <a:p>
          <a:endParaRPr lang="en-US"/>
        </a:p>
      </dgm:t>
    </dgm:pt>
    <dgm:pt modelId="{EBA4A64E-2A7D-48A3-A57B-1B48C9281940}" type="sibTrans" cxnId="{6AF56766-9E2D-4DF5-9156-83EEC03A78F7}">
      <dgm:prSet phldrT="3"/>
      <dgm:spPr/>
      <dgm:t>
        <a:bodyPr/>
        <a:lstStyle/>
        <a:p>
          <a:r>
            <a:rPr lang="en-US" dirty="0"/>
            <a:t>3</a:t>
          </a:r>
        </a:p>
      </dgm:t>
    </dgm:pt>
    <dgm:pt modelId="{9E51517B-9DDA-411D-940D-87FB55DAB25C}">
      <dgm:prSet/>
      <dgm:spPr/>
      <dgm:t>
        <a:bodyPr/>
        <a:lstStyle/>
        <a:p>
          <a:r>
            <a:rPr lang="en-US" dirty="0"/>
            <a:t>Limit linking verbs (“to be” verbs)</a:t>
          </a:r>
        </a:p>
      </dgm:t>
    </dgm:pt>
    <dgm:pt modelId="{9CD214BA-6490-4043-A165-CE5459A5CA2C}" type="parTrans" cxnId="{C1EB0CDF-4B57-4185-8CA0-2FE971AF0FBF}">
      <dgm:prSet/>
      <dgm:spPr/>
      <dgm:t>
        <a:bodyPr/>
        <a:lstStyle/>
        <a:p>
          <a:endParaRPr lang="en-US"/>
        </a:p>
      </dgm:t>
    </dgm:pt>
    <dgm:pt modelId="{9FEA1F89-68DE-4AFA-B42D-7BE4F0B72291}" type="sibTrans" cxnId="{C1EB0CDF-4B57-4185-8CA0-2FE971AF0FBF}">
      <dgm:prSet phldrT="4"/>
      <dgm:spPr/>
      <dgm:t>
        <a:bodyPr/>
        <a:lstStyle/>
        <a:p>
          <a:r>
            <a:rPr lang="en-US" dirty="0"/>
            <a:t>4</a:t>
          </a:r>
        </a:p>
      </dgm:t>
    </dgm:pt>
    <dgm:pt modelId="{233E2E04-1A2C-4EE7-AF84-D39B4703536D}">
      <dgm:prSet/>
      <dgm:spPr/>
      <dgm:t>
        <a:bodyPr/>
        <a:lstStyle/>
        <a:p>
          <a:r>
            <a:rPr lang="en-US" dirty="0"/>
            <a:t>Limit subject-verb-object interrupters</a:t>
          </a:r>
        </a:p>
      </dgm:t>
    </dgm:pt>
    <dgm:pt modelId="{7A5AFDB9-DADA-4252-AC43-EEF95B845AE5}" type="parTrans" cxnId="{668491C5-D194-4D49-8213-60560899D8AA}">
      <dgm:prSet/>
      <dgm:spPr/>
      <dgm:t>
        <a:bodyPr/>
        <a:lstStyle/>
        <a:p>
          <a:endParaRPr lang="en-US"/>
        </a:p>
      </dgm:t>
    </dgm:pt>
    <dgm:pt modelId="{6C60466A-BBC8-4086-AA1C-7F1EE5BEF00E}" type="sibTrans" cxnId="{668491C5-D194-4D49-8213-60560899D8AA}">
      <dgm:prSet phldrT="5"/>
      <dgm:spPr/>
      <dgm:t>
        <a:bodyPr/>
        <a:lstStyle/>
        <a:p>
          <a:r>
            <a:rPr lang="en-US" dirty="0"/>
            <a:t>5</a:t>
          </a:r>
        </a:p>
      </dgm:t>
    </dgm:pt>
    <dgm:pt modelId="{1039AB74-AA2F-402B-9072-8734660F3E2C}">
      <dgm:prSet/>
      <dgm:spPr/>
      <dgm:t>
        <a:bodyPr/>
        <a:lstStyle/>
        <a:p>
          <a:r>
            <a:rPr lang="en-US" dirty="0"/>
            <a:t>Prefer active not passive voice</a:t>
          </a:r>
        </a:p>
      </dgm:t>
    </dgm:pt>
    <dgm:pt modelId="{86B36D68-1F8B-45FB-B655-23FDC702D74F}" type="parTrans" cxnId="{4D493036-8523-48B9-85F0-B9794BA84757}">
      <dgm:prSet/>
      <dgm:spPr/>
      <dgm:t>
        <a:bodyPr/>
        <a:lstStyle/>
        <a:p>
          <a:endParaRPr lang="en-US"/>
        </a:p>
      </dgm:t>
    </dgm:pt>
    <dgm:pt modelId="{51F84346-2299-46E9-AFC8-DBE89511060C}" type="sibTrans" cxnId="{4D493036-8523-48B9-85F0-B9794BA84757}">
      <dgm:prSet phldrT="6"/>
      <dgm:spPr/>
      <dgm:t>
        <a:bodyPr/>
        <a:lstStyle/>
        <a:p>
          <a:r>
            <a:rPr lang="en-US" dirty="0"/>
            <a:t>6</a:t>
          </a:r>
        </a:p>
      </dgm:t>
    </dgm:pt>
    <dgm:pt modelId="{209CBD7C-9425-40F8-BA88-013DD0F922DB}">
      <dgm:prSet/>
      <dgm:spPr/>
      <dgm:t>
        <a:bodyPr/>
        <a:lstStyle/>
        <a:p>
          <a:r>
            <a:rPr lang="en-US" dirty="0"/>
            <a:t>Avoid expletives</a:t>
          </a:r>
        </a:p>
      </dgm:t>
    </dgm:pt>
    <dgm:pt modelId="{C83474E2-97FA-408F-97A5-21A9D16EC66A}" type="parTrans" cxnId="{30543345-EFE2-48D2-A858-16B2F81C5C25}">
      <dgm:prSet/>
      <dgm:spPr/>
      <dgm:t>
        <a:bodyPr/>
        <a:lstStyle/>
        <a:p>
          <a:endParaRPr lang="en-US"/>
        </a:p>
      </dgm:t>
    </dgm:pt>
    <dgm:pt modelId="{6CEB49A7-229D-4C55-8DDA-628EE5BC85D2}" type="sibTrans" cxnId="{30543345-EFE2-48D2-A858-16B2F81C5C25}">
      <dgm:prSet phldrT="7"/>
      <dgm:spPr/>
      <dgm:t>
        <a:bodyPr/>
        <a:lstStyle/>
        <a:p>
          <a:r>
            <a:rPr lang="en-US" dirty="0"/>
            <a:t>7</a:t>
          </a:r>
        </a:p>
      </dgm:t>
    </dgm:pt>
    <dgm:pt modelId="{58ED9AB8-A4C6-49EA-8E19-6139A3E4C0B2}" type="pres">
      <dgm:prSet presAssocID="{B1A8A816-F291-402D-8D05-F49FE1294959}" presName="Name0" presStyleCnt="0">
        <dgm:presLayoutVars>
          <dgm:animLvl val="lvl"/>
          <dgm:resizeHandles val="exact"/>
        </dgm:presLayoutVars>
      </dgm:prSet>
      <dgm:spPr/>
    </dgm:pt>
    <dgm:pt modelId="{408EB6CB-E067-461C-81F5-B9E03992B937}" type="pres">
      <dgm:prSet presAssocID="{A3CCA225-0D94-42FF-A84A-1128A3E66857}" presName="compositeNode" presStyleCnt="0">
        <dgm:presLayoutVars>
          <dgm:bulletEnabled val="1"/>
        </dgm:presLayoutVars>
      </dgm:prSet>
      <dgm:spPr/>
    </dgm:pt>
    <dgm:pt modelId="{2971A47A-68A8-4E46-B277-395BB8E7E857}" type="pres">
      <dgm:prSet presAssocID="{A3CCA225-0D94-42FF-A84A-1128A3E66857}" presName="bgRect" presStyleLbl="bgAccFollowNode1" presStyleIdx="0" presStyleCnt="7"/>
      <dgm:spPr/>
    </dgm:pt>
    <dgm:pt modelId="{D8B0B683-3C0F-447F-919C-6E33DDF4AF02}" type="pres">
      <dgm:prSet presAssocID="{986F909B-9272-40D0-83D4-47CE641E8BAD}" presName="sibTransNodeCircle" presStyleLbl="alignNode1" presStyleIdx="0" presStyleCnt="14">
        <dgm:presLayoutVars>
          <dgm:chMax val="0"/>
          <dgm:bulletEnabled/>
        </dgm:presLayoutVars>
      </dgm:prSet>
      <dgm:spPr/>
    </dgm:pt>
    <dgm:pt modelId="{A843A5CD-B62E-4843-B592-913D2FFB9978}" type="pres">
      <dgm:prSet presAssocID="{A3CCA225-0D94-42FF-A84A-1128A3E66857}" presName="bottomLine" presStyleLbl="alignNode1" presStyleIdx="1" presStyleCnt="14">
        <dgm:presLayoutVars/>
      </dgm:prSet>
      <dgm:spPr/>
    </dgm:pt>
    <dgm:pt modelId="{EC120E65-616A-4959-B1E8-7403EC38B6AB}" type="pres">
      <dgm:prSet presAssocID="{A3CCA225-0D94-42FF-A84A-1128A3E66857}" presName="nodeText" presStyleLbl="bgAccFollowNode1" presStyleIdx="0" presStyleCnt="7">
        <dgm:presLayoutVars>
          <dgm:bulletEnabled val="1"/>
        </dgm:presLayoutVars>
      </dgm:prSet>
      <dgm:spPr/>
    </dgm:pt>
    <dgm:pt modelId="{8C4B0214-9A4F-4AC7-899A-A19B4ED45B10}" type="pres">
      <dgm:prSet presAssocID="{986F909B-9272-40D0-83D4-47CE641E8BAD}" presName="sibTrans" presStyleCnt="0"/>
      <dgm:spPr/>
    </dgm:pt>
    <dgm:pt modelId="{92637EEB-D5C3-4A6B-B6F3-584F93B9B92E}" type="pres">
      <dgm:prSet presAssocID="{6EC6B0C0-A18F-4AEE-9B6C-DAD235C0176C}" presName="compositeNode" presStyleCnt="0">
        <dgm:presLayoutVars>
          <dgm:bulletEnabled val="1"/>
        </dgm:presLayoutVars>
      </dgm:prSet>
      <dgm:spPr/>
    </dgm:pt>
    <dgm:pt modelId="{28F280BC-6AD1-4FE6-9682-37F1BAFB1F20}" type="pres">
      <dgm:prSet presAssocID="{6EC6B0C0-A18F-4AEE-9B6C-DAD235C0176C}" presName="bgRect" presStyleLbl="bgAccFollowNode1" presStyleIdx="1" presStyleCnt="7"/>
      <dgm:spPr/>
    </dgm:pt>
    <dgm:pt modelId="{8563F368-C848-4977-BE7B-A9AB61F513DC}" type="pres">
      <dgm:prSet presAssocID="{B40990AD-7E95-4A47-8786-02A3159658E4}" presName="sibTransNodeCircle" presStyleLbl="alignNode1" presStyleIdx="2" presStyleCnt="14">
        <dgm:presLayoutVars>
          <dgm:chMax val="0"/>
          <dgm:bulletEnabled/>
        </dgm:presLayoutVars>
      </dgm:prSet>
      <dgm:spPr/>
    </dgm:pt>
    <dgm:pt modelId="{E6196AC2-953C-484C-943A-55A401FE0792}" type="pres">
      <dgm:prSet presAssocID="{6EC6B0C0-A18F-4AEE-9B6C-DAD235C0176C}" presName="bottomLine" presStyleLbl="alignNode1" presStyleIdx="3" presStyleCnt="14">
        <dgm:presLayoutVars/>
      </dgm:prSet>
      <dgm:spPr/>
    </dgm:pt>
    <dgm:pt modelId="{8252ED11-1BE4-46EA-B21F-F156D6A94B9C}" type="pres">
      <dgm:prSet presAssocID="{6EC6B0C0-A18F-4AEE-9B6C-DAD235C0176C}" presName="nodeText" presStyleLbl="bgAccFollowNode1" presStyleIdx="1" presStyleCnt="7">
        <dgm:presLayoutVars>
          <dgm:bulletEnabled val="1"/>
        </dgm:presLayoutVars>
      </dgm:prSet>
      <dgm:spPr/>
    </dgm:pt>
    <dgm:pt modelId="{C78364DA-EA93-4022-88FA-7FD3596A7D7F}" type="pres">
      <dgm:prSet presAssocID="{B40990AD-7E95-4A47-8786-02A3159658E4}" presName="sibTrans" presStyleCnt="0"/>
      <dgm:spPr/>
    </dgm:pt>
    <dgm:pt modelId="{A43D538D-5246-443C-8F4B-60021F95DB0F}" type="pres">
      <dgm:prSet presAssocID="{AC281B4C-3F81-49E1-A05D-F9E76DFC12D6}" presName="compositeNode" presStyleCnt="0">
        <dgm:presLayoutVars>
          <dgm:bulletEnabled val="1"/>
        </dgm:presLayoutVars>
      </dgm:prSet>
      <dgm:spPr/>
    </dgm:pt>
    <dgm:pt modelId="{46F9ACCF-D07F-4234-BBB4-2286ACCB42D1}" type="pres">
      <dgm:prSet presAssocID="{AC281B4C-3F81-49E1-A05D-F9E76DFC12D6}" presName="bgRect" presStyleLbl="bgAccFollowNode1" presStyleIdx="2" presStyleCnt="7"/>
      <dgm:spPr/>
    </dgm:pt>
    <dgm:pt modelId="{318788BD-402F-4CEB-A4F1-3EFCFA113F65}" type="pres">
      <dgm:prSet presAssocID="{EBA4A64E-2A7D-48A3-A57B-1B48C9281940}" presName="sibTransNodeCircle" presStyleLbl="alignNode1" presStyleIdx="4" presStyleCnt="14">
        <dgm:presLayoutVars>
          <dgm:chMax val="0"/>
          <dgm:bulletEnabled/>
        </dgm:presLayoutVars>
      </dgm:prSet>
      <dgm:spPr/>
    </dgm:pt>
    <dgm:pt modelId="{C05F1182-DF15-4F08-8A09-F19E87B6E896}" type="pres">
      <dgm:prSet presAssocID="{AC281B4C-3F81-49E1-A05D-F9E76DFC12D6}" presName="bottomLine" presStyleLbl="alignNode1" presStyleIdx="5" presStyleCnt="14">
        <dgm:presLayoutVars/>
      </dgm:prSet>
      <dgm:spPr/>
    </dgm:pt>
    <dgm:pt modelId="{DF8F3BC1-82C4-4718-AB33-3F48D1CCC631}" type="pres">
      <dgm:prSet presAssocID="{AC281B4C-3F81-49E1-A05D-F9E76DFC12D6}" presName="nodeText" presStyleLbl="bgAccFollowNode1" presStyleIdx="2" presStyleCnt="7">
        <dgm:presLayoutVars>
          <dgm:bulletEnabled val="1"/>
        </dgm:presLayoutVars>
      </dgm:prSet>
      <dgm:spPr/>
    </dgm:pt>
    <dgm:pt modelId="{5212887E-9925-4376-8DB0-3AE38A9A2E34}" type="pres">
      <dgm:prSet presAssocID="{EBA4A64E-2A7D-48A3-A57B-1B48C9281940}" presName="sibTrans" presStyleCnt="0"/>
      <dgm:spPr/>
    </dgm:pt>
    <dgm:pt modelId="{E80FE0C1-E4C3-4D9B-9A60-3FE9E0C1ED52}" type="pres">
      <dgm:prSet presAssocID="{9E51517B-9DDA-411D-940D-87FB55DAB25C}" presName="compositeNode" presStyleCnt="0">
        <dgm:presLayoutVars>
          <dgm:bulletEnabled val="1"/>
        </dgm:presLayoutVars>
      </dgm:prSet>
      <dgm:spPr/>
    </dgm:pt>
    <dgm:pt modelId="{C554D65F-B793-46DF-A784-120D057DBE52}" type="pres">
      <dgm:prSet presAssocID="{9E51517B-9DDA-411D-940D-87FB55DAB25C}" presName="bgRect" presStyleLbl="bgAccFollowNode1" presStyleIdx="3" presStyleCnt="7"/>
      <dgm:spPr/>
    </dgm:pt>
    <dgm:pt modelId="{D2B974B0-2ECC-4409-B505-1E9ADB71CD85}" type="pres">
      <dgm:prSet presAssocID="{9FEA1F89-68DE-4AFA-B42D-7BE4F0B72291}" presName="sibTransNodeCircle" presStyleLbl="alignNode1" presStyleIdx="6" presStyleCnt="14">
        <dgm:presLayoutVars>
          <dgm:chMax val="0"/>
          <dgm:bulletEnabled/>
        </dgm:presLayoutVars>
      </dgm:prSet>
      <dgm:spPr/>
    </dgm:pt>
    <dgm:pt modelId="{8242E581-13AC-4901-9D52-E867594EFEEB}" type="pres">
      <dgm:prSet presAssocID="{9E51517B-9DDA-411D-940D-87FB55DAB25C}" presName="bottomLine" presStyleLbl="alignNode1" presStyleIdx="7" presStyleCnt="14">
        <dgm:presLayoutVars/>
      </dgm:prSet>
      <dgm:spPr/>
    </dgm:pt>
    <dgm:pt modelId="{FA810889-026F-4407-930A-DBAF1EBA2AAD}" type="pres">
      <dgm:prSet presAssocID="{9E51517B-9DDA-411D-940D-87FB55DAB25C}" presName="nodeText" presStyleLbl="bgAccFollowNode1" presStyleIdx="3" presStyleCnt="7">
        <dgm:presLayoutVars>
          <dgm:bulletEnabled val="1"/>
        </dgm:presLayoutVars>
      </dgm:prSet>
      <dgm:spPr/>
    </dgm:pt>
    <dgm:pt modelId="{25596508-B9E4-4ADB-AA92-875580758D17}" type="pres">
      <dgm:prSet presAssocID="{9FEA1F89-68DE-4AFA-B42D-7BE4F0B72291}" presName="sibTrans" presStyleCnt="0"/>
      <dgm:spPr/>
    </dgm:pt>
    <dgm:pt modelId="{AFCCC6C9-F0C2-4FBE-A510-5EEF22044803}" type="pres">
      <dgm:prSet presAssocID="{233E2E04-1A2C-4EE7-AF84-D39B4703536D}" presName="compositeNode" presStyleCnt="0">
        <dgm:presLayoutVars>
          <dgm:bulletEnabled val="1"/>
        </dgm:presLayoutVars>
      </dgm:prSet>
      <dgm:spPr/>
    </dgm:pt>
    <dgm:pt modelId="{49C3601E-F1C4-4BEE-ACA4-6ECF29C17973}" type="pres">
      <dgm:prSet presAssocID="{233E2E04-1A2C-4EE7-AF84-D39B4703536D}" presName="bgRect" presStyleLbl="bgAccFollowNode1" presStyleIdx="4" presStyleCnt="7"/>
      <dgm:spPr/>
    </dgm:pt>
    <dgm:pt modelId="{C307B469-1B01-4EB0-85DB-AA37AA26E154}" type="pres">
      <dgm:prSet presAssocID="{6C60466A-BBC8-4086-AA1C-7F1EE5BEF00E}" presName="sibTransNodeCircle" presStyleLbl="alignNode1" presStyleIdx="8" presStyleCnt="14">
        <dgm:presLayoutVars>
          <dgm:chMax val="0"/>
          <dgm:bulletEnabled/>
        </dgm:presLayoutVars>
      </dgm:prSet>
      <dgm:spPr/>
    </dgm:pt>
    <dgm:pt modelId="{1A9E8B58-44A9-4BFB-8D86-51806939164A}" type="pres">
      <dgm:prSet presAssocID="{233E2E04-1A2C-4EE7-AF84-D39B4703536D}" presName="bottomLine" presStyleLbl="alignNode1" presStyleIdx="9" presStyleCnt="14">
        <dgm:presLayoutVars/>
      </dgm:prSet>
      <dgm:spPr/>
    </dgm:pt>
    <dgm:pt modelId="{BFD02048-21F0-4D13-9279-4138EAAB5DDB}" type="pres">
      <dgm:prSet presAssocID="{233E2E04-1A2C-4EE7-AF84-D39B4703536D}" presName="nodeText" presStyleLbl="bgAccFollowNode1" presStyleIdx="4" presStyleCnt="7">
        <dgm:presLayoutVars>
          <dgm:bulletEnabled val="1"/>
        </dgm:presLayoutVars>
      </dgm:prSet>
      <dgm:spPr/>
    </dgm:pt>
    <dgm:pt modelId="{29AA388E-E9C2-49E4-8612-272F7F518421}" type="pres">
      <dgm:prSet presAssocID="{6C60466A-BBC8-4086-AA1C-7F1EE5BEF00E}" presName="sibTrans" presStyleCnt="0"/>
      <dgm:spPr/>
    </dgm:pt>
    <dgm:pt modelId="{77DDECE9-943D-4657-80F9-E34C47F9E4FA}" type="pres">
      <dgm:prSet presAssocID="{1039AB74-AA2F-402B-9072-8734660F3E2C}" presName="compositeNode" presStyleCnt="0">
        <dgm:presLayoutVars>
          <dgm:bulletEnabled val="1"/>
        </dgm:presLayoutVars>
      </dgm:prSet>
      <dgm:spPr/>
    </dgm:pt>
    <dgm:pt modelId="{CC236AD0-65DB-4947-AD2A-7E3667AB6818}" type="pres">
      <dgm:prSet presAssocID="{1039AB74-AA2F-402B-9072-8734660F3E2C}" presName="bgRect" presStyleLbl="bgAccFollowNode1" presStyleIdx="5" presStyleCnt="7"/>
      <dgm:spPr/>
    </dgm:pt>
    <dgm:pt modelId="{E6945C8C-0A99-4F8C-94FB-F59943DD7553}" type="pres">
      <dgm:prSet presAssocID="{51F84346-2299-46E9-AFC8-DBE89511060C}" presName="sibTransNodeCircle" presStyleLbl="alignNode1" presStyleIdx="10" presStyleCnt="14">
        <dgm:presLayoutVars>
          <dgm:chMax val="0"/>
          <dgm:bulletEnabled/>
        </dgm:presLayoutVars>
      </dgm:prSet>
      <dgm:spPr/>
    </dgm:pt>
    <dgm:pt modelId="{B71DAFF3-08A6-425E-8ABC-DE7FF9CCB775}" type="pres">
      <dgm:prSet presAssocID="{1039AB74-AA2F-402B-9072-8734660F3E2C}" presName="bottomLine" presStyleLbl="alignNode1" presStyleIdx="11" presStyleCnt="14">
        <dgm:presLayoutVars/>
      </dgm:prSet>
      <dgm:spPr/>
    </dgm:pt>
    <dgm:pt modelId="{CA955557-6E09-4A3C-9EBC-EEF5AE4BCD72}" type="pres">
      <dgm:prSet presAssocID="{1039AB74-AA2F-402B-9072-8734660F3E2C}" presName="nodeText" presStyleLbl="bgAccFollowNode1" presStyleIdx="5" presStyleCnt="7">
        <dgm:presLayoutVars>
          <dgm:bulletEnabled val="1"/>
        </dgm:presLayoutVars>
      </dgm:prSet>
      <dgm:spPr/>
    </dgm:pt>
    <dgm:pt modelId="{EDA16B89-355A-492D-A878-ABCC1207A4FB}" type="pres">
      <dgm:prSet presAssocID="{51F84346-2299-46E9-AFC8-DBE89511060C}" presName="sibTrans" presStyleCnt="0"/>
      <dgm:spPr/>
    </dgm:pt>
    <dgm:pt modelId="{841DF4DF-0C5D-4C84-B5C6-3F5C7AD50E41}" type="pres">
      <dgm:prSet presAssocID="{209CBD7C-9425-40F8-BA88-013DD0F922DB}" presName="compositeNode" presStyleCnt="0">
        <dgm:presLayoutVars>
          <dgm:bulletEnabled val="1"/>
        </dgm:presLayoutVars>
      </dgm:prSet>
      <dgm:spPr/>
    </dgm:pt>
    <dgm:pt modelId="{FED58B2B-0E59-45A9-85A1-C4542A83E03B}" type="pres">
      <dgm:prSet presAssocID="{209CBD7C-9425-40F8-BA88-013DD0F922DB}" presName="bgRect" presStyleLbl="bgAccFollowNode1" presStyleIdx="6" presStyleCnt="7"/>
      <dgm:spPr/>
    </dgm:pt>
    <dgm:pt modelId="{13E49BAB-7E1B-45B0-89CF-CE9CACF3067A}" type="pres">
      <dgm:prSet presAssocID="{6CEB49A7-229D-4C55-8DDA-628EE5BC85D2}" presName="sibTransNodeCircle" presStyleLbl="alignNode1" presStyleIdx="12" presStyleCnt="14">
        <dgm:presLayoutVars>
          <dgm:chMax val="0"/>
          <dgm:bulletEnabled/>
        </dgm:presLayoutVars>
      </dgm:prSet>
      <dgm:spPr/>
    </dgm:pt>
    <dgm:pt modelId="{CDB7CDA6-51E5-4FC9-B760-EEA8DA7ABC61}" type="pres">
      <dgm:prSet presAssocID="{209CBD7C-9425-40F8-BA88-013DD0F922DB}" presName="bottomLine" presStyleLbl="alignNode1" presStyleIdx="13" presStyleCnt="14">
        <dgm:presLayoutVars/>
      </dgm:prSet>
      <dgm:spPr/>
    </dgm:pt>
    <dgm:pt modelId="{1517E05E-C70C-43A7-A1DC-C08E23D551E7}" type="pres">
      <dgm:prSet presAssocID="{209CBD7C-9425-40F8-BA88-013DD0F922DB}" presName="nodeText" presStyleLbl="bgAccFollowNode1" presStyleIdx="6" presStyleCnt="7">
        <dgm:presLayoutVars>
          <dgm:bulletEnabled val="1"/>
        </dgm:presLayoutVars>
      </dgm:prSet>
      <dgm:spPr/>
    </dgm:pt>
  </dgm:ptLst>
  <dgm:cxnLst>
    <dgm:cxn modelId="{5AF7C509-9494-41CF-BC22-46FD762406C2}" srcId="{B1A8A816-F291-402D-8D05-F49FE1294959}" destId="{6EC6B0C0-A18F-4AEE-9B6C-DAD235C0176C}" srcOrd="1" destOrd="0" parTransId="{2683A214-DB3C-45C2-8264-DECAE689C91A}" sibTransId="{B40990AD-7E95-4A47-8786-02A3159658E4}"/>
    <dgm:cxn modelId="{B5178B0D-BD66-4949-A535-91CAB207DC10}" type="presOf" srcId="{A3CCA225-0D94-42FF-A84A-1128A3E66857}" destId="{2971A47A-68A8-4E46-B277-395BB8E7E857}" srcOrd="0" destOrd="0" presId="urn:microsoft.com/office/officeart/2016/7/layout/BasicLinearProcessNumbered"/>
    <dgm:cxn modelId="{61CD5723-0683-4F83-A581-CD0D6611487B}" type="presOf" srcId="{A3CCA225-0D94-42FF-A84A-1128A3E66857}" destId="{EC120E65-616A-4959-B1E8-7403EC38B6AB}" srcOrd="1" destOrd="0" presId="urn:microsoft.com/office/officeart/2016/7/layout/BasicLinearProcessNumbered"/>
    <dgm:cxn modelId="{C1690027-6761-4767-81B3-5257050ADC2B}" type="presOf" srcId="{6EC6B0C0-A18F-4AEE-9B6C-DAD235C0176C}" destId="{8252ED11-1BE4-46EA-B21F-F156D6A94B9C}" srcOrd="1" destOrd="0" presId="urn:microsoft.com/office/officeart/2016/7/layout/BasicLinearProcessNumbered"/>
    <dgm:cxn modelId="{9B78872D-B089-4E9C-8BDF-66F6BC4405B6}" type="presOf" srcId="{1039AB74-AA2F-402B-9072-8734660F3E2C}" destId="{CA955557-6E09-4A3C-9EBC-EEF5AE4BCD72}" srcOrd="1" destOrd="0" presId="urn:microsoft.com/office/officeart/2016/7/layout/BasicLinearProcessNumbered"/>
    <dgm:cxn modelId="{4D493036-8523-48B9-85F0-B9794BA84757}" srcId="{B1A8A816-F291-402D-8D05-F49FE1294959}" destId="{1039AB74-AA2F-402B-9072-8734660F3E2C}" srcOrd="5" destOrd="0" parTransId="{86B36D68-1F8B-45FB-B655-23FDC702D74F}" sibTransId="{51F84346-2299-46E9-AFC8-DBE89511060C}"/>
    <dgm:cxn modelId="{0FB9ED3F-D02C-4B51-A48E-EEB829F98D90}" type="presOf" srcId="{6CEB49A7-229D-4C55-8DDA-628EE5BC85D2}" destId="{13E49BAB-7E1B-45B0-89CF-CE9CACF3067A}" srcOrd="0" destOrd="0" presId="urn:microsoft.com/office/officeart/2016/7/layout/BasicLinearProcessNumbered"/>
    <dgm:cxn modelId="{E50D375D-CEE7-4F52-ABA4-312C60B1923A}" type="presOf" srcId="{EBA4A64E-2A7D-48A3-A57B-1B48C9281940}" destId="{318788BD-402F-4CEB-A4F1-3EFCFA113F65}" srcOrd="0" destOrd="0" presId="urn:microsoft.com/office/officeart/2016/7/layout/BasicLinearProcessNumbered"/>
    <dgm:cxn modelId="{30543345-EFE2-48D2-A858-16B2F81C5C25}" srcId="{B1A8A816-F291-402D-8D05-F49FE1294959}" destId="{209CBD7C-9425-40F8-BA88-013DD0F922DB}" srcOrd="6" destOrd="0" parTransId="{C83474E2-97FA-408F-97A5-21A9D16EC66A}" sibTransId="{6CEB49A7-229D-4C55-8DDA-628EE5BC85D2}"/>
    <dgm:cxn modelId="{6AF56766-9E2D-4DF5-9156-83EEC03A78F7}" srcId="{B1A8A816-F291-402D-8D05-F49FE1294959}" destId="{AC281B4C-3F81-49E1-A05D-F9E76DFC12D6}" srcOrd="2" destOrd="0" parTransId="{6CC30B90-F6E8-4C0C-8B66-80FB4097DBE9}" sibTransId="{EBA4A64E-2A7D-48A3-A57B-1B48C9281940}"/>
    <dgm:cxn modelId="{6515354D-160E-4382-9F8A-443566629836}" type="presOf" srcId="{9E51517B-9DDA-411D-940D-87FB55DAB25C}" destId="{C554D65F-B793-46DF-A784-120D057DBE52}" srcOrd="0" destOrd="0" presId="urn:microsoft.com/office/officeart/2016/7/layout/BasicLinearProcessNumbered"/>
    <dgm:cxn modelId="{7E67F470-836B-4336-B311-11CE8988E8B8}" type="presOf" srcId="{986F909B-9272-40D0-83D4-47CE641E8BAD}" destId="{D8B0B683-3C0F-447F-919C-6E33DDF4AF02}" srcOrd="0" destOrd="0" presId="urn:microsoft.com/office/officeart/2016/7/layout/BasicLinearProcessNumbered"/>
    <dgm:cxn modelId="{5A3D6052-6B04-444F-9E52-70DC3A312692}" type="presOf" srcId="{AC281B4C-3F81-49E1-A05D-F9E76DFC12D6}" destId="{46F9ACCF-D07F-4234-BBB4-2286ACCB42D1}" srcOrd="0" destOrd="0" presId="urn:microsoft.com/office/officeart/2016/7/layout/BasicLinearProcessNumbered"/>
    <dgm:cxn modelId="{8C115473-ADEE-474F-94A3-9DF45CD2537B}" type="presOf" srcId="{6C60466A-BBC8-4086-AA1C-7F1EE5BEF00E}" destId="{C307B469-1B01-4EB0-85DB-AA37AA26E154}" srcOrd="0" destOrd="0" presId="urn:microsoft.com/office/officeart/2016/7/layout/BasicLinearProcessNumbered"/>
    <dgm:cxn modelId="{13EBB375-C1C7-40F4-B3E2-6D0818C8306F}" srcId="{B1A8A816-F291-402D-8D05-F49FE1294959}" destId="{A3CCA225-0D94-42FF-A84A-1128A3E66857}" srcOrd="0" destOrd="0" parTransId="{68B97311-BCF7-4A0B-82C2-242EE4082AF5}" sibTransId="{986F909B-9272-40D0-83D4-47CE641E8BAD}"/>
    <dgm:cxn modelId="{906A5858-5326-4AB4-8846-BE5102B12DA1}" type="presOf" srcId="{B1A8A816-F291-402D-8D05-F49FE1294959}" destId="{58ED9AB8-A4C6-49EA-8E19-6139A3E4C0B2}" srcOrd="0" destOrd="0" presId="urn:microsoft.com/office/officeart/2016/7/layout/BasicLinearProcessNumbered"/>
    <dgm:cxn modelId="{9E749B83-F5FC-4A00-847A-6D41618E8A1D}" type="presOf" srcId="{209CBD7C-9425-40F8-BA88-013DD0F922DB}" destId="{1517E05E-C70C-43A7-A1DC-C08E23D551E7}" srcOrd="1" destOrd="0" presId="urn:microsoft.com/office/officeart/2016/7/layout/BasicLinearProcessNumbered"/>
    <dgm:cxn modelId="{2C731D9E-8361-4549-B12C-7CD2B61CC46A}" type="presOf" srcId="{233E2E04-1A2C-4EE7-AF84-D39B4703536D}" destId="{49C3601E-F1C4-4BEE-ACA4-6ECF29C17973}" srcOrd="0" destOrd="0" presId="urn:microsoft.com/office/officeart/2016/7/layout/BasicLinearProcessNumbered"/>
    <dgm:cxn modelId="{3D3D669F-6DCD-4F9C-B05D-F8286B3FC93A}" type="presOf" srcId="{209CBD7C-9425-40F8-BA88-013DD0F922DB}" destId="{FED58B2B-0E59-45A9-85A1-C4542A83E03B}" srcOrd="0" destOrd="0" presId="urn:microsoft.com/office/officeart/2016/7/layout/BasicLinearProcessNumbered"/>
    <dgm:cxn modelId="{D2858BA8-8CEF-42C7-A7AC-5B24A1BD0658}" type="presOf" srcId="{6EC6B0C0-A18F-4AEE-9B6C-DAD235C0176C}" destId="{28F280BC-6AD1-4FE6-9682-37F1BAFB1F20}" srcOrd="0" destOrd="0" presId="urn:microsoft.com/office/officeart/2016/7/layout/BasicLinearProcessNumbered"/>
    <dgm:cxn modelId="{668491C5-D194-4D49-8213-60560899D8AA}" srcId="{B1A8A816-F291-402D-8D05-F49FE1294959}" destId="{233E2E04-1A2C-4EE7-AF84-D39B4703536D}" srcOrd="4" destOrd="0" parTransId="{7A5AFDB9-DADA-4252-AC43-EEF95B845AE5}" sibTransId="{6C60466A-BBC8-4086-AA1C-7F1EE5BEF00E}"/>
    <dgm:cxn modelId="{DB1C67C7-430A-47CC-92B3-C89C25E33384}" type="presOf" srcId="{1039AB74-AA2F-402B-9072-8734660F3E2C}" destId="{CC236AD0-65DB-4947-AD2A-7E3667AB6818}" srcOrd="0" destOrd="0" presId="urn:microsoft.com/office/officeart/2016/7/layout/BasicLinearProcessNumbered"/>
    <dgm:cxn modelId="{66BDAFC7-967A-4A41-B804-06837B467B6E}" type="presOf" srcId="{233E2E04-1A2C-4EE7-AF84-D39B4703536D}" destId="{BFD02048-21F0-4D13-9279-4138EAAB5DDB}" srcOrd="1" destOrd="0" presId="urn:microsoft.com/office/officeart/2016/7/layout/BasicLinearProcessNumbered"/>
    <dgm:cxn modelId="{BE27F3D4-B338-470E-B4B7-E19A35FB926F}" type="presOf" srcId="{B40990AD-7E95-4A47-8786-02A3159658E4}" destId="{8563F368-C848-4977-BE7B-A9AB61F513DC}" srcOrd="0" destOrd="0" presId="urn:microsoft.com/office/officeart/2016/7/layout/BasicLinearProcessNumbered"/>
    <dgm:cxn modelId="{FC5A01DB-30CC-4222-B307-770B6677E786}" type="presOf" srcId="{9E51517B-9DDA-411D-940D-87FB55DAB25C}" destId="{FA810889-026F-4407-930A-DBAF1EBA2AAD}" srcOrd="1" destOrd="0" presId="urn:microsoft.com/office/officeart/2016/7/layout/BasicLinearProcessNumbered"/>
    <dgm:cxn modelId="{C1EB0CDF-4B57-4185-8CA0-2FE971AF0FBF}" srcId="{B1A8A816-F291-402D-8D05-F49FE1294959}" destId="{9E51517B-9DDA-411D-940D-87FB55DAB25C}" srcOrd="3" destOrd="0" parTransId="{9CD214BA-6490-4043-A165-CE5459A5CA2C}" sibTransId="{9FEA1F89-68DE-4AFA-B42D-7BE4F0B72291}"/>
    <dgm:cxn modelId="{01FBB3EB-D6DA-4D7F-AB07-FF09D3EE64F5}" type="presOf" srcId="{AC281B4C-3F81-49E1-A05D-F9E76DFC12D6}" destId="{DF8F3BC1-82C4-4718-AB33-3F48D1CCC631}" srcOrd="1" destOrd="0" presId="urn:microsoft.com/office/officeart/2016/7/layout/BasicLinearProcessNumbered"/>
    <dgm:cxn modelId="{4C857DF3-136B-43D7-A2A7-C639F9AE6ECA}" type="presOf" srcId="{51F84346-2299-46E9-AFC8-DBE89511060C}" destId="{E6945C8C-0A99-4F8C-94FB-F59943DD7553}" srcOrd="0" destOrd="0" presId="urn:microsoft.com/office/officeart/2016/7/layout/BasicLinearProcessNumbered"/>
    <dgm:cxn modelId="{9D462AF6-2A44-49F7-8B34-3CEF21F617F8}" type="presOf" srcId="{9FEA1F89-68DE-4AFA-B42D-7BE4F0B72291}" destId="{D2B974B0-2ECC-4409-B505-1E9ADB71CD85}" srcOrd="0" destOrd="0" presId="urn:microsoft.com/office/officeart/2016/7/layout/BasicLinearProcessNumbered"/>
    <dgm:cxn modelId="{D7B941D7-BCCA-4AF3-A894-6E8E5B113466}" type="presParOf" srcId="{58ED9AB8-A4C6-49EA-8E19-6139A3E4C0B2}" destId="{408EB6CB-E067-461C-81F5-B9E03992B937}" srcOrd="0" destOrd="0" presId="urn:microsoft.com/office/officeart/2016/7/layout/BasicLinearProcessNumbered"/>
    <dgm:cxn modelId="{38AC959C-01DE-4538-80BA-D6B569BC1773}" type="presParOf" srcId="{408EB6CB-E067-461C-81F5-B9E03992B937}" destId="{2971A47A-68A8-4E46-B277-395BB8E7E857}" srcOrd="0" destOrd="0" presId="urn:microsoft.com/office/officeart/2016/7/layout/BasicLinearProcessNumbered"/>
    <dgm:cxn modelId="{E91DA0E6-CEA7-452C-B8D2-CBFAFA00E6B9}" type="presParOf" srcId="{408EB6CB-E067-461C-81F5-B9E03992B937}" destId="{D8B0B683-3C0F-447F-919C-6E33DDF4AF02}" srcOrd="1" destOrd="0" presId="urn:microsoft.com/office/officeart/2016/7/layout/BasicLinearProcessNumbered"/>
    <dgm:cxn modelId="{32B82C49-779A-43A4-9F83-7B7B4C1859F6}" type="presParOf" srcId="{408EB6CB-E067-461C-81F5-B9E03992B937}" destId="{A843A5CD-B62E-4843-B592-913D2FFB9978}" srcOrd="2" destOrd="0" presId="urn:microsoft.com/office/officeart/2016/7/layout/BasicLinearProcessNumbered"/>
    <dgm:cxn modelId="{E84F0368-805E-4A34-BD77-4A675505F56B}" type="presParOf" srcId="{408EB6CB-E067-461C-81F5-B9E03992B937}" destId="{EC120E65-616A-4959-B1E8-7403EC38B6AB}" srcOrd="3" destOrd="0" presId="urn:microsoft.com/office/officeart/2016/7/layout/BasicLinearProcessNumbered"/>
    <dgm:cxn modelId="{0BBCAD4C-4258-48F3-9B88-64AF7488CFB6}" type="presParOf" srcId="{58ED9AB8-A4C6-49EA-8E19-6139A3E4C0B2}" destId="{8C4B0214-9A4F-4AC7-899A-A19B4ED45B10}" srcOrd="1" destOrd="0" presId="urn:microsoft.com/office/officeart/2016/7/layout/BasicLinearProcessNumbered"/>
    <dgm:cxn modelId="{5DD3CBF2-29E1-47C7-9596-36A8DBACD3D5}" type="presParOf" srcId="{58ED9AB8-A4C6-49EA-8E19-6139A3E4C0B2}" destId="{92637EEB-D5C3-4A6B-B6F3-584F93B9B92E}" srcOrd="2" destOrd="0" presId="urn:microsoft.com/office/officeart/2016/7/layout/BasicLinearProcessNumbered"/>
    <dgm:cxn modelId="{07D1F0F4-5BCF-4FE2-B3EE-236C0E41FD13}" type="presParOf" srcId="{92637EEB-D5C3-4A6B-B6F3-584F93B9B92E}" destId="{28F280BC-6AD1-4FE6-9682-37F1BAFB1F20}" srcOrd="0" destOrd="0" presId="urn:microsoft.com/office/officeart/2016/7/layout/BasicLinearProcessNumbered"/>
    <dgm:cxn modelId="{8D390865-5750-4303-9951-5BDE933949FE}" type="presParOf" srcId="{92637EEB-D5C3-4A6B-B6F3-584F93B9B92E}" destId="{8563F368-C848-4977-BE7B-A9AB61F513DC}" srcOrd="1" destOrd="0" presId="urn:microsoft.com/office/officeart/2016/7/layout/BasicLinearProcessNumbered"/>
    <dgm:cxn modelId="{C81C45CE-B0FA-4B89-8E8B-8C4EA5344BFC}" type="presParOf" srcId="{92637EEB-D5C3-4A6B-B6F3-584F93B9B92E}" destId="{E6196AC2-953C-484C-943A-55A401FE0792}" srcOrd="2" destOrd="0" presId="urn:microsoft.com/office/officeart/2016/7/layout/BasicLinearProcessNumbered"/>
    <dgm:cxn modelId="{037BED47-1DA4-462C-8032-DEC150DF7A16}" type="presParOf" srcId="{92637EEB-D5C3-4A6B-B6F3-584F93B9B92E}" destId="{8252ED11-1BE4-46EA-B21F-F156D6A94B9C}" srcOrd="3" destOrd="0" presId="urn:microsoft.com/office/officeart/2016/7/layout/BasicLinearProcessNumbered"/>
    <dgm:cxn modelId="{698545A9-911F-48A1-B9F4-211387D19C98}" type="presParOf" srcId="{58ED9AB8-A4C6-49EA-8E19-6139A3E4C0B2}" destId="{C78364DA-EA93-4022-88FA-7FD3596A7D7F}" srcOrd="3" destOrd="0" presId="urn:microsoft.com/office/officeart/2016/7/layout/BasicLinearProcessNumbered"/>
    <dgm:cxn modelId="{648DAE69-1E74-41E7-A388-F995C4CAA908}" type="presParOf" srcId="{58ED9AB8-A4C6-49EA-8E19-6139A3E4C0B2}" destId="{A43D538D-5246-443C-8F4B-60021F95DB0F}" srcOrd="4" destOrd="0" presId="urn:microsoft.com/office/officeart/2016/7/layout/BasicLinearProcessNumbered"/>
    <dgm:cxn modelId="{24E52942-CF40-4289-96D1-FFC2557C7A32}" type="presParOf" srcId="{A43D538D-5246-443C-8F4B-60021F95DB0F}" destId="{46F9ACCF-D07F-4234-BBB4-2286ACCB42D1}" srcOrd="0" destOrd="0" presId="urn:microsoft.com/office/officeart/2016/7/layout/BasicLinearProcessNumbered"/>
    <dgm:cxn modelId="{A80B967E-B7FB-477D-B0DF-9B4FD6461489}" type="presParOf" srcId="{A43D538D-5246-443C-8F4B-60021F95DB0F}" destId="{318788BD-402F-4CEB-A4F1-3EFCFA113F65}" srcOrd="1" destOrd="0" presId="urn:microsoft.com/office/officeart/2016/7/layout/BasicLinearProcessNumbered"/>
    <dgm:cxn modelId="{64B08F40-5A3E-4EBD-851A-7871D8D2397B}" type="presParOf" srcId="{A43D538D-5246-443C-8F4B-60021F95DB0F}" destId="{C05F1182-DF15-4F08-8A09-F19E87B6E896}" srcOrd="2" destOrd="0" presId="urn:microsoft.com/office/officeart/2016/7/layout/BasicLinearProcessNumbered"/>
    <dgm:cxn modelId="{A9766535-2778-4BF4-B93B-6E403417916E}" type="presParOf" srcId="{A43D538D-5246-443C-8F4B-60021F95DB0F}" destId="{DF8F3BC1-82C4-4718-AB33-3F48D1CCC631}" srcOrd="3" destOrd="0" presId="urn:microsoft.com/office/officeart/2016/7/layout/BasicLinearProcessNumbered"/>
    <dgm:cxn modelId="{060DBC0F-6137-4F6A-AAE8-4BF405DA6765}" type="presParOf" srcId="{58ED9AB8-A4C6-49EA-8E19-6139A3E4C0B2}" destId="{5212887E-9925-4376-8DB0-3AE38A9A2E34}" srcOrd="5" destOrd="0" presId="urn:microsoft.com/office/officeart/2016/7/layout/BasicLinearProcessNumbered"/>
    <dgm:cxn modelId="{24622EC7-62A6-403A-87FA-7E6C4875DD43}" type="presParOf" srcId="{58ED9AB8-A4C6-49EA-8E19-6139A3E4C0B2}" destId="{E80FE0C1-E4C3-4D9B-9A60-3FE9E0C1ED52}" srcOrd="6" destOrd="0" presId="urn:microsoft.com/office/officeart/2016/7/layout/BasicLinearProcessNumbered"/>
    <dgm:cxn modelId="{982376D3-D525-4119-BE88-A41BE82F3F4B}" type="presParOf" srcId="{E80FE0C1-E4C3-4D9B-9A60-3FE9E0C1ED52}" destId="{C554D65F-B793-46DF-A784-120D057DBE52}" srcOrd="0" destOrd="0" presId="urn:microsoft.com/office/officeart/2016/7/layout/BasicLinearProcessNumbered"/>
    <dgm:cxn modelId="{2FE361AF-837B-42EE-8D54-5BE0449B0283}" type="presParOf" srcId="{E80FE0C1-E4C3-4D9B-9A60-3FE9E0C1ED52}" destId="{D2B974B0-2ECC-4409-B505-1E9ADB71CD85}" srcOrd="1" destOrd="0" presId="urn:microsoft.com/office/officeart/2016/7/layout/BasicLinearProcessNumbered"/>
    <dgm:cxn modelId="{D6772C34-192C-4AF0-8289-3C17B7BC96A1}" type="presParOf" srcId="{E80FE0C1-E4C3-4D9B-9A60-3FE9E0C1ED52}" destId="{8242E581-13AC-4901-9D52-E867594EFEEB}" srcOrd="2" destOrd="0" presId="urn:microsoft.com/office/officeart/2016/7/layout/BasicLinearProcessNumbered"/>
    <dgm:cxn modelId="{201A3793-7175-4C0C-B5FE-F6ECA727DD3F}" type="presParOf" srcId="{E80FE0C1-E4C3-4D9B-9A60-3FE9E0C1ED52}" destId="{FA810889-026F-4407-930A-DBAF1EBA2AAD}" srcOrd="3" destOrd="0" presId="urn:microsoft.com/office/officeart/2016/7/layout/BasicLinearProcessNumbered"/>
    <dgm:cxn modelId="{67BC0275-2A12-4FBF-8206-46C4B222E84A}" type="presParOf" srcId="{58ED9AB8-A4C6-49EA-8E19-6139A3E4C0B2}" destId="{25596508-B9E4-4ADB-AA92-875580758D17}" srcOrd="7" destOrd="0" presId="urn:microsoft.com/office/officeart/2016/7/layout/BasicLinearProcessNumbered"/>
    <dgm:cxn modelId="{BBB02DD0-E767-40A7-8863-56FF01DF98D9}" type="presParOf" srcId="{58ED9AB8-A4C6-49EA-8E19-6139A3E4C0B2}" destId="{AFCCC6C9-F0C2-4FBE-A510-5EEF22044803}" srcOrd="8" destOrd="0" presId="urn:microsoft.com/office/officeart/2016/7/layout/BasicLinearProcessNumbered"/>
    <dgm:cxn modelId="{0802CD30-C674-4C73-BAA9-94AB266D6E5B}" type="presParOf" srcId="{AFCCC6C9-F0C2-4FBE-A510-5EEF22044803}" destId="{49C3601E-F1C4-4BEE-ACA4-6ECF29C17973}" srcOrd="0" destOrd="0" presId="urn:microsoft.com/office/officeart/2016/7/layout/BasicLinearProcessNumbered"/>
    <dgm:cxn modelId="{F845F68E-5737-421F-8C68-D1A4AE09424E}" type="presParOf" srcId="{AFCCC6C9-F0C2-4FBE-A510-5EEF22044803}" destId="{C307B469-1B01-4EB0-85DB-AA37AA26E154}" srcOrd="1" destOrd="0" presId="urn:microsoft.com/office/officeart/2016/7/layout/BasicLinearProcessNumbered"/>
    <dgm:cxn modelId="{CC398D73-360E-4EC4-BF03-C7CFAADC20DE}" type="presParOf" srcId="{AFCCC6C9-F0C2-4FBE-A510-5EEF22044803}" destId="{1A9E8B58-44A9-4BFB-8D86-51806939164A}" srcOrd="2" destOrd="0" presId="urn:microsoft.com/office/officeart/2016/7/layout/BasicLinearProcessNumbered"/>
    <dgm:cxn modelId="{6D7D70EB-4F83-45ED-A21D-AB5A79BE9EFC}" type="presParOf" srcId="{AFCCC6C9-F0C2-4FBE-A510-5EEF22044803}" destId="{BFD02048-21F0-4D13-9279-4138EAAB5DDB}" srcOrd="3" destOrd="0" presId="urn:microsoft.com/office/officeart/2016/7/layout/BasicLinearProcessNumbered"/>
    <dgm:cxn modelId="{20ED6B57-ABC1-4BE4-8DE4-E65891AA4239}" type="presParOf" srcId="{58ED9AB8-A4C6-49EA-8E19-6139A3E4C0B2}" destId="{29AA388E-E9C2-49E4-8612-272F7F518421}" srcOrd="9" destOrd="0" presId="urn:microsoft.com/office/officeart/2016/7/layout/BasicLinearProcessNumbered"/>
    <dgm:cxn modelId="{08FE4C36-DDDA-4B58-84C3-C7F28A9DAD75}" type="presParOf" srcId="{58ED9AB8-A4C6-49EA-8E19-6139A3E4C0B2}" destId="{77DDECE9-943D-4657-80F9-E34C47F9E4FA}" srcOrd="10" destOrd="0" presId="urn:microsoft.com/office/officeart/2016/7/layout/BasicLinearProcessNumbered"/>
    <dgm:cxn modelId="{2EFC845D-A2D3-4392-9CFD-0335F4659DA6}" type="presParOf" srcId="{77DDECE9-943D-4657-80F9-E34C47F9E4FA}" destId="{CC236AD0-65DB-4947-AD2A-7E3667AB6818}" srcOrd="0" destOrd="0" presId="urn:microsoft.com/office/officeart/2016/7/layout/BasicLinearProcessNumbered"/>
    <dgm:cxn modelId="{F58E0B37-5113-41D0-BF61-C93B11A99325}" type="presParOf" srcId="{77DDECE9-943D-4657-80F9-E34C47F9E4FA}" destId="{E6945C8C-0A99-4F8C-94FB-F59943DD7553}" srcOrd="1" destOrd="0" presId="urn:microsoft.com/office/officeart/2016/7/layout/BasicLinearProcessNumbered"/>
    <dgm:cxn modelId="{7E5CE2AC-FD90-4A0E-A84F-B2CDE8C7EE1E}" type="presParOf" srcId="{77DDECE9-943D-4657-80F9-E34C47F9E4FA}" destId="{B71DAFF3-08A6-425E-8ABC-DE7FF9CCB775}" srcOrd="2" destOrd="0" presId="urn:microsoft.com/office/officeart/2016/7/layout/BasicLinearProcessNumbered"/>
    <dgm:cxn modelId="{5ADF59AF-BC43-4C5C-BA53-AC7B6202CB61}" type="presParOf" srcId="{77DDECE9-943D-4657-80F9-E34C47F9E4FA}" destId="{CA955557-6E09-4A3C-9EBC-EEF5AE4BCD72}" srcOrd="3" destOrd="0" presId="urn:microsoft.com/office/officeart/2016/7/layout/BasicLinearProcessNumbered"/>
    <dgm:cxn modelId="{433F70D9-AFD2-422D-A55D-2BD6C0C51B05}" type="presParOf" srcId="{58ED9AB8-A4C6-49EA-8E19-6139A3E4C0B2}" destId="{EDA16B89-355A-492D-A878-ABCC1207A4FB}" srcOrd="11" destOrd="0" presId="urn:microsoft.com/office/officeart/2016/7/layout/BasicLinearProcessNumbered"/>
    <dgm:cxn modelId="{281E5708-754A-40F8-84A5-FCD940D6122D}" type="presParOf" srcId="{58ED9AB8-A4C6-49EA-8E19-6139A3E4C0B2}" destId="{841DF4DF-0C5D-4C84-B5C6-3F5C7AD50E41}" srcOrd="12" destOrd="0" presId="urn:microsoft.com/office/officeart/2016/7/layout/BasicLinearProcessNumbered"/>
    <dgm:cxn modelId="{0F874E87-7F97-471F-A99C-0D3C65AC6A1A}" type="presParOf" srcId="{841DF4DF-0C5D-4C84-B5C6-3F5C7AD50E41}" destId="{FED58B2B-0E59-45A9-85A1-C4542A83E03B}" srcOrd="0" destOrd="0" presId="urn:microsoft.com/office/officeart/2016/7/layout/BasicLinearProcessNumbered"/>
    <dgm:cxn modelId="{EFA49849-3A4A-4A89-A75F-AD988F2F06ED}" type="presParOf" srcId="{841DF4DF-0C5D-4C84-B5C6-3F5C7AD50E41}" destId="{13E49BAB-7E1B-45B0-89CF-CE9CACF3067A}" srcOrd="1" destOrd="0" presId="urn:microsoft.com/office/officeart/2016/7/layout/BasicLinearProcessNumbered"/>
    <dgm:cxn modelId="{139B23E4-0399-4F38-8F62-AEB6C77FAA7D}" type="presParOf" srcId="{841DF4DF-0C5D-4C84-B5C6-3F5C7AD50E41}" destId="{CDB7CDA6-51E5-4FC9-B760-EEA8DA7ABC61}" srcOrd="2" destOrd="0" presId="urn:microsoft.com/office/officeart/2016/7/layout/BasicLinearProcessNumbered"/>
    <dgm:cxn modelId="{A803F0DE-CC3D-423C-84F6-0599789F7C6A}" type="presParOf" srcId="{841DF4DF-0C5D-4C84-B5C6-3F5C7AD50E41}" destId="{1517E05E-C70C-43A7-A1DC-C08E23D551E7}"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EE310-5AC4-46C1-BF30-33D6F06DC1F4}">
      <dsp:nvSpPr>
        <dsp:cNvPr id="0" name=""/>
        <dsp:cNvSpPr/>
      </dsp:nvSpPr>
      <dsp:spPr>
        <a:xfrm>
          <a:off x="296687" y="418171"/>
          <a:ext cx="2491469" cy="2491469"/>
        </a:xfrm>
        <a:prstGeom prst="circularArrow">
          <a:avLst>
            <a:gd name="adj1" fmla="val 5544"/>
            <a:gd name="adj2" fmla="val 330680"/>
            <a:gd name="adj3" fmla="val 13980944"/>
            <a:gd name="adj4" fmla="val 17262413"/>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62F91A-C9FA-44C2-9D53-7BD31959A51B}">
      <dsp:nvSpPr>
        <dsp:cNvPr id="0" name=""/>
        <dsp:cNvSpPr/>
      </dsp:nvSpPr>
      <dsp:spPr>
        <a:xfrm>
          <a:off x="1011461" y="429398"/>
          <a:ext cx="1061921" cy="530960"/>
        </a:xfrm>
        <a:prstGeom prst="roundRect">
          <a:avLst/>
        </a:prstGeom>
        <a:solidFill>
          <a:schemeClr val="accent2">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Size</a:t>
          </a:r>
        </a:p>
      </dsp:txBody>
      <dsp:txXfrm>
        <a:off x="1037380" y="455317"/>
        <a:ext cx="1010083" cy="479122"/>
      </dsp:txXfrm>
    </dsp:sp>
    <dsp:sp modelId="{9A8CB880-D7B6-46B1-8C9B-3D5CC8DB954D}">
      <dsp:nvSpPr>
        <dsp:cNvPr id="0" name=""/>
        <dsp:cNvSpPr/>
      </dsp:nvSpPr>
      <dsp:spPr>
        <a:xfrm>
          <a:off x="2021921" y="1163540"/>
          <a:ext cx="1061921" cy="530960"/>
        </a:xfrm>
        <a:prstGeom prst="roundRect">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Knowledge</a:t>
          </a:r>
        </a:p>
      </dsp:txBody>
      <dsp:txXfrm>
        <a:off x="2047840" y="1189459"/>
        <a:ext cx="1010083" cy="479122"/>
      </dsp:txXfrm>
    </dsp:sp>
    <dsp:sp modelId="{3BC0C319-12A7-4873-8AB1-34660E50132B}">
      <dsp:nvSpPr>
        <dsp:cNvPr id="0" name=""/>
        <dsp:cNvSpPr/>
      </dsp:nvSpPr>
      <dsp:spPr>
        <a:xfrm>
          <a:off x="1635959" y="2351407"/>
          <a:ext cx="1061921" cy="530960"/>
        </a:xfrm>
        <a:prstGeom prst="roundRect">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Concerns</a:t>
          </a:r>
        </a:p>
      </dsp:txBody>
      <dsp:txXfrm>
        <a:off x="1661878" y="2377326"/>
        <a:ext cx="1010083" cy="479122"/>
      </dsp:txXfrm>
    </dsp:sp>
    <dsp:sp modelId="{C822E56C-3A5F-4FC2-B47A-238C03636312}">
      <dsp:nvSpPr>
        <dsp:cNvPr id="0" name=""/>
        <dsp:cNvSpPr/>
      </dsp:nvSpPr>
      <dsp:spPr>
        <a:xfrm>
          <a:off x="386962" y="2351407"/>
          <a:ext cx="1061921" cy="530960"/>
        </a:xfrm>
        <a:prstGeom prst="roundRect">
          <a:avLst/>
        </a:prstGeom>
        <a:solidFill>
          <a:schemeClr val="accent5">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Role</a:t>
          </a:r>
        </a:p>
      </dsp:txBody>
      <dsp:txXfrm>
        <a:off x="412881" y="2377326"/>
        <a:ext cx="1010083" cy="479122"/>
      </dsp:txXfrm>
    </dsp:sp>
    <dsp:sp modelId="{E1F4BDF1-F999-4F2B-8387-0DD0F0CBFFA5}">
      <dsp:nvSpPr>
        <dsp:cNvPr id="0" name=""/>
        <dsp:cNvSpPr/>
      </dsp:nvSpPr>
      <dsp:spPr>
        <a:xfrm>
          <a:off x="1001" y="1163540"/>
          <a:ext cx="1061921" cy="530960"/>
        </a:xfrm>
        <a:prstGeom prst="roundRect">
          <a:avLst/>
        </a:prstGeom>
        <a:solidFill>
          <a:schemeClr val="accent6">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Relationship</a:t>
          </a:r>
        </a:p>
      </dsp:txBody>
      <dsp:txXfrm>
        <a:off x="26920" y="1189459"/>
        <a:ext cx="1010083" cy="4791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A89AA-63F6-4239-B6BD-F4AD5FE91356}">
      <dsp:nvSpPr>
        <dsp:cNvPr id="0" name=""/>
        <dsp:cNvSpPr/>
      </dsp:nvSpPr>
      <dsp:spPr>
        <a:xfrm>
          <a:off x="1068355" y="1641"/>
          <a:ext cx="4273420" cy="1682221"/>
        </a:xfrm>
        <a:prstGeom prst="rect">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916" tIns="427284" rIns="82916" bIns="427284" numCol="1" spcCol="1270" anchor="ctr" anchorCtr="0">
          <a:noAutofit/>
        </a:bodyPr>
        <a:lstStyle/>
        <a:p>
          <a:pPr marL="0" lvl="0" indent="0" algn="l" defTabSz="889000">
            <a:lnSpc>
              <a:spcPct val="90000"/>
            </a:lnSpc>
            <a:spcBef>
              <a:spcPct val="0"/>
            </a:spcBef>
            <a:spcAft>
              <a:spcPct val="35000"/>
            </a:spcAft>
            <a:buNone/>
          </a:pPr>
          <a:r>
            <a:rPr lang="en-US" sz="2000" kern="1200" dirty="0"/>
            <a:t>On time (after shaping and meeting the expectations)</a:t>
          </a:r>
        </a:p>
      </dsp:txBody>
      <dsp:txXfrm>
        <a:off x="1068355" y="1641"/>
        <a:ext cx="4273420" cy="1682221"/>
      </dsp:txXfrm>
    </dsp:sp>
    <dsp:sp modelId="{AD438D69-4060-4C3D-8AE3-EFA549D2C377}">
      <dsp:nvSpPr>
        <dsp:cNvPr id="0" name=""/>
        <dsp:cNvSpPr/>
      </dsp:nvSpPr>
      <dsp:spPr>
        <a:xfrm>
          <a:off x="0" y="1641"/>
          <a:ext cx="1068355" cy="1682221"/>
        </a:xfrm>
        <a:prstGeom prst="rect">
          <a:avLst/>
        </a:prstGeom>
        <a:solidFill>
          <a:schemeClr val="lt1">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534" tIns="166166" rIns="56534" bIns="166166" numCol="1" spcCol="1270" anchor="ctr" anchorCtr="0">
          <a:noAutofit/>
        </a:bodyPr>
        <a:lstStyle/>
        <a:p>
          <a:pPr marL="0" lvl="0" indent="0" algn="ctr" defTabSz="1066800">
            <a:lnSpc>
              <a:spcPct val="90000"/>
            </a:lnSpc>
            <a:spcBef>
              <a:spcPct val="0"/>
            </a:spcBef>
            <a:spcAft>
              <a:spcPct val="35000"/>
            </a:spcAft>
            <a:buNone/>
          </a:pPr>
          <a:r>
            <a:rPr lang="en-US" sz="2400" kern="1200" dirty="0"/>
            <a:t>Time</a:t>
          </a:r>
        </a:p>
      </dsp:txBody>
      <dsp:txXfrm>
        <a:off x="0" y="1641"/>
        <a:ext cx="1068355" cy="1682221"/>
      </dsp:txXfrm>
    </dsp:sp>
    <dsp:sp modelId="{4081FB31-40B2-455B-A0D2-C04AAFECD15D}">
      <dsp:nvSpPr>
        <dsp:cNvPr id="0" name=""/>
        <dsp:cNvSpPr/>
      </dsp:nvSpPr>
      <dsp:spPr>
        <a:xfrm>
          <a:off x="1068355" y="1784795"/>
          <a:ext cx="4273420" cy="1682221"/>
        </a:xfrm>
        <a:prstGeom prst="rect">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916" tIns="427284" rIns="82916" bIns="427284" numCol="1" spcCol="1270" anchor="ctr" anchorCtr="0">
          <a:noAutofit/>
        </a:bodyPr>
        <a:lstStyle/>
        <a:p>
          <a:pPr marL="0" lvl="0" indent="0" algn="l" defTabSz="889000">
            <a:lnSpc>
              <a:spcPct val="90000"/>
            </a:lnSpc>
            <a:spcBef>
              <a:spcPct val="0"/>
            </a:spcBef>
            <a:spcAft>
              <a:spcPct val="35000"/>
            </a:spcAft>
            <a:buNone/>
          </a:pPr>
          <a:r>
            <a:rPr lang="en-US" sz="2000" kern="1200" dirty="0"/>
            <a:t>Identify the question (critical for clarity)</a:t>
          </a:r>
        </a:p>
      </dsp:txBody>
      <dsp:txXfrm>
        <a:off x="1068355" y="1784795"/>
        <a:ext cx="4273420" cy="1682221"/>
      </dsp:txXfrm>
    </dsp:sp>
    <dsp:sp modelId="{202F9DDB-31F9-45BF-82BF-6364CD813CE5}">
      <dsp:nvSpPr>
        <dsp:cNvPr id="0" name=""/>
        <dsp:cNvSpPr/>
      </dsp:nvSpPr>
      <dsp:spPr>
        <a:xfrm>
          <a:off x="0" y="1784795"/>
          <a:ext cx="1068355" cy="1682221"/>
        </a:xfrm>
        <a:prstGeom prst="rect">
          <a:avLst/>
        </a:prstGeom>
        <a:solidFill>
          <a:schemeClr val="lt1">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534" tIns="166166" rIns="56534" bIns="166166" numCol="1" spcCol="1270" anchor="ctr" anchorCtr="0">
          <a:noAutofit/>
        </a:bodyPr>
        <a:lstStyle/>
        <a:p>
          <a:pPr marL="0" lvl="0" indent="0" algn="ctr" defTabSz="1066800">
            <a:lnSpc>
              <a:spcPct val="90000"/>
            </a:lnSpc>
            <a:spcBef>
              <a:spcPct val="0"/>
            </a:spcBef>
            <a:spcAft>
              <a:spcPct val="35000"/>
            </a:spcAft>
            <a:buNone/>
          </a:pPr>
          <a:r>
            <a:rPr lang="en-US" sz="2400" kern="1200" dirty="0"/>
            <a:t>Identify</a:t>
          </a:r>
        </a:p>
      </dsp:txBody>
      <dsp:txXfrm>
        <a:off x="0" y="1784795"/>
        <a:ext cx="1068355" cy="1682221"/>
      </dsp:txXfrm>
    </dsp:sp>
    <dsp:sp modelId="{48A328B0-634F-44FC-A541-0ABA07C648BF}">
      <dsp:nvSpPr>
        <dsp:cNvPr id="0" name=""/>
        <dsp:cNvSpPr/>
      </dsp:nvSpPr>
      <dsp:spPr>
        <a:xfrm>
          <a:off x="1068355" y="3567950"/>
          <a:ext cx="4273420" cy="1682221"/>
        </a:xfrm>
        <a:prstGeom prst="rect">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916" tIns="427284" rIns="82916" bIns="427284" numCol="1" spcCol="1270" anchor="ctr" anchorCtr="0">
          <a:noAutofit/>
        </a:bodyPr>
        <a:lstStyle/>
        <a:p>
          <a:pPr marL="0" lvl="0" indent="0" algn="l" defTabSz="889000">
            <a:lnSpc>
              <a:spcPct val="90000"/>
            </a:lnSpc>
            <a:spcBef>
              <a:spcPct val="0"/>
            </a:spcBef>
            <a:spcAft>
              <a:spcPct val="35000"/>
            </a:spcAft>
            <a:buNone/>
          </a:pPr>
          <a:r>
            <a:rPr lang="en-US" sz="2000" kern="1200" dirty="0"/>
            <a:t>Answer the question right away</a:t>
          </a:r>
        </a:p>
      </dsp:txBody>
      <dsp:txXfrm>
        <a:off x="1068355" y="3567950"/>
        <a:ext cx="4273420" cy="1682221"/>
      </dsp:txXfrm>
    </dsp:sp>
    <dsp:sp modelId="{BA33496D-B48F-40DE-8629-8DB3EE221D5D}">
      <dsp:nvSpPr>
        <dsp:cNvPr id="0" name=""/>
        <dsp:cNvSpPr/>
      </dsp:nvSpPr>
      <dsp:spPr>
        <a:xfrm>
          <a:off x="0" y="3567950"/>
          <a:ext cx="1068355" cy="1682221"/>
        </a:xfrm>
        <a:prstGeom prst="rect">
          <a:avLst/>
        </a:prstGeom>
        <a:solidFill>
          <a:schemeClr val="lt1">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534" tIns="166166" rIns="56534" bIns="166166" numCol="1" spcCol="1270" anchor="ctr" anchorCtr="0">
          <a:noAutofit/>
        </a:bodyPr>
        <a:lstStyle/>
        <a:p>
          <a:pPr marL="0" lvl="0" indent="0" algn="ctr" defTabSz="1066800">
            <a:lnSpc>
              <a:spcPct val="90000"/>
            </a:lnSpc>
            <a:spcBef>
              <a:spcPct val="0"/>
            </a:spcBef>
            <a:spcAft>
              <a:spcPct val="35000"/>
            </a:spcAft>
            <a:buNone/>
          </a:pPr>
          <a:r>
            <a:rPr lang="en-US" sz="2400" kern="1200" dirty="0"/>
            <a:t>Answer</a:t>
          </a:r>
        </a:p>
      </dsp:txBody>
      <dsp:txXfrm>
        <a:off x="0" y="3567950"/>
        <a:ext cx="1068355" cy="16822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20C3B-5743-4C3D-B587-5A3AE0ACB899}">
      <dsp:nvSpPr>
        <dsp:cNvPr id="0" name=""/>
        <dsp:cNvSpPr/>
      </dsp:nvSpPr>
      <dsp:spPr>
        <a:xfrm>
          <a:off x="0" y="3190"/>
          <a:ext cx="11029615" cy="6796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E12CFA-3ABC-4F4C-B56D-C814232E010C}">
      <dsp:nvSpPr>
        <dsp:cNvPr id="0" name=""/>
        <dsp:cNvSpPr/>
      </dsp:nvSpPr>
      <dsp:spPr>
        <a:xfrm>
          <a:off x="205603" y="156119"/>
          <a:ext cx="373825" cy="3738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0F16CB2-8910-480B-811A-9F3B02406BF2}">
      <dsp:nvSpPr>
        <dsp:cNvPr id="0" name=""/>
        <dsp:cNvSpPr/>
      </dsp:nvSpPr>
      <dsp:spPr>
        <a:xfrm>
          <a:off x="785032" y="3190"/>
          <a:ext cx="10244582" cy="679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33" tIns="71933" rIns="71933" bIns="71933" numCol="1" spcCol="1270" anchor="ctr" anchorCtr="0">
          <a:noAutofit/>
        </a:bodyPr>
        <a:lstStyle/>
        <a:p>
          <a:pPr marL="0" lvl="0" indent="0" algn="l" defTabSz="844550">
            <a:lnSpc>
              <a:spcPct val="100000"/>
            </a:lnSpc>
            <a:spcBef>
              <a:spcPct val="0"/>
            </a:spcBef>
            <a:spcAft>
              <a:spcPct val="35000"/>
            </a:spcAft>
            <a:buNone/>
          </a:pPr>
          <a:r>
            <a:rPr lang="en-US" sz="1900" kern="1200" dirty="0"/>
            <a:t>Use short paragraphs</a:t>
          </a:r>
        </a:p>
      </dsp:txBody>
      <dsp:txXfrm>
        <a:off x="785032" y="3190"/>
        <a:ext cx="10244582" cy="679682"/>
      </dsp:txXfrm>
    </dsp:sp>
    <dsp:sp modelId="{9111CC0C-2CD4-425D-A60C-1738FAFEBE03}">
      <dsp:nvSpPr>
        <dsp:cNvPr id="0" name=""/>
        <dsp:cNvSpPr/>
      </dsp:nvSpPr>
      <dsp:spPr>
        <a:xfrm>
          <a:off x="0" y="780658"/>
          <a:ext cx="11029615" cy="6796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C50328-692D-4F67-B0B5-1A1FA68495F1}">
      <dsp:nvSpPr>
        <dsp:cNvPr id="0" name=""/>
        <dsp:cNvSpPr/>
      </dsp:nvSpPr>
      <dsp:spPr>
        <a:xfrm>
          <a:off x="205603" y="1005721"/>
          <a:ext cx="373825" cy="3738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0326359-913D-4E0E-86D2-DCD68AC2B260}">
      <dsp:nvSpPr>
        <dsp:cNvPr id="0" name=""/>
        <dsp:cNvSpPr/>
      </dsp:nvSpPr>
      <dsp:spPr>
        <a:xfrm>
          <a:off x="785032" y="852793"/>
          <a:ext cx="10244582" cy="679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33" tIns="71933" rIns="71933" bIns="71933" numCol="1" spcCol="1270" anchor="ctr" anchorCtr="0">
          <a:noAutofit/>
        </a:bodyPr>
        <a:lstStyle/>
        <a:p>
          <a:pPr marL="0" lvl="0" indent="0" algn="l" defTabSz="844550">
            <a:lnSpc>
              <a:spcPct val="100000"/>
            </a:lnSpc>
            <a:spcBef>
              <a:spcPct val="0"/>
            </a:spcBef>
            <a:spcAft>
              <a:spcPct val="35000"/>
            </a:spcAft>
            <a:buNone/>
          </a:pPr>
          <a:r>
            <a:rPr lang="en-US" sz="1900" kern="1200" dirty="0"/>
            <a:t>Use cues (bullets, numbers, headings, subheadings)</a:t>
          </a:r>
        </a:p>
      </dsp:txBody>
      <dsp:txXfrm>
        <a:off x="785032" y="852793"/>
        <a:ext cx="10244582" cy="679682"/>
      </dsp:txXfrm>
    </dsp:sp>
    <dsp:sp modelId="{03EB2E83-05F3-4B99-AE11-207073F586AA}">
      <dsp:nvSpPr>
        <dsp:cNvPr id="0" name=""/>
        <dsp:cNvSpPr/>
      </dsp:nvSpPr>
      <dsp:spPr>
        <a:xfrm>
          <a:off x="0" y="1702395"/>
          <a:ext cx="11029615" cy="6796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F754CA-F36F-4A62-8E79-03C5F7BDF8E7}">
      <dsp:nvSpPr>
        <dsp:cNvPr id="0" name=""/>
        <dsp:cNvSpPr/>
      </dsp:nvSpPr>
      <dsp:spPr>
        <a:xfrm>
          <a:off x="205603" y="1855324"/>
          <a:ext cx="373825" cy="3738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55EDE9A-FBFC-4E25-8507-F0A3F04D4A62}">
      <dsp:nvSpPr>
        <dsp:cNvPr id="0" name=""/>
        <dsp:cNvSpPr/>
      </dsp:nvSpPr>
      <dsp:spPr>
        <a:xfrm>
          <a:off x="785032" y="1702395"/>
          <a:ext cx="10244582" cy="679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33" tIns="71933" rIns="71933" bIns="71933" numCol="1" spcCol="1270" anchor="ctr" anchorCtr="0">
          <a:noAutofit/>
        </a:bodyPr>
        <a:lstStyle/>
        <a:p>
          <a:pPr marL="0" lvl="0" indent="0" algn="l" defTabSz="844550">
            <a:lnSpc>
              <a:spcPct val="100000"/>
            </a:lnSpc>
            <a:spcBef>
              <a:spcPct val="0"/>
            </a:spcBef>
            <a:spcAft>
              <a:spcPct val="35000"/>
            </a:spcAft>
            <a:buNone/>
          </a:pPr>
          <a:r>
            <a:rPr lang="en-US" sz="1900" kern="1200" dirty="0"/>
            <a:t>Topic sentences – consistently</a:t>
          </a:r>
        </a:p>
      </dsp:txBody>
      <dsp:txXfrm>
        <a:off x="785032" y="1702395"/>
        <a:ext cx="10244582" cy="679682"/>
      </dsp:txXfrm>
    </dsp:sp>
    <dsp:sp modelId="{26AB56EE-7F0D-412F-9A77-F30FB9EB1077}">
      <dsp:nvSpPr>
        <dsp:cNvPr id="0" name=""/>
        <dsp:cNvSpPr/>
      </dsp:nvSpPr>
      <dsp:spPr>
        <a:xfrm>
          <a:off x="0" y="2551998"/>
          <a:ext cx="11029615" cy="6796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1B8186-7F1F-4D4F-806E-3026C4BB0CC4}">
      <dsp:nvSpPr>
        <dsp:cNvPr id="0" name=""/>
        <dsp:cNvSpPr/>
      </dsp:nvSpPr>
      <dsp:spPr>
        <a:xfrm>
          <a:off x="205603" y="2704926"/>
          <a:ext cx="373825" cy="3738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6E4492-023D-4054-9FAD-3FC3D8B636F8}">
      <dsp:nvSpPr>
        <dsp:cNvPr id="0" name=""/>
        <dsp:cNvSpPr/>
      </dsp:nvSpPr>
      <dsp:spPr>
        <a:xfrm>
          <a:off x="785032" y="2551998"/>
          <a:ext cx="10244582" cy="679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33" tIns="71933" rIns="71933" bIns="71933" numCol="1" spcCol="1270" anchor="ctr" anchorCtr="0">
          <a:noAutofit/>
        </a:bodyPr>
        <a:lstStyle/>
        <a:p>
          <a:pPr marL="0" lvl="0" indent="0" algn="l" defTabSz="844550">
            <a:lnSpc>
              <a:spcPct val="100000"/>
            </a:lnSpc>
            <a:spcBef>
              <a:spcPct val="0"/>
            </a:spcBef>
            <a:spcAft>
              <a:spcPct val="35000"/>
            </a:spcAft>
            <a:buNone/>
          </a:pPr>
          <a:r>
            <a:rPr lang="en-US" sz="1900" kern="1200" dirty="0"/>
            <a:t>Include information in descending order of importance</a:t>
          </a:r>
        </a:p>
      </dsp:txBody>
      <dsp:txXfrm>
        <a:off x="785032" y="2551998"/>
        <a:ext cx="10244582" cy="679682"/>
      </dsp:txXfrm>
    </dsp:sp>
    <dsp:sp modelId="{FFDB416C-E07F-4DBD-9E3B-99E010B2A271}">
      <dsp:nvSpPr>
        <dsp:cNvPr id="0" name=""/>
        <dsp:cNvSpPr/>
      </dsp:nvSpPr>
      <dsp:spPr>
        <a:xfrm>
          <a:off x="0" y="3401601"/>
          <a:ext cx="11029615" cy="6796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417F1B-C8FE-4CE6-8A90-6436CC83F06C}">
      <dsp:nvSpPr>
        <dsp:cNvPr id="0" name=""/>
        <dsp:cNvSpPr/>
      </dsp:nvSpPr>
      <dsp:spPr>
        <a:xfrm>
          <a:off x="205603" y="3554529"/>
          <a:ext cx="373825" cy="37382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F5110-4AA6-4DEF-9F8E-0910A2320898}">
      <dsp:nvSpPr>
        <dsp:cNvPr id="0" name=""/>
        <dsp:cNvSpPr/>
      </dsp:nvSpPr>
      <dsp:spPr>
        <a:xfrm>
          <a:off x="785032" y="3401601"/>
          <a:ext cx="10244582" cy="679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33" tIns="71933" rIns="71933" bIns="71933" numCol="1" spcCol="1270" anchor="ctr" anchorCtr="0">
          <a:noAutofit/>
        </a:bodyPr>
        <a:lstStyle/>
        <a:p>
          <a:pPr marL="0" lvl="0" indent="0" algn="l" defTabSz="844550">
            <a:lnSpc>
              <a:spcPct val="100000"/>
            </a:lnSpc>
            <a:spcBef>
              <a:spcPct val="0"/>
            </a:spcBef>
            <a:spcAft>
              <a:spcPct val="35000"/>
            </a:spcAft>
            <a:buNone/>
          </a:pPr>
          <a:r>
            <a:rPr lang="en-US" sz="1900" kern="1200" dirty="0"/>
            <a:t>Identify any assumptions and key facts</a:t>
          </a:r>
        </a:p>
      </dsp:txBody>
      <dsp:txXfrm>
        <a:off x="785032" y="3401601"/>
        <a:ext cx="10244582" cy="6796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71A47A-68A8-4E46-B277-395BB8E7E857}">
      <dsp:nvSpPr>
        <dsp:cNvPr id="0" name=""/>
        <dsp:cNvSpPr/>
      </dsp:nvSpPr>
      <dsp:spPr>
        <a:xfrm>
          <a:off x="9693"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Use plain language</a:t>
          </a:r>
        </a:p>
      </dsp:txBody>
      <dsp:txXfrm>
        <a:off x="9693" y="1798853"/>
        <a:ext cx="1448714" cy="1216919"/>
      </dsp:txXfrm>
    </dsp:sp>
    <dsp:sp modelId="{D8B0B683-3C0F-447F-919C-6E33DDF4AF02}">
      <dsp:nvSpPr>
        <dsp:cNvPr id="0" name=""/>
        <dsp:cNvSpPr/>
      </dsp:nvSpPr>
      <dsp:spPr>
        <a:xfrm>
          <a:off x="429821"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dirty="0"/>
            <a:t>1</a:t>
          </a:r>
        </a:p>
      </dsp:txBody>
      <dsp:txXfrm>
        <a:off x="518928" y="1320064"/>
        <a:ext cx="430245" cy="430245"/>
      </dsp:txXfrm>
    </dsp:sp>
    <dsp:sp modelId="{A843A5CD-B62E-4843-B592-913D2FFB9978}">
      <dsp:nvSpPr>
        <dsp:cNvPr id="0" name=""/>
        <dsp:cNvSpPr/>
      </dsp:nvSpPr>
      <dsp:spPr>
        <a:xfrm>
          <a:off x="9693"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28F280BC-6AD1-4FE6-9682-37F1BAFB1F20}">
      <dsp:nvSpPr>
        <dsp:cNvPr id="0" name=""/>
        <dsp:cNvSpPr/>
      </dsp:nvSpPr>
      <dsp:spPr>
        <a:xfrm>
          <a:off x="1603279"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Reduce zombie nouns</a:t>
          </a:r>
        </a:p>
      </dsp:txBody>
      <dsp:txXfrm>
        <a:off x="1603279" y="1798853"/>
        <a:ext cx="1448714" cy="1216919"/>
      </dsp:txXfrm>
    </dsp:sp>
    <dsp:sp modelId="{8563F368-C848-4977-BE7B-A9AB61F513DC}">
      <dsp:nvSpPr>
        <dsp:cNvPr id="0" name=""/>
        <dsp:cNvSpPr/>
      </dsp:nvSpPr>
      <dsp:spPr>
        <a:xfrm>
          <a:off x="2023406"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dirty="0"/>
            <a:t>2</a:t>
          </a:r>
        </a:p>
      </dsp:txBody>
      <dsp:txXfrm>
        <a:off x="2112513" y="1320064"/>
        <a:ext cx="430245" cy="430245"/>
      </dsp:txXfrm>
    </dsp:sp>
    <dsp:sp modelId="{E6196AC2-953C-484C-943A-55A401FE0792}">
      <dsp:nvSpPr>
        <dsp:cNvPr id="0" name=""/>
        <dsp:cNvSpPr/>
      </dsp:nvSpPr>
      <dsp:spPr>
        <a:xfrm>
          <a:off x="1603279"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46F9ACCF-D07F-4234-BBB4-2286ACCB42D1}">
      <dsp:nvSpPr>
        <dsp:cNvPr id="0" name=""/>
        <dsp:cNvSpPr/>
      </dsp:nvSpPr>
      <dsp:spPr>
        <a:xfrm>
          <a:off x="3196864"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Limit strings of prepositional phrases</a:t>
          </a:r>
        </a:p>
      </dsp:txBody>
      <dsp:txXfrm>
        <a:off x="3196864" y="1798853"/>
        <a:ext cx="1448714" cy="1216919"/>
      </dsp:txXfrm>
    </dsp:sp>
    <dsp:sp modelId="{318788BD-402F-4CEB-A4F1-3EFCFA113F65}">
      <dsp:nvSpPr>
        <dsp:cNvPr id="0" name=""/>
        <dsp:cNvSpPr/>
      </dsp:nvSpPr>
      <dsp:spPr>
        <a:xfrm>
          <a:off x="3616992"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dirty="0"/>
            <a:t>3</a:t>
          </a:r>
        </a:p>
      </dsp:txBody>
      <dsp:txXfrm>
        <a:off x="3706099" y="1320064"/>
        <a:ext cx="430245" cy="430245"/>
      </dsp:txXfrm>
    </dsp:sp>
    <dsp:sp modelId="{C05F1182-DF15-4F08-8A09-F19E87B6E896}">
      <dsp:nvSpPr>
        <dsp:cNvPr id="0" name=""/>
        <dsp:cNvSpPr/>
      </dsp:nvSpPr>
      <dsp:spPr>
        <a:xfrm>
          <a:off x="3196864"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C554D65F-B793-46DF-A784-120D057DBE52}">
      <dsp:nvSpPr>
        <dsp:cNvPr id="0" name=""/>
        <dsp:cNvSpPr/>
      </dsp:nvSpPr>
      <dsp:spPr>
        <a:xfrm>
          <a:off x="4790450"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Limit linking verbs (“to be” verbs)</a:t>
          </a:r>
        </a:p>
      </dsp:txBody>
      <dsp:txXfrm>
        <a:off x="4790450" y="1798853"/>
        <a:ext cx="1448714" cy="1216919"/>
      </dsp:txXfrm>
    </dsp:sp>
    <dsp:sp modelId="{D2B974B0-2ECC-4409-B505-1E9ADB71CD85}">
      <dsp:nvSpPr>
        <dsp:cNvPr id="0" name=""/>
        <dsp:cNvSpPr/>
      </dsp:nvSpPr>
      <dsp:spPr>
        <a:xfrm>
          <a:off x="5210577"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dirty="0"/>
            <a:t>4</a:t>
          </a:r>
        </a:p>
      </dsp:txBody>
      <dsp:txXfrm>
        <a:off x="5299684" y="1320064"/>
        <a:ext cx="430245" cy="430245"/>
      </dsp:txXfrm>
    </dsp:sp>
    <dsp:sp modelId="{8242E581-13AC-4901-9D52-E867594EFEEB}">
      <dsp:nvSpPr>
        <dsp:cNvPr id="0" name=""/>
        <dsp:cNvSpPr/>
      </dsp:nvSpPr>
      <dsp:spPr>
        <a:xfrm>
          <a:off x="4790450"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49C3601E-F1C4-4BEE-ACA4-6ECF29C17973}">
      <dsp:nvSpPr>
        <dsp:cNvPr id="0" name=""/>
        <dsp:cNvSpPr/>
      </dsp:nvSpPr>
      <dsp:spPr>
        <a:xfrm>
          <a:off x="6384035"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Limit subject-verb-object interrupters</a:t>
          </a:r>
        </a:p>
      </dsp:txBody>
      <dsp:txXfrm>
        <a:off x="6384035" y="1798853"/>
        <a:ext cx="1448714" cy="1216919"/>
      </dsp:txXfrm>
    </dsp:sp>
    <dsp:sp modelId="{C307B469-1B01-4EB0-85DB-AA37AA26E154}">
      <dsp:nvSpPr>
        <dsp:cNvPr id="0" name=""/>
        <dsp:cNvSpPr/>
      </dsp:nvSpPr>
      <dsp:spPr>
        <a:xfrm>
          <a:off x="6804163"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dirty="0"/>
            <a:t>5</a:t>
          </a:r>
        </a:p>
      </dsp:txBody>
      <dsp:txXfrm>
        <a:off x="6893270" y="1320064"/>
        <a:ext cx="430245" cy="430245"/>
      </dsp:txXfrm>
    </dsp:sp>
    <dsp:sp modelId="{1A9E8B58-44A9-4BFB-8D86-51806939164A}">
      <dsp:nvSpPr>
        <dsp:cNvPr id="0" name=""/>
        <dsp:cNvSpPr/>
      </dsp:nvSpPr>
      <dsp:spPr>
        <a:xfrm>
          <a:off x="6384035"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CC236AD0-65DB-4947-AD2A-7E3667AB6818}">
      <dsp:nvSpPr>
        <dsp:cNvPr id="0" name=""/>
        <dsp:cNvSpPr/>
      </dsp:nvSpPr>
      <dsp:spPr>
        <a:xfrm>
          <a:off x="7977621"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Prefer active not passive voice</a:t>
          </a:r>
        </a:p>
      </dsp:txBody>
      <dsp:txXfrm>
        <a:off x="7977621" y="1798853"/>
        <a:ext cx="1448714" cy="1216919"/>
      </dsp:txXfrm>
    </dsp:sp>
    <dsp:sp modelId="{E6945C8C-0A99-4F8C-94FB-F59943DD7553}">
      <dsp:nvSpPr>
        <dsp:cNvPr id="0" name=""/>
        <dsp:cNvSpPr/>
      </dsp:nvSpPr>
      <dsp:spPr>
        <a:xfrm>
          <a:off x="8397748"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dirty="0"/>
            <a:t>6</a:t>
          </a:r>
        </a:p>
      </dsp:txBody>
      <dsp:txXfrm>
        <a:off x="8486855" y="1320064"/>
        <a:ext cx="430245" cy="430245"/>
      </dsp:txXfrm>
    </dsp:sp>
    <dsp:sp modelId="{B71DAFF3-08A6-425E-8ABC-DE7FF9CCB775}">
      <dsp:nvSpPr>
        <dsp:cNvPr id="0" name=""/>
        <dsp:cNvSpPr/>
      </dsp:nvSpPr>
      <dsp:spPr>
        <a:xfrm>
          <a:off x="7977621"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FED58B2B-0E59-45A9-85A1-C4542A83E03B}">
      <dsp:nvSpPr>
        <dsp:cNvPr id="0" name=""/>
        <dsp:cNvSpPr/>
      </dsp:nvSpPr>
      <dsp:spPr>
        <a:xfrm>
          <a:off x="9571206"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Avoid expletives</a:t>
          </a:r>
        </a:p>
      </dsp:txBody>
      <dsp:txXfrm>
        <a:off x="9571206" y="1798853"/>
        <a:ext cx="1448714" cy="1216919"/>
      </dsp:txXfrm>
    </dsp:sp>
    <dsp:sp modelId="{13E49BAB-7E1B-45B0-89CF-CE9CACF3067A}">
      <dsp:nvSpPr>
        <dsp:cNvPr id="0" name=""/>
        <dsp:cNvSpPr/>
      </dsp:nvSpPr>
      <dsp:spPr>
        <a:xfrm>
          <a:off x="9991334"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dirty="0"/>
            <a:t>7</a:t>
          </a:r>
        </a:p>
      </dsp:txBody>
      <dsp:txXfrm>
        <a:off x="10080441" y="1320064"/>
        <a:ext cx="430245" cy="430245"/>
      </dsp:txXfrm>
    </dsp:sp>
    <dsp:sp modelId="{CDB7CDA6-51E5-4FC9-B760-EEA8DA7ABC61}">
      <dsp:nvSpPr>
        <dsp:cNvPr id="0" name=""/>
        <dsp:cNvSpPr/>
      </dsp:nvSpPr>
      <dsp:spPr>
        <a:xfrm>
          <a:off x="9571206"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56CDB-ED69-409B-8E98-47CC91B6C7E5}">
      <dsp:nvSpPr>
        <dsp:cNvPr id="0" name=""/>
        <dsp:cNvSpPr/>
      </dsp:nvSpPr>
      <dsp:spPr>
        <a:xfrm>
          <a:off x="0" y="498"/>
          <a:ext cx="11029615" cy="116670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AEB586-291B-4CF1-9465-775FB3B50005}">
      <dsp:nvSpPr>
        <dsp:cNvPr id="0" name=""/>
        <dsp:cNvSpPr/>
      </dsp:nvSpPr>
      <dsp:spPr>
        <a:xfrm>
          <a:off x="352929" y="263007"/>
          <a:ext cx="641689" cy="6416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A0E4B36-0EDB-4DAF-9049-DA9742CF002B}">
      <dsp:nvSpPr>
        <dsp:cNvPr id="0" name=""/>
        <dsp:cNvSpPr/>
      </dsp:nvSpPr>
      <dsp:spPr>
        <a:xfrm>
          <a:off x="1347547" y="498"/>
          <a:ext cx="4963326" cy="1166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77" tIns="123477" rIns="123477" bIns="123477" numCol="1" spcCol="1270" anchor="ctr" anchorCtr="0">
          <a:noAutofit/>
        </a:bodyPr>
        <a:lstStyle/>
        <a:p>
          <a:pPr marL="0" lvl="0" indent="0" algn="l" defTabSz="1111250">
            <a:lnSpc>
              <a:spcPct val="100000"/>
            </a:lnSpc>
            <a:spcBef>
              <a:spcPct val="0"/>
            </a:spcBef>
            <a:spcAft>
              <a:spcPct val="35000"/>
            </a:spcAft>
            <a:buNone/>
          </a:pPr>
          <a:r>
            <a:rPr lang="en-US" sz="2500" b="1" kern="1200"/>
            <a:t>Active voice</a:t>
          </a:r>
          <a:endParaRPr lang="en-US" sz="2500" kern="1200"/>
        </a:p>
      </dsp:txBody>
      <dsp:txXfrm>
        <a:off x="1347547" y="498"/>
        <a:ext cx="4963326" cy="1166707"/>
      </dsp:txXfrm>
    </dsp:sp>
    <dsp:sp modelId="{91928359-796A-440F-9FC9-C26BC3003F67}">
      <dsp:nvSpPr>
        <dsp:cNvPr id="0" name=""/>
        <dsp:cNvSpPr/>
      </dsp:nvSpPr>
      <dsp:spPr>
        <a:xfrm>
          <a:off x="6310874" y="498"/>
          <a:ext cx="4718740" cy="1166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77" tIns="123477" rIns="123477" bIns="123477" numCol="1" spcCol="1270" anchor="ctr" anchorCtr="0">
          <a:noAutofit/>
        </a:bodyPr>
        <a:lstStyle/>
        <a:p>
          <a:pPr marL="0" lvl="0" indent="0" algn="l" defTabSz="800100">
            <a:lnSpc>
              <a:spcPct val="100000"/>
            </a:lnSpc>
            <a:spcBef>
              <a:spcPct val="0"/>
            </a:spcBef>
            <a:spcAft>
              <a:spcPct val="35000"/>
            </a:spcAft>
            <a:buNone/>
          </a:pPr>
          <a:r>
            <a:rPr lang="en-US" sz="1800" b="1" kern="1200" dirty="0"/>
            <a:t>The arbitrator resolved the dispute.</a:t>
          </a:r>
          <a:endParaRPr lang="en-US" sz="1800" kern="1200" dirty="0"/>
        </a:p>
        <a:p>
          <a:pPr marL="0" lvl="0" indent="0" algn="l" defTabSz="800100">
            <a:lnSpc>
              <a:spcPct val="100000"/>
            </a:lnSpc>
            <a:spcBef>
              <a:spcPct val="0"/>
            </a:spcBef>
            <a:spcAft>
              <a:spcPct val="35000"/>
            </a:spcAft>
            <a:buNone/>
          </a:pPr>
          <a:r>
            <a:rPr lang="en-US" sz="1800" b="1" kern="1200" dirty="0"/>
            <a:t>Subject </a:t>
          </a:r>
          <a:r>
            <a:rPr lang="en-US" sz="1800" b="1" kern="1200" dirty="0">
              <a:sym typeface="Wingdings" panose="05000000000000000000" pitchFamily="2" charset="2"/>
            </a:rPr>
            <a:t></a:t>
          </a:r>
          <a:r>
            <a:rPr lang="en-US" sz="1800" b="1" kern="1200" dirty="0"/>
            <a:t> verb </a:t>
          </a:r>
          <a:r>
            <a:rPr lang="en-US" sz="1800" b="1" kern="1200" dirty="0">
              <a:sym typeface="Wingdings" panose="05000000000000000000" pitchFamily="2" charset="2"/>
            </a:rPr>
            <a:t></a:t>
          </a:r>
          <a:r>
            <a:rPr lang="en-US" sz="1800" b="1" kern="1200" dirty="0"/>
            <a:t> object</a:t>
          </a:r>
          <a:endParaRPr lang="en-US" sz="1800" kern="1200" dirty="0"/>
        </a:p>
      </dsp:txBody>
      <dsp:txXfrm>
        <a:off x="6310874" y="498"/>
        <a:ext cx="4718740" cy="1166707"/>
      </dsp:txXfrm>
    </dsp:sp>
    <dsp:sp modelId="{B2E21B90-DACB-4100-9658-26DB8371A154}">
      <dsp:nvSpPr>
        <dsp:cNvPr id="0" name=""/>
        <dsp:cNvSpPr/>
      </dsp:nvSpPr>
      <dsp:spPr>
        <a:xfrm>
          <a:off x="0" y="1458883"/>
          <a:ext cx="11029615" cy="116670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7842AC-2D6D-450F-9326-84017CE1FE5E}">
      <dsp:nvSpPr>
        <dsp:cNvPr id="0" name=""/>
        <dsp:cNvSpPr/>
      </dsp:nvSpPr>
      <dsp:spPr>
        <a:xfrm>
          <a:off x="352929" y="1721392"/>
          <a:ext cx="641689" cy="6416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2E2B82A-3834-4416-A073-2C4D47D9AB45}">
      <dsp:nvSpPr>
        <dsp:cNvPr id="0" name=""/>
        <dsp:cNvSpPr/>
      </dsp:nvSpPr>
      <dsp:spPr>
        <a:xfrm>
          <a:off x="1347547" y="1458883"/>
          <a:ext cx="4963326" cy="1166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77" tIns="123477" rIns="123477" bIns="123477" numCol="1" spcCol="1270" anchor="ctr" anchorCtr="0">
          <a:noAutofit/>
        </a:bodyPr>
        <a:lstStyle/>
        <a:p>
          <a:pPr marL="0" lvl="0" indent="0" algn="l" defTabSz="1111250">
            <a:lnSpc>
              <a:spcPct val="100000"/>
            </a:lnSpc>
            <a:spcBef>
              <a:spcPct val="0"/>
            </a:spcBef>
            <a:spcAft>
              <a:spcPct val="35000"/>
            </a:spcAft>
            <a:buNone/>
          </a:pPr>
          <a:r>
            <a:rPr lang="en-US" sz="2500" b="1" kern="1200"/>
            <a:t>Passive voice</a:t>
          </a:r>
          <a:endParaRPr lang="en-US" sz="2500" kern="1200"/>
        </a:p>
      </dsp:txBody>
      <dsp:txXfrm>
        <a:off x="1347547" y="1458883"/>
        <a:ext cx="4963326" cy="1166707"/>
      </dsp:txXfrm>
    </dsp:sp>
    <dsp:sp modelId="{F98B1AB0-8946-4044-BEF5-3BDF8E66B4C7}">
      <dsp:nvSpPr>
        <dsp:cNvPr id="0" name=""/>
        <dsp:cNvSpPr/>
      </dsp:nvSpPr>
      <dsp:spPr>
        <a:xfrm>
          <a:off x="6310874" y="1458883"/>
          <a:ext cx="4718740" cy="1166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77" tIns="123477" rIns="123477" bIns="123477" numCol="1" spcCol="1270" anchor="ctr" anchorCtr="0">
          <a:noAutofit/>
        </a:bodyPr>
        <a:lstStyle/>
        <a:p>
          <a:pPr marL="0" lvl="0" indent="0" algn="l" defTabSz="800100">
            <a:lnSpc>
              <a:spcPct val="100000"/>
            </a:lnSpc>
            <a:spcBef>
              <a:spcPct val="0"/>
            </a:spcBef>
            <a:spcAft>
              <a:spcPct val="35000"/>
            </a:spcAft>
            <a:buNone/>
          </a:pPr>
          <a:r>
            <a:rPr lang="en-US" sz="1800" b="1" kern="1200" dirty="0"/>
            <a:t>The dispute was resolved by the arbitrator.</a:t>
          </a:r>
          <a:endParaRPr lang="en-US" sz="1800" kern="1200" dirty="0"/>
        </a:p>
        <a:p>
          <a:pPr marL="0" lvl="0" indent="0" algn="l" defTabSz="800100">
            <a:lnSpc>
              <a:spcPct val="100000"/>
            </a:lnSpc>
            <a:spcBef>
              <a:spcPct val="0"/>
            </a:spcBef>
            <a:spcAft>
              <a:spcPct val="35000"/>
            </a:spcAft>
            <a:buNone/>
          </a:pPr>
          <a:r>
            <a:rPr lang="en-US" sz="1800" b="1" kern="1200"/>
            <a:t>Object </a:t>
          </a:r>
          <a:r>
            <a:rPr lang="en-US" sz="1800" b="1" kern="1200">
              <a:sym typeface="Wingdings" panose="05000000000000000000" pitchFamily="2" charset="2"/>
            </a:rPr>
            <a:t></a:t>
          </a:r>
          <a:r>
            <a:rPr lang="en-US" sz="1800" b="1" kern="1200"/>
            <a:t> verb </a:t>
          </a:r>
          <a:r>
            <a:rPr lang="en-US" sz="1800" b="1" kern="1200">
              <a:sym typeface="Wingdings" panose="05000000000000000000" pitchFamily="2" charset="2"/>
            </a:rPr>
            <a:t></a:t>
          </a:r>
          <a:r>
            <a:rPr lang="en-US" sz="1800" b="1" kern="1200"/>
            <a:t> subject</a:t>
          </a:r>
          <a:endParaRPr lang="en-US" sz="1800" kern="1200"/>
        </a:p>
      </dsp:txBody>
      <dsp:txXfrm>
        <a:off x="6310874" y="1458883"/>
        <a:ext cx="4718740" cy="1166707"/>
      </dsp:txXfrm>
    </dsp:sp>
    <dsp:sp modelId="{A8FC1927-1096-40D0-BF06-8DE3EEAB9EB5}">
      <dsp:nvSpPr>
        <dsp:cNvPr id="0" name=""/>
        <dsp:cNvSpPr/>
      </dsp:nvSpPr>
      <dsp:spPr>
        <a:xfrm>
          <a:off x="0" y="2917267"/>
          <a:ext cx="11029615" cy="116670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9E423A-EF31-4894-A4A8-7A05EB6302AC}">
      <dsp:nvSpPr>
        <dsp:cNvPr id="0" name=""/>
        <dsp:cNvSpPr/>
      </dsp:nvSpPr>
      <dsp:spPr>
        <a:xfrm>
          <a:off x="352929" y="3179776"/>
          <a:ext cx="641689" cy="6416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AEBB873-548F-4630-9F15-03EA7C3B4B84}">
      <dsp:nvSpPr>
        <dsp:cNvPr id="0" name=""/>
        <dsp:cNvSpPr/>
      </dsp:nvSpPr>
      <dsp:spPr>
        <a:xfrm>
          <a:off x="1347547" y="2917267"/>
          <a:ext cx="4963326" cy="1166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77" tIns="123477" rIns="123477" bIns="123477" numCol="1" spcCol="1270" anchor="ctr" anchorCtr="0">
          <a:noAutofit/>
        </a:bodyPr>
        <a:lstStyle/>
        <a:p>
          <a:pPr marL="0" lvl="0" indent="0" algn="l" defTabSz="1111250">
            <a:lnSpc>
              <a:spcPct val="100000"/>
            </a:lnSpc>
            <a:spcBef>
              <a:spcPct val="0"/>
            </a:spcBef>
            <a:spcAft>
              <a:spcPct val="35000"/>
            </a:spcAft>
            <a:buNone/>
          </a:pPr>
          <a:r>
            <a:rPr lang="en-US" sz="2500" b="1" kern="1200"/>
            <a:t>Absent-actor passive voice</a:t>
          </a:r>
          <a:endParaRPr lang="en-US" sz="2500" kern="1200"/>
        </a:p>
      </dsp:txBody>
      <dsp:txXfrm>
        <a:off x="1347547" y="2917267"/>
        <a:ext cx="4963326" cy="1166707"/>
      </dsp:txXfrm>
    </dsp:sp>
    <dsp:sp modelId="{288EFD9E-E83A-4CCF-BA47-4B77CD48D7E3}">
      <dsp:nvSpPr>
        <dsp:cNvPr id="0" name=""/>
        <dsp:cNvSpPr/>
      </dsp:nvSpPr>
      <dsp:spPr>
        <a:xfrm>
          <a:off x="6310874" y="2917267"/>
          <a:ext cx="4718740" cy="1166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77" tIns="123477" rIns="123477" bIns="123477" numCol="1" spcCol="1270" anchor="ctr" anchorCtr="0">
          <a:noAutofit/>
        </a:bodyPr>
        <a:lstStyle/>
        <a:p>
          <a:pPr marL="0" lvl="0" indent="0" algn="l" defTabSz="800100">
            <a:lnSpc>
              <a:spcPct val="100000"/>
            </a:lnSpc>
            <a:spcBef>
              <a:spcPct val="0"/>
            </a:spcBef>
            <a:spcAft>
              <a:spcPct val="35000"/>
            </a:spcAft>
            <a:buNone/>
          </a:pPr>
          <a:r>
            <a:rPr lang="en-US" sz="1800" b="1" kern="1200" dirty="0"/>
            <a:t>The dispute was decided.</a:t>
          </a:r>
          <a:endParaRPr lang="en-US" sz="1800" kern="1200" dirty="0"/>
        </a:p>
        <a:p>
          <a:pPr marL="0" lvl="0" indent="0" algn="l" defTabSz="800100">
            <a:lnSpc>
              <a:spcPct val="100000"/>
            </a:lnSpc>
            <a:spcBef>
              <a:spcPct val="0"/>
            </a:spcBef>
            <a:spcAft>
              <a:spcPct val="35000"/>
            </a:spcAft>
            <a:buNone/>
          </a:pPr>
          <a:r>
            <a:rPr lang="en-US" sz="1800" b="1" kern="1200"/>
            <a:t>Object </a:t>
          </a:r>
          <a:r>
            <a:rPr lang="en-US" sz="1800" b="1" kern="1200">
              <a:sym typeface="Wingdings" panose="05000000000000000000" pitchFamily="2" charset="2"/>
            </a:rPr>
            <a:t></a:t>
          </a:r>
          <a:r>
            <a:rPr lang="en-US" sz="1800" b="1" kern="1200"/>
            <a:t> verb</a:t>
          </a:r>
          <a:endParaRPr lang="en-US" sz="1800" kern="1200"/>
        </a:p>
      </dsp:txBody>
      <dsp:txXfrm>
        <a:off x="6310874" y="2917267"/>
        <a:ext cx="4718740" cy="11667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71A47A-68A8-4E46-B277-395BB8E7E857}">
      <dsp:nvSpPr>
        <dsp:cNvPr id="0" name=""/>
        <dsp:cNvSpPr/>
      </dsp:nvSpPr>
      <dsp:spPr>
        <a:xfrm>
          <a:off x="9693"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Use plain language</a:t>
          </a:r>
        </a:p>
      </dsp:txBody>
      <dsp:txXfrm>
        <a:off x="9693" y="1798853"/>
        <a:ext cx="1448714" cy="1216919"/>
      </dsp:txXfrm>
    </dsp:sp>
    <dsp:sp modelId="{D8B0B683-3C0F-447F-919C-6E33DDF4AF02}">
      <dsp:nvSpPr>
        <dsp:cNvPr id="0" name=""/>
        <dsp:cNvSpPr/>
      </dsp:nvSpPr>
      <dsp:spPr>
        <a:xfrm>
          <a:off x="429821"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a:t>1</a:t>
          </a:r>
        </a:p>
      </dsp:txBody>
      <dsp:txXfrm>
        <a:off x="518928" y="1320064"/>
        <a:ext cx="430245" cy="430245"/>
      </dsp:txXfrm>
    </dsp:sp>
    <dsp:sp modelId="{A843A5CD-B62E-4843-B592-913D2FFB9978}">
      <dsp:nvSpPr>
        <dsp:cNvPr id="0" name=""/>
        <dsp:cNvSpPr/>
      </dsp:nvSpPr>
      <dsp:spPr>
        <a:xfrm>
          <a:off x="9693"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28F280BC-6AD1-4FE6-9682-37F1BAFB1F20}">
      <dsp:nvSpPr>
        <dsp:cNvPr id="0" name=""/>
        <dsp:cNvSpPr/>
      </dsp:nvSpPr>
      <dsp:spPr>
        <a:xfrm>
          <a:off x="1603279"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Reduce zombie nouns</a:t>
          </a:r>
        </a:p>
      </dsp:txBody>
      <dsp:txXfrm>
        <a:off x="1603279" y="1798853"/>
        <a:ext cx="1448714" cy="1216919"/>
      </dsp:txXfrm>
    </dsp:sp>
    <dsp:sp modelId="{8563F368-C848-4977-BE7B-A9AB61F513DC}">
      <dsp:nvSpPr>
        <dsp:cNvPr id="0" name=""/>
        <dsp:cNvSpPr/>
      </dsp:nvSpPr>
      <dsp:spPr>
        <a:xfrm>
          <a:off x="2023406"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a:t>2</a:t>
          </a:r>
        </a:p>
      </dsp:txBody>
      <dsp:txXfrm>
        <a:off x="2112513" y="1320064"/>
        <a:ext cx="430245" cy="430245"/>
      </dsp:txXfrm>
    </dsp:sp>
    <dsp:sp modelId="{E6196AC2-953C-484C-943A-55A401FE0792}">
      <dsp:nvSpPr>
        <dsp:cNvPr id="0" name=""/>
        <dsp:cNvSpPr/>
      </dsp:nvSpPr>
      <dsp:spPr>
        <a:xfrm>
          <a:off x="1603279"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46F9ACCF-D07F-4234-BBB4-2286ACCB42D1}">
      <dsp:nvSpPr>
        <dsp:cNvPr id="0" name=""/>
        <dsp:cNvSpPr/>
      </dsp:nvSpPr>
      <dsp:spPr>
        <a:xfrm>
          <a:off x="3196864"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Limit strings of prepositional phrases</a:t>
          </a:r>
        </a:p>
      </dsp:txBody>
      <dsp:txXfrm>
        <a:off x="3196864" y="1798853"/>
        <a:ext cx="1448714" cy="1216919"/>
      </dsp:txXfrm>
    </dsp:sp>
    <dsp:sp modelId="{318788BD-402F-4CEB-A4F1-3EFCFA113F65}">
      <dsp:nvSpPr>
        <dsp:cNvPr id="0" name=""/>
        <dsp:cNvSpPr/>
      </dsp:nvSpPr>
      <dsp:spPr>
        <a:xfrm>
          <a:off x="3616992"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a:t>3</a:t>
          </a:r>
        </a:p>
      </dsp:txBody>
      <dsp:txXfrm>
        <a:off x="3706099" y="1320064"/>
        <a:ext cx="430245" cy="430245"/>
      </dsp:txXfrm>
    </dsp:sp>
    <dsp:sp modelId="{C05F1182-DF15-4F08-8A09-F19E87B6E896}">
      <dsp:nvSpPr>
        <dsp:cNvPr id="0" name=""/>
        <dsp:cNvSpPr/>
      </dsp:nvSpPr>
      <dsp:spPr>
        <a:xfrm>
          <a:off x="3196864"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C554D65F-B793-46DF-A784-120D057DBE52}">
      <dsp:nvSpPr>
        <dsp:cNvPr id="0" name=""/>
        <dsp:cNvSpPr/>
      </dsp:nvSpPr>
      <dsp:spPr>
        <a:xfrm>
          <a:off x="4790450"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Limit linking verbs (“to be” verbs)</a:t>
          </a:r>
        </a:p>
      </dsp:txBody>
      <dsp:txXfrm>
        <a:off x="4790450" y="1798853"/>
        <a:ext cx="1448714" cy="1216919"/>
      </dsp:txXfrm>
    </dsp:sp>
    <dsp:sp modelId="{D2B974B0-2ECC-4409-B505-1E9ADB71CD85}">
      <dsp:nvSpPr>
        <dsp:cNvPr id="0" name=""/>
        <dsp:cNvSpPr/>
      </dsp:nvSpPr>
      <dsp:spPr>
        <a:xfrm>
          <a:off x="5210577"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a:t>4</a:t>
          </a:r>
        </a:p>
      </dsp:txBody>
      <dsp:txXfrm>
        <a:off x="5299684" y="1320064"/>
        <a:ext cx="430245" cy="430245"/>
      </dsp:txXfrm>
    </dsp:sp>
    <dsp:sp modelId="{8242E581-13AC-4901-9D52-E867594EFEEB}">
      <dsp:nvSpPr>
        <dsp:cNvPr id="0" name=""/>
        <dsp:cNvSpPr/>
      </dsp:nvSpPr>
      <dsp:spPr>
        <a:xfrm>
          <a:off x="4790450"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49C3601E-F1C4-4BEE-ACA4-6ECF29C17973}">
      <dsp:nvSpPr>
        <dsp:cNvPr id="0" name=""/>
        <dsp:cNvSpPr/>
      </dsp:nvSpPr>
      <dsp:spPr>
        <a:xfrm>
          <a:off x="6384035"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Limit subject-verb-object interrupters</a:t>
          </a:r>
        </a:p>
      </dsp:txBody>
      <dsp:txXfrm>
        <a:off x="6384035" y="1798853"/>
        <a:ext cx="1448714" cy="1216919"/>
      </dsp:txXfrm>
    </dsp:sp>
    <dsp:sp modelId="{C307B469-1B01-4EB0-85DB-AA37AA26E154}">
      <dsp:nvSpPr>
        <dsp:cNvPr id="0" name=""/>
        <dsp:cNvSpPr/>
      </dsp:nvSpPr>
      <dsp:spPr>
        <a:xfrm>
          <a:off x="6804163"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a:t>5</a:t>
          </a:r>
        </a:p>
      </dsp:txBody>
      <dsp:txXfrm>
        <a:off x="6893270" y="1320064"/>
        <a:ext cx="430245" cy="430245"/>
      </dsp:txXfrm>
    </dsp:sp>
    <dsp:sp modelId="{1A9E8B58-44A9-4BFB-8D86-51806939164A}">
      <dsp:nvSpPr>
        <dsp:cNvPr id="0" name=""/>
        <dsp:cNvSpPr/>
      </dsp:nvSpPr>
      <dsp:spPr>
        <a:xfrm>
          <a:off x="6384035"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CC236AD0-65DB-4947-AD2A-7E3667AB6818}">
      <dsp:nvSpPr>
        <dsp:cNvPr id="0" name=""/>
        <dsp:cNvSpPr/>
      </dsp:nvSpPr>
      <dsp:spPr>
        <a:xfrm>
          <a:off x="7977621"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Prefer active not passive voice</a:t>
          </a:r>
        </a:p>
      </dsp:txBody>
      <dsp:txXfrm>
        <a:off x="7977621" y="1798853"/>
        <a:ext cx="1448714" cy="1216919"/>
      </dsp:txXfrm>
    </dsp:sp>
    <dsp:sp modelId="{E6945C8C-0A99-4F8C-94FB-F59943DD7553}">
      <dsp:nvSpPr>
        <dsp:cNvPr id="0" name=""/>
        <dsp:cNvSpPr/>
      </dsp:nvSpPr>
      <dsp:spPr>
        <a:xfrm>
          <a:off x="8397748"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a:t>6</a:t>
          </a:r>
        </a:p>
      </dsp:txBody>
      <dsp:txXfrm>
        <a:off x="8486855" y="1320064"/>
        <a:ext cx="430245" cy="430245"/>
      </dsp:txXfrm>
    </dsp:sp>
    <dsp:sp modelId="{B71DAFF3-08A6-425E-8ABC-DE7FF9CCB775}">
      <dsp:nvSpPr>
        <dsp:cNvPr id="0" name=""/>
        <dsp:cNvSpPr/>
      </dsp:nvSpPr>
      <dsp:spPr>
        <a:xfrm>
          <a:off x="7977621"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FED58B2B-0E59-45A9-85A1-C4542A83E03B}">
      <dsp:nvSpPr>
        <dsp:cNvPr id="0" name=""/>
        <dsp:cNvSpPr/>
      </dsp:nvSpPr>
      <dsp:spPr>
        <a:xfrm>
          <a:off x="9571206" y="1028137"/>
          <a:ext cx="1448714" cy="2028199"/>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947" tIns="330200" rIns="112947" bIns="330200" numCol="1" spcCol="1270" anchor="t" anchorCtr="0">
          <a:noAutofit/>
        </a:bodyPr>
        <a:lstStyle/>
        <a:p>
          <a:pPr marL="0" lvl="0" indent="0" algn="l" defTabSz="622300">
            <a:lnSpc>
              <a:spcPct val="90000"/>
            </a:lnSpc>
            <a:spcBef>
              <a:spcPct val="0"/>
            </a:spcBef>
            <a:spcAft>
              <a:spcPct val="35000"/>
            </a:spcAft>
            <a:buNone/>
          </a:pPr>
          <a:r>
            <a:rPr lang="en-US" sz="1400" kern="1200" dirty="0"/>
            <a:t>Avoid expletives</a:t>
          </a:r>
        </a:p>
      </dsp:txBody>
      <dsp:txXfrm>
        <a:off x="9571206" y="1798853"/>
        <a:ext cx="1448714" cy="1216919"/>
      </dsp:txXfrm>
    </dsp:sp>
    <dsp:sp modelId="{13E49BAB-7E1B-45B0-89CF-CE9CACF3067A}">
      <dsp:nvSpPr>
        <dsp:cNvPr id="0" name=""/>
        <dsp:cNvSpPr/>
      </dsp:nvSpPr>
      <dsp:spPr>
        <a:xfrm>
          <a:off x="9991334" y="1230957"/>
          <a:ext cx="608459" cy="608459"/>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7438" tIns="12700" rIns="47438" bIns="12700" numCol="1" spcCol="1270" anchor="ctr" anchorCtr="0">
          <a:noAutofit/>
        </a:bodyPr>
        <a:lstStyle/>
        <a:p>
          <a:pPr marL="0" lvl="0" indent="0" algn="ctr" defTabSz="1377950">
            <a:lnSpc>
              <a:spcPct val="90000"/>
            </a:lnSpc>
            <a:spcBef>
              <a:spcPct val="0"/>
            </a:spcBef>
            <a:spcAft>
              <a:spcPct val="35000"/>
            </a:spcAft>
            <a:buNone/>
          </a:pPr>
          <a:r>
            <a:rPr lang="en-US" sz="3100" kern="1200"/>
            <a:t>7</a:t>
          </a:r>
        </a:p>
      </dsp:txBody>
      <dsp:txXfrm>
        <a:off x="10080441" y="1320064"/>
        <a:ext cx="430245" cy="430245"/>
      </dsp:txXfrm>
    </dsp:sp>
    <dsp:sp modelId="{CDB7CDA6-51E5-4FC9-B760-EEA8DA7ABC61}">
      <dsp:nvSpPr>
        <dsp:cNvPr id="0" name=""/>
        <dsp:cNvSpPr/>
      </dsp:nvSpPr>
      <dsp:spPr>
        <a:xfrm>
          <a:off x="9571206" y="3056264"/>
          <a:ext cx="1448714" cy="72"/>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w="12700" cap="rnd" cmpd="sng" algn="ctr">
          <a:solidFill>
            <a:schemeClr val="accent1">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E8868C6-14E0-456B-8627-6ED3D5EA25F1}"/>
              </a:ext>
            </a:extLst>
          </p:cNvPr>
          <p:cNvSpPr>
            <a:spLocks noGrp="1"/>
          </p:cNvSpPr>
          <p:nvPr>
            <p:ph type="dt" sz="quarter" idx="1"/>
          </p:nvPr>
        </p:nvSpPr>
        <p:spPr>
          <a:xfrm>
            <a:off x="3970938" y="2"/>
            <a:ext cx="3037840" cy="466434"/>
          </a:xfrm>
          <a:prstGeom prst="rect">
            <a:avLst/>
          </a:prstGeom>
        </p:spPr>
        <p:txBody>
          <a:bodyPr vert="horz" lIns="93160" tIns="46579" rIns="93160" bIns="46579" rtlCol="0"/>
          <a:lstStyle>
            <a:lvl1pPr algn="r">
              <a:defRPr sz="1200"/>
            </a:lvl1pPr>
          </a:lstStyle>
          <a:p>
            <a:fld id="{BB37BDEB-D08A-4BCC-82C3-65677B6346BB}" type="datetimeFigureOut">
              <a:rPr lang="en-US" smtClean="0"/>
              <a:t>8/27/2023</a:t>
            </a:fld>
            <a:endParaRPr lang="en-US" dirty="0"/>
          </a:p>
        </p:txBody>
      </p:sp>
      <p:sp>
        <p:nvSpPr>
          <p:cNvPr id="5" name="Slide Number Placeholder 4">
            <a:extLst>
              <a:ext uri="{FF2B5EF4-FFF2-40B4-BE49-F238E27FC236}">
                <a16:creationId xmlns:a16="http://schemas.microsoft.com/office/drawing/2014/main" id="{31DDB9B3-0030-40C0-AFA9-FACA7EA51363}"/>
              </a:ext>
            </a:extLst>
          </p:cNvPr>
          <p:cNvSpPr>
            <a:spLocks noGrp="1"/>
          </p:cNvSpPr>
          <p:nvPr>
            <p:ph type="sldNum" sz="quarter" idx="3"/>
          </p:nvPr>
        </p:nvSpPr>
        <p:spPr>
          <a:xfrm>
            <a:off x="3970938" y="8829967"/>
            <a:ext cx="3037840" cy="466433"/>
          </a:xfrm>
          <a:prstGeom prst="rect">
            <a:avLst/>
          </a:prstGeom>
        </p:spPr>
        <p:txBody>
          <a:bodyPr vert="horz" lIns="93160" tIns="46579" rIns="93160" bIns="46579" rtlCol="0" anchor="b"/>
          <a:lstStyle>
            <a:lvl1pPr algn="r">
              <a:defRPr sz="1200"/>
            </a:lvl1pPr>
          </a:lstStyle>
          <a:p>
            <a:fld id="{DD5F12C2-4DB0-4437-81E7-A0C89F24ADC0}" type="slidenum">
              <a:rPr lang="en-US" smtClean="0"/>
              <a:t>‹#›</a:t>
            </a:fld>
            <a:endParaRPr lang="en-US" dirty="0"/>
          </a:p>
        </p:txBody>
      </p:sp>
    </p:spTree>
    <p:extLst>
      <p:ext uri="{BB962C8B-B14F-4D97-AF65-F5344CB8AC3E}">
        <p14:creationId xmlns:p14="http://schemas.microsoft.com/office/powerpoint/2010/main" val="3515292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6434"/>
          </a:xfrm>
          <a:prstGeom prst="rect">
            <a:avLst/>
          </a:prstGeom>
        </p:spPr>
        <p:txBody>
          <a:bodyPr vert="horz" lIns="93160" tIns="46579" rIns="93160" bIns="46579" rtlCol="0"/>
          <a:lstStyle>
            <a:lvl1pPr algn="l">
              <a:defRPr sz="1200"/>
            </a:lvl1pPr>
          </a:lstStyle>
          <a:p>
            <a:endParaRPr lang="en-US" dirty="0"/>
          </a:p>
        </p:txBody>
      </p:sp>
      <p:sp>
        <p:nvSpPr>
          <p:cNvPr id="3" name="Date Placeholder 2"/>
          <p:cNvSpPr>
            <a:spLocks noGrp="1"/>
          </p:cNvSpPr>
          <p:nvPr>
            <p:ph type="dt" idx="1"/>
          </p:nvPr>
        </p:nvSpPr>
        <p:spPr>
          <a:xfrm>
            <a:off x="3970938" y="2"/>
            <a:ext cx="3037840" cy="466434"/>
          </a:xfrm>
          <a:prstGeom prst="rect">
            <a:avLst/>
          </a:prstGeom>
        </p:spPr>
        <p:txBody>
          <a:bodyPr vert="horz" lIns="93160" tIns="46579" rIns="93160" bIns="46579" rtlCol="0"/>
          <a:lstStyle>
            <a:lvl1pPr algn="r">
              <a:defRPr sz="1200"/>
            </a:lvl1pPr>
          </a:lstStyle>
          <a:p>
            <a:fld id="{D64182BB-4E27-4552-8EE4-33C8EF731305}" type="datetimeFigureOut">
              <a:rPr lang="en-US" smtClean="0"/>
              <a:t>8/27/2023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0" tIns="46579" rIns="93160" bIns="46579" rtlCol="0" anchor="ctr"/>
          <a:lstStyle/>
          <a:p>
            <a:endParaRPr lang="en-US" dirty="0"/>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3160" tIns="46579" rIns="93160" bIns="465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60" tIns="46579" rIns="93160" bIns="465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60" tIns="46579" rIns="93160" bIns="46579" rtlCol="0" anchor="b"/>
          <a:lstStyle>
            <a:lvl1pPr algn="r">
              <a:defRPr sz="1200"/>
            </a:lvl1pPr>
          </a:lstStyle>
          <a:p>
            <a:fld id="{0F8442E7-1E35-4707-8504-AE37222ED57D}" type="slidenum">
              <a:rPr lang="en-US" smtClean="0"/>
              <a:t>‹#›</a:t>
            </a:fld>
            <a:endParaRPr lang="en-US" dirty="0"/>
          </a:p>
        </p:txBody>
      </p:sp>
    </p:spTree>
    <p:extLst>
      <p:ext uri="{BB962C8B-B14F-4D97-AF65-F5344CB8AC3E}">
        <p14:creationId xmlns:p14="http://schemas.microsoft.com/office/powerpoint/2010/main" val="2471682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a:t>
            </a:r>
          </a:p>
        </p:txBody>
      </p:sp>
      <p:sp>
        <p:nvSpPr>
          <p:cNvPr id="4" name="Slide Number Placeholder 3"/>
          <p:cNvSpPr>
            <a:spLocks noGrp="1"/>
          </p:cNvSpPr>
          <p:nvPr>
            <p:ph type="sldNum" sz="quarter" idx="5"/>
          </p:nvPr>
        </p:nvSpPr>
        <p:spPr/>
        <p:txBody>
          <a:bodyPr/>
          <a:lstStyle/>
          <a:p>
            <a:fld id="{0F8442E7-1E35-4707-8504-AE37222ED57D}" type="slidenum">
              <a:rPr lang="en-US" smtClean="0"/>
              <a:t>1</a:t>
            </a:fld>
            <a:endParaRPr lang="en-US" dirty="0"/>
          </a:p>
        </p:txBody>
      </p:sp>
    </p:spTree>
    <p:extLst>
      <p:ext uri="{BB962C8B-B14F-4D97-AF65-F5344CB8AC3E}">
        <p14:creationId xmlns:p14="http://schemas.microsoft.com/office/powerpoint/2010/main" val="1137407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to understand the environment.</a:t>
            </a:r>
          </a:p>
          <a:p>
            <a:endParaRPr lang="en-US" dirty="0"/>
          </a:p>
          <a:p>
            <a:r>
              <a:rPr lang="en-US" dirty="0"/>
              <a:t>Tell story of how I communicated as a young lawyer in 1995. Dictated into a tape recorder. Mention that Chief Justice John Roberts was a young partner at the firm.</a:t>
            </a:r>
          </a:p>
        </p:txBody>
      </p:sp>
      <p:sp>
        <p:nvSpPr>
          <p:cNvPr id="4" name="Slide Number Placeholder 3"/>
          <p:cNvSpPr>
            <a:spLocks noGrp="1"/>
          </p:cNvSpPr>
          <p:nvPr>
            <p:ph type="sldNum" sz="quarter" idx="5"/>
          </p:nvPr>
        </p:nvSpPr>
        <p:spPr/>
        <p:txBody>
          <a:bodyPr/>
          <a:lstStyle/>
          <a:p>
            <a:fld id="{0F8442E7-1E35-4707-8504-AE37222ED57D}" type="slidenum">
              <a:rPr lang="en-US" smtClean="0"/>
              <a:t>2</a:t>
            </a:fld>
            <a:endParaRPr lang="en-US" dirty="0"/>
          </a:p>
        </p:txBody>
      </p:sp>
    </p:spTree>
    <p:extLst>
      <p:ext uri="{BB962C8B-B14F-4D97-AF65-F5344CB8AC3E}">
        <p14:creationId xmlns:p14="http://schemas.microsoft.com/office/powerpoint/2010/main" val="16396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sensitive information. Too complicated to explain in an email. Really want to understand how the other person is thinking or feeling.</a:t>
            </a:r>
          </a:p>
        </p:txBody>
      </p:sp>
      <p:sp>
        <p:nvSpPr>
          <p:cNvPr id="4" name="Slide Number Placeholder 3"/>
          <p:cNvSpPr>
            <a:spLocks noGrp="1"/>
          </p:cNvSpPr>
          <p:nvPr>
            <p:ph type="sldNum" sz="quarter" idx="5"/>
          </p:nvPr>
        </p:nvSpPr>
        <p:spPr/>
        <p:txBody>
          <a:bodyPr/>
          <a:lstStyle/>
          <a:p>
            <a:fld id="{0F8442E7-1E35-4707-8504-AE37222ED57D}" type="slidenum">
              <a:rPr lang="en-US" smtClean="0"/>
              <a:t>6</a:t>
            </a:fld>
            <a:endParaRPr lang="en-US" dirty="0"/>
          </a:p>
        </p:txBody>
      </p:sp>
    </p:spTree>
    <p:extLst>
      <p:ext uri="{BB962C8B-B14F-4D97-AF65-F5344CB8AC3E}">
        <p14:creationId xmlns:p14="http://schemas.microsoft.com/office/powerpoint/2010/main" val="3385284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8442E7-1E35-4707-8504-AE37222ED57D}" type="slidenum">
              <a:rPr lang="en-US" smtClean="0"/>
              <a:t>7</a:t>
            </a:fld>
            <a:endParaRPr lang="en-US" dirty="0"/>
          </a:p>
        </p:txBody>
      </p:sp>
    </p:spTree>
    <p:extLst>
      <p:ext uri="{BB962C8B-B14F-4D97-AF65-F5344CB8AC3E}">
        <p14:creationId xmlns:p14="http://schemas.microsoft.com/office/powerpoint/2010/main" val="2368154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your audience? What are the implications of that audience?</a:t>
            </a:r>
          </a:p>
          <a:p>
            <a:r>
              <a:rPr lang="en-US" dirty="0"/>
              <a:t>What is your purpose? What are the implications of that purpose?</a:t>
            </a:r>
          </a:p>
        </p:txBody>
      </p:sp>
      <p:sp>
        <p:nvSpPr>
          <p:cNvPr id="4" name="Slide Number Placeholder 3"/>
          <p:cNvSpPr>
            <a:spLocks noGrp="1"/>
          </p:cNvSpPr>
          <p:nvPr>
            <p:ph type="sldNum" sz="quarter" idx="5"/>
          </p:nvPr>
        </p:nvSpPr>
        <p:spPr/>
        <p:txBody>
          <a:bodyPr/>
          <a:lstStyle/>
          <a:p>
            <a:fld id="{0F8442E7-1E35-4707-8504-AE37222ED57D}" type="slidenum">
              <a:rPr lang="en-US" smtClean="0"/>
              <a:t>8</a:t>
            </a:fld>
            <a:endParaRPr lang="en-US" dirty="0"/>
          </a:p>
        </p:txBody>
      </p:sp>
    </p:spTree>
    <p:extLst>
      <p:ext uri="{BB962C8B-B14F-4D97-AF65-F5344CB8AC3E}">
        <p14:creationId xmlns:p14="http://schemas.microsoft.com/office/powerpoint/2010/main" val="121693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is your reader? Who are your READERS?</a:t>
            </a:r>
          </a:p>
        </p:txBody>
      </p:sp>
      <p:sp>
        <p:nvSpPr>
          <p:cNvPr id="4" name="Slide Number Placeholder 3"/>
          <p:cNvSpPr>
            <a:spLocks noGrp="1"/>
          </p:cNvSpPr>
          <p:nvPr>
            <p:ph type="sldNum" sz="quarter" idx="5"/>
          </p:nvPr>
        </p:nvSpPr>
        <p:spPr/>
        <p:txBody>
          <a:bodyPr/>
          <a:lstStyle/>
          <a:p>
            <a:fld id="{F4A5A076-F37E-4EC1-A60D-77FA0B7C6C7D}" type="slidenum">
              <a:rPr lang="en-US" smtClean="0"/>
              <a:t>9</a:t>
            </a:fld>
            <a:endParaRPr lang="en-US" dirty="0"/>
          </a:p>
        </p:txBody>
      </p:sp>
    </p:spTree>
    <p:extLst>
      <p:ext uri="{BB962C8B-B14F-4D97-AF65-F5344CB8AC3E}">
        <p14:creationId xmlns:p14="http://schemas.microsoft.com/office/powerpoint/2010/main" val="474897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Who is your audience? Who reads the documents your write? Be specific.
https://www.polleverywhere.com/free_text_polls/LGxuboSwvmAatEUnDhr8m</a:t>
            </a:r>
          </a:p>
        </p:txBody>
      </p:sp>
      <p:sp>
        <p:nvSpPr>
          <p:cNvPr id="4" name="Slide Number Placeholder 3"/>
          <p:cNvSpPr>
            <a:spLocks noGrp="1"/>
          </p:cNvSpPr>
          <p:nvPr>
            <p:ph type="sldNum" sz="quarter" idx="5"/>
          </p:nvPr>
        </p:nvSpPr>
        <p:spPr/>
        <p:txBody>
          <a:bodyPr/>
          <a:lstStyle/>
          <a:p>
            <a:fld id="{F4A5A076-F37E-4EC1-A60D-77FA0B7C6C7D}" type="slidenum">
              <a:rPr lang="en-US" smtClean="0"/>
              <a:t>10</a:t>
            </a:fld>
            <a:endParaRPr lang="en-US" dirty="0"/>
          </a:p>
        </p:txBody>
      </p:sp>
      <p:sp>
        <p:nvSpPr>
          <p:cNvPr id="5" name="TextBox 4">
            <a:extLst>
              <a:ext uri="{FF2B5EF4-FFF2-40B4-BE49-F238E27FC236}">
                <a16:creationId xmlns:a16="http://schemas.microsoft.com/office/drawing/2014/main" id="{FA7A3384-E992-4429-A23B-A22C11C557D7}"/>
              </a:ext>
            </a:extLst>
          </p:cNvPr>
          <p:cNvSpPr txBox="1"/>
          <p:nvPr/>
        </p:nvSpPr>
        <p:spPr>
          <a:xfrm>
            <a:off x="1" y="0"/>
            <a:ext cx="3844177" cy="367448"/>
          </a:xfrm>
          <a:prstGeom prst="rect">
            <a:avLst/>
          </a:prstGeom>
          <a:noFill/>
        </p:spPr>
        <p:txBody>
          <a:bodyPr vert="horz" lIns="92133" tIns="46067" rIns="92133" bIns="46067" rtlCol="0">
            <a:spAutoFit/>
          </a:bodyPr>
          <a:lstStyle/>
          <a:p>
            <a:endParaRPr lang="en-US" dirty="0"/>
          </a:p>
        </p:txBody>
      </p:sp>
    </p:spTree>
    <p:extLst>
      <p:ext uri="{BB962C8B-B14F-4D97-AF65-F5344CB8AC3E}">
        <p14:creationId xmlns:p14="http://schemas.microsoft.com/office/powerpoint/2010/main" val="929177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Readers will have varying levels of legal expertise. Varying levels of understanding of the factual background. Varying levels of interests in the specifics of the question and the answer. Varying levels of expertise. </a:t>
            </a:r>
          </a:p>
        </p:txBody>
      </p:sp>
      <p:sp>
        <p:nvSpPr>
          <p:cNvPr id="4" name="Slide Number Placeholder 3"/>
          <p:cNvSpPr>
            <a:spLocks noGrp="1"/>
          </p:cNvSpPr>
          <p:nvPr>
            <p:ph type="sldNum" sz="quarter" idx="5"/>
          </p:nvPr>
        </p:nvSpPr>
        <p:spPr/>
        <p:txBody>
          <a:bodyPr/>
          <a:lstStyle/>
          <a:p>
            <a:fld id="{0F8442E7-1E35-4707-8504-AE37222ED57D}" type="slidenum">
              <a:rPr lang="en-US" smtClean="0"/>
              <a:t>11</a:t>
            </a:fld>
            <a:endParaRPr lang="en-US" dirty="0"/>
          </a:p>
        </p:txBody>
      </p:sp>
    </p:spTree>
    <p:extLst>
      <p:ext uri="{BB962C8B-B14F-4D97-AF65-F5344CB8AC3E}">
        <p14:creationId xmlns:p14="http://schemas.microsoft.com/office/powerpoint/2010/main" val="2973137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types of writing: persuasive, entertaining, informative.</a:t>
            </a:r>
          </a:p>
        </p:txBody>
      </p:sp>
      <p:sp>
        <p:nvSpPr>
          <p:cNvPr id="4" name="Slide Number Placeholder 3"/>
          <p:cNvSpPr>
            <a:spLocks noGrp="1"/>
          </p:cNvSpPr>
          <p:nvPr>
            <p:ph type="sldNum" sz="quarter" idx="5"/>
          </p:nvPr>
        </p:nvSpPr>
        <p:spPr/>
        <p:txBody>
          <a:bodyPr/>
          <a:lstStyle/>
          <a:p>
            <a:fld id="{0F8442E7-1E35-4707-8504-AE37222ED57D}" type="slidenum">
              <a:rPr lang="en-US" smtClean="0"/>
              <a:t>12</a:t>
            </a:fld>
            <a:endParaRPr lang="en-US" dirty="0"/>
          </a:p>
        </p:txBody>
      </p:sp>
    </p:spTree>
    <p:extLst>
      <p:ext uri="{BB962C8B-B14F-4D97-AF65-F5344CB8AC3E}">
        <p14:creationId xmlns:p14="http://schemas.microsoft.com/office/powerpoint/2010/main" val="4025066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Poor response to client’s request. Then will look at a more effective response to the request.</a:t>
            </a:r>
          </a:p>
        </p:txBody>
      </p:sp>
      <p:sp>
        <p:nvSpPr>
          <p:cNvPr id="4" name="Slide Number Placeholder 3"/>
          <p:cNvSpPr>
            <a:spLocks noGrp="1"/>
          </p:cNvSpPr>
          <p:nvPr>
            <p:ph type="sldNum" sz="quarter" idx="5"/>
          </p:nvPr>
        </p:nvSpPr>
        <p:spPr/>
        <p:txBody>
          <a:bodyPr/>
          <a:lstStyle/>
          <a:p>
            <a:fld id="{0F8442E7-1E35-4707-8504-AE37222ED57D}" type="slidenum">
              <a:rPr lang="en-US" smtClean="0"/>
              <a:t>13</a:t>
            </a:fld>
            <a:endParaRPr lang="en-US" dirty="0"/>
          </a:p>
        </p:txBody>
      </p:sp>
    </p:spTree>
    <p:extLst>
      <p:ext uri="{BB962C8B-B14F-4D97-AF65-F5344CB8AC3E}">
        <p14:creationId xmlns:p14="http://schemas.microsoft.com/office/powerpoint/2010/main" val="1698860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550E27-F430-8E4E-AE68-29D3DD6D50D2}" type="slidenum">
              <a:rPr lang="en-US" smtClean="0"/>
              <a:pPr/>
              <a:t>20</a:t>
            </a:fld>
            <a:endParaRPr lang="en-US" dirty="0"/>
          </a:p>
        </p:txBody>
      </p:sp>
    </p:spTree>
    <p:extLst>
      <p:ext uri="{BB962C8B-B14F-4D97-AF65-F5344CB8AC3E}">
        <p14:creationId xmlns:p14="http://schemas.microsoft.com/office/powerpoint/2010/main" val="599035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
Poll Title: Describe in one word your reaction to that passage:
https://www.polleverywhere.com/free_text_polls/fzTA0vpxiX5CQzZjMf7rK</a:t>
            </a:r>
          </a:p>
        </p:txBody>
      </p:sp>
      <p:sp>
        <p:nvSpPr>
          <p:cNvPr id="4" name="Slide Number Placeholder 3"/>
          <p:cNvSpPr>
            <a:spLocks noGrp="1"/>
          </p:cNvSpPr>
          <p:nvPr>
            <p:ph type="sldNum" sz="quarter" idx="5"/>
          </p:nvPr>
        </p:nvSpPr>
        <p:spPr/>
        <p:txBody>
          <a:bodyPr/>
          <a:lstStyle/>
          <a:p>
            <a:fld id="{55550E27-F430-8E4E-AE68-29D3DD6D50D2}" type="slidenum">
              <a:rPr lang="en-US" smtClean="0"/>
              <a:pPr/>
              <a:t>21</a:t>
            </a:fld>
            <a:endParaRPr lang="en-US" dirty="0"/>
          </a:p>
        </p:txBody>
      </p:sp>
      <p:sp>
        <p:nvSpPr>
          <p:cNvPr id="5" name="TextBox 4">
            <a:extLst>
              <a:ext uri="{FF2B5EF4-FFF2-40B4-BE49-F238E27FC236}">
                <a16:creationId xmlns:a16="http://schemas.microsoft.com/office/drawing/2014/main" id="{A8D5C5AB-EF5D-4B60-8C77-09A59A68B963}"/>
              </a:ext>
            </a:extLst>
          </p:cNvPr>
          <p:cNvSpPr txBox="1"/>
          <p:nvPr/>
        </p:nvSpPr>
        <p:spPr>
          <a:xfrm>
            <a:off x="0" y="0"/>
            <a:ext cx="3774105" cy="368463"/>
          </a:xfrm>
          <a:prstGeom prst="rect">
            <a:avLst/>
          </a:prstGeom>
          <a:noFill/>
        </p:spPr>
        <p:txBody>
          <a:bodyPr vert="horz" lIns="90580" tIns="45290" rIns="90580" bIns="45290" rtlCol="0">
            <a:spAutoFit/>
          </a:bodyPr>
          <a:lstStyle/>
          <a:p>
            <a:endParaRPr lang="en-US" dirty="0"/>
          </a:p>
        </p:txBody>
      </p:sp>
    </p:spTree>
    <p:extLst>
      <p:ext uri="{BB962C8B-B14F-4D97-AF65-F5344CB8AC3E}">
        <p14:creationId xmlns:p14="http://schemas.microsoft.com/office/powerpoint/2010/main" val="957775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how it’s easily revised to be more accessible.</a:t>
            </a:r>
          </a:p>
          <a:p>
            <a:endParaRPr lang="en-US" dirty="0"/>
          </a:p>
          <a:p>
            <a:r>
              <a:rPr lang="en-US" dirty="0"/>
              <a:t>Subheadings, bullets, and numbers help with reading digestion.</a:t>
            </a:r>
          </a:p>
          <a:p>
            <a:endParaRPr lang="en-US" dirty="0"/>
          </a:p>
          <a:p>
            <a:r>
              <a:rPr lang="en-US" dirty="0"/>
              <a:t>Can make a huge difference.</a:t>
            </a:r>
          </a:p>
          <a:p>
            <a:endParaRPr lang="en-US" dirty="0"/>
          </a:p>
          <a:p>
            <a:r>
              <a:rPr lang="en-US" dirty="0"/>
              <a:t>Tragically underutilized by lawyers.</a:t>
            </a:r>
          </a:p>
          <a:p>
            <a:endParaRPr lang="en-US" dirty="0"/>
          </a:p>
        </p:txBody>
      </p:sp>
      <p:sp>
        <p:nvSpPr>
          <p:cNvPr id="4" name="Slide Number Placeholder 3"/>
          <p:cNvSpPr>
            <a:spLocks noGrp="1"/>
          </p:cNvSpPr>
          <p:nvPr>
            <p:ph type="sldNum" sz="quarter" idx="5"/>
          </p:nvPr>
        </p:nvSpPr>
        <p:spPr/>
        <p:txBody>
          <a:bodyPr/>
          <a:lstStyle/>
          <a:p>
            <a:fld id="{55550E27-F430-8E4E-AE68-29D3DD6D50D2}" type="slidenum">
              <a:rPr lang="en-US" smtClean="0"/>
              <a:pPr/>
              <a:t>22</a:t>
            </a:fld>
            <a:endParaRPr lang="en-US" dirty="0"/>
          </a:p>
        </p:txBody>
      </p:sp>
    </p:spTree>
    <p:extLst>
      <p:ext uri="{BB962C8B-B14F-4D97-AF65-F5344CB8AC3E}">
        <p14:creationId xmlns:p14="http://schemas.microsoft.com/office/powerpoint/2010/main" val="2367765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Identifying a poor sentence: Trust your instincts!</a:t>
            </a:r>
          </a:p>
        </p:txBody>
      </p:sp>
      <p:sp>
        <p:nvSpPr>
          <p:cNvPr id="4" name="Slide Number Placeholder 3"/>
          <p:cNvSpPr>
            <a:spLocks noGrp="1"/>
          </p:cNvSpPr>
          <p:nvPr>
            <p:ph type="sldNum" sz="quarter" idx="5"/>
          </p:nvPr>
        </p:nvSpPr>
        <p:spPr/>
        <p:txBody>
          <a:bodyPr/>
          <a:lstStyle/>
          <a:p>
            <a:fld id="{0F8442E7-1E35-4707-8504-AE37222ED57D}" type="slidenum">
              <a:rPr lang="en-US" smtClean="0"/>
              <a:t>24</a:t>
            </a:fld>
            <a:endParaRPr lang="en-US" dirty="0"/>
          </a:p>
        </p:txBody>
      </p:sp>
    </p:spTree>
    <p:extLst>
      <p:ext uri="{BB962C8B-B14F-4D97-AF65-F5344CB8AC3E}">
        <p14:creationId xmlns:p14="http://schemas.microsoft.com/office/powerpoint/2010/main" val="195612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Use plain language.</a:t>
            </a:r>
          </a:p>
          <a:p>
            <a:r>
              <a:rPr lang="en-US" dirty="0"/>
              <a:t>Look for wordy phrases and terms.</a:t>
            </a:r>
          </a:p>
          <a:p>
            <a:endParaRPr lang="en-US" dirty="0"/>
          </a:p>
          <a:p>
            <a:pPr marL="228600" indent="-228600">
              <a:buAutoNum type="arabicPeriod"/>
            </a:pPr>
            <a:r>
              <a:rPr lang="en-US" dirty="0"/>
              <a:t>We must</a:t>
            </a:r>
          </a:p>
          <a:p>
            <a:pPr marL="228600" indent="-228600">
              <a:buAutoNum type="arabicPeriod"/>
            </a:pPr>
            <a:r>
              <a:rPr lang="en-US" dirty="0"/>
              <a:t>Near</a:t>
            </a:r>
          </a:p>
          <a:p>
            <a:pPr marL="228600" indent="-228600">
              <a:buAutoNum type="arabicPeriod"/>
            </a:pPr>
            <a:r>
              <a:rPr lang="en-US" dirty="0"/>
              <a:t>To</a:t>
            </a:r>
          </a:p>
          <a:p>
            <a:pPr marL="228600" indent="-228600">
              <a:buAutoNum type="arabicPeriod"/>
            </a:pPr>
            <a:r>
              <a:rPr lang="en-US" dirty="0"/>
              <a:t>Because</a:t>
            </a:r>
          </a:p>
          <a:p>
            <a:pPr marL="228600" indent="-228600">
              <a:buAutoNum type="arabicPeriod"/>
            </a:pPr>
            <a:r>
              <a:rPr lang="en-US" dirty="0"/>
              <a:t>Twice</a:t>
            </a:r>
          </a:p>
          <a:p>
            <a:pPr marL="228600" indent="-228600">
              <a:buAutoNum type="arabicPeriod"/>
            </a:pPr>
            <a:r>
              <a:rPr lang="en-US" dirty="0"/>
              <a:t>Interviewed</a:t>
            </a:r>
          </a:p>
          <a:p>
            <a:pPr marL="228600" indent="-228600">
              <a:buAutoNum type="arabicPeriod"/>
            </a:pPr>
            <a:r>
              <a:rPr lang="en-US" dirty="0"/>
              <a:t>The legislature intended</a:t>
            </a:r>
          </a:p>
          <a:p>
            <a:pPr marL="228600" indent="-228600">
              <a:buAutoNum type="arabicPeriod"/>
            </a:pPr>
            <a:r>
              <a:rPr lang="en-US" dirty="0"/>
              <a:t>Pay</a:t>
            </a:r>
          </a:p>
          <a:p>
            <a:pPr marL="228600" indent="-228600">
              <a:buAutoNum type="arabicPeriod"/>
            </a:pPr>
            <a:r>
              <a:rPr lang="en-US" dirty="0"/>
              <a:t>Clearly</a:t>
            </a:r>
          </a:p>
          <a:p>
            <a:pPr marL="228600" indent="-228600">
              <a:buAutoNum type="arabicPeriod"/>
            </a:pPr>
            <a:r>
              <a:rPr lang="en-US" dirty="0"/>
              <a:t>The Court should grant</a:t>
            </a:r>
          </a:p>
        </p:txBody>
      </p:sp>
      <p:sp>
        <p:nvSpPr>
          <p:cNvPr id="4" name="Slide Number Placeholder 3"/>
          <p:cNvSpPr>
            <a:spLocks noGrp="1"/>
          </p:cNvSpPr>
          <p:nvPr>
            <p:ph type="sldNum" sz="quarter" idx="10"/>
          </p:nvPr>
        </p:nvSpPr>
        <p:spPr/>
        <p:txBody>
          <a:bodyPr/>
          <a:lstStyle/>
          <a:p>
            <a:fld id="{55550E27-F430-8E4E-AE68-29D3DD6D50D2}" type="slidenum">
              <a:rPr lang="en-US" smtClean="0"/>
              <a:pPr/>
              <a:t>25</a:t>
            </a:fld>
            <a:endParaRPr lang="en-US" dirty="0"/>
          </a:p>
        </p:txBody>
      </p:sp>
    </p:spTree>
    <p:extLst>
      <p:ext uri="{BB962C8B-B14F-4D97-AF65-F5344CB8AC3E}">
        <p14:creationId xmlns:p14="http://schemas.microsoft.com/office/powerpoint/2010/main" val="490563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In the event of termination of this Contract by the Company before expiration of the term, Contractor must pay all costs that the Company has incurred as of the date of termination.
https://www.polleverywhere.com/free_text_polls/6LoBkMTjX9iF1yFD42l5z</a:t>
            </a:r>
          </a:p>
        </p:txBody>
      </p:sp>
      <p:sp>
        <p:nvSpPr>
          <p:cNvPr id="4" name="Slide Number Placeholder 3"/>
          <p:cNvSpPr>
            <a:spLocks noGrp="1"/>
          </p:cNvSpPr>
          <p:nvPr>
            <p:ph type="sldNum" sz="quarter" idx="5"/>
          </p:nvPr>
        </p:nvSpPr>
        <p:spPr/>
        <p:txBody>
          <a:bodyPr/>
          <a:lstStyle/>
          <a:p>
            <a:fld id="{55550E27-F430-8E4E-AE68-29D3DD6D50D2}" type="slidenum">
              <a:rPr lang="en-US" smtClean="0"/>
              <a:pPr/>
              <a:t>27</a:t>
            </a:fld>
            <a:endParaRPr lang="en-US" dirty="0"/>
          </a:p>
        </p:txBody>
      </p:sp>
      <p:sp>
        <p:nvSpPr>
          <p:cNvPr id="5" name="TextBox 4">
            <a:extLst>
              <a:ext uri="{FF2B5EF4-FFF2-40B4-BE49-F238E27FC236}">
                <a16:creationId xmlns:a16="http://schemas.microsoft.com/office/drawing/2014/main" id="{B72DC069-388A-4D64-91FE-F699BCD29842}"/>
              </a:ext>
            </a:extLst>
          </p:cNvPr>
          <p:cNvSpPr txBox="1"/>
          <p:nvPr/>
        </p:nvSpPr>
        <p:spPr>
          <a:xfrm>
            <a:off x="0" y="0"/>
            <a:ext cx="3810000" cy="1270000"/>
          </a:xfrm>
          <a:prstGeom prst="rect">
            <a:avLst/>
          </a:prstGeom>
          <a:noFill/>
        </p:spPr>
        <p:txBody>
          <a:bodyPr vert="horz" rtlCol="0">
            <a:spAutoFit/>
          </a:bodyPr>
          <a:lstStyle/>
          <a:p>
            <a:endParaRPr lang="en-US" dirty="0"/>
          </a:p>
        </p:txBody>
      </p:sp>
    </p:spTree>
    <p:extLst>
      <p:ext uri="{BB962C8B-B14F-4D97-AF65-F5344CB8AC3E}">
        <p14:creationId xmlns:p14="http://schemas.microsoft.com/office/powerpoint/2010/main" val="2219617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Mahomes was aware of the position of the free safety of the defense.
https://www.polleverywhere.com/free_text_polls/Oi7R2MHCwUlMubgkGhoDm</a:t>
            </a:r>
          </a:p>
        </p:txBody>
      </p:sp>
      <p:sp>
        <p:nvSpPr>
          <p:cNvPr id="4" name="Slide Number Placeholder 3"/>
          <p:cNvSpPr>
            <a:spLocks noGrp="1"/>
          </p:cNvSpPr>
          <p:nvPr>
            <p:ph type="sldNum" sz="quarter" idx="5"/>
          </p:nvPr>
        </p:nvSpPr>
        <p:spPr/>
        <p:txBody>
          <a:bodyPr/>
          <a:lstStyle/>
          <a:p>
            <a:fld id="{55550E27-F430-8E4E-AE68-29D3DD6D50D2}" type="slidenum">
              <a:rPr lang="en-US" smtClean="0"/>
              <a:pPr/>
              <a:t>29</a:t>
            </a:fld>
            <a:endParaRPr lang="en-US" dirty="0"/>
          </a:p>
        </p:txBody>
      </p:sp>
      <p:sp>
        <p:nvSpPr>
          <p:cNvPr id="5" name="TextBox 4">
            <a:extLst>
              <a:ext uri="{FF2B5EF4-FFF2-40B4-BE49-F238E27FC236}">
                <a16:creationId xmlns:a16="http://schemas.microsoft.com/office/drawing/2014/main" id="{049B49EA-34DF-4F89-9B8C-3F6833693BCB}"/>
              </a:ext>
            </a:extLst>
          </p:cNvPr>
          <p:cNvSpPr txBox="1"/>
          <p:nvPr/>
        </p:nvSpPr>
        <p:spPr>
          <a:xfrm>
            <a:off x="0" y="0"/>
            <a:ext cx="3810000" cy="1270000"/>
          </a:xfrm>
          <a:prstGeom prst="rect">
            <a:avLst/>
          </a:prstGeom>
          <a:noFill/>
        </p:spPr>
        <p:txBody>
          <a:bodyPr vert="horz" rtlCol="0">
            <a:spAutoFit/>
          </a:bodyPr>
          <a:lstStyle/>
          <a:p>
            <a:endParaRPr lang="en-US" dirty="0"/>
          </a:p>
        </p:txBody>
      </p:sp>
    </p:spTree>
    <p:extLst>
      <p:ext uri="{BB962C8B-B14F-4D97-AF65-F5344CB8AC3E}">
        <p14:creationId xmlns:p14="http://schemas.microsoft.com/office/powerpoint/2010/main" val="462505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The combination of these three reforms -- regulation of the insurance markets, a mandate for coverage, and credits for taxes -- enabled a drastic reduction by the State of Massachusetts in the number of its uninsureds.
https://www.polleverywhere.com/free_text_polls/HQ8cL1bJOpdaYCI3Rfdre</a:t>
            </a:r>
          </a:p>
        </p:txBody>
      </p:sp>
      <p:sp>
        <p:nvSpPr>
          <p:cNvPr id="4" name="Slide Number Placeholder 3"/>
          <p:cNvSpPr>
            <a:spLocks noGrp="1"/>
          </p:cNvSpPr>
          <p:nvPr>
            <p:ph type="sldNum" sz="quarter" idx="5"/>
          </p:nvPr>
        </p:nvSpPr>
        <p:spPr/>
        <p:txBody>
          <a:bodyPr/>
          <a:lstStyle/>
          <a:p>
            <a:fld id="{55550E27-F430-8E4E-AE68-29D3DD6D50D2}" type="slidenum">
              <a:rPr lang="en-US" smtClean="0"/>
              <a:pPr/>
              <a:t>30</a:t>
            </a:fld>
            <a:endParaRPr lang="en-US" dirty="0"/>
          </a:p>
        </p:txBody>
      </p:sp>
      <p:sp>
        <p:nvSpPr>
          <p:cNvPr id="5" name="TextBox 4">
            <a:extLst>
              <a:ext uri="{FF2B5EF4-FFF2-40B4-BE49-F238E27FC236}">
                <a16:creationId xmlns:a16="http://schemas.microsoft.com/office/drawing/2014/main" id="{5D60D558-0EA8-4733-B6E5-384EB48F5B73}"/>
              </a:ext>
            </a:extLst>
          </p:cNvPr>
          <p:cNvSpPr txBox="1"/>
          <p:nvPr/>
        </p:nvSpPr>
        <p:spPr>
          <a:xfrm>
            <a:off x="0" y="0"/>
            <a:ext cx="3810000" cy="1270000"/>
          </a:xfrm>
          <a:prstGeom prst="rect">
            <a:avLst/>
          </a:prstGeom>
          <a:noFill/>
        </p:spPr>
        <p:txBody>
          <a:bodyPr vert="horz" rtlCol="0">
            <a:spAutoFit/>
          </a:bodyPr>
          <a:lstStyle/>
          <a:p>
            <a:endParaRPr lang="en-US" dirty="0"/>
          </a:p>
        </p:txBody>
      </p:sp>
    </p:spTree>
    <p:extLst>
      <p:ext uri="{BB962C8B-B14F-4D97-AF65-F5344CB8AC3E}">
        <p14:creationId xmlns:p14="http://schemas.microsoft.com/office/powerpoint/2010/main" val="2162274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550E27-F430-8E4E-AE68-29D3DD6D50D2}" type="slidenum">
              <a:rPr lang="en-US" smtClean="0"/>
              <a:pPr/>
              <a:t>32</a:t>
            </a:fld>
            <a:endParaRPr lang="en-US" dirty="0"/>
          </a:p>
        </p:txBody>
      </p:sp>
    </p:spTree>
    <p:extLst>
      <p:ext uri="{BB962C8B-B14F-4D97-AF65-F5344CB8AC3E}">
        <p14:creationId xmlns:p14="http://schemas.microsoft.com/office/powerpoint/2010/main" val="801350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The professional charges in this contract are dependent on the estimations that the engineers are in agreement must be completed first.
https://www.polleverywhere.com/free_text_polls/Ln1G4o0QsTzhq2okzJXSi</a:t>
            </a:r>
          </a:p>
        </p:txBody>
      </p:sp>
      <p:sp>
        <p:nvSpPr>
          <p:cNvPr id="4" name="Slide Number Placeholder 3"/>
          <p:cNvSpPr>
            <a:spLocks noGrp="1"/>
          </p:cNvSpPr>
          <p:nvPr>
            <p:ph type="sldNum" sz="quarter" idx="5"/>
          </p:nvPr>
        </p:nvSpPr>
        <p:spPr/>
        <p:txBody>
          <a:bodyPr/>
          <a:lstStyle/>
          <a:p>
            <a:fld id="{55550E27-F430-8E4E-AE68-29D3DD6D50D2}" type="slidenum">
              <a:rPr lang="en-US" smtClean="0"/>
              <a:pPr/>
              <a:t>33</a:t>
            </a:fld>
            <a:endParaRPr lang="en-US" dirty="0"/>
          </a:p>
        </p:txBody>
      </p:sp>
      <p:sp>
        <p:nvSpPr>
          <p:cNvPr id="5" name="TextBox 4">
            <a:extLst>
              <a:ext uri="{FF2B5EF4-FFF2-40B4-BE49-F238E27FC236}">
                <a16:creationId xmlns:a16="http://schemas.microsoft.com/office/drawing/2014/main" id="{1234677E-8F10-471D-A134-F0A096B23AD9}"/>
              </a:ext>
            </a:extLst>
          </p:cNvPr>
          <p:cNvSpPr txBox="1"/>
          <p:nvPr/>
        </p:nvSpPr>
        <p:spPr>
          <a:xfrm>
            <a:off x="0" y="0"/>
            <a:ext cx="3810000" cy="1270000"/>
          </a:xfrm>
          <a:prstGeom prst="rect">
            <a:avLst/>
          </a:prstGeom>
          <a:noFill/>
        </p:spPr>
        <p:txBody>
          <a:bodyPr vert="horz" rtlCol="0">
            <a:spAutoFit/>
          </a:bodyPr>
          <a:lstStyle/>
          <a:p>
            <a:endParaRPr lang="en-US" dirty="0"/>
          </a:p>
        </p:txBody>
      </p:sp>
    </p:spTree>
    <p:extLst>
      <p:ext uri="{BB962C8B-B14F-4D97-AF65-F5344CB8AC3E}">
        <p14:creationId xmlns:p14="http://schemas.microsoft.com/office/powerpoint/2010/main" val="1954058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The evidence is indicative that the football team was desirous of creating a relationship with the beer distributor.
https://www.polleverywhere.com/free_text_polls/L8KltppiGbupsZYiyjzC9</a:t>
            </a:r>
          </a:p>
        </p:txBody>
      </p:sp>
      <p:sp>
        <p:nvSpPr>
          <p:cNvPr id="4" name="Slide Number Placeholder 3"/>
          <p:cNvSpPr>
            <a:spLocks noGrp="1"/>
          </p:cNvSpPr>
          <p:nvPr>
            <p:ph type="sldNum" sz="quarter" idx="5"/>
          </p:nvPr>
        </p:nvSpPr>
        <p:spPr/>
        <p:txBody>
          <a:bodyPr/>
          <a:lstStyle/>
          <a:p>
            <a:fld id="{55550E27-F430-8E4E-AE68-29D3DD6D50D2}" type="slidenum">
              <a:rPr lang="en-US" smtClean="0"/>
              <a:pPr/>
              <a:t>34</a:t>
            </a:fld>
            <a:endParaRPr lang="en-US" dirty="0"/>
          </a:p>
        </p:txBody>
      </p:sp>
      <p:sp>
        <p:nvSpPr>
          <p:cNvPr id="5" name="TextBox 4">
            <a:extLst>
              <a:ext uri="{FF2B5EF4-FFF2-40B4-BE49-F238E27FC236}">
                <a16:creationId xmlns:a16="http://schemas.microsoft.com/office/drawing/2014/main" id="{EF9DB867-0BEA-4794-9951-B3813967D732}"/>
              </a:ext>
            </a:extLst>
          </p:cNvPr>
          <p:cNvSpPr txBox="1"/>
          <p:nvPr/>
        </p:nvSpPr>
        <p:spPr>
          <a:xfrm>
            <a:off x="0" y="0"/>
            <a:ext cx="3810000" cy="1270000"/>
          </a:xfrm>
          <a:prstGeom prst="rect">
            <a:avLst/>
          </a:prstGeom>
          <a:noFill/>
        </p:spPr>
        <p:txBody>
          <a:bodyPr vert="horz" rtlCol="0">
            <a:spAutoFit/>
          </a:bodyPr>
          <a:lstStyle/>
          <a:p>
            <a:endParaRPr lang="en-US" dirty="0"/>
          </a:p>
        </p:txBody>
      </p:sp>
    </p:spTree>
    <p:extLst>
      <p:ext uri="{BB962C8B-B14F-4D97-AF65-F5344CB8AC3E}">
        <p14:creationId xmlns:p14="http://schemas.microsoft.com/office/powerpoint/2010/main" val="1467778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someone read this</a:t>
            </a:r>
          </a:p>
          <a:p>
            <a:endParaRPr lang="en-US" dirty="0"/>
          </a:p>
          <a:p>
            <a:r>
              <a:rPr lang="en-US" dirty="0"/>
              <a:t>Why is this hard to process?</a:t>
            </a:r>
          </a:p>
        </p:txBody>
      </p:sp>
      <p:sp>
        <p:nvSpPr>
          <p:cNvPr id="4" name="Slide Number Placeholder 3"/>
          <p:cNvSpPr>
            <a:spLocks noGrp="1"/>
          </p:cNvSpPr>
          <p:nvPr>
            <p:ph type="sldNum" sz="quarter" idx="5"/>
          </p:nvPr>
        </p:nvSpPr>
        <p:spPr/>
        <p:txBody>
          <a:bodyPr/>
          <a:lstStyle/>
          <a:p>
            <a:fld id="{F4A5A076-F37E-4EC1-A60D-77FA0B7C6C7D}" type="slidenum">
              <a:rPr lang="en-US" smtClean="0"/>
              <a:t>36</a:t>
            </a:fld>
            <a:endParaRPr lang="en-US" dirty="0"/>
          </a:p>
        </p:txBody>
      </p:sp>
    </p:spTree>
    <p:extLst>
      <p:ext uri="{BB962C8B-B14F-4D97-AF65-F5344CB8AC3E}">
        <p14:creationId xmlns:p14="http://schemas.microsoft.com/office/powerpoint/2010/main" val="1766988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Apply techniques to decipher and rephrase this awful sentence.</a:t>
            </a:r>
          </a:p>
        </p:txBody>
      </p:sp>
      <p:sp>
        <p:nvSpPr>
          <p:cNvPr id="4" name="Slide Number Placeholder 3"/>
          <p:cNvSpPr>
            <a:spLocks noGrp="1"/>
          </p:cNvSpPr>
          <p:nvPr>
            <p:ph type="sldNum" sz="quarter" idx="5"/>
          </p:nvPr>
        </p:nvSpPr>
        <p:spPr/>
        <p:txBody>
          <a:bodyPr/>
          <a:lstStyle/>
          <a:p>
            <a:fld id="{55550E27-F430-8E4E-AE68-29D3DD6D50D2}" type="slidenum">
              <a:rPr lang="en-US" smtClean="0"/>
              <a:pPr/>
              <a:t>37</a:t>
            </a:fld>
            <a:endParaRPr lang="en-US" dirty="0"/>
          </a:p>
        </p:txBody>
      </p:sp>
    </p:spTree>
    <p:extLst>
      <p:ext uri="{BB962C8B-B14F-4D97-AF65-F5344CB8AC3E}">
        <p14:creationId xmlns:p14="http://schemas.microsoft.com/office/powerpoint/2010/main" val="37746237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letter dated November 10, 2013 (“Exhibit A”), Mr. Silverton with Silverton Commodities, LLC asked us to describe and evaluate for you our legal advice to</a:t>
            </a:r>
            <a:r>
              <a:rPr lang="en-US" i="1" dirty="0"/>
              <a:t> </a:t>
            </a:r>
            <a:r>
              <a:rPr lang="en-US" dirty="0"/>
              <a:t>the Company. The request relates to your works to examine the financial statements of the Company as of March 10, 2003.</a:t>
            </a:r>
          </a:p>
        </p:txBody>
      </p:sp>
      <p:sp>
        <p:nvSpPr>
          <p:cNvPr id="4" name="Slide Number Placeholder 3"/>
          <p:cNvSpPr>
            <a:spLocks noGrp="1"/>
          </p:cNvSpPr>
          <p:nvPr>
            <p:ph type="sldNum" sz="quarter" idx="5"/>
          </p:nvPr>
        </p:nvSpPr>
        <p:spPr/>
        <p:txBody>
          <a:bodyPr/>
          <a:lstStyle/>
          <a:p>
            <a:fld id="{55550E27-F430-8E4E-AE68-29D3DD6D50D2}" type="slidenum">
              <a:rPr lang="en-US" smtClean="0"/>
              <a:pPr/>
              <a:t>38</a:t>
            </a:fld>
            <a:endParaRPr lang="en-US" dirty="0"/>
          </a:p>
        </p:txBody>
      </p:sp>
    </p:spTree>
    <p:extLst>
      <p:ext uri="{BB962C8B-B14F-4D97-AF65-F5344CB8AC3E}">
        <p14:creationId xmlns:p14="http://schemas.microsoft.com/office/powerpoint/2010/main" val="2101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Identify passive voice: 1) form of verb to be 2) past tense verb, and 3) preposition “by”</a:t>
            </a:r>
          </a:p>
        </p:txBody>
      </p:sp>
      <p:sp>
        <p:nvSpPr>
          <p:cNvPr id="4" name="Slide Number Placeholder 3"/>
          <p:cNvSpPr>
            <a:spLocks noGrp="1"/>
          </p:cNvSpPr>
          <p:nvPr>
            <p:ph type="sldNum" sz="quarter" idx="10"/>
          </p:nvPr>
        </p:nvSpPr>
        <p:spPr/>
        <p:txBody>
          <a:bodyPr/>
          <a:lstStyle/>
          <a:p>
            <a:fld id="{55550E27-F430-8E4E-AE68-29D3DD6D50D2}" type="slidenum">
              <a:rPr lang="en-US" smtClean="0"/>
              <a:pPr/>
              <a:t>39</a:t>
            </a:fld>
            <a:endParaRPr lang="en-US" dirty="0"/>
          </a:p>
        </p:txBody>
      </p:sp>
    </p:spTree>
    <p:extLst>
      <p:ext uri="{BB962C8B-B14F-4D97-AF65-F5344CB8AC3E}">
        <p14:creationId xmlns:p14="http://schemas.microsoft.com/office/powerpoint/2010/main" val="79216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550E27-F430-8E4E-AE68-29D3DD6D50D2}" type="slidenum">
              <a:rPr lang="en-US" smtClean="0"/>
              <a:pPr/>
              <a:t>40</a:t>
            </a:fld>
            <a:endParaRPr lang="en-US" dirty="0"/>
          </a:p>
        </p:txBody>
      </p:sp>
    </p:spTree>
    <p:extLst>
      <p:ext uri="{BB962C8B-B14F-4D97-AF65-F5344CB8AC3E}">
        <p14:creationId xmlns:p14="http://schemas.microsoft.com/office/powerpoint/2010/main" val="23866319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We were invited by our neighbors to attend their party.
https://www.polleverywhere.com/multiple_choice_polls/12TAcf8hlZ7YLJ6gcjFJ5?flow=Default&amp;onscreen=persist</a:t>
            </a:r>
          </a:p>
        </p:txBody>
      </p:sp>
      <p:sp>
        <p:nvSpPr>
          <p:cNvPr id="4" name="Slide Number Placeholder 3"/>
          <p:cNvSpPr>
            <a:spLocks noGrp="1"/>
          </p:cNvSpPr>
          <p:nvPr>
            <p:ph type="sldNum" sz="quarter" idx="5"/>
          </p:nvPr>
        </p:nvSpPr>
        <p:spPr/>
        <p:txBody>
          <a:bodyPr/>
          <a:lstStyle/>
          <a:p>
            <a:fld id="{F4A5A076-F37E-4EC1-A60D-77FA0B7C6C7D}" type="slidenum">
              <a:rPr lang="en-US" smtClean="0"/>
              <a:t>41</a:t>
            </a:fld>
            <a:endParaRPr lang="en-US" dirty="0"/>
          </a:p>
        </p:txBody>
      </p:sp>
      <p:sp>
        <p:nvSpPr>
          <p:cNvPr id="5" name="TextBox 4">
            <a:extLst>
              <a:ext uri="{FF2B5EF4-FFF2-40B4-BE49-F238E27FC236}">
                <a16:creationId xmlns:a16="http://schemas.microsoft.com/office/drawing/2014/main" id="{8D5E1B41-13A9-4B94-B813-3C09920CF0E7}"/>
              </a:ext>
            </a:extLst>
          </p:cNvPr>
          <p:cNvSpPr txBox="1"/>
          <p:nvPr/>
        </p:nvSpPr>
        <p:spPr>
          <a:xfrm>
            <a:off x="0" y="0"/>
            <a:ext cx="3894667" cy="371087"/>
          </a:xfrm>
          <a:prstGeom prst="rect">
            <a:avLst/>
          </a:prstGeom>
          <a:noFill/>
        </p:spPr>
        <p:txBody>
          <a:bodyPr vert="horz" lIns="93177" tIns="46589" rIns="93177" bIns="46589" rtlCol="0">
            <a:spAutoFit/>
          </a:bodyPr>
          <a:lstStyle/>
          <a:p>
            <a:endParaRPr lang="en-US" dirty="0"/>
          </a:p>
        </p:txBody>
      </p:sp>
    </p:spTree>
    <p:extLst>
      <p:ext uri="{BB962C8B-B14F-4D97-AF65-F5344CB8AC3E}">
        <p14:creationId xmlns:p14="http://schemas.microsoft.com/office/powerpoint/2010/main" val="278976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Revise to active voice. We were invited by our neighbors to attend their party.
https://www.polleverywhere.com/free_text_polls/LE42ZITqLJ8OHZOO9KDJJ</a:t>
            </a:r>
          </a:p>
        </p:txBody>
      </p:sp>
      <p:sp>
        <p:nvSpPr>
          <p:cNvPr id="4" name="Slide Number Placeholder 3"/>
          <p:cNvSpPr>
            <a:spLocks noGrp="1"/>
          </p:cNvSpPr>
          <p:nvPr>
            <p:ph type="sldNum" sz="quarter" idx="5"/>
          </p:nvPr>
        </p:nvSpPr>
        <p:spPr/>
        <p:txBody>
          <a:bodyPr/>
          <a:lstStyle/>
          <a:p>
            <a:fld id="{F4A5A076-F37E-4EC1-A60D-77FA0B7C6C7D}" type="slidenum">
              <a:rPr lang="en-US" smtClean="0"/>
              <a:t>42</a:t>
            </a:fld>
            <a:endParaRPr lang="en-US" dirty="0"/>
          </a:p>
        </p:txBody>
      </p:sp>
      <p:sp>
        <p:nvSpPr>
          <p:cNvPr id="5" name="TextBox 4">
            <a:extLst>
              <a:ext uri="{FF2B5EF4-FFF2-40B4-BE49-F238E27FC236}">
                <a16:creationId xmlns:a16="http://schemas.microsoft.com/office/drawing/2014/main" id="{11FD6378-5A14-42FE-9067-354C5E0A6AD8}"/>
              </a:ext>
            </a:extLst>
          </p:cNvPr>
          <p:cNvSpPr txBox="1"/>
          <p:nvPr/>
        </p:nvSpPr>
        <p:spPr>
          <a:xfrm>
            <a:off x="0" y="0"/>
            <a:ext cx="3810000" cy="1270000"/>
          </a:xfrm>
          <a:prstGeom prst="rect">
            <a:avLst/>
          </a:prstGeom>
          <a:noFill/>
        </p:spPr>
        <p:txBody>
          <a:bodyPr vert="horz" rtlCol="0">
            <a:spAutoFit/>
          </a:bodyPr>
          <a:lstStyle/>
          <a:p>
            <a:endParaRPr lang="en-US" dirty="0"/>
          </a:p>
        </p:txBody>
      </p:sp>
    </p:spTree>
    <p:extLst>
      <p:ext uri="{BB962C8B-B14F-4D97-AF65-F5344CB8AC3E}">
        <p14:creationId xmlns:p14="http://schemas.microsoft.com/office/powerpoint/2010/main" val="1957924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The proposed rule will be strongly opposed.
https://www.polleverywhere.com/multiple_choice_polls/hkWVXj4fTHF3w9l6EZ7Xs?flow=Default&amp;onscreen=persist</a:t>
            </a:r>
          </a:p>
        </p:txBody>
      </p:sp>
      <p:sp>
        <p:nvSpPr>
          <p:cNvPr id="4" name="Slide Number Placeholder 3"/>
          <p:cNvSpPr>
            <a:spLocks noGrp="1"/>
          </p:cNvSpPr>
          <p:nvPr>
            <p:ph type="sldNum" sz="quarter" idx="5"/>
          </p:nvPr>
        </p:nvSpPr>
        <p:spPr/>
        <p:txBody>
          <a:bodyPr/>
          <a:lstStyle/>
          <a:p>
            <a:fld id="{F4A5A076-F37E-4EC1-A60D-77FA0B7C6C7D}" type="slidenum">
              <a:rPr lang="en-US" smtClean="0"/>
              <a:t>43</a:t>
            </a:fld>
            <a:endParaRPr lang="en-US" dirty="0"/>
          </a:p>
        </p:txBody>
      </p:sp>
      <p:sp>
        <p:nvSpPr>
          <p:cNvPr id="5" name="TextBox 4">
            <a:extLst>
              <a:ext uri="{FF2B5EF4-FFF2-40B4-BE49-F238E27FC236}">
                <a16:creationId xmlns:a16="http://schemas.microsoft.com/office/drawing/2014/main" id="{AB808134-348E-4D6A-BA58-15DC7781B8CA}"/>
              </a:ext>
            </a:extLst>
          </p:cNvPr>
          <p:cNvSpPr txBox="1"/>
          <p:nvPr/>
        </p:nvSpPr>
        <p:spPr>
          <a:xfrm>
            <a:off x="0" y="0"/>
            <a:ext cx="3894667" cy="371087"/>
          </a:xfrm>
          <a:prstGeom prst="rect">
            <a:avLst/>
          </a:prstGeom>
          <a:noFill/>
        </p:spPr>
        <p:txBody>
          <a:bodyPr vert="horz" lIns="93177" tIns="46589" rIns="93177" bIns="46589" rtlCol="0">
            <a:spAutoFit/>
          </a:bodyPr>
          <a:lstStyle/>
          <a:p>
            <a:endParaRPr lang="en-US" dirty="0"/>
          </a:p>
        </p:txBody>
      </p:sp>
    </p:spTree>
    <p:extLst>
      <p:ext uri="{BB962C8B-B14F-4D97-AF65-F5344CB8AC3E}">
        <p14:creationId xmlns:p14="http://schemas.microsoft.com/office/powerpoint/2010/main" val="893204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Revise to active voice. The proposed rule will be strongly opposed.
https://www.polleverywhere.com/free_text_polls/1SGyH5307XzbhDi6Ei7cQ</a:t>
            </a:r>
          </a:p>
        </p:txBody>
      </p:sp>
      <p:sp>
        <p:nvSpPr>
          <p:cNvPr id="4" name="Slide Number Placeholder 3"/>
          <p:cNvSpPr>
            <a:spLocks noGrp="1"/>
          </p:cNvSpPr>
          <p:nvPr>
            <p:ph type="sldNum" sz="quarter" idx="5"/>
          </p:nvPr>
        </p:nvSpPr>
        <p:spPr/>
        <p:txBody>
          <a:bodyPr/>
          <a:lstStyle/>
          <a:p>
            <a:fld id="{F4A5A076-F37E-4EC1-A60D-77FA0B7C6C7D}" type="slidenum">
              <a:rPr lang="en-US" smtClean="0"/>
              <a:t>44</a:t>
            </a:fld>
            <a:endParaRPr lang="en-US" dirty="0"/>
          </a:p>
        </p:txBody>
      </p:sp>
      <p:sp>
        <p:nvSpPr>
          <p:cNvPr id="5" name="TextBox 4">
            <a:extLst>
              <a:ext uri="{FF2B5EF4-FFF2-40B4-BE49-F238E27FC236}">
                <a16:creationId xmlns:a16="http://schemas.microsoft.com/office/drawing/2014/main" id="{C535F1EC-1E4A-4E1A-89BB-11208567D7FF}"/>
              </a:ext>
            </a:extLst>
          </p:cNvPr>
          <p:cNvSpPr txBox="1"/>
          <p:nvPr/>
        </p:nvSpPr>
        <p:spPr>
          <a:xfrm>
            <a:off x="0" y="0"/>
            <a:ext cx="3810000" cy="1270000"/>
          </a:xfrm>
          <a:prstGeom prst="rect">
            <a:avLst/>
          </a:prstGeom>
          <a:noFill/>
        </p:spPr>
        <p:txBody>
          <a:bodyPr vert="horz" rtlCol="0">
            <a:spAutoFit/>
          </a:bodyPr>
          <a:lstStyle/>
          <a:p>
            <a:endParaRPr lang="en-US" dirty="0"/>
          </a:p>
        </p:txBody>
      </p:sp>
    </p:spTree>
    <p:extLst>
      <p:ext uri="{BB962C8B-B14F-4D97-AF65-F5344CB8AC3E}">
        <p14:creationId xmlns:p14="http://schemas.microsoft.com/office/powerpoint/2010/main" val="28721047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called expletives, Generally to be avoided. Can almost always say it better.</a:t>
            </a:r>
          </a:p>
        </p:txBody>
      </p:sp>
      <p:sp>
        <p:nvSpPr>
          <p:cNvPr id="4" name="Slide Number Placeholder 3"/>
          <p:cNvSpPr>
            <a:spLocks noGrp="1"/>
          </p:cNvSpPr>
          <p:nvPr>
            <p:ph type="sldNum" sz="quarter" idx="5"/>
          </p:nvPr>
        </p:nvSpPr>
        <p:spPr/>
        <p:txBody>
          <a:bodyPr/>
          <a:lstStyle/>
          <a:p>
            <a:fld id="{F4A5A076-F37E-4EC1-A60D-77FA0B7C6C7D}" type="slidenum">
              <a:rPr lang="en-US" smtClean="0"/>
              <a:t>45</a:t>
            </a:fld>
            <a:endParaRPr lang="en-US" dirty="0"/>
          </a:p>
        </p:txBody>
      </p:sp>
    </p:spTree>
    <p:extLst>
      <p:ext uri="{BB962C8B-B14F-4D97-AF65-F5344CB8AC3E}">
        <p14:creationId xmlns:p14="http://schemas.microsoft.com/office/powerpoint/2010/main" val="33972281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Do not modify the notes in this section to avoid tampering with the Poll Everywhere activity.
More info at polleverywhere.com/support
There are four other social media platforms we should engage.
https://www.polleverywhere.com/free_text_polls/ULFuI6mEeiMWlHWcOUg8i</a:t>
            </a:r>
          </a:p>
        </p:txBody>
      </p:sp>
      <p:sp>
        <p:nvSpPr>
          <p:cNvPr id="4" name="Slide Number Placeholder 3"/>
          <p:cNvSpPr>
            <a:spLocks noGrp="1"/>
          </p:cNvSpPr>
          <p:nvPr>
            <p:ph type="sldNum" sz="quarter" idx="5"/>
          </p:nvPr>
        </p:nvSpPr>
        <p:spPr/>
        <p:txBody>
          <a:bodyPr/>
          <a:lstStyle/>
          <a:p>
            <a:fld id="{F4A5A076-F37E-4EC1-A60D-77FA0B7C6C7D}" type="slidenum">
              <a:rPr lang="en-US" smtClean="0"/>
              <a:t>46</a:t>
            </a:fld>
            <a:endParaRPr lang="en-US" dirty="0"/>
          </a:p>
        </p:txBody>
      </p:sp>
      <p:sp>
        <p:nvSpPr>
          <p:cNvPr id="5" name="TextBox 4">
            <a:extLst>
              <a:ext uri="{FF2B5EF4-FFF2-40B4-BE49-F238E27FC236}">
                <a16:creationId xmlns:a16="http://schemas.microsoft.com/office/drawing/2014/main" id="{BA4D100A-FB9B-4361-BD15-304829FDD0CC}"/>
              </a:ext>
            </a:extLst>
          </p:cNvPr>
          <p:cNvSpPr txBox="1"/>
          <p:nvPr/>
        </p:nvSpPr>
        <p:spPr>
          <a:xfrm>
            <a:off x="0" y="0"/>
            <a:ext cx="3894667" cy="371087"/>
          </a:xfrm>
          <a:prstGeom prst="rect">
            <a:avLst/>
          </a:prstGeom>
          <a:noFill/>
        </p:spPr>
        <p:txBody>
          <a:bodyPr vert="horz" lIns="93177" tIns="46589" rIns="93177" bIns="46589" rtlCol="0">
            <a:spAutoFit/>
          </a:bodyPr>
          <a:lstStyle/>
          <a:p>
            <a:endParaRPr lang="en-US" dirty="0"/>
          </a:p>
        </p:txBody>
      </p:sp>
    </p:spTree>
    <p:extLst>
      <p:ext uri="{BB962C8B-B14F-4D97-AF65-F5344CB8AC3E}">
        <p14:creationId xmlns:p14="http://schemas.microsoft.com/office/powerpoint/2010/main" val="29498550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8442E7-1E35-4707-8504-AE37222ED57D}" type="slidenum">
              <a:rPr lang="en-US" smtClean="0"/>
              <a:t>49</a:t>
            </a:fld>
            <a:endParaRPr lang="en-US" dirty="0"/>
          </a:p>
        </p:txBody>
      </p:sp>
    </p:spTree>
    <p:extLst>
      <p:ext uri="{BB962C8B-B14F-4D97-AF65-F5344CB8AC3E}">
        <p14:creationId xmlns:p14="http://schemas.microsoft.com/office/powerpoint/2010/main" val="2286374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581190" y="3085764"/>
            <a:ext cx="10993550" cy="333814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8/27/2023</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1" name="Rectangle 1">
            <a:extLst>
              <a:ext uri="{FF2B5EF4-FFF2-40B4-BE49-F238E27FC236}">
                <a16:creationId xmlns:a16="http://schemas.microsoft.com/office/drawing/2014/main" id="{5688E5B1-4139-AD48-BA45-9CE6A55A1ED0}"/>
              </a:ext>
            </a:extLst>
          </p:cNvPr>
          <p:cNvSpPr/>
          <p:nvPr userDrawn="1"/>
        </p:nvSpPr>
        <p:spPr>
          <a:xfrm>
            <a:off x="109259" y="4564339"/>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Tree>
    <p:extLst>
      <p:ext uri="{BB962C8B-B14F-4D97-AF65-F5344CB8AC3E}">
        <p14:creationId xmlns:p14="http://schemas.microsoft.com/office/powerpoint/2010/main" val="4208041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40156"/>
          </a:xfrm>
        </p:spPr>
        <p:txBody>
          <a:bodyPr anchor="t">
            <a:normAutofit/>
          </a:bodyPr>
          <a:lstStyle>
            <a:lvl1pPr>
              <a:defRPr sz="3400"/>
            </a:lvl1pPr>
          </a:lstStyle>
          <a:p>
            <a:r>
              <a:rPr lang="en-US"/>
              <a:t>Click to edit Master title style</a:t>
            </a:r>
            <a:endParaRPr lang="en-US" dirty="0"/>
          </a:p>
        </p:txBody>
      </p:sp>
      <p:sp>
        <p:nvSpPr>
          <p:cNvPr id="3" name="Content Placeholder 2"/>
          <p:cNvSpPr>
            <a:spLocks noGrp="1"/>
          </p:cNvSpPr>
          <p:nvPr>
            <p:ph idx="1"/>
          </p:nvPr>
        </p:nvSpPr>
        <p:spPr>
          <a:xfrm>
            <a:off x="581192" y="1890876"/>
            <a:ext cx="11029615" cy="40844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8/27/2023</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3" name="Rectangle 1">
            <a:extLst>
              <a:ext uri="{FF2B5EF4-FFF2-40B4-BE49-F238E27FC236}">
                <a16:creationId xmlns:a16="http://schemas.microsoft.com/office/drawing/2014/main" id="{C8660979-B6F8-480C-AAC7-48903CC3ECFC}"/>
              </a:ext>
            </a:extLst>
          </p:cNvPr>
          <p:cNvSpPr/>
          <p:nvPr userDrawn="1"/>
        </p:nvSpPr>
        <p:spPr>
          <a:xfrm>
            <a:off x="0" y="806538"/>
            <a:ext cx="453601" cy="363044"/>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Tree>
    <p:extLst>
      <p:ext uri="{BB962C8B-B14F-4D97-AF65-F5344CB8AC3E}">
        <p14:creationId xmlns:p14="http://schemas.microsoft.com/office/powerpoint/2010/main" val="2961648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390CC524-3900-1041-BDBF-D0ABD37D8E8B}"/>
              </a:ext>
            </a:extLst>
          </p:cNvPr>
          <p:cNvSpPr>
            <a:spLocks noGrp="1"/>
          </p:cNvSpPr>
          <p:nvPr>
            <p:ph type="pic" sz="quarter" idx="13"/>
          </p:nvPr>
        </p:nvSpPr>
        <p:spPr>
          <a:xfrm>
            <a:off x="0" y="0"/>
            <a:ext cx="5524500" cy="6858000"/>
          </a:xfrm>
          <a:custGeom>
            <a:avLst/>
            <a:gdLst>
              <a:gd name="connsiteX0" fmla="*/ 0 w 5524500"/>
              <a:gd name="connsiteY0" fmla="*/ 0 h 6858000"/>
              <a:gd name="connsiteX1" fmla="*/ 5524500 w 5524500"/>
              <a:gd name="connsiteY1" fmla="*/ 0 h 6858000"/>
              <a:gd name="connsiteX2" fmla="*/ 5524500 w 5524500"/>
              <a:gd name="connsiteY2" fmla="*/ 806538 h 6858000"/>
              <a:gd name="connsiteX3" fmla="*/ 4952408 w 5524500"/>
              <a:gd name="connsiteY3" fmla="*/ 806538 h 6858000"/>
              <a:gd name="connsiteX4" fmla="*/ 4952408 w 5524500"/>
              <a:gd name="connsiteY4" fmla="*/ 1187539 h 6858000"/>
              <a:gd name="connsiteX5" fmla="*/ 5524500 w 5524500"/>
              <a:gd name="connsiteY5" fmla="*/ 1187539 h 6858000"/>
              <a:gd name="connsiteX6" fmla="*/ 5524500 w 5524500"/>
              <a:gd name="connsiteY6" fmla="*/ 6858000 h 6858000"/>
              <a:gd name="connsiteX7" fmla="*/ 0 w 55245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24500" h="6858000">
                <a:moveTo>
                  <a:pt x="0" y="0"/>
                </a:moveTo>
                <a:lnTo>
                  <a:pt x="5524500" y="0"/>
                </a:lnTo>
                <a:lnTo>
                  <a:pt x="5524500" y="806538"/>
                </a:lnTo>
                <a:lnTo>
                  <a:pt x="4952408" y="806538"/>
                </a:lnTo>
                <a:lnTo>
                  <a:pt x="4952408" y="1187539"/>
                </a:lnTo>
                <a:lnTo>
                  <a:pt x="5524500" y="1187539"/>
                </a:lnTo>
                <a:lnTo>
                  <a:pt x="5524500" y="6858000"/>
                </a:lnTo>
                <a:lnTo>
                  <a:pt x="0" y="6858000"/>
                </a:lnTo>
                <a:close/>
              </a:path>
            </a:pathLst>
          </a:custGeom>
          <a:solidFill>
            <a:schemeClr val="tx2"/>
          </a:solidFill>
        </p:spPr>
        <p:txBody>
          <a:bodyPr wrap="square">
            <a:noAutofit/>
          </a:bodyPr>
          <a:lstStyle>
            <a:lvl1pPr marL="0" indent="0" algn="ctr">
              <a:buNone/>
              <a:defRPr>
                <a:solidFill>
                  <a:schemeClr val="bg1"/>
                </a:solidFill>
              </a:defRPr>
            </a:lvl1pPr>
          </a:lstStyle>
          <a:p>
            <a:r>
              <a:rPr lang="en-US" dirty="0"/>
              <a:t>Click icon to add picture</a:t>
            </a:r>
          </a:p>
        </p:txBody>
      </p:sp>
      <p:sp>
        <p:nvSpPr>
          <p:cNvPr id="3" name="Content Placeholder 2"/>
          <p:cNvSpPr>
            <a:spLocks noGrp="1"/>
          </p:cNvSpPr>
          <p:nvPr>
            <p:ph idx="1"/>
          </p:nvPr>
        </p:nvSpPr>
        <p:spPr>
          <a:xfrm>
            <a:off x="6223592" y="1890876"/>
            <a:ext cx="5387215" cy="40844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8/27/2023</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4" name="Title 1">
            <a:extLst>
              <a:ext uri="{FF2B5EF4-FFF2-40B4-BE49-F238E27FC236}">
                <a16:creationId xmlns:a16="http://schemas.microsoft.com/office/drawing/2014/main" id="{1D49B377-6CF8-9E4B-8973-3F8057D7DF48}"/>
              </a:ext>
            </a:extLst>
          </p:cNvPr>
          <p:cNvSpPr>
            <a:spLocks noGrp="1"/>
          </p:cNvSpPr>
          <p:nvPr>
            <p:ph type="title" hasCustomPrompt="1"/>
          </p:nvPr>
        </p:nvSpPr>
        <p:spPr>
          <a:xfrm>
            <a:off x="6223592" y="702156"/>
            <a:ext cx="5387215" cy="740156"/>
          </a:xfrm>
        </p:spPr>
        <p:txBody>
          <a:bodyPr anchor="t">
            <a:normAutofit/>
          </a:bodyPr>
          <a:lstStyle>
            <a:lvl1pPr>
              <a:defRPr sz="3400"/>
            </a:lvl1pPr>
          </a:lstStyle>
          <a:p>
            <a:r>
              <a:rPr lang="en-US" dirty="0"/>
              <a:t>TITLE GOES HERE</a:t>
            </a:r>
          </a:p>
        </p:txBody>
      </p:sp>
      <p:sp>
        <p:nvSpPr>
          <p:cNvPr id="19" name="Rectangle 1">
            <a:extLst>
              <a:ext uri="{FF2B5EF4-FFF2-40B4-BE49-F238E27FC236}">
                <a16:creationId xmlns:a16="http://schemas.microsoft.com/office/drawing/2014/main" id="{E11F091D-EBC7-D743-82DA-0E177FD421D4}"/>
              </a:ext>
            </a:extLst>
          </p:cNvPr>
          <p:cNvSpPr/>
          <p:nvPr userDrawn="1"/>
        </p:nvSpPr>
        <p:spPr>
          <a:xfrm>
            <a:off x="4952408" y="806538"/>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Tree>
    <p:extLst>
      <p:ext uri="{BB962C8B-B14F-4D97-AF65-F5344CB8AC3E}">
        <p14:creationId xmlns:p14="http://schemas.microsoft.com/office/powerpoint/2010/main" val="3911834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581191" y="5141974"/>
            <a:ext cx="11029615" cy="125882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8/27/2023</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1" name="Rectangle 1">
            <a:extLst>
              <a:ext uri="{FF2B5EF4-FFF2-40B4-BE49-F238E27FC236}">
                <a16:creationId xmlns:a16="http://schemas.microsoft.com/office/drawing/2014/main" id="{5DC1E635-F6E7-F248-9B85-120581E81180}"/>
              </a:ext>
            </a:extLst>
          </p:cNvPr>
          <p:cNvSpPr/>
          <p:nvPr userDrawn="1"/>
        </p:nvSpPr>
        <p:spPr>
          <a:xfrm>
            <a:off x="109259" y="5552029"/>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Tree>
    <p:extLst>
      <p:ext uri="{BB962C8B-B14F-4D97-AF65-F5344CB8AC3E}">
        <p14:creationId xmlns:p14="http://schemas.microsoft.com/office/powerpoint/2010/main" val="3661439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1194" y="1956391"/>
            <a:ext cx="3863216" cy="4467523"/>
          </a:xfrm>
        </p:spPr>
        <p:txBody>
          <a:bodyPr anchor="t">
            <a:normAutofit/>
          </a:bodyPr>
          <a:lstStyle>
            <a:lvl1pPr>
              <a:defRPr sz="1600"/>
            </a:lvl1pPr>
            <a:lvl2pPr>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93599" y="1956391"/>
            <a:ext cx="6917210" cy="446752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8/27/2023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8" name="Title 1">
            <a:extLst>
              <a:ext uri="{FF2B5EF4-FFF2-40B4-BE49-F238E27FC236}">
                <a16:creationId xmlns:a16="http://schemas.microsoft.com/office/drawing/2014/main" id="{4C75DA6C-B626-714A-8BBC-6FDDB6BE4083}"/>
              </a:ext>
            </a:extLst>
          </p:cNvPr>
          <p:cNvSpPr>
            <a:spLocks noGrp="1"/>
          </p:cNvSpPr>
          <p:nvPr>
            <p:ph type="title"/>
          </p:nvPr>
        </p:nvSpPr>
        <p:spPr>
          <a:xfrm>
            <a:off x="581192" y="702156"/>
            <a:ext cx="11029616" cy="740156"/>
          </a:xfrm>
        </p:spPr>
        <p:txBody>
          <a:bodyPr anchor="t">
            <a:normAutofit/>
          </a:bodyPr>
          <a:lstStyle>
            <a:lvl1pPr>
              <a:defRPr sz="3400"/>
            </a:lvl1pPr>
          </a:lstStyle>
          <a:p>
            <a:r>
              <a:rPr lang="en-US"/>
              <a:t>Click to edit Master title style</a:t>
            </a:r>
            <a:endParaRPr lang="en-US" dirty="0"/>
          </a:p>
        </p:txBody>
      </p:sp>
      <p:sp>
        <p:nvSpPr>
          <p:cNvPr id="9" name="Rectangle 1">
            <a:extLst>
              <a:ext uri="{FF2B5EF4-FFF2-40B4-BE49-F238E27FC236}">
                <a16:creationId xmlns:a16="http://schemas.microsoft.com/office/drawing/2014/main" id="{72B4D55A-70C8-E04B-B7E3-3355A1131891}"/>
              </a:ext>
            </a:extLst>
          </p:cNvPr>
          <p:cNvSpPr/>
          <p:nvPr userDrawn="1"/>
        </p:nvSpPr>
        <p:spPr>
          <a:xfrm>
            <a:off x="0" y="806538"/>
            <a:ext cx="453601" cy="363044"/>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Tree>
    <p:extLst>
      <p:ext uri="{BB962C8B-B14F-4D97-AF65-F5344CB8AC3E}">
        <p14:creationId xmlns:p14="http://schemas.microsoft.com/office/powerpoint/2010/main" val="230166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81192" y="2847885"/>
            <a:ext cx="4757482" cy="557784"/>
          </a:xfrm>
        </p:spPr>
        <p:txBody>
          <a:bodyPr anchor="ctr">
            <a:noAutofit/>
          </a:bodyPr>
          <a:lstStyle>
            <a:lvl1pPr marL="0" indent="0" algn="ctr">
              <a:buNone/>
              <a:defRPr sz="28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goes here</a:t>
            </a:r>
          </a:p>
        </p:txBody>
      </p:sp>
      <p:sp>
        <p:nvSpPr>
          <p:cNvPr id="4" name="Content Placeholder 3"/>
          <p:cNvSpPr>
            <a:spLocks noGrp="1"/>
          </p:cNvSpPr>
          <p:nvPr>
            <p:ph sz="half" idx="2"/>
          </p:nvPr>
        </p:nvSpPr>
        <p:spPr>
          <a:xfrm>
            <a:off x="581194" y="3523046"/>
            <a:ext cx="4757479" cy="2131499"/>
          </a:xfrm>
        </p:spPr>
        <p:txBody>
          <a:bodyPr anchor="t">
            <a:normAutofit/>
          </a:bodyPr>
          <a:lstStyle>
            <a:lvl1pPr algn="ctr">
              <a:defRPr/>
            </a:lvl1pPr>
            <a:lvl2pPr algn="ctr">
              <a:defRPr/>
            </a:lvl2pPr>
            <a:lvl3pPr algn="ctr">
              <a:defRPr/>
            </a:lvl3pPr>
            <a:lvl4pPr algn="ctr">
              <a:defRPr/>
            </a:lvl4pPr>
            <a:lvl5pPr algn="ct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604002" y="2847886"/>
            <a:ext cx="4757483" cy="553373"/>
          </a:xfrm>
        </p:spPr>
        <p:txBody>
          <a:bodyPr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8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goes here</a:t>
            </a:r>
          </a:p>
        </p:txBody>
      </p:sp>
      <p:sp>
        <p:nvSpPr>
          <p:cNvPr id="6" name="Content Placeholder 5"/>
          <p:cNvSpPr>
            <a:spLocks noGrp="1"/>
          </p:cNvSpPr>
          <p:nvPr>
            <p:ph sz="quarter" idx="4"/>
          </p:nvPr>
        </p:nvSpPr>
        <p:spPr>
          <a:xfrm>
            <a:off x="6604001" y="3523046"/>
            <a:ext cx="4757484" cy="2131499"/>
          </a:xfrm>
        </p:spPr>
        <p:txBody>
          <a:bodyPr anchor="t">
            <a:normAutofit/>
          </a:bodyPr>
          <a:lstStyle>
            <a:lvl1pPr algn="ctr">
              <a:defRPr/>
            </a:lvl1pPr>
            <a:lvl2pPr algn="ctr">
              <a:defRPr/>
            </a:lvl2pPr>
            <a:lvl3pPr algn="ctr">
              <a:defRPr/>
            </a:lvl3pPr>
            <a:lvl4pPr algn="ctr">
              <a:defRPr/>
            </a:lvl4pPr>
            <a:lvl5pPr algn="ct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8/27/2023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
        <p:nvSpPr>
          <p:cNvPr id="10" name="Title 1">
            <a:extLst>
              <a:ext uri="{FF2B5EF4-FFF2-40B4-BE49-F238E27FC236}">
                <a16:creationId xmlns:a16="http://schemas.microsoft.com/office/drawing/2014/main" id="{73CA278B-C101-7F4E-B11A-7B91B0C8E60A}"/>
              </a:ext>
            </a:extLst>
          </p:cNvPr>
          <p:cNvSpPr>
            <a:spLocks noGrp="1"/>
          </p:cNvSpPr>
          <p:nvPr>
            <p:ph type="title"/>
          </p:nvPr>
        </p:nvSpPr>
        <p:spPr>
          <a:xfrm>
            <a:off x="581192" y="702156"/>
            <a:ext cx="11029616" cy="740156"/>
          </a:xfrm>
        </p:spPr>
        <p:txBody>
          <a:bodyPr anchor="t">
            <a:normAutofit/>
          </a:bodyPr>
          <a:lstStyle>
            <a:lvl1pPr>
              <a:defRPr sz="3400"/>
            </a:lvl1pPr>
          </a:lstStyle>
          <a:p>
            <a:r>
              <a:rPr lang="en-US"/>
              <a:t>Click to edit Master title style</a:t>
            </a:r>
            <a:endParaRPr lang="en-US" dirty="0"/>
          </a:p>
        </p:txBody>
      </p:sp>
      <p:sp>
        <p:nvSpPr>
          <p:cNvPr id="11" name="Rectangle 1">
            <a:extLst>
              <a:ext uri="{FF2B5EF4-FFF2-40B4-BE49-F238E27FC236}">
                <a16:creationId xmlns:a16="http://schemas.microsoft.com/office/drawing/2014/main" id="{FE5F6035-AACE-6847-8AF4-EB3C4D79EE95}"/>
              </a:ext>
            </a:extLst>
          </p:cNvPr>
          <p:cNvSpPr/>
          <p:nvPr userDrawn="1"/>
        </p:nvSpPr>
        <p:spPr>
          <a:xfrm>
            <a:off x="0" y="806538"/>
            <a:ext cx="453601" cy="363044"/>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grpSp>
        <p:nvGrpSpPr>
          <p:cNvPr id="13" name="Group 12">
            <a:extLst>
              <a:ext uri="{FF2B5EF4-FFF2-40B4-BE49-F238E27FC236}">
                <a16:creationId xmlns:a16="http://schemas.microsoft.com/office/drawing/2014/main" id="{7D914FC0-3771-6041-9E7C-1C624C85A803}"/>
              </a:ext>
            </a:extLst>
          </p:cNvPr>
          <p:cNvGrpSpPr/>
          <p:nvPr userDrawn="1"/>
        </p:nvGrpSpPr>
        <p:grpSpPr>
          <a:xfrm>
            <a:off x="5463336" y="2250891"/>
            <a:ext cx="1016001" cy="3839220"/>
            <a:chOff x="5510085" y="2250891"/>
            <a:chExt cx="1016001" cy="3839220"/>
          </a:xfrm>
        </p:grpSpPr>
        <p:cxnSp>
          <p:nvCxnSpPr>
            <p:cNvPr id="14" name="Straight Connector 13">
              <a:extLst>
                <a:ext uri="{FF2B5EF4-FFF2-40B4-BE49-F238E27FC236}">
                  <a16:creationId xmlns:a16="http://schemas.microsoft.com/office/drawing/2014/main" id="{0AED3128-974C-7F4B-BF36-A3836D1725F6}"/>
                </a:ext>
              </a:extLst>
            </p:cNvPr>
            <p:cNvCxnSpPr/>
            <p:nvPr/>
          </p:nvCxnSpPr>
          <p:spPr>
            <a:xfrm>
              <a:off x="6018085" y="2340176"/>
              <a:ext cx="0" cy="37499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
              <a:extLst>
                <a:ext uri="{FF2B5EF4-FFF2-40B4-BE49-F238E27FC236}">
                  <a16:creationId xmlns:a16="http://schemas.microsoft.com/office/drawing/2014/main" id="{2D2224CB-5DFF-3D4B-816B-1A44228A23EE}"/>
                </a:ext>
              </a:extLst>
            </p:cNvPr>
            <p:cNvSpPr/>
            <p:nvPr/>
          </p:nvSpPr>
          <p:spPr>
            <a:xfrm>
              <a:off x="5510085" y="2250891"/>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r>
                <a:rPr lang="en-US" sz="1600" kern="0" noProof="0" dirty="0">
                  <a:solidFill>
                    <a:srgbClr val="FFFFFF"/>
                  </a:solidFill>
                  <a:latin typeface="Helvetica Light"/>
                  <a:sym typeface="Helvetica Light"/>
                </a:rPr>
                <a:t>VS</a:t>
              </a:r>
            </a:p>
          </p:txBody>
        </p:sp>
      </p:grpSp>
    </p:spTree>
    <p:extLst>
      <p:ext uri="{BB962C8B-B14F-4D97-AF65-F5344CB8AC3E}">
        <p14:creationId xmlns:p14="http://schemas.microsoft.com/office/powerpoint/2010/main" val="3308255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DB4ED54-5B5E-4A04-93D3-5772E3CE3818}" type="datetime1">
              <a:rPr lang="en-US" smtClean="0"/>
              <a:t>8/27/2023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
        <p:nvSpPr>
          <p:cNvPr id="6" name="Title 1">
            <a:extLst>
              <a:ext uri="{FF2B5EF4-FFF2-40B4-BE49-F238E27FC236}">
                <a16:creationId xmlns:a16="http://schemas.microsoft.com/office/drawing/2014/main" id="{E2F4516B-8A37-894B-82AE-60204E6767D9}"/>
              </a:ext>
            </a:extLst>
          </p:cNvPr>
          <p:cNvSpPr>
            <a:spLocks noGrp="1"/>
          </p:cNvSpPr>
          <p:nvPr>
            <p:ph type="title"/>
          </p:nvPr>
        </p:nvSpPr>
        <p:spPr>
          <a:xfrm>
            <a:off x="581192" y="702156"/>
            <a:ext cx="11029616" cy="740156"/>
          </a:xfrm>
        </p:spPr>
        <p:txBody>
          <a:bodyPr anchor="t">
            <a:normAutofit/>
          </a:bodyPr>
          <a:lstStyle>
            <a:lvl1pPr>
              <a:defRPr sz="3400"/>
            </a:lvl1pPr>
          </a:lstStyle>
          <a:p>
            <a:r>
              <a:rPr lang="en-US"/>
              <a:t>Click to edit Master title style</a:t>
            </a:r>
            <a:endParaRPr lang="en-US" dirty="0"/>
          </a:p>
        </p:txBody>
      </p:sp>
      <p:sp>
        <p:nvSpPr>
          <p:cNvPr id="7" name="Rectangle 1">
            <a:extLst>
              <a:ext uri="{FF2B5EF4-FFF2-40B4-BE49-F238E27FC236}">
                <a16:creationId xmlns:a16="http://schemas.microsoft.com/office/drawing/2014/main" id="{CC16CE43-CB3C-7544-B05B-0A9F706D6FD8}"/>
              </a:ext>
            </a:extLst>
          </p:cNvPr>
          <p:cNvSpPr/>
          <p:nvPr userDrawn="1"/>
        </p:nvSpPr>
        <p:spPr>
          <a:xfrm>
            <a:off x="0" y="806538"/>
            <a:ext cx="453601" cy="363044"/>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Tree>
    <p:extLst>
      <p:ext uri="{BB962C8B-B14F-4D97-AF65-F5344CB8AC3E}">
        <p14:creationId xmlns:p14="http://schemas.microsoft.com/office/powerpoint/2010/main" val="3970103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8/27/2023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01450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rrow Content Large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EEDEA7C-D9D3-5E4A-A0E6-B7A0ED5E0F89}"/>
              </a:ext>
            </a:extLst>
          </p:cNvPr>
          <p:cNvSpPr>
            <a:spLocks noGrp="1"/>
          </p:cNvSpPr>
          <p:nvPr>
            <p:ph type="pic" sz="quarter" idx="13"/>
          </p:nvPr>
        </p:nvSpPr>
        <p:spPr>
          <a:xfrm>
            <a:off x="5181599" y="0"/>
            <a:ext cx="7010400" cy="6858000"/>
          </a:xfrm>
          <a:custGeom>
            <a:avLst/>
            <a:gdLst>
              <a:gd name="connsiteX0" fmla="*/ 0 w 7010400"/>
              <a:gd name="connsiteY0" fmla="*/ 0 h 6858000"/>
              <a:gd name="connsiteX1" fmla="*/ 7010400 w 7010400"/>
              <a:gd name="connsiteY1" fmla="*/ 0 h 6858000"/>
              <a:gd name="connsiteX2" fmla="*/ 7010400 w 7010400"/>
              <a:gd name="connsiteY2" fmla="*/ 6858000 h 6858000"/>
              <a:gd name="connsiteX3" fmla="*/ 0 w 7010400"/>
              <a:gd name="connsiteY3" fmla="*/ 6858000 h 6858000"/>
              <a:gd name="connsiteX4" fmla="*/ 0 w 7010400"/>
              <a:gd name="connsiteY4" fmla="*/ 2620396 h 6858000"/>
              <a:gd name="connsiteX5" fmla="*/ 508001 w 7010400"/>
              <a:gd name="connsiteY5" fmla="*/ 2620396 h 6858000"/>
              <a:gd name="connsiteX6" fmla="*/ 508001 w 7010400"/>
              <a:gd name="connsiteY6" fmla="*/ 2239395 h 6858000"/>
              <a:gd name="connsiteX7" fmla="*/ 0 w 7010400"/>
              <a:gd name="connsiteY7" fmla="*/ 223939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10400" h="6858000">
                <a:moveTo>
                  <a:pt x="0" y="0"/>
                </a:moveTo>
                <a:lnTo>
                  <a:pt x="7010400" y="0"/>
                </a:lnTo>
                <a:lnTo>
                  <a:pt x="7010400" y="6858000"/>
                </a:lnTo>
                <a:lnTo>
                  <a:pt x="0" y="6858000"/>
                </a:lnTo>
                <a:lnTo>
                  <a:pt x="0" y="2620396"/>
                </a:lnTo>
                <a:lnTo>
                  <a:pt x="508001" y="2620396"/>
                </a:lnTo>
                <a:lnTo>
                  <a:pt x="508001" y="2239395"/>
                </a:lnTo>
                <a:lnTo>
                  <a:pt x="0" y="2239395"/>
                </a:lnTo>
                <a:close/>
              </a:path>
            </a:pathLst>
          </a:custGeom>
          <a:solidFill>
            <a:schemeClr val="tx2"/>
          </a:solidFill>
        </p:spPr>
        <p:txBody>
          <a:bodyPr wrap="square">
            <a:noAutofit/>
          </a:bodyPr>
          <a:lstStyle/>
          <a:p>
            <a:r>
              <a:rPr lang="en-US" dirty="0"/>
              <a:t>Click icon to add picture</a:t>
            </a:r>
          </a:p>
        </p:txBody>
      </p:sp>
      <p:sp>
        <p:nvSpPr>
          <p:cNvPr id="2" name="Date Placeholder 1"/>
          <p:cNvSpPr>
            <a:spLocks noGrp="1"/>
          </p:cNvSpPr>
          <p:nvPr>
            <p:ph type="dt" sz="half" idx="10"/>
          </p:nvPr>
        </p:nvSpPr>
        <p:spPr/>
        <p:txBody>
          <a:bodyPr/>
          <a:lstStyle/>
          <a:p>
            <a:fld id="{4EDE50D6-574B-40AF-946F-D52A04ADE379}" type="datetime1">
              <a:rPr lang="en-US" smtClean="0"/>
              <a:t>8/27/2023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
        <p:nvSpPr>
          <p:cNvPr id="12" name="Rectangle 1">
            <a:extLst>
              <a:ext uri="{FF2B5EF4-FFF2-40B4-BE49-F238E27FC236}">
                <a16:creationId xmlns:a16="http://schemas.microsoft.com/office/drawing/2014/main" id="{EF358276-528D-1F4E-804A-4F9FDE93568A}"/>
              </a:ext>
            </a:extLst>
          </p:cNvPr>
          <p:cNvSpPr/>
          <p:nvPr userDrawn="1"/>
        </p:nvSpPr>
        <p:spPr>
          <a:xfrm>
            <a:off x="4673599" y="2239395"/>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15" name="Rectangle 1">
            <a:extLst>
              <a:ext uri="{FF2B5EF4-FFF2-40B4-BE49-F238E27FC236}">
                <a16:creationId xmlns:a16="http://schemas.microsoft.com/office/drawing/2014/main" id="{A6817E56-9BF4-B245-9536-10F7E163D7D9}"/>
              </a:ext>
            </a:extLst>
          </p:cNvPr>
          <p:cNvSpPr/>
          <p:nvPr userDrawn="1"/>
        </p:nvSpPr>
        <p:spPr>
          <a:xfrm>
            <a:off x="581192" y="875830"/>
            <a:ext cx="2540001" cy="25400"/>
          </a:xfrm>
          <a:prstGeom prst="rect">
            <a:avLst/>
          </a:prstGeom>
          <a:solidFill>
            <a:srgbClr val="24282B"/>
          </a:solidFill>
          <a:ln w="12700">
            <a:miter lim="400000"/>
          </a:ln>
        </p:spPr>
        <p:txBody>
          <a:bodyPr lIns="50800" tIns="50800" rIns="50800" bIns="50800" anchor="ctr"/>
          <a:lstStyle/>
          <a:p>
            <a:pPr algn="ctr">
              <a:defRPr sz="3200" spc="0">
                <a:solidFill>
                  <a:srgbClr val="0433FF"/>
                </a:solidFill>
                <a:latin typeface="Helvetica Light"/>
                <a:ea typeface="Helvetica Light"/>
                <a:cs typeface="Helvetica Light"/>
                <a:sym typeface="Helvetica Light"/>
              </a:defRPr>
            </a:pPr>
            <a:endParaRPr lang="en-US" noProof="0" dirty="0"/>
          </a:p>
        </p:txBody>
      </p:sp>
      <p:sp>
        <p:nvSpPr>
          <p:cNvPr id="18" name="Content Placeholder 2">
            <a:extLst>
              <a:ext uri="{FF2B5EF4-FFF2-40B4-BE49-F238E27FC236}">
                <a16:creationId xmlns:a16="http://schemas.microsoft.com/office/drawing/2014/main" id="{A2F758DC-4792-1D42-83A8-ED4E6CD5F7E3}"/>
              </a:ext>
            </a:extLst>
          </p:cNvPr>
          <p:cNvSpPr>
            <a:spLocks noGrp="1"/>
          </p:cNvSpPr>
          <p:nvPr>
            <p:ph sz="half" idx="1"/>
          </p:nvPr>
        </p:nvSpPr>
        <p:spPr>
          <a:xfrm>
            <a:off x="581194" y="2720636"/>
            <a:ext cx="3863216" cy="3634317"/>
          </a:xfrm>
        </p:spPr>
        <p:txBody>
          <a:bodyPr anchor="t">
            <a:normAutofit/>
          </a:bodyPr>
          <a:lstStyle>
            <a:lvl1pPr>
              <a:defRPr sz="1600"/>
            </a:lvl1pPr>
            <a:lvl2pPr>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itle 1">
            <a:extLst>
              <a:ext uri="{FF2B5EF4-FFF2-40B4-BE49-F238E27FC236}">
                <a16:creationId xmlns:a16="http://schemas.microsoft.com/office/drawing/2014/main" id="{2859246A-0674-144E-84D6-29D5891C06F8}"/>
              </a:ext>
            </a:extLst>
          </p:cNvPr>
          <p:cNvSpPr>
            <a:spLocks noGrp="1"/>
          </p:cNvSpPr>
          <p:nvPr>
            <p:ph type="title" hasCustomPrompt="1"/>
          </p:nvPr>
        </p:nvSpPr>
        <p:spPr>
          <a:xfrm>
            <a:off x="581192" y="1304660"/>
            <a:ext cx="3863216" cy="1415976"/>
          </a:xfrm>
        </p:spPr>
        <p:txBody>
          <a:bodyPr anchor="t">
            <a:normAutofit/>
          </a:bodyPr>
          <a:lstStyle>
            <a:lvl1pPr>
              <a:defRPr sz="3400"/>
            </a:lvl1pPr>
          </a:lstStyle>
          <a:p>
            <a:r>
              <a:rPr lang="en-US" dirty="0"/>
              <a:t>Title goes here</a:t>
            </a:r>
          </a:p>
        </p:txBody>
      </p:sp>
    </p:spTree>
    <p:extLst>
      <p:ext uri="{BB962C8B-B14F-4D97-AF65-F5344CB8AC3E}">
        <p14:creationId xmlns:p14="http://schemas.microsoft.com/office/powerpoint/2010/main" val="371828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8/27/2023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
        <p:nvSpPr>
          <p:cNvPr id="5" name="Rectangle 1">
            <a:extLst>
              <a:ext uri="{FF2B5EF4-FFF2-40B4-BE49-F238E27FC236}">
                <a16:creationId xmlns:a16="http://schemas.microsoft.com/office/drawing/2014/main" id="{360596E6-4DE9-A746-9D39-94401D2B4645}"/>
              </a:ext>
            </a:extLst>
          </p:cNvPr>
          <p:cNvSpPr/>
          <p:nvPr userDrawn="1"/>
        </p:nvSpPr>
        <p:spPr>
          <a:xfrm rot="16200000">
            <a:off x="3619401" y="2402840"/>
            <a:ext cx="1270001" cy="12701"/>
          </a:xfrm>
          <a:prstGeom prst="rect">
            <a:avLst/>
          </a:prstGeom>
          <a:solidFill>
            <a:srgbClr val="111111"/>
          </a:solidFill>
          <a:ln w="12700">
            <a:miter lim="400000"/>
          </a:ln>
        </p:spPr>
        <p:txBody>
          <a:bodyPr lIns="25400" tIns="25400" rIns="25400" bIns="25400" anchor="ctr"/>
          <a:lstStyle/>
          <a:p>
            <a:pPr algn="ctr">
              <a:defRPr sz="3200" spc="0">
                <a:solidFill>
                  <a:srgbClr val="000000"/>
                </a:solidFill>
                <a:latin typeface="Helvetica Light"/>
                <a:ea typeface="Helvetica Light"/>
                <a:cs typeface="Helvetica Light"/>
                <a:sym typeface="Helvetica Light"/>
              </a:defRPr>
            </a:pPr>
            <a:endParaRPr lang="en-US" sz="1600" noProof="0" dirty="0"/>
          </a:p>
        </p:txBody>
      </p:sp>
      <p:sp>
        <p:nvSpPr>
          <p:cNvPr id="14" name="Picture Placeholder 13">
            <a:extLst>
              <a:ext uri="{FF2B5EF4-FFF2-40B4-BE49-F238E27FC236}">
                <a16:creationId xmlns:a16="http://schemas.microsoft.com/office/drawing/2014/main" id="{14FCD294-AF1C-5E4C-A4DA-80CFCFA430D2}"/>
              </a:ext>
            </a:extLst>
          </p:cNvPr>
          <p:cNvSpPr>
            <a:spLocks noGrp="1"/>
          </p:cNvSpPr>
          <p:nvPr>
            <p:ph type="pic" sz="quarter" idx="13"/>
          </p:nvPr>
        </p:nvSpPr>
        <p:spPr>
          <a:xfrm>
            <a:off x="973138" y="917461"/>
            <a:ext cx="2205037" cy="4989627"/>
          </a:xfrm>
          <a:custGeom>
            <a:avLst/>
            <a:gdLst>
              <a:gd name="connsiteX0" fmla="*/ 0 w 2205037"/>
              <a:gd name="connsiteY0" fmla="*/ 0 h 4989627"/>
              <a:gd name="connsiteX1" fmla="*/ 2205037 w 2205037"/>
              <a:gd name="connsiteY1" fmla="*/ 0 h 4989627"/>
              <a:gd name="connsiteX2" fmla="*/ 2205037 w 2205037"/>
              <a:gd name="connsiteY2" fmla="*/ 4989627 h 4989627"/>
              <a:gd name="connsiteX3" fmla="*/ 0 w 2205037"/>
              <a:gd name="connsiteY3" fmla="*/ 4989627 h 4989627"/>
              <a:gd name="connsiteX4" fmla="*/ 0 w 2205037"/>
              <a:gd name="connsiteY4" fmla="*/ 4286290 h 4989627"/>
              <a:gd name="connsiteX5" fmla="*/ 809319 w 2205037"/>
              <a:gd name="connsiteY5" fmla="*/ 4286290 h 4989627"/>
              <a:gd name="connsiteX6" fmla="*/ 809319 w 2205037"/>
              <a:gd name="connsiteY6" fmla="*/ 3905289 h 4989627"/>
              <a:gd name="connsiteX7" fmla="*/ 0 w 2205037"/>
              <a:gd name="connsiteY7" fmla="*/ 3905289 h 49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5037" h="4989627">
                <a:moveTo>
                  <a:pt x="0" y="0"/>
                </a:moveTo>
                <a:lnTo>
                  <a:pt x="2205037" y="0"/>
                </a:lnTo>
                <a:lnTo>
                  <a:pt x="2205037" y="4989627"/>
                </a:lnTo>
                <a:lnTo>
                  <a:pt x="0" y="4989627"/>
                </a:lnTo>
                <a:lnTo>
                  <a:pt x="0" y="4286290"/>
                </a:lnTo>
                <a:lnTo>
                  <a:pt x="809319" y="4286290"/>
                </a:lnTo>
                <a:lnTo>
                  <a:pt x="809319" y="3905289"/>
                </a:lnTo>
                <a:lnTo>
                  <a:pt x="0" y="3905289"/>
                </a:lnTo>
                <a:close/>
              </a:path>
            </a:pathLst>
          </a:custGeom>
          <a:solidFill>
            <a:schemeClr val="tx2"/>
          </a:solidFill>
        </p:spPr>
        <p:txBody>
          <a:bodyPr wrap="square">
            <a:noAutofit/>
          </a:bodyPr>
          <a:lstStyle/>
          <a:p>
            <a:r>
              <a:rPr lang="en-US" dirty="0"/>
              <a:t>Click icon to add picture</a:t>
            </a:r>
          </a:p>
        </p:txBody>
      </p:sp>
      <p:sp>
        <p:nvSpPr>
          <p:cNvPr id="15" name="Rectangle 1">
            <a:extLst>
              <a:ext uri="{FF2B5EF4-FFF2-40B4-BE49-F238E27FC236}">
                <a16:creationId xmlns:a16="http://schemas.microsoft.com/office/drawing/2014/main" id="{8EDF2123-85B2-F547-8D7A-F0273E1E9E85}"/>
              </a:ext>
            </a:extLst>
          </p:cNvPr>
          <p:cNvSpPr/>
          <p:nvPr userDrawn="1"/>
        </p:nvSpPr>
        <p:spPr>
          <a:xfrm>
            <a:off x="764089" y="4824593"/>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18" name="Title 1">
            <a:extLst>
              <a:ext uri="{FF2B5EF4-FFF2-40B4-BE49-F238E27FC236}">
                <a16:creationId xmlns:a16="http://schemas.microsoft.com/office/drawing/2014/main" id="{51DA15C9-6722-0B47-897A-7DC9AED35B7C}"/>
              </a:ext>
            </a:extLst>
          </p:cNvPr>
          <p:cNvSpPr>
            <a:spLocks noGrp="1"/>
          </p:cNvSpPr>
          <p:nvPr>
            <p:ph type="title" hasCustomPrompt="1"/>
          </p:nvPr>
        </p:nvSpPr>
        <p:spPr>
          <a:xfrm>
            <a:off x="4248051" y="2945525"/>
            <a:ext cx="2945494" cy="1613201"/>
          </a:xfrm>
        </p:spPr>
        <p:txBody>
          <a:bodyPr lIns="0" tIns="0" rIns="0" bIns="0" anchor="b">
            <a:normAutofit/>
          </a:bodyPr>
          <a:lstStyle>
            <a:lvl1pPr>
              <a:defRPr sz="3400"/>
            </a:lvl1pPr>
          </a:lstStyle>
          <a:p>
            <a:r>
              <a:rPr lang="en-US" dirty="0"/>
              <a:t>TITLE GOES HERE</a:t>
            </a:r>
          </a:p>
        </p:txBody>
      </p:sp>
      <p:sp>
        <p:nvSpPr>
          <p:cNvPr id="22" name="Content Placeholder 20">
            <a:extLst>
              <a:ext uri="{FF2B5EF4-FFF2-40B4-BE49-F238E27FC236}">
                <a16:creationId xmlns:a16="http://schemas.microsoft.com/office/drawing/2014/main" id="{5FFB748F-E999-9A4B-B9D8-B6E1C2AE0134}"/>
              </a:ext>
            </a:extLst>
          </p:cNvPr>
          <p:cNvSpPr>
            <a:spLocks noGrp="1"/>
          </p:cNvSpPr>
          <p:nvPr>
            <p:ph sz="quarter" idx="14"/>
          </p:nvPr>
        </p:nvSpPr>
        <p:spPr>
          <a:xfrm>
            <a:off x="7405688" y="2005013"/>
            <a:ext cx="4510087" cy="4027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5821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alle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8/27/2023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
        <p:nvSpPr>
          <p:cNvPr id="5" name="placeholder.jpg">
            <a:extLst>
              <a:ext uri="{FF2B5EF4-FFF2-40B4-BE49-F238E27FC236}">
                <a16:creationId xmlns:a16="http://schemas.microsoft.com/office/drawing/2014/main" id="{D447DA2F-5DA0-834C-9AFA-DC4F7B4ECCDC}"/>
              </a:ext>
            </a:extLst>
          </p:cNvPr>
          <p:cNvSpPr>
            <a:spLocks noGrp="1"/>
          </p:cNvSpPr>
          <p:nvPr>
            <p:ph type="pic" sz="quarter" idx="13"/>
          </p:nvPr>
        </p:nvSpPr>
        <p:spPr>
          <a:xfrm>
            <a:off x="10128308" y="717550"/>
            <a:ext cx="2063601" cy="4953001"/>
          </a:xfrm>
          <a:prstGeom prst="rect">
            <a:avLst/>
          </a:prstGeom>
          <a:solidFill>
            <a:schemeClr val="tx2"/>
          </a:solidFill>
        </p:spPr>
        <p:txBody>
          <a:bodyPr lIns="91439" tIns="45719" rIns="91439" bIns="45719">
            <a:noAutofit/>
          </a:bodyPr>
          <a:lstStyle/>
          <a:p>
            <a:r>
              <a:rPr lang="en-US" noProof="0" dirty="0"/>
              <a:t>Click icon to add picture</a:t>
            </a:r>
          </a:p>
        </p:txBody>
      </p:sp>
      <p:sp>
        <p:nvSpPr>
          <p:cNvPr id="10" name="Picture Placeholder 9">
            <a:extLst>
              <a:ext uri="{FF2B5EF4-FFF2-40B4-BE49-F238E27FC236}">
                <a16:creationId xmlns:a16="http://schemas.microsoft.com/office/drawing/2014/main" id="{0292654E-1088-3C42-A573-2CBF48FA3324}"/>
              </a:ext>
            </a:extLst>
          </p:cNvPr>
          <p:cNvSpPr>
            <a:spLocks noGrp="1"/>
          </p:cNvSpPr>
          <p:nvPr>
            <p:ph type="pic" sz="quarter" idx="14"/>
          </p:nvPr>
        </p:nvSpPr>
        <p:spPr>
          <a:xfrm>
            <a:off x="1274457" y="3168650"/>
            <a:ext cx="3367194" cy="3689350"/>
          </a:xfrm>
          <a:custGeom>
            <a:avLst/>
            <a:gdLst>
              <a:gd name="connsiteX0" fmla="*/ 0 w 3367194"/>
              <a:gd name="connsiteY0" fmla="*/ 0 h 3689350"/>
              <a:gd name="connsiteX1" fmla="*/ 3367194 w 3367194"/>
              <a:gd name="connsiteY1" fmla="*/ 0 h 3689350"/>
              <a:gd name="connsiteX2" fmla="*/ 3367194 w 3367194"/>
              <a:gd name="connsiteY2" fmla="*/ 3689350 h 3689350"/>
              <a:gd name="connsiteX3" fmla="*/ 0 w 3367194"/>
              <a:gd name="connsiteY3" fmla="*/ 3689350 h 3689350"/>
              <a:gd name="connsiteX4" fmla="*/ 0 w 3367194"/>
              <a:gd name="connsiteY4" fmla="*/ 2035101 h 3689350"/>
              <a:gd name="connsiteX5" fmla="*/ 508000 w 3367194"/>
              <a:gd name="connsiteY5" fmla="*/ 2035101 h 3689350"/>
              <a:gd name="connsiteX6" fmla="*/ 508000 w 3367194"/>
              <a:gd name="connsiteY6" fmla="*/ 1654100 h 3689350"/>
              <a:gd name="connsiteX7" fmla="*/ 0 w 3367194"/>
              <a:gd name="connsiteY7" fmla="*/ 1654100 h 368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7194" h="3689350">
                <a:moveTo>
                  <a:pt x="0" y="0"/>
                </a:moveTo>
                <a:lnTo>
                  <a:pt x="3367194" y="0"/>
                </a:lnTo>
                <a:lnTo>
                  <a:pt x="3367194" y="3689350"/>
                </a:lnTo>
                <a:lnTo>
                  <a:pt x="0" y="3689350"/>
                </a:lnTo>
                <a:lnTo>
                  <a:pt x="0" y="2035101"/>
                </a:lnTo>
                <a:lnTo>
                  <a:pt x="508000" y="2035101"/>
                </a:lnTo>
                <a:lnTo>
                  <a:pt x="508000" y="1654100"/>
                </a:lnTo>
                <a:lnTo>
                  <a:pt x="0" y="1654100"/>
                </a:lnTo>
                <a:close/>
              </a:path>
            </a:pathLst>
          </a:custGeom>
          <a:solidFill>
            <a:schemeClr val="tx2"/>
          </a:solidFill>
        </p:spPr>
        <p:txBody>
          <a:bodyPr wrap="square" lIns="91439" tIns="45719" rIns="91439" bIns="45719">
            <a:noAutofit/>
          </a:bodyPr>
          <a:lstStyle/>
          <a:p>
            <a:r>
              <a:rPr lang="en-US" noProof="0" dirty="0"/>
              <a:t>Click icon to add picture</a:t>
            </a:r>
          </a:p>
        </p:txBody>
      </p:sp>
      <p:sp>
        <p:nvSpPr>
          <p:cNvPr id="7" name="placeholder.jpg">
            <a:extLst>
              <a:ext uri="{FF2B5EF4-FFF2-40B4-BE49-F238E27FC236}">
                <a16:creationId xmlns:a16="http://schemas.microsoft.com/office/drawing/2014/main" id="{098C8554-580A-2442-9906-28A71B624A68}"/>
              </a:ext>
            </a:extLst>
          </p:cNvPr>
          <p:cNvSpPr>
            <a:spLocks noGrp="1"/>
          </p:cNvSpPr>
          <p:nvPr>
            <p:ph type="pic" sz="quarter" idx="15"/>
          </p:nvPr>
        </p:nvSpPr>
        <p:spPr>
          <a:xfrm>
            <a:off x="1274457" y="0"/>
            <a:ext cx="3367194" cy="2667000"/>
          </a:xfrm>
          <a:prstGeom prst="rect">
            <a:avLst/>
          </a:prstGeom>
          <a:solidFill>
            <a:schemeClr val="tx2"/>
          </a:solidFill>
        </p:spPr>
        <p:txBody>
          <a:bodyPr lIns="91439" tIns="45719" rIns="91439" bIns="45719">
            <a:noAutofit/>
          </a:bodyPr>
          <a:lstStyle/>
          <a:p>
            <a:r>
              <a:rPr lang="en-US" noProof="0" dirty="0"/>
              <a:t>Click icon to add picture</a:t>
            </a:r>
          </a:p>
        </p:txBody>
      </p:sp>
      <p:sp>
        <p:nvSpPr>
          <p:cNvPr id="11" name="Rectangle 1">
            <a:extLst>
              <a:ext uri="{FF2B5EF4-FFF2-40B4-BE49-F238E27FC236}">
                <a16:creationId xmlns:a16="http://schemas.microsoft.com/office/drawing/2014/main" id="{4DD41584-4B5C-2B41-B712-6810C565BC56}"/>
              </a:ext>
            </a:extLst>
          </p:cNvPr>
          <p:cNvSpPr/>
          <p:nvPr userDrawn="1"/>
        </p:nvSpPr>
        <p:spPr>
          <a:xfrm>
            <a:off x="766456" y="4822750"/>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12" name="Rectangle 1">
            <a:extLst>
              <a:ext uri="{FF2B5EF4-FFF2-40B4-BE49-F238E27FC236}">
                <a16:creationId xmlns:a16="http://schemas.microsoft.com/office/drawing/2014/main" id="{BCFE255A-D792-824C-B7BD-0F53CCBE9393}"/>
              </a:ext>
            </a:extLst>
          </p:cNvPr>
          <p:cNvSpPr/>
          <p:nvPr userDrawn="1"/>
        </p:nvSpPr>
        <p:spPr>
          <a:xfrm>
            <a:off x="9493307" y="2901950"/>
            <a:ext cx="1270001" cy="12700"/>
          </a:xfrm>
          <a:prstGeom prst="rect">
            <a:avLst/>
          </a:prstGeom>
          <a:solidFill>
            <a:srgbClr val="24282B"/>
          </a:solidFill>
          <a:ln w="12700">
            <a:miter lim="400000"/>
          </a:ln>
        </p:spPr>
        <p:txBody>
          <a:bodyPr lIns="25400" tIns="25400" rIns="25400" bIns="25400" anchor="ctr"/>
          <a:lstStyle/>
          <a:p>
            <a:pPr algn="ctr">
              <a:defRPr sz="3200" spc="0">
                <a:solidFill>
                  <a:srgbClr val="0433FF"/>
                </a:solidFill>
                <a:latin typeface="Helvetica Light"/>
                <a:ea typeface="Helvetica Light"/>
                <a:cs typeface="Helvetica Light"/>
                <a:sym typeface="Helvetica Light"/>
              </a:defRPr>
            </a:pPr>
            <a:endParaRPr lang="en-US" sz="1600" noProof="0" dirty="0"/>
          </a:p>
        </p:txBody>
      </p:sp>
      <p:sp>
        <p:nvSpPr>
          <p:cNvPr id="13" name="Rectangle 1">
            <a:extLst>
              <a:ext uri="{FF2B5EF4-FFF2-40B4-BE49-F238E27FC236}">
                <a16:creationId xmlns:a16="http://schemas.microsoft.com/office/drawing/2014/main" id="{C5F7BCC5-255A-E040-9CB6-55FC42CEBF16}"/>
              </a:ext>
            </a:extLst>
          </p:cNvPr>
          <p:cNvSpPr/>
          <p:nvPr userDrawn="1"/>
        </p:nvSpPr>
        <p:spPr>
          <a:xfrm rot="16200000">
            <a:off x="3519629" y="2273300"/>
            <a:ext cx="1270001" cy="12700"/>
          </a:xfrm>
          <a:prstGeom prst="rect">
            <a:avLst/>
          </a:prstGeom>
          <a:solidFill>
            <a:srgbClr val="24282B"/>
          </a:solidFill>
          <a:ln w="12700">
            <a:miter lim="400000"/>
          </a:ln>
        </p:spPr>
        <p:txBody>
          <a:bodyPr lIns="25400" tIns="25400" rIns="25400" bIns="25400" anchor="ctr"/>
          <a:lstStyle/>
          <a:p>
            <a:pPr algn="ctr">
              <a:defRPr sz="3200" spc="0">
                <a:solidFill>
                  <a:srgbClr val="0433FF"/>
                </a:solidFill>
                <a:latin typeface="Helvetica Light"/>
                <a:ea typeface="Helvetica Light"/>
                <a:cs typeface="Helvetica Light"/>
                <a:sym typeface="Helvetica Light"/>
              </a:defRPr>
            </a:pPr>
            <a:endParaRPr lang="en-US" sz="1600" noProof="0" dirty="0"/>
          </a:p>
        </p:txBody>
      </p:sp>
      <p:sp>
        <p:nvSpPr>
          <p:cNvPr id="16" name="Title 1">
            <a:extLst>
              <a:ext uri="{FF2B5EF4-FFF2-40B4-BE49-F238E27FC236}">
                <a16:creationId xmlns:a16="http://schemas.microsoft.com/office/drawing/2014/main" id="{A015DDBE-BC7A-D046-BEA1-79A44722B1F7}"/>
              </a:ext>
            </a:extLst>
          </p:cNvPr>
          <p:cNvSpPr>
            <a:spLocks noGrp="1"/>
          </p:cNvSpPr>
          <p:nvPr>
            <p:ph type="title" hasCustomPrompt="1"/>
          </p:nvPr>
        </p:nvSpPr>
        <p:spPr>
          <a:xfrm>
            <a:off x="6152484" y="3486000"/>
            <a:ext cx="3658324" cy="1613201"/>
          </a:xfrm>
        </p:spPr>
        <p:txBody>
          <a:bodyPr lIns="0" tIns="0" rIns="0" bIns="0" anchor="ctr">
            <a:normAutofit/>
          </a:bodyPr>
          <a:lstStyle>
            <a:lvl1pPr>
              <a:defRPr sz="3400"/>
            </a:lvl1pPr>
          </a:lstStyle>
          <a:p>
            <a:r>
              <a:rPr lang="en-US" dirty="0"/>
              <a:t>TITLE GOES HERE</a:t>
            </a:r>
          </a:p>
        </p:txBody>
      </p:sp>
    </p:spTree>
    <p:extLst>
      <p:ext uri="{BB962C8B-B14F-4D97-AF65-F5344CB8AC3E}">
        <p14:creationId xmlns:p14="http://schemas.microsoft.com/office/powerpoint/2010/main" val="2926791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8/27/2023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
        <p:nvSpPr>
          <p:cNvPr id="5" name="Rectangle 1">
            <a:extLst>
              <a:ext uri="{FF2B5EF4-FFF2-40B4-BE49-F238E27FC236}">
                <a16:creationId xmlns:a16="http://schemas.microsoft.com/office/drawing/2014/main" id="{D6BDBD8F-0811-E743-8D29-95FBA6111DCA}"/>
              </a:ext>
            </a:extLst>
          </p:cNvPr>
          <p:cNvSpPr/>
          <p:nvPr userDrawn="1"/>
        </p:nvSpPr>
        <p:spPr>
          <a:xfrm>
            <a:off x="5216208" y="-1"/>
            <a:ext cx="6975793" cy="6858001"/>
          </a:xfrm>
          <a:prstGeom prst="rect">
            <a:avLst/>
          </a:prstGeom>
          <a:solidFill>
            <a:schemeClr val="tx2"/>
          </a:solidFill>
          <a:ln w="12700">
            <a:miter lim="400000"/>
          </a:ln>
        </p:spPr>
        <p:txBody>
          <a:bodyPr lIns="25400" tIns="25400" rIns="25400" bIns="25400" anchor="ctr"/>
          <a:lstStyle/>
          <a:p>
            <a:pPr algn="ctr">
              <a:defRPr sz="3200" spc="0">
                <a:solidFill>
                  <a:srgbClr val="FFFFFF"/>
                </a:solidFill>
                <a:latin typeface="Helvetica Light"/>
                <a:ea typeface="Helvetica Light"/>
                <a:cs typeface="Helvetica Light"/>
                <a:sym typeface="Helvetica Light"/>
              </a:defRPr>
            </a:pPr>
            <a:endParaRPr lang="en-US" sz="1600" noProof="0" dirty="0"/>
          </a:p>
        </p:txBody>
      </p:sp>
      <p:sp>
        <p:nvSpPr>
          <p:cNvPr id="6" name="Rectangle 1">
            <a:extLst>
              <a:ext uri="{FF2B5EF4-FFF2-40B4-BE49-F238E27FC236}">
                <a16:creationId xmlns:a16="http://schemas.microsoft.com/office/drawing/2014/main" id="{5D8F780B-398B-314B-87F1-35307B42F72E}"/>
              </a:ext>
            </a:extLst>
          </p:cNvPr>
          <p:cNvSpPr/>
          <p:nvPr userDrawn="1"/>
        </p:nvSpPr>
        <p:spPr>
          <a:xfrm rot="16200000">
            <a:off x="797983" y="2940050"/>
            <a:ext cx="1270001" cy="12700"/>
          </a:xfrm>
          <a:prstGeom prst="rect">
            <a:avLst/>
          </a:prstGeom>
          <a:solidFill>
            <a:srgbClr val="24282B"/>
          </a:solidFill>
          <a:ln w="12700">
            <a:miter lim="400000"/>
          </a:ln>
        </p:spPr>
        <p:txBody>
          <a:bodyPr lIns="25400" tIns="25400" rIns="25400" bIns="25400" anchor="ctr"/>
          <a:lstStyle/>
          <a:p>
            <a:pPr algn="ctr">
              <a:defRPr sz="3200" spc="0">
                <a:solidFill>
                  <a:srgbClr val="0433FF"/>
                </a:solidFill>
                <a:latin typeface="Helvetica Light"/>
                <a:ea typeface="Helvetica Light"/>
                <a:cs typeface="Helvetica Light"/>
                <a:sym typeface="Helvetica Light"/>
              </a:defRPr>
            </a:pPr>
            <a:endParaRPr lang="en-US" sz="1600" noProof="0" dirty="0"/>
          </a:p>
        </p:txBody>
      </p:sp>
      <p:sp>
        <p:nvSpPr>
          <p:cNvPr id="8" name="Rectangle 1">
            <a:extLst>
              <a:ext uri="{FF2B5EF4-FFF2-40B4-BE49-F238E27FC236}">
                <a16:creationId xmlns:a16="http://schemas.microsoft.com/office/drawing/2014/main" id="{D1EE7A36-F988-7C4A-A854-1D7E6E70D021}"/>
              </a:ext>
            </a:extLst>
          </p:cNvPr>
          <p:cNvSpPr/>
          <p:nvPr userDrawn="1"/>
        </p:nvSpPr>
        <p:spPr>
          <a:xfrm>
            <a:off x="4673599" y="604043"/>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9" name="Title 1">
            <a:extLst>
              <a:ext uri="{FF2B5EF4-FFF2-40B4-BE49-F238E27FC236}">
                <a16:creationId xmlns:a16="http://schemas.microsoft.com/office/drawing/2014/main" id="{979BAFF7-5B8A-F446-87E9-6B4851CCF1C0}"/>
              </a:ext>
            </a:extLst>
          </p:cNvPr>
          <p:cNvSpPr>
            <a:spLocks noGrp="1"/>
          </p:cNvSpPr>
          <p:nvPr>
            <p:ph type="title" hasCustomPrompt="1"/>
          </p:nvPr>
        </p:nvSpPr>
        <p:spPr>
          <a:xfrm>
            <a:off x="1426632" y="4035869"/>
            <a:ext cx="3658324" cy="1613201"/>
          </a:xfrm>
        </p:spPr>
        <p:txBody>
          <a:bodyPr lIns="0" tIns="0" rIns="0" bIns="0" anchor="b">
            <a:normAutofit/>
          </a:bodyPr>
          <a:lstStyle>
            <a:lvl1pPr>
              <a:defRPr sz="3400"/>
            </a:lvl1pPr>
          </a:lstStyle>
          <a:p>
            <a:r>
              <a:rPr lang="en-US" dirty="0"/>
              <a:t>TITLE GOES HERE</a:t>
            </a:r>
          </a:p>
        </p:txBody>
      </p:sp>
      <p:sp>
        <p:nvSpPr>
          <p:cNvPr id="11" name="Content Placeholder 10">
            <a:extLst>
              <a:ext uri="{FF2B5EF4-FFF2-40B4-BE49-F238E27FC236}">
                <a16:creationId xmlns:a16="http://schemas.microsoft.com/office/drawing/2014/main" id="{95663095-8E7E-6049-8528-84CCDFA93AF6}"/>
              </a:ext>
            </a:extLst>
          </p:cNvPr>
          <p:cNvSpPr>
            <a:spLocks noGrp="1"/>
          </p:cNvSpPr>
          <p:nvPr>
            <p:ph sz="quarter" idx="13"/>
          </p:nvPr>
        </p:nvSpPr>
        <p:spPr>
          <a:xfrm>
            <a:off x="6016689" y="878177"/>
            <a:ext cx="5341775" cy="5251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0494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10" name="Rectangle 1">
            <a:extLst>
              <a:ext uri="{FF2B5EF4-FFF2-40B4-BE49-F238E27FC236}">
                <a16:creationId xmlns:a16="http://schemas.microsoft.com/office/drawing/2014/main" id="{9E887ACE-210F-4A8A-A033-E24FD239D1BB}"/>
              </a:ext>
            </a:extLst>
          </p:cNvPr>
          <p:cNvSpPr/>
          <p:nvPr userDrawn="1"/>
        </p:nvSpPr>
        <p:spPr>
          <a:xfrm>
            <a:off x="0" y="-1"/>
            <a:ext cx="6975793" cy="6858001"/>
          </a:xfrm>
          <a:prstGeom prst="rect">
            <a:avLst/>
          </a:prstGeom>
          <a:solidFill>
            <a:schemeClr val="tx2"/>
          </a:solidFill>
          <a:ln w="12700">
            <a:miter lim="400000"/>
          </a:ln>
        </p:spPr>
        <p:txBody>
          <a:bodyPr lIns="25400" tIns="25400" rIns="25400" bIns="25400" anchor="ctr"/>
          <a:lstStyle/>
          <a:p>
            <a:pPr algn="ctr">
              <a:defRPr sz="3200" spc="0">
                <a:solidFill>
                  <a:srgbClr val="FFFFFF"/>
                </a:solidFill>
                <a:latin typeface="Helvetica Light"/>
                <a:ea typeface="Helvetica Light"/>
                <a:cs typeface="Helvetica Light"/>
                <a:sym typeface="Helvetica Light"/>
              </a:defRPr>
            </a:pPr>
            <a:endParaRPr lang="en-US" sz="1600" noProof="0" dirty="0"/>
          </a:p>
        </p:txBody>
      </p:sp>
      <p:sp>
        <p:nvSpPr>
          <p:cNvPr id="11" name="Content Placeholder 10">
            <a:extLst>
              <a:ext uri="{FF2B5EF4-FFF2-40B4-BE49-F238E27FC236}">
                <a16:creationId xmlns:a16="http://schemas.microsoft.com/office/drawing/2014/main" id="{95663095-8E7E-6049-8528-84CCDFA93AF6}"/>
              </a:ext>
            </a:extLst>
          </p:cNvPr>
          <p:cNvSpPr>
            <a:spLocks noGrp="1"/>
          </p:cNvSpPr>
          <p:nvPr>
            <p:ph sz="quarter" idx="13"/>
          </p:nvPr>
        </p:nvSpPr>
        <p:spPr>
          <a:xfrm>
            <a:off x="754225" y="878177"/>
            <a:ext cx="5341775" cy="5251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4EDE50D6-574B-40AF-946F-D52A04ADE379}" type="datetime1">
              <a:rPr lang="en-US" smtClean="0"/>
              <a:t>8/27/2023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
        <p:nvSpPr>
          <p:cNvPr id="6" name="Rectangle 1">
            <a:extLst>
              <a:ext uri="{FF2B5EF4-FFF2-40B4-BE49-F238E27FC236}">
                <a16:creationId xmlns:a16="http://schemas.microsoft.com/office/drawing/2014/main" id="{5D8F780B-398B-314B-87F1-35307B42F72E}"/>
              </a:ext>
            </a:extLst>
          </p:cNvPr>
          <p:cNvSpPr/>
          <p:nvPr userDrawn="1"/>
        </p:nvSpPr>
        <p:spPr>
          <a:xfrm rot="16200000">
            <a:off x="7326450" y="2940050"/>
            <a:ext cx="1270001" cy="12700"/>
          </a:xfrm>
          <a:prstGeom prst="rect">
            <a:avLst/>
          </a:prstGeom>
          <a:solidFill>
            <a:srgbClr val="24282B"/>
          </a:solidFill>
          <a:ln w="12700">
            <a:miter lim="400000"/>
          </a:ln>
        </p:spPr>
        <p:txBody>
          <a:bodyPr lIns="25400" tIns="25400" rIns="25400" bIns="25400" anchor="ctr"/>
          <a:lstStyle/>
          <a:p>
            <a:pPr algn="ctr">
              <a:defRPr sz="3200" spc="0">
                <a:solidFill>
                  <a:srgbClr val="0433FF"/>
                </a:solidFill>
                <a:latin typeface="Helvetica Light"/>
                <a:ea typeface="Helvetica Light"/>
                <a:cs typeface="Helvetica Light"/>
                <a:sym typeface="Helvetica Light"/>
              </a:defRPr>
            </a:pPr>
            <a:endParaRPr lang="en-US" sz="1600" noProof="0" dirty="0"/>
          </a:p>
        </p:txBody>
      </p:sp>
      <p:sp>
        <p:nvSpPr>
          <p:cNvPr id="8" name="Rectangle 1">
            <a:extLst>
              <a:ext uri="{FF2B5EF4-FFF2-40B4-BE49-F238E27FC236}">
                <a16:creationId xmlns:a16="http://schemas.microsoft.com/office/drawing/2014/main" id="{D1EE7A36-F988-7C4A-A854-1D7E6E70D021}"/>
              </a:ext>
            </a:extLst>
          </p:cNvPr>
          <p:cNvSpPr/>
          <p:nvPr userDrawn="1"/>
        </p:nvSpPr>
        <p:spPr>
          <a:xfrm>
            <a:off x="6482401" y="604043"/>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9" name="Title 1">
            <a:extLst>
              <a:ext uri="{FF2B5EF4-FFF2-40B4-BE49-F238E27FC236}">
                <a16:creationId xmlns:a16="http://schemas.microsoft.com/office/drawing/2014/main" id="{979BAFF7-5B8A-F446-87E9-6B4851CCF1C0}"/>
              </a:ext>
            </a:extLst>
          </p:cNvPr>
          <p:cNvSpPr>
            <a:spLocks noGrp="1"/>
          </p:cNvSpPr>
          <p:nvPr>
            <p:ph type="title" hasCustomPrompt="1"/>
          </p:nvPr>
        </p:nvSpPr>
        <p:spPr>
          <a:xfrm>
            <a:off x="7955099" y="4035869"/>
            <a:ext cx="3658324" cy="1613201"/>
          </a:xfrm>
        </p:spPr>
        <p:txBody>
          <a:bodyPr lIns="0" tIns="0" rIns="0" bIns="0" anchor="b">
            <a:normAutofit/>
          </a:bodyPr>
          <a:lstStyle>
            <a:lvl1pPr>
              <a:defRPr sz="3400"/>
            </a:lvl1pPr>
          </a:lstStyle>
          <a:p>
            <a:r>
              <a:rPr lang="en-US" dirty="0"/>
              <a:t>TITLE GOES HERE</a:t>
            </a:r>
          </a:p>
        </p:txBody>
      </p:sp>
    </p:spTree>
    <p:extLst>
      <p:ext uri="{BB962C8B-B14F-4D97-AF65-F5344CB8AC3E}">
        <p14:creationId xmlns:p14="http://schemas.microsoft.com/office/powerpoint/2010/main" val="2518009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noProof="0" smtClean="0"/>
              <a:t>8/27/2023</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4" name="Slide Number Placeholder 3"/>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1">
            <a:extLst>
              <a:ext uri="{FF2B5EF4-FFF2-40B4-BE49-F238E27FC236}">
                <a16:creationId xmlns:a16="http://schemas.microsoft.com/office/drawing/2014/main" id="{B5C4D9A4-C8E3-4644-9D63-86142FA59A02}"/>
              </a:ext>
            </a:extLst>
          </p:cNvPr>
          <p:cNvSpPr/>
          <p:nvPr userDrawn="1"/>
        </p:nvSpPr>
        <p:spPr>
          <a:xfrm>
            <a:off x="952500" y="952500"/>
            <a:ext cx="10287000" cy="4953000"/>
          </a:xfrm>
          <a:prstGeom prst="rect">
            <a:avLst/>
          </a:prstGeom>
          <a:solidFill>
            <a:schemeClr val="tx2"/>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6" name="Rectangle 1">
            <a:extLst>
              <a:ext uri="{FF2B5EF4-FFF2-40B4-BE49-F238E27FC236}">
                <a16:creationId xmlns:a16="http://schemas.microsoft.com/office/drawing/2014/main" id="{7047AEE3-4D24-FE4F-BC8C-1050F33A970F}"/>
              </a:ext>
            </a:extLst>
          </p:cNvPr>
          <p:cNvSpPr/>
          <p:nvPr userDrawn="1"/>
        </p:nvSpPr>
        <p:spPr>
          <a:xfrm rot="16200000">
            <a:off x="5454650" y="1104900"/>
            <a:ext cx="1270000" cy="12700"/>
          </a:xfrm>
          <a:prstGeom prst="rect">
            <a:avLst/>
          </a:prstGeom>
          <a:solidFill>
            <a:srgbClr val="24282B"/>
          </a:solidFill>
          <a:ln w="12700">
            <a:miter lim="400000"/>
          </a:ln>
        </p:spPr>
        <p:txBody>
          <a:bodyPr lIns="25400" tIns="25400" rIns="25400" bIns="25400" anchor="ctr"/>
          <a:lstStyle/>
          <a:p>
            <a:pPr algn="ctr" defTabSz="412750" hangingPunct="0">
              <a:defRPr sz="3200" spc="0">
                <a:solidFill>
                  <a:srgbClr val="0433FF"/>
                </a:solidFill>
                <a:latin typeface="Helvetica Light"/>
                <a:ea typeface="Helvetica Light"/>
                <a:cs typeface="Helvetica Light"/>
                <a:sym typeface="Helvetica Light"/>
              </a:defRPr>
            </a:pPr>
            <a:endParaRPr lang="en-US" sz="1600" kern="0" noProof="0" dirty="0">
              <a:solidFill>
                <a:srgbClr val="0433FF"/>
              </a:solidFill>
              <a:latin typeface="Helvetica Light"/>
              <a:sym typeface="Helvetica Light"/>
            </a:endParaRPr>
          </a:p>
        </p:txBody>
      </p:sp>
      <p:sp>
        <p:nvSpPr>
          <p:cNvPr id="7" name="Rectangle 1">
            <a:extLst>
              <a:ext uri="{FF2B5EF4-FFF2-40B4-BE49-F238E27FC236}">
                <a16:creationId xmlns:a16="http://schemas.microsoft.com/office/drawing/2014/main" id="{2B45386C-7F1B-4D47-959C-DE1A73B407E7}"/>
              </a:ext>
            </a:extLst>
          </p:cNvPr>
          <p:cNvSpPr/>
          <p:nvPr userDrawn="1"/>
        </p:nvSpPr>
        <p:spPr>
          <a:xfrm>
            <a:off x="431799" y="1365249"/>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8" name="Rectangle 1">
            <a:extLst>
              <a:ext uri="{FF2B5EF4-FFF2-40B4-BE49-F238E27FC236}">
                <a16:creationId xmlns:a16="http://schemas.microsoft.com/office/drawing/2014/main" id="{FB1C5AC5-B8E6-EC4F-8CB9-43E091C422EF}"/>
              </a:ext>
            </a:extLst>
          </p:cNvPr>
          <p:cNvSpPr/>
          <p:nvPr userDrawn="1"/>
        </p:nvSpPr>
        <p:spPr>
          <a:xfrm>
            <a:off x="10731499" y="5065379"/>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11" name="Title 1">
            <a:extLst>
              <a:ext uri="{FF2B5EF4-FFF2-40B4-BE49-F238E27FC236}">
                <a16:creationId xmlns:a16="http://schemas.microsoft.com/office/drawing/2014/main" id="{33ACFFFD-2D44-B943-8B58-CC9B7641E79D}"/>
              </a:ext>
            </a:extLst>
          </p:cNvPr>
          <p:cNvSpPr>
            <a:spLocks noGrp="1"/>
          </p:cNvSpPr>
          <p:nvPr>
            <p:ph type="title" hasCustomPrompt="1"/>
          </p:nvPr>
        </p:nvSpPr>
        <p:spPr>
          <a:xfrm>
            <a:off x="1443567" y="3019274"/>
            <a:ext cx="9304867" cy="1613201"/>
          </a:xfrm>
        </p:spPr>
        <p:txBody>
          <a:bodyPr lIns="0" tIns="0" rIns="0" bIns="0" anchor="ctr">
            <a:normAutofit/>
          </a:bodyPr>
          <a:lstStyle>
            <a:lvl1pPr algn="ctr">
              <a:defRPr sz="3400">
                <a:solidFill>
                  <a:schemeClr val="bg1"/>
                </a:solidFill>
              </a:defRPr>
            </a:lvl1pPr>
          </a:lstStyle>
          <a:p>
            <a:r>
              <a:rPr lang="en-US" noProof="0"/>
              <a:t>TITLE GOES HERE</a:t>
            </a:r>
          </a:p>
        </p:txBody>
      </p:sp>
      <p:sp>
        <p:nvSpPr>
          <p:cNvPr id="13" name="Content Placeholder 13">
            <a:extLst>
              <a:ext uri="{FF2B5EF4-FFF2-40B4-BE49-F238E27FC236}">
                <a16:creationId xmlns:a16="http://schemas.microsoft.com/office/drawing/2014/main" id="{8E96E8CE-45C0-D643-B7F3-08C20CF5F760}"/>
              </a:ext>
            </a:extLst>
          </p:cNvPr>
          <p:cNvSpPr>
            <a:spLocks noGrp="1"/>
          </p:cNvSpPr>
          <p:nvPr>
            <p:ph sz="quarter" idx="21" hasCustomPrompt="1"/>
          </p:nvPr>
        </p:nvSpPr>
        <p:spPr>
          <a:xfrm>
            <a:off x="4437501" y="2348318"/>
            <a:ext cx="3316999" cy="269370"/>
          </a:xfrm>
        </p:spPr>
        <p:txBody>
          <a:bodyPr>
            <a:noAutofit/>
          </a:bodyPr>
          <a:lstStyle>
            <a:lvl1pPr marL="0" indent="0" algn="ctr">
              <a:lnSpc>
                <a:spcPct val="80000"/>
              </a:lnSpc>
              <a:buNone/>
              <a:defRPr sz="1600" cap="all" baseline="0">
                <a:solidFill>
                  <a:schemeClr val="bg1"/>
                </a:solidFill>
                <a:latin typeface="+mj-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noProof="0"/>
              <a:t>SUBTITLE GOES HERE</a:t>
            </a:r>
          </a:p>
        </p:txBody>
      </p:sp>
    </p:spTree>
    <p:extLst>
      <p:ext uri="{BB962C8B-B14F-4D97-AF65-F5344CB8AC3E}">
        <p14:creationId xmlns:p14="http://schemas.microsoft.com/office/powerpoint/2010/main" val="195263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noProof="0" dirty="0"/>
          </a:p>
        </p:txBody>
      </p:sp>
      <p:sp>
        <p:nvSpPr>
          <p:cNvPr id="4" name="Slide Number Placeholder 3"/>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5" name="Rectangle 1">
            <a:extLst>
              <a:ext uri="{FF2B5EF4-FFF2-40B4-BE49-F238E27FC236}">
                <a16:creationId xmlns:a16="http://schemas.microsoft.com/office/drawing/2014/main" id="{F70F810B-4DED-A045-A1D2-7605E821997B}"/>
              </a:ext>
            </a:extLst>
          </p:cNvPr>
          <p:cNvSpPr/>
          <p:nvPr userDrawn="1"/>
        </p:nvSpPr>
        <p:spPr>
          <a:xfrm>
            <a:off x="0" y="4735651"/>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17" name="Title 1">
            <a:extLst>
              <a:ext uri="{FF2B5EF4-FFF2-40B4-BE49-F238E27FC236}">
                <a16:creationId xmlns:a16="http://schemas.microsoft.com/office/drawing/2014/main" id="{3194DD3B-943C-8740-A545-0DA0E5FD2569}"/>
              </a:ext>
            </a:extLst>
          </p:cNvPr>
          <p:cNvSpPr>
            <a:spLocks noGrp="1"/>
          </p:cNvSpPr>
          <p:nvPr>
            <p:ph type="title" hasCustomPrompt="1"/>
          </p:nvPr>
        </p:nvSpPr>
        <p:spPr>
          <a:xfrm>
            <a:off x="1426632" y="4651968"/>
            <a:ext cx="3658324" cy="997102"/>
          </a:xfrm>
        </p:spPr>
        <p:txBody>
          <a:bodyPr lIns="0" tIns="0" rIns="0" bIns="0" anchor="t">
            <a:normAutofit/>
          </a:bodyPr>
          <a:lstStyle>
            <a:lvl1pPr>
              <a:defRPr sz="3400"/>
            </a:lvl1pPr>
          </a:lstStyle>
          <a:p>
            <a:r>
              <a:rPr lang="en-US" noProof="0"/>
              <a:t>TITLE GOES HERE</a:t>
            </a:r>
          </a:p>
        </p:txBody>
      </p:sp>
      <p:sp>
        <p:nvSpPr>
          <p:cNvPr id="18" name="Rectangle 1">
            <a:extLst>
              <a:ext uri="{FF2B5EF4-FFF2-40B4-BE49-F238E27FC236}">
                <a16:creationId xmlns:a16="http://schemas.microsoft.com/office/drawing/2014/main" id="{93D5DD3F-FCDF-5945-9321-0FABA0771516}"/>
              </a:ext>
            </a:extLst>
          </p:cNvPr>
          <p:cNvSpPr/>
          <p:nvPr userDrawn="1"/>
        </p:nvSpPr>
        <p:spPr>
          <a:xfrm rot="16200000">
            <a:off x="5467350" y="2065417"/>
            <a:ext cx="1270000" cy="12701"/>
          </a:xfrm>
          <a:prstGeom prst="rect">
            <a:avLst/>
          </a:prstGeom>
          <a:solidFill>
            <a:srgbClr val="24282B"/>
          </a:solidFill>
          <a:ln w="12700">
            <a:miter lim="400000"/>
          </a:ln>
        </p:spPr>
        <p:txBody>
          <a:bodyPr lIns="25400" tIns="25400" rIns="25400" bIns="25400" anchor="ctr"/>
          <a:lstStyle/>
          <a:p>
            <a:pPr algn="ctr" defTabSz="412750" hangingPunct="0">
              <a:defRPr sz="3200" spc="0">
                <a:solidFill>
                  <a:srgbClr val="0433FF"/>
                </a:solidFill>
                <a:latin typeface="Helvetica Light"/>
                <a:ea typeface="Helvetica Light"/>
                <a:cs typeface="Helvetica Light"/>
                <a:sym typeface="Helvetica Light"/>
              </a:defRPr>
            </a:pPr>
            <a:endParaRPr lang="en-US" sz="1600" kern="0" noProof="0" dirty="0">
              <a:solidFill>
                <a:srgbClr val="0433FF"/>
              </a:solidFill>
              <a:latin typeface="Helvetica Light"/>
              <a:sym typeface="Helvetica Light"/>
            </a:endParaRPr>
          </a:p>
        </p:txBody>
      </p:sp>
      <p:sp>
        <p:nvSpPr>
          <p:cNvPr id="22" name="Text Placeholder 20">
            <a:extLst>
              <a:ext uri="{FF2B5EF4-FFF2-40B4-BE49-F238E27FC236}">
                <a16:creationId xmlns:a16="http://schemas.microsoft.com/office/drawing/2014/main" id="{B8877488-477F-0041-88BE-F780F1C66A10}"/>
              </a:ext>
            </a:extLst>
          </p:cNvPr>
          <p:cNvSpPr>
            <a:spLocks noGrp="1"/>
          </p:cNvSpPr>
          <p:nvPr>
            <p:ph type="body" sz="quarter" idx="14"/>
          </p:nvPr>
        </p:nvSpPr>
        <p:spPr>
          <a:xfrm>
            <a:off x="6616172" y="0"/>
            <a:ext cx="4994803" cy="6858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251314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nd Titl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noProof="0" smtClean="0"/>
              <a:t>8/27/2023</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4" name="Slide Number Placeholder 3"/>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6" name="Rectangle 1">
            <a:extLst>
              <a:ext uri="{FF2B5EF4-FFF2-40B4-BE49-F238E27FC236}">
                <a16:creationId xmlns:a16="http://schemas.microsoft.com/office/drawing/2014/main" id="{8640E59D-783A-C149-B212-716E0C4FE00D}"/>
              </a:ext>
            </a:extLst>
          </p:cNvPr>
          <p:cNvSpPr/>
          <p:nvPr userDrawn="1"/>
        </p:nvSpPr>
        <p:spPr>
          <a:xfrm rot="5400000">
            <a:off x="1660484" y="1257302"/>
            <a:ext cx="2540001" cy="25400"/>
          </a:xfrm>
          <a:prstGeom prst="rect">
            <a:avLst/>
          </a:prstGeom>
          <a:solidFill>
            <a:srgbClr val="24282B"/>
          </a:solidFill>
          <a:ln w="12700">
            <a:miter lim="400000"/>
          </a:ln>
        </p:spPr>
        <p:txBody>
          <a:bodyPr lIns="50800" tIns="50800" rIns="50800" bIns="50800" anchor="ctr"/>
          <a:lstStyle/>
          <a:p>
            <a:pPr algn="ctr">
              <a:defRPr sz="3200" spc="0">
                <a:solidFill>
                  <a:srgbClr val="0433FF"/>
                </a:solidFill>
                <a:latin typeface="Helvetica Light"/>
                <a:ea typeface="Helvetica Light"/>
                <a:cs typeface="Helvetica Light"/>
                <a:sym typeface="Helvetica Light"/>
              </a:defRPr>
            </a:pPr>
            <a:endParaRPr lang="en-US" noProof="0" dirty="0"/>
          </a:p>
        </p:txBody>
      </p:sp>
      <p:sp>
        <p:nvSpPr>
          <p:cNvPr id="12" name="Picture Placeholder 11">
            <a:extLst>
              <a:ext uri="{FF2B5EF4-FFF2-40B4-BE49-F238E27FC236}">
                <a16:creationId xmlns:a16="http://schemas.microsoft.com/office/drawing/2014/main" id="{4E9C988F-F5FE-BA4D-BDC5-02CCC5D68FF5}"/>
              </a:ext>
            </a:extLst>
          </p:cNvPr>
          <p:cNvSpPr>
            <a:spLocks noGrp="1"/>
          </p:cNvSpPr>
          <p:nvPr>
            <p:ph type="pic" sz="quarter" idx="13"/>
          </p:nvPr>
        </p:nvSpPr>
        <p:spPr>
          <a:xfrm>
            <a:off x="546100" y="520700"/>
            <a:ext cx="4743450" cy="5816600"/>
          </a:xfrm>
          <a:custGeom>
            <a:avLst/>
            <a:gdLst>
              <a:gd name="connsiteX0" fmla="*/ 0 w 4743450"/>
              <a:gd name="connsiteY0" fmla="*/ 0 h 5816600"/>
              <a:gd name="connsiteX1" fmla="*/ 4743450 w 4743450"/>
              <a:gd name="connsiteY1" fmla="*/ 0 h 5816600"/>
              <a:gd name="connsiteX2" fmla="*/ 4743450 w 4743450"/>
              <a:gd name="connsiteY2" fmla="*/ 285838 h 5816600"/>
              <a:gd name="connsiteX3" fmla="*/ 4406308 w 4743450"/>
              <a:gd name="connsiteY3" fmla="*/ 285838 h 5816600"/>
              <a:gd name="connsiteX4" fmla="*/ 4406308 w 4743450"/>
              <a:gd name="connsiteY4" fmla="*/ 666839 h 5816600"/>
              <a:gd name="connsiteX5" fmla="*/ 4743450 w 4743450"/>
              <a:gd name="connsiteY5" fmla="*/ 666839 h 5816600"/>
              <a:gd name="connsiteX6" fmla="*/ 4743450 w 4743450"/>
              <a:gd name="connsiteY6" fmla="*/ 5816600 h 5816600"/>
              <a:gd name="connsiteX7" fmla="*/ 0 w 4743450"/>
              <a:gd name="connsiteY7" fmla="*/ 5816600 h 581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43450" h="5816600">
                <a:moveTo>
                  <a:pt x="0" y="0"/>
                </a:moveTo>
                <a:lnTo>
                  <a:pt x="4743450" y="0"/>
                </a:lnTo>
                <a:lnTo>
                  <a:pt x="4743450" y="285838"/>
                </a:lnTo>
                <a:lnTo>
                  <a:pt x="4406308" y="285838"/>
                </a:lnTo>
                <a:lnTo>
                  <a:pt x="4406308" y="666839"/>
                </a:lnTo>
                <a:lnTo>
                  <a:pt x="4743450" y="666839"/>
                </a:lnTo>
                <a:lnTo>
                  <a:pt x="4743450" y="5816600"/>
                </a:lnTo>
                <a:lnTo>
                  <a:pt x="0" y="5816600"/>
                </a:lnTo>
                <a:close/>
              </a:path>
            </a:pathLst>
          </a:custGeom>
          <a:solidFill>
            <a:schemeClr val="tx2"/>
          </a:solidFill>
        </p:spPr>
        <p:txBody>
          <a:bodyPr wrap="square">
            <a:noAutofit/>
          </a:bodyPr>
          <a:lstStyle>
            <a:lvl1pPr marL="0" indent="0" algn="ctr">
              <a:buNone/>
              <a:defRPr>
                <a:solidFill>
                  <a:schemeClr val="bg1"/>
                </a:solidFill>
              </a:defRPr>
            </a:lvl1pPr>
          </a:lstStyle>
          <a:p>
            <a:r>
              <a:rPr lang="en-US" noProof="0" dirty="0"/>
              <a:t>Click icon to add picture</a:t>
            </a:r>
          </a:p>
        </p:txBody>
      </p:sp>
      <p:sp>
        <p:nvSpPr>
          <p:cNvPr id="14" name="Rectangle 1">
            <a:extLst>
              <a:ext uri="{FF2B5EF4-FFF2-40B4-BE49-F238E27FC236}">
                <a16:creationId xmlns:a16="http://schemas.microsoft.com/office/drawing/2014/main" id="{4E3F3D93-DB12-4C41-A747-8781702C1204}"/>
              </a:ext>
            </a:extLst>
          </p:cNvPr>
          <p:cNvSpPr/>
          <p:nvPr userDrawn="1"/>
        </p:nvSpPr>
        <p:spPr>
          <a:xfrm>
            <a:off x="4952408" y="806538"/>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16" name="Title 1">
            <a:extLst>
              <a:ext uri="{FF2B5EF4-FFF2-40B4-BE49-F238E27FC236}">
                <a16:creationId xmlns:a16="http://schemas.microsoft.com/office/drawing/2014/main" id="{D6C315ED-F22B-A649-80D5-44A63CE74044}"/>
              </a:ext>
            </a:extLst>
          </p:cNvPr>
          <p:cNvSpPr>
            <a:spLocks noGrp="1"/>
          </p:cNvSpPr>
          <p:nvPr>
            <p:ph type="title" hasCustomPrompt="1"/>
          </p:nvPr>
        </p:nvSpPr>
        <p:spPr>
          <a:xfrm>
            <a:off x="6096000" y="702156"/>
            <a:ext cx="6096000" cy="740156"/>
          </a:xfrm>
        </p:spPr>
        <p:txBody>
          <a:bodyPr anchor="t">
            <a:normAutofit/>
          </a:bodyPr>
          <a:lstStyle>
            <a:lvl1pPr>
              <a:defRPr sz="3400"/>
            </a:lvl1pPr>
          </a:lstStyle>
          <a:p>
            <a:r>
              <a:rPr lang="en-US" noProof="0"/>
              <a:t>TITLE GOES HERE</a:t>
            </a:r>
          </a:p>
        </p:txBody>
      </p:sp>
    </p:spTree>
    <p:extLst>
      <p:ext uri="{BB962C8B-B14F-4D97-AF65-F5344CB8AC3E}">
        <p14:creationId xmlns:p14="http://schemas.microsoft.com/office/powerpoint/2010/main" val="2873204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and Captio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noProof="0" smtClean="0"/>
              <a:t>8/27/2023</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4" name="Slide Number Placeholder 3"/>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6" name="Rectangle 1">
            <a:extLst>
              <a:ext uri="{FF2B5EF4-FFF2-40B4-BE49-F238E27FC236}">
                <a16:creationId xmlns:a16="http://schemas.microsoft.com/office/drawing/2014/main" id="{8640E59D-783A-C149-B212-716E0C4FE00D}"/>
              </a:ext>
            </a:extLst>
          </p:cNvPr>
          <p:cNvSpPr/>
          <p:nvPr userDrawn="1"/>
        </p:nvSpPr>
        <p:spPr>
          <a:xfrm rot="5400000">
            <a:off x="1660484" y="1257302"/>
            <a:ext cx="2540001" cy="25400"/>
          </a:xfrm>
          <a:prstGeom prst="rect">
            <a:avLst/>
          </a:prstGeom>
          <a:solidFill>
            <a:srgbClr val="24282B"/>
          </a:solidFill>
          <a:ln w="12700">
            <a:miter lim="400000"/>
          </a:ln>
        </p:spPr>
        <p:txBody>
          <a:bodyPr lIns="50800" tIns="50800" rIns="50800" bIns="50800" anchor="ctr"/>
          <a:lstStyle/>
          <a:p>
            <a:pPr algn="ctr">
              <a:defRPr sz="3200" spc="0">
                <a:solidFill>
                  <a:srgbClr val="0433FF"/>
                </a:solidFill>
                <a:latin typeface="Helvetica Light"/>
                <a:ea typeface="Helvetica Light"/>
                <a:cs typeface="Helvetica Light"/>
                <a:sym typeface="Helvetica Light"/>
              </a:defRPr>
            </a:pPr>
            <a:endParaRPr lang="en-US" noProof="0" dirty="0"/>
          </a:p>
        </p:txBody>
      </p:sp>
      <p:sp>
        <p:nvSpPr>
          <p:cNvPr id="12" name="Picture Placeholder 11">
            <a:extLst>
              <a:ext uri="{FF2B5EF4-FFF2-40B4-BE49-F238E27FC236}">
                <a16:creationId xmlns:a16="http://schemas.microsoft.com/office/drawing/2014/main" id="{4E9C988F-F5FE-BA4D-BDC5-02CCC5D68FF5}"/>
              </a:ext>
            </a:extLst>
          </p:cNvPr>
          <p:cNvSpPr>
            <a:spLocks noGrp="1"/>
          </p:cNvSpPr>
          <p:nvPr>
            <p:ph type="pic" sz="quarter" idx="13"/>
          </p:nvPr>
        </p:nvSpPr>
        <p:spPr>
          <a:xfrm>
            <a:off x="546100" y="520700"/>
            <a:ext cx="4743450" cy="5816600"/>
          </a:xfrm>
          <a:custGeom>
            <a:avLst/>
            <a:gdLst>
              <a:gd name="connsiteX0" fmla="*/ 0 w 4743450"/>
              <a:gd name="connsiteY0" fmla="*/ 0 h 5816600"/>
              <a:gd name="connsiteX1" fmla="*/ 4743450 w 4743450"/>
              <a:gd name="connsiteY1" fmla="*/ 0 h 5816600"/>
              <a:gd name="connsiteX2" fmla="*/ 4743450 w 4743450"/>
              <a:gd name="connsiteY2" fmla="*/ 285838 h 5816600"/>
              <a:gd name="connsiteX3" fmla="*/ 4406308 w 4743450"/>
              <a:gd name="connsiteY3" fmla="*/ 285838 h 5816600"/>
              <a:gd name="connsiteX4" fmla="*/ 4406308 w 4743450"/>
              <a:gd name="connsiteY4" fmla="*/ 666839 h 5816600"/>
              <a:gd name="connsiteX5" fmla="*/ 4743450 w 4743450"/>
              <a:gd name="connsiteY5" fmla="*/ 666839 h 5816600"/>
              <a:gd name="connsiteX6" fmla="*/ 4743450 w 4743450"/>
              <a:gd name="connsiteY6" fmla="*/ 5816600 h 5816600"/>
              <a:gd name="connsiteX7" fmla="*/ 0 w 4743450"/>
              <a:gd name="connsiteY7" fmla="*/ 5816600 h 581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43450" h="5816600">
                <a:moveTo>
                  <a:pt x="0" y="0"/>
                </a:moveTo>
                <a:lnTo>
                  <a:pt x="4743450" y="0"/>
                </a:lnTo>
                <a:lnTo>
                  <a:pt x="4743450" y="285838"/>
                </a:lnTo>
                <a:lnTo>
                  <a:pt x="4406308" y="285838"/>
                </a:lnTo>
                <a:lnTo>
                  <a:pt x="4406308" y="666839"/>
                </a:lnTo>
                <a:lnTo>
                  <a:pt x="4743450" y="666839"/>
                </a:lnTo>
                <a:lnTo>
                  <a:pt x="4743450" y="5816600"/>
                </a:lnTo>
                <a:lnTo>
                  <a:pt x="0" y="5816600"/>
                </a:lnTo>
                <a:close/>
              </a:path>
            </a:pathLst>
          </a:custGeom>
          <a:solidFill>
            <a:schemeClr val="tx2"/>
          </a:solidFill>
        </p:spPr>
        <p:txBody>
          <a:bodyPr wrap="square">
            <a:noAutofit/>
          </a:bodyPr>
          <a:lstStyle>
            <a:lvl1pPr marL="0" indent="0" algn="ctr">
              <a:buNone/>
              <a:defRPr>
                <a:solidFill>
                  <a:schemeClr val="bg1"/>
                </a:solidFill>
              </a:defRPr>
            </a:lvl1pPr>
          </a:lstStyle>
          <a:p>
            <a:r>
              <a:rPr lang="en-US" noProof="0" dirty="0"/>
              <a:t>Click icon to add picture</a:t>
            </a:r>
          </a:p>
        </p:txBody>
      </p:sp>
      <p:sp>
        <p:nvSpPr>
          <p:cNvPr id="14" name="Rectangle 1">
            <a:extLst>
              <a:ext uri="{FF2B5EF4-FFF2-40B4-BE49-F238E27FC236}">
                <a16:creationId xmlns:a16="http://schemas.microsoft.com/office/drawing/2014/main" id="{4E3F3D93-DB12-4C41-A747-8781702C1204}"/>
              </a:ext>
            </a:extLst>
          </p:cNvPr>
          <p:cNvSpPr/>
          <p:nvPr userDrawn="1"/>
        </p:nvSpPr>
        <p:spPr>
          <a:xfrm>
            <a:off x="4952408" y="806538"/>
            <a:ext cx="1016001" cy="381001"/>
          </a:xfrm>
          <a:prstGeom prst="rect">
            <a:avLst/>
          </a:prstGeom>
          <a:solidFill>
            <a:schemeClr val="accent1"/>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lang="en-US" sz="1600" kern="0" noProof="0" dirty="0">
              <a:solidFill>
                <a:srgbClr val="FFFFFF"/>
              </a:solidFill>
              <a:latin typeface="Helvetica Light"/>
              <a:sym typeface="Helvetica Light"/>
            </a:endParaRPr>
          </a:p>
        </p:txBody>
      </p:sp>
      <p:sp>
        <p:nvSpPr>
          <p:cNvPr id="16" name="Title 1">
            <a:extLst>
              <a:ext uri="{FF2B5EF4-FFF2-40B4-BE49-F238E27FC236}">
                <a16:creationId xmlns:a16="http://schemas.microsoft.com/office/drawing/2014/main" id="{D6C315ED-F22B-A649-80D5-44A63CE74044}"/>
              </a:ext>
            </a:extLst>
          </p:cNvPr>
          <p:cNvSpPr>
            <a:spLocks noGrp="1"/>
          </p:cNvSpPr>
          <p:nvPr>
            <p:ph type="title" hasCustomPrompt="1"/>
          </p:nvPr>
        </p:nvSpPr>
        <p:spPr>
          <a:xfrm>
            <a:off x="6096000" y="702156"/>
            <a:ext cx="6096000" cy="740156"/>
          </a:xfrm>
        </p:spPr>
        <p:txBody>
          <a:bodyPr anchor="t">
            <a:normAutofit/>
          </a:bodyPr>
          <a:lstStyle>
            <a:lvl1pPr>
              <a:defRPr sz="3400"/>
            </a:lvl1pPr>
          </a:lstStyle>
          <a:p>
            <a:r>
              <a:rPr lang="en-US" noProof="0"/>
              <a:t>TITLE GOES HERE</a:t>
            </a:r>
          </a:p>
        </p:txBody>
      </p:sp>
      <p:sp>
        <p:nvSpPr>
          <p:cNvPr id="9" name="Content Placeholder 8">
            <a:extLst>
              <a:ext uri="{FF2B5EF4-FFF2-40B4-BE49-F238E27FC236}">
                <a16:creationId xmlns:a16="http://schemas.microsoft.com/office/drawing/2014/main" id="{DEE6C881-74AA-8944-AD6A-BA0821ECDCAE}"/>
              </a:ext>
            </a:extLst>
          </p:cNvPr>
          <p:cNvSpPr>
            <a:spLocks noGrp="1"/>
          </p:cNvSpPr>
          <p:nvPr>
            <p:ph sz="quarter" idx="14"/>
          </p:nvPr>
        </p:nvSpPr>
        <p:spPr>
          <a:xfrm>
            <a:off x="6096000" y="1443038"/>
            <a:ext cx="5514975" cy="4894262"/>
          </a:xfrm>
        </p:spPr>
        <p:txBody>
          <a:bodyPr/>
          <a:lstStyle>
            <a:lvl1pPr>
              <a:spcBef>
                <a:spcPts val="1000"/>
              </a:spcBef>
              <a:spcAft>
                <a:spcPts val="1500"/>
              </a:spcAft>
              <a:defRPr/>
            </a:lvl1pPr>
            <a:lvl2pPr>
              <a:spcBef>
                <a:spcPts val="1000"/>
              </a:spcBef>
              <a:spcAft>
                <a:spcPts val="1500"/>
              </a:spcAft>
              <a:defRPr/>
            </a:lvl2pPr>
            <a:lvl3pPr>
              <a:spcBef>
                <a:spcPts val="1000"/>
              </a:spcBef>
              <a:spcAft>
                <a:spcPts val="1500"/>
              </a:spcAft>
              <a:defRPr/>
            </a:lvl3pPr>
            <a:lvl4pPr>
              <a:spcBef>
                <a:spcPts val="1000"/>
              </a:spcBef>
              <a:spcAft>
                <a:spcPts val="1500"/>
              </a:spcAft>
              <a:defRPr/>
            </a:lvl4pPr>
            <a:lvl5pPr>
              <a:spcBef>
                <a:spcPts val="1000"/>
              </a:spcBef>
              <a:spcAft>
                <a:spcPts val="1500"/>
              </a:spcAf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772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1"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7" y="0"/>
            <a:ext cx="12191985" cy="4578350"/>
          </a:xfrm>
          <a:solidFill>
            <a:schemeClr val="bg1">
              <a:lumMod val="85000"/>
            </a:schemeClr>
          </a:solidFill>
        </p:spPr>
        <p:txBody>
          <a:bodyPr lIns="457200" tIns="45720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2" name="Title 1"/>
          <p:cNvSpPr>
            <a:spLocks noGrp="1"/>
          </p:cNvSpPr>
          <p:nvPr>
            <p:ph type="title"/>
          </p:nvPr>
        </p:nvSpPr>
        <p:spPr>
          <a:xfrm>
            <a:off x="1097280" y="4799362"/>
            <a:ext cx="10113645" cy="743682"/>
          </a:xfrm>
        </p:spPr>
        <p:txBody>
          <a:bodyPr tIns="0" bIns="0" anchor="b">
            <a:noAutofit/>
          </a:bodyPr>
          <a:lstStyle>
            <a:lvl1pPr>
              <a:defRPr sz="27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450"/>
              </a:spcAft>
              <a:buNone/>
              <a:defRPr sz="13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8/27/2023</a:t>
            </a:fld>
            <a:endParaRPr lang="en-US" dirty="0"/>
          </a:p>
        </p:txBody>
      </p:sp>
      <p:sp>
        <p:nvSpPr>
          <p:cNvPr id="6" name="Footer Placeholder 5"/>
          <p:cNvSpPr>
            <a:spLocks noGrp="1"/>
          </p:cNvSpPr>
          <p:nvPr>
            <p:ph type="ftr" sz="quarter" idx="11"/>
          </p:nvPr>
        </p:nvSpPr>
        <p:spPr>
          <a:xfrm>
            <a:off x="1097279" y="6446840"/>
            <a:ext cx="6818263"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0283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8/27/2023</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2444890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95" r:id="rId3"/>
    <p:sldLayoutId id="2147483676" r:id="rId4"/>
    <p:sldLayoutId id="2147483677" r:id="rId5"/>
    <p:sldLayoutId id="2147483684" r:id="rId6"/>
    <p:sldLayoutId id="2147483678" r:id="rId7"/>
    <p:sldLayoutId id="2147483679" r:id="rId8"/>
    <p:sldLayoutId id="2147483698" r:id="rId9"/>
    <p:sldLayoutId id="2147483697" r:id="rId10"/>
    <p:sldLayoutId id="2147483696" r:id="rId11"/>
    <p:sldLayoutId id="2147483693" r:id="rId12"/>
    <p:sldLayoutId id="2147483694" r:id="rId13"/>
    <p:sldLayoutId id="2147483692" r:id="rId14"/>
    <p:sldLayoutId id="2147483691" r:id="rId15"/>
    <p:sldLayoutId id="2147483689" r:id="rId16"/>
    <p:sldLayoutId id="2147483690" r:id="rId17"/>
    <p:sldLayoutId id="2147483700" r:id="rId18"/>
  </p:sldLayoutIdLst>
  <p:hf sldNum="0" hdr="0" ftr="0" dt="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hyperlink" Target="https://disasteravoidanceexperts.com/meeting-planners-speakers-bureau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s://creativecommons.org/licenses/by-sa/3.0/" TargetMode="External"/><Relationship Id="rId5" Type="http://schemas.openxmlformats.org/officeDocument/2006/relationships/hyperlink" Target="https://commons.wikimedia.org/wiki/File:Sony_Voice_Recorder.jpg" TargetMode="Externa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drjerispeaks.blogspot.com/2014/08/too-many-thoughts-to-process.html" TargetMode="External"/><Relationship Id="rId7" Type="http://schemas.openxmlformats.org/officeDocument/2006/relationships/hyperlink" Target="http://scloho1.blogspot.com/2009/10/hammer-time.html" TargetMode="External"/><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7.jpg"/><Relationship Id="rId5" Type="http://schemas.openxmlformats.org/officeDocument/2006/relationships/hyperlink" Target="https://en.wikiversity.org/wiki/Computer-aided_design/Computer_Aided_Drafting" TargetMode="External"/><Relationship Id="rId4" Type="http://schemas.openxmlformats.org/officeDocument/2006/relationships/image" Target="../media/image6.jpg"/><Relationship Id="rId9" Type="http://schemas.openxmlformats.org/officeDocument/2006/relationships/hyperlink" Target="http://www.pngall.com/court-hammer-png"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3.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https://tenzine.blogspot.com/2016/12/practical-skills.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tags" Target="../tags/tag4.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hyperlink" Target="http://www.koreanlii.or.kr/w/index.php/Rehabilitation" TargetMode="External"/><Relationship Id="rId2" Type="http://schemas.openxmlformats.org/officeDocument/2006/relationships/image" Target="../media/image29.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5.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6.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hyperlink" Target="https://www.flickr.com/photos/68716695@N06/29095571713" TargetMode="External"/><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hyperlink" Target="http://toughcookiemommy.com/2012/07/to-be-or-not-to-be.html" TargetMode="Externa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7.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tags" Target="../tags/tag8.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hyperlink" Target="https://www.maxpixel.net/Sporty-Training-Fitness-Sport-Movement-Active-Fit-2250970"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tags" Target="../tags/tag9.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8.xml"/><Relationship Id="rId1" Type="http://schemas.openxmlformats.org/officeDocument/2006/relationships/tags" Target="../tags/tag10.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tags" Target="../tags/tag11.xml"/><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xml"/><Relationship Id="rId1" Type="http://schemas.openxmlformats.org/officeDocument/2006/relationships/tags" Target="../tags/tag12.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hyperlink" Target="http://flickr.com/photos/exfordy/366076320" TargetMode="Externa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8.xml"/><Relationship Id="rId1" Type="http://schemas.openxmlformats.org/officeDocument/2006/relationships/tags" Target="../tags/tag13.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18.xml"/><Relationship Id="rId5" Type="http://schemas.openxmlformats.org/officeDocument/2006/relationships/hyperlink" Target="https://creativecommons.org/licenses/by/3.0/" TargetMode="External"/><Relationship Id="rId4" Type="http://schemas.openxmlformats.org/officeDocument/2006/relationships/hyperlink" Target="https://disasteravoidanceexperts.com/meeting-planners-speakers-burea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clapping&#10;&#10;Description automatically generated">
            <a:extLst>
              <a:ext uri="{FF2B5EF4-FFF2-40B4-BE49-F238E27FC236}">
                <a16:creationId xmlns:a16="http://schemas.microsoft.com/office/drawing/2014/main" id="{9B78FA8E-D06E-2F59-B521-C67777B5745C}"/>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2736" b="41006"/>
          <a:stretch/>
        </p:blipFill>
        <p:spPr>
          <a:xfrm>
            <a:off x="17" y="10"/>
            <a:ext cx="12191985" cy="4578340"/>
          </a:xfrm>
          <a:prstGeom prst="rect">
            <a:avLst/>
          </a:prstGeom>
          <a:noFill/>
        </p:spPr>
      </p:pic>
      <p:sp>
        <p:nvSpPr>
          <p:cNvPr id="6" name="Title 5">
            <a:extLst>
              <a:ext uri="{FF2B5EF4-FFF2-40B4-BE49-F238E27FC236}">
                <a16:creationId xmlns:a16="http://schemas.microsoft.com/office/drawing/2014/main" id="{03B35AA3-D0EC-4CB5-A092-4C5CF7B95B53}"/>
              </a:ext>
            </a:extLst>
          </p:cNvPr>
          <p:cNvSpPr>
            <a:spLocks noGrp="1"/>
          </p:cNvSpPr>
          <p:nvPr>
            <p:ph type="title"/>
          </p:nvPr>
        </p:nvSpPr>
        <p:spPr>
          <a:xfrm>
            <a:off x="1097280" y="4799362"/>
            <a:ext cx="10113645" cy="743682"/>
          </a:xfrm>
        </p:spPr>
        <p:txBody>
          <a:bodyPr vert="horz" lIns="91440" tIns="0" rIns="91440" bIns="0" rtlCol="0" anchor="b">
            <a:normAutofit/>
          </a:bodyPr>
          <a:lstStyle/>
          <a:p>
            <a:pPr>
              <a:lnSpc>
                <a:spcPct val="90000"/>
              </a:lnSpc>
            </a:pPr>
            <a:r>
              <a:rPr lang="en-US" sz="2500" b="0" kern="1200" cap="all" dirty="0">
                <a:latin typeface="+mj-lt"/>
                <a:ea typeface="+mj-ea"/>
                <a:cs typeface="+mj-cs"/>
              </a:rPr>
              <a:t>Advice and Counsel through email</a:t>
            </a:r>
            <a:br>
              <a:rPr lang="en-US" sz="2500" b="0" kern="1200" cap="all" dirty="0">
                <a:latin typeface="+mj-lt"/>
                <a:ea typeface="+mj-ea"/>
                <a:cs typeface="+mj-cs"/>
              </a:rPr>
            </a:br>
            <a:endParaRPr lang="en-US" sz="2500" b="0" kern="1200" cap="all" dirty="0">
              <a:latin typeface="+mj-lt"/>
              <a:ea typeface="+mj-ea"/>
              <a:cs typeface="+mj-cs"/>
            </a:endParaRPr>
          </a:p>
        </p:txBody>
      </p:sp>
      <p:sp>
        <p:nvSpPr>
          <p:cNvPr id="5" name="Subtitle 2">
            <a:extLst>
              <a:ext uri="{FF2B5EF4-FFF2-40B4-BE49-F238E27FC236}">
                <a16:creationId xmlns:a16="http://schemas.microsoft.com/office/drawing/2014/main" id="{63C504B1-916A-4972-BE04-AC3471E40E4F}"/>
              </a:ext>
            </a:extLst>
          </p:cNvPr>
          <p:cNvSpPr txBox="1">
            <a:spLocks/>
          </p:cNvSpPr>
          <p:nvPr/>
        </p:nvSpPr>
        <p:spPr>
          <a:xfrm>
            <a:off x="1097279" y="5715000"/>
            <a:ext cx="10113264" cy="609600"/>
          </a:xfrm>
          <a:prstGeom prst="rect">
            <a:avLst/>
          </a:prstGeom>
        </p:spPr>
        <p:txBody>
          <a:bodyPr vert="horz" lIns="91440" tIns="0" rIns="91440" bIns="0" rtlCol="0" anchor="ctr">
            <a:norm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spcBef>
                <a:spcPts val="0"/>
              </a:spcBef>
              <a:spcAft>
                <a:spcPts val="450"/>
              </a:spcAft>
              <a:buNone/>
            </a:pPr>
            <a:r>
              <a:rPr lang="en-US" sz="1350" kern="1200" cap="small" dirty="0">
                <a:solidFill>
                  <a:srgbClr val="FFFFFF"/>
                </a:solidFill>
                <a:latin typeface="+mn-lt"/>
                <a:ea typeface="+mn-ea"/>
                <a:cs typeface="+mn-cs"/>
              </a:rPr>
              <a:t>Chris Foster for ABC </a:t>
            </a:r>
            <a:r>
              <a:rPr lang="en-US" sz="1350" kern="1200" cap="small" dirty="0" err="1">
                <a:solidFill>
                  <a:srgbClr val="FFFFFF"/>
                </a:solidFill>
                <a:latin typeface="+mn-lt"/>
                <a:ea typeface="+mn-ea"/>
                <a:cs typeface="+mn-cs"/>
              </a:rPr>
              <a:t>LawFirm</a:t>
            </a:r>
            <a:r>
              <a:rPr lang="en-US" sz="1350" kern="1200" cap="small" dirty="0">
                <a:solidFill>
                  <a:srgbClr val="FFFFFF"/>
                </a:solidFill>
                <a:latin typeface="+mn-lt"/>
                <a:ea typeface="+mn-ea"/>
                <a:cs typeface="+mn-cs"/>
              </a:rPr>
              <a:t> P.C.</a:t>
            </a:r>
          </a:p>
        </p:txBody>
      </p:sp>
      <p:sp>
        <p:nvSpPr>
          <p:cNvPr id="2" name="TextBox 1">
            <a:extLst>
              <a:ext uri="{FF2B5EF4-FFF2-40B4-BE49-F238E27FC236}">
                <a16:creationId xmlns:a16="http://schemas.microsoft.com/office/drawing/2014/main" id="{4D0B0154-E3F9-0A2B-C167-D9F55AD63777}"/>
              </a:ext>
            </a:extLst>
          </p:cNvPr>
          <p:cNvSpPr txBox="1"/>
          <p:nvPr/>
        </p:nvSpPr>
        <p:spPr>
          <a:xfrm>
            <a:off x="4052888" y="6479639"/>
            <a:ext cx="4086225" cy="369332"/>
          </a:xfrm>
          <a:prstGeom prst="rect">
            <a:avLst/>
          </a:prstGeom>
          <a:solidFill>
            <a:schemeClr val="accent1"/>
          </a:solidFill>
        </p:spPr>
        <p:txBody>
          <a:bodyPr wrap="square" rtlCol="0">
            <a:spAutoFit/>
          </a:bodyPr>
          <a:lstStyle/>
          <a:p>
            <a:pPr algn="ctr"/>
            <a:r>
              <a:rPr lang="en-US" dirty="0">
                <a:solidFill>
                  <a:schemeClr val="bg1"/>
                </a:solidFill>
              </a:rPr>
              <a:t>Go to www.pollev.com/chrisfoster988</a:t>
            </a:r>
          </a:p>
        </p:txBody>
      </p:sp>
    </p:spTree>
    <p:extLst>
      <p:ext uri="{BB962C8B-B14F-4D97-AF65-F5344CB8AC3E}">
        <p14:creationId xmlns:p14="http://schemas.microsoft.com/office/powerpoint/2010/main" val="1456836234"/>
      </p:ext>
    </p:extLst>
  </p:cSld>
  <p:clrMapOvr>
    <a:masterClrMapping/>
  </p:clrMapOvr>
  <mc:AlternateContent xmlns:mc="http://schemas.openxmlformats.org/markup-compatibility/2006" xmlns:p14="http://schemas.microsoft.com/office/powerpoint/2010/main">
    <mc:Choice Requires="p14">
      <p:transition spd="slow" p14:dur="2000" advTm="6174"/>
    </mc:Choice>
    <mc:Fallback xmlns="">
      <p:transition spd="slow" advTm="61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Content Placeholder 1">
            <a:extLst>
              <a:ext uri="{FF2B5EF4-FFF2-40B4-BE49-F238E27FC236}">
                <a16:creationId xmlns:a16="http://schemas.microsoft.com/office/drawing/2014/main" id="{28ADE193-8C8D-46DF-A81E-D82504B1E0E2}"/>
              </a:ext>
            </a:extLst>
          </p:cNvPr>
          <p:cNvSpPr>
            <a:spLocks noGrp="1"/>
          </p:cNvSpPr>
          <p:nvPr>
            <p:ph sz="half" idx="1"/>
          </p:nvPr>
        </p:nvSpPr>
        <p:spPr>
          <a:xfrm>
            <a:off x="581194" y="1956391"/>
            <a:ext cx="3863216" cy="4467523"/>
          </a:xfrm>
        </p:spPr>
        <p:txBody>
          <a:bodyPr/>
          <a:lstStyle/>
          <a:p>
            <a:r>
              <a:rPr lang="en-US" dirty="0"/>
              <a:t>According to The Radicati Group, in 2022 333.2 billion emails were sent per day</a:t>
            </a:r>
          </a:p>
          <a:p>
            <a:r>
              <a:rPr lang="en-US" dirty="0"/>
              <a:t>In 2018, the number of emails received per day by average worker: 121</a:t>
            </a:r>
          </a:p>
          <a:p>
            <a:r>
              <a:rPr lang="en-US" dirty="0"/>
              <a:t>Tremendous improvement over communications in mid-1990s</a:t>
            </a:r>
          </a:p>
          <a:p>
            <a:r>
              <a:rPr lang="en-US" dirty="0"/>
              <a:t>Easy to produce, cheap storage, efficient delivery</a:t>
            </a:r>
          </a:p>
        </p:txBody>
      </p:sp>
      <p:pic>
        <p:nvPicPr>
          <p:cNvPr id="1026" name="Picture 2" descr="Statista – Daily Number of Emails Worldwide">
            <a:extLst>
              <a:ext uri="{FF2B5EF4-FFF2-40B4-BE49-F238E27FC236}">
                <a16:creationId xmlns:a16="http://schemas.microsoft.com/office/drawing/2014/main" id="{003FD75E-42F0-4EAB-9BBA-C19C4527EF4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729745" y="1956391"/>
            <a:ext cx="6844918" cy="4467523"/>
          </a:xfrm>
          <a:prstGeom prst="rect">
            <a:avLst/>
          </a:prstGeom>
          <a:solidFill>
            <a:srgbClr val="FFFFFF"/>
          </a:solidFill>
        </p:spPr>
      </p:pic>
      <p:sp>
        <p:nvSpPr>
          <p:cNvPr id="4" name="Title 3">
            <a:extLst>
              <a:ext uri="{FF2B5EF4-FFF2-40B4-BE49-F238E27FC236}">
                <a16:creationId xmlns:a16="http://schemas.microsoft.com/office/drawing/2014/main" id="{D354265F-7E3B-4B82-9F9B-B68929DB2EC9}"/>
              </a:ext>
            </a:extLst>
          </p:cNvPr>
          <p:cNvSpPr>
            <a:spLocks noGrp="1"/>
          </p:cNvSpPr>
          <p:nvPr>
            <p:ph type="title"/>
          </p:nvPr>
        </p:nvSpPr>
        <p:spPr>
          <a:xfrm>
            <a:off x="581192" y="702156"/>
            <a:ext cx="11029616" cy="740156"/>
          </a:xfrm>
        </p:spPr>
        <p:txBody>
          <a:bodyPr anchor="t">
            <a:normAutofit/>
          </a:bodyPr>
          <a:lstStyle/>
          <a:p>
            <a:r>
              <a:rPr lang="en-US" dirty="0"/>
              <a:t>Email overload: Why!</a:t>
            </a:r>
          </a:p>
        </p:txBody>
      </p:sp>
      <p:pic>
        <p:nvPicPr>
          <p:cNvPr id="3" name="Picture 2">
            <a:extLst>
              <a:ext uri="{FF2B5EF4-FFF2-40B4-BE49-F238E27FC236}">
                <a16:creationId xmlns:a16="http://schemas.microsoft.com/office/drawing/2014/main" id="{095D422C-AAD8-4A8B-9BA5-A32D22DBC982}"/>
              </a:ext>
            </a:extLst>
          </p:cNvPr>
          <p:cNvPicPr>
            <a:picLocks noChangeAspect="1"/>
          </p:cNvPicPr>
          <p:nvPr/>
        </p:nvPicPr>
        <p:blipFill>
          <a:blip r:embed="rId4">
            <a:extLst>
              <a:ext uri="{837473B0-CC2E-450A-ABE3-18F120FF3D39}">
                <a1611:picAttrSrcUrl xmlns:a1611="http://schemas.microsoft.com/office/drawing/2016/11/main" r:id="rId5"/>
              </a:ext>
            </a:extLst>
          </a:blip>
          <a:srcRect/>
          <a:stretch/>
        </p:blipFill>
        <p:spPr>
          <a:xfrm>
            <a:off x="414862" y="4374602"/>
            <a:ext cx="3685128" cy="2266354"/>
          </a:xfrm>
          <a:prstGeom prst="rect">
            <a:avLst/>
          </a:prstGeom>
        </p:spPr>
      </p:pic>
      <p:sp>
        <p:nvSpPr>
          <p:cNvPr id="5" name="TextBox 4">
            <a:extLst>
              <a:ext uri="{FF2B5EF4-FFF2-40B4-BE49-F238E27FC236}">
                <a16:creationId xmlns:a16="http://schemas.microsoft.com/office/drawing/2014/main" id="{E754C386-1A06-44FC-9DB1-CCA575C7F7D1}"/>
              </a:ext>
            </a:extLst>
          </p:cNvPr>
          <p:cNvSpPr txBox="1"/>
          <p:nvPr/>
        </p:nvSpPr>
        <p:spPr>
          <a:xfrm>
            <a:off x="171974" y="6857998"/>
            <a:ext cx="3685128" cy="230832"/>
          </a:xfrm>
          <a:prstGeom prst="rect">
            <a:avLst/>
          </a:prstGeom>
          <a:noFill/>
        </p:spPr>
        <p:txBody>
          <a:bodyPr wrap="square" rtlCol="0">
            <a:spAutoFit/>
          </a:bodyPr>
          <a:lstStyle/>
          <a:p>
            <a:r>
              <a:rPr lang="en-US" sz="900" dirty="0">
                <a:hlinkClick r:id="rId5" tooltip="https://commons.wikimedia.org/wiki/File:Sony_Voice_Recorder.jpg"/>
              </a:rPr>
              <a:t>This Photo</a:t>
            </a:r>
            <a:r>
              <a:rPr lang="en-US" sz="900" dirty="0"/>
              <a:t> by Unknown Author is licensed under </a:t>
            </a:r>
            <a:r>
              <a:rPr lang="en-US" sz="900" dirty="0">
                <a:hlinkClick r:id="rId6" tooltip="https://creativecommons.org/licenses/by-sa/3.0/"/>
              </a:rPr>
              <a:t>CC BY-SA</a:t>
            </a:r>
            <a:endParaRPr lang="en-US" sz="900" dirty="0"/>
          </a:p>
        </p:txBody>
      </p:sp>
    </p:spTree>
    <p:extLst>
      <p:ext uri="{BB962C8B-B14F-4D97-AF65-F5344CB8AC3E}">
        <p14:creationId xmlns:p14="http://schemas.microsoft.com/office/powerpoint/2010/main" val="2201998707"/>
      </p:ext>
    </p:extLst>
  </p:cSld>
  <p:clrMapOvr>
    <a:masterClrMapping/>
  </p:clrMapOvr>
  <mc:AlternateContent xmlns:mc="http://schemas.openxmlformats.org/markup-compatibility/2006" xmlns:p14="http://schemas.microsoft.com/office/powerpoint/2010/main">
    <mc:Choice Requires="p14">
      <p:transition spd="slow" p14:dur="2000" advTm="153568"/>
    </mc:Choice>
    <mc:Fallback xmlns="">
      <p:transition spd="slow" advTm="153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uild="p"/>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46C0A6-F509-4E84-BAC5-3EC769567778}"/>
              </a:ext>
            </a:extLst>
          </p:cNvPr>
          <p:cNvSpPr txBox="1"/>
          <p:nvPr/>
        </p:nvSpPr>
        <p:spPr>
          <a:xfrm>
            <a:off x="1114425" y="1143000"/>
            <a:ext cx="9963150" cy="646331"/>
          </a:xfrm>
          <a:prstGeom prst="rect">
            <a:avLst/>
          </a:prstGeom>
          <a:noFill/>
        </p:spPr>
        <p:txBody>
          <a:bodyPr wrap="square" rtlCol="0">
            <a:spAutoFit/>
          </a:bodyPr>
          <a:lstStyle/>
          <a:p>
            <a:endParaRPr lang="en-US" dirty="0"/>
          </a:p>
          <a:p>
            <a:endParaRPr lang="en-US" dirty="0"/>
          </a:p>
        </p:txBody>
      </p:sp>
      <p:sp>
        <p:nvSpPr>
          <p:cNvPr id="10" name="TextBox 9">
            <a:extLst>
              <a:ext uri="{FF2B5EF4-FFF2-40B4-BE49-F238E27FC236}">
                <a16:creationId xmlns:a16="http://schemas.microsoft.com/office/drawing/2014/main" id="{258661E5-DFFD-4526-9247-94E210A911B7}"/>
              </a:ext>
            </a:extLst>
          </p:cNvPr>
          <p:cNvSpPr txBox="1"/>
          <p:nvPr/>
        </p:nvSpPr>
        <p:spPr>
          <a:xfrm>
            <a:off x="466725" y="1551206"/>
            <a:ext cx="10629900" cy="4770537"/>
          </a:xfrm>
          <a:prstGeom prst="rect">
            <a:avLst/>
          </a:prstGeom>
          <a:noFill/>
        </p:spPr>
        <p:txBody>
          <a:bodyPr wrap="square" rtlCol="0">
            <a:spAutoFit/>
          </a:bodyPr>
          <a:lstStyle/>
          <a:p>
            <a:pPr algn="l"/>
            <a:br>
              <a:rPr lang="en-US" sz="1600" b="0" dirty="0">
                <a:effectLst/>
              </a:rPr>
            </a:br>
            <a:r>
              <a:rPr lang="en-US" sz="1600" b="0" i="0" dirty="0">
                <a:solidFill>
                  <a:srgbClr val="222222"/>
                </a:solidFill>
                <a:effectLst/>
                <a:latin typeface="Arial" panose="020B0604020202020204" pitchFamily="34" charset="0"/>
              </a:rPr>
              <a:t>Our HR VP wants us to eliminate the company’s practice of allowing employees to use marijuana at home or at work upon the employee’s attestation of a medical need for medical marijuana. Some executives have complained to HR that marijuana use at work is degrading productivity and damaging our reputation with clients and potential clients.</a:t>
            </a:r>
          </a:p>
          <a:p>
            <a:pPr algn="l"/>
            <a:r>
              <a:rPr lang="en-US" sz="1600" b="0" i="0" dirty="0">
                <a:solidFill>
                  <a:srgbClr val="222222"/>
                </a:solidFill>
                <a:effectLst/>
                <a:latin typeface="Arial" panose="020B0604020202020204" pitchFamily="34" charset="0"/>
              </a:rPr>
              <a:t> </a:t>
            </a:r>
          </a:p>
          <a:p>
            <a:pPr algn="l"/>
            <a:r>
              <a:rPr lang="en-US" sz="1600" b="0" i="0" dirty="0">
                <a:solidFill>
                  <a:srgbClr val="222222"/>
                </a:solidFill>
                <a:effectLst/>
                <a:latin typeface="Arial" panose="020B0604020202020204" pitchFamily="34" charset="0"/>
              </a:rPr>
              <a:t>By the way, I don’t allow </a:t>
            </a:r>
            <a:r>
              <a:rPr lang="en-US" sz="1600" b="0" i="0" u="sng" dirty="0">
                <a:solidFill>
                  <a:srgbClr val="222222"/>
                </a:solidFill>
                <a:effectLst/>
                <a:latin typeface="Arial" panose="020B0604020202020204" pitchFamily="34" charset="0"/>
              </a:rPr>
              <a:t>any</a:t>
            </a:r>
            <a:r>
              <a:rPr lang="en-US" sz="1600" b="0" i="0" dirty="0">
                <a:solidFill>
                  <a:srgbClr val="222222"/>
                </a:solidFill>
                <a:effectLst/>
                <a:latin typeface="Arial" panose="020B0604020202020204" pitchFamily="34" charset="0"/>
              </a:rPr>
              <a:t> employees in the corporate compliance department to use marijuana under any circumstances, no matter where the employee is located. </a:t>
            </a:r>
            <a:r>
              <a:rPr lang="en-US" sz="1600" dirty="0">
                <a:solidFill>
                  <a:srgbClr val="222222"/>
                </a:solidFill>
                <a:latin typeface="Arial" panose="020B0604020202020204" pitchFamily="34" charset="0"/>
              </a:rPr>
              <a:t>We randomly test them and fire anyone who fails the test.</a:t>
            </a:r>
            <a:endParaRPr lang="en-US" sz="1600" b="0" i="0" dirty="0">
              <a:solidFill>
                <a:srgbClr val="222222"/>
              </a:solidFill>
              <a:effectLst/>
              <a:latin typeface="Arial" panose="020B0604020202020204" pitchFamily="34" charset="0"/>
            </a:endParaRPr>
          </a:p>
          <a:p>
            <a:pPr algn="l"/>
            <a:r>
              <a:rPr lang="en-US" sz="1600" b="0" i="0" dirty="0">
                <a:solidFill>
                  <a:srgbClr val="222222"/>
                </a:solidFill>
                <a:effectLst/>
                <a:latin typeface="Arial" panose="020B0604020202020204" pitchFamily="34" charset="0"/>
              </a:rPr>
              <a:t> </a:t>
            </a:r>
          </a:p>
          <a:p>
            <a:pPr algn="l"/>
            <a:r>
              <a:rPr lang="en-US" sz="1600" b="0" i="0" dirty="0">
                <a:solidFill>
                  <a:srgbClr val="222222"/>
                </a:solidFill>
                <a:effectLst/>
                <a:latin typeface="Arial" panose="020B0604020202020204" pitchFamily="34" charset="0"/>
              </a:rPr>
              <a:t>We want to be as restrictive as possible and make a complete 360-degree change, while complying with applicable federal and state laws. Please answer a narrow question with these facts in mind. Can we maintain a marijuana-free company? If not, what’s the most we can do to duplicate my department’s practice throughout the rest of the company?</a:t>
            </a:r>
          </a:p>
          <a:p>
            <a:pPr algn="l"/>
            <a:endParaRPr lang="en-US" sz="1600" b="0" i="0" dirty="0">
              <a:solidFill>
                <a:srgbClr val="222222"/>
              </a:solidFill>
              <a:effectLst/>
              <a:latin typeface="Arial" panose="020B0604020202020204" pitchFamily="34" charset="0"/>
            </a:endParaRPr>
          </a:p>
          <a:p>
            <a:pPr algn="l"/>
            <a:r>
              <a:rPr lang="en-US" sz="1600" b="0" i="0" dirty="0">
                <a:solidFill>
                  <a:srgbClr val="222222"/>
                </a:solidFill>
                <a:effectLst/>
                <a:latin typeface="Arial" panose="020B0604020202020204" pitchFamily="34" charset="0"/>
              </a:rPr>
              <a:t>I have a meeting next week with the HR VP who wants to move in this direction, and I’d like to have an answer then. Can you get back to me by tomorrow?</a:t>
            </a:r>
          </a:p>
          <a:p>
            <a:pPr algn="l"/>
            <a:r>
              <a:rPr lang="en-US" sz="1600" b="0" i="0" dirty="0">
                <a:solidFill>
                  <a:srgbClr val="222222"/>
                </a:solidFill>
                <a:effectLst/>
                <a:latin typeface="Arial" panose="020B0604020202020204" pitchFamily="34" charset="0"/>
              </a:rPr>
              <a:t> </a:t>
            </a:r>
          </a:p>
          <a:p>
            <a:pPr algn="l"/>
            <a:r>
              <a:rPr lang="en-US" sz="1600" b="0" i="0" dirty="0">
                <a:solidFill>
                  <a:srgbClr val="222222"/>
                </a:solidFill>
                <a:effectLst/>
                <a:latin typeface="Arial" panose="020B0604020202020204" pitchFamily="34" charset="0"/>
              </a:rPr>
              <a:t>Tom</a:t>
            </a:r>
          </a:p>
          <a:p>
            <a:pPr rtl="0">
              <a:spcBef>
                <a:spcPts val="0"/>
              </a:spcBef>
              <a:spcAft>
                <a:spcPts val="0"/>
              </a:spcAft>
            </a:pPr>
            <a:endParaRPr lang="en-US" sz="1600" dirty="0"/>
          </a:p>
        </p:txBody>
      </p:sp>
      <p:graphicFrame>
        <p:nvGraphicFramePr>
          <p:cNvPr id="11" name="Table 10">
            <a:extLst>
              <a:ext uri="{FF2B5EF4-FFF2-40B4-BE49-F238E27FC236}">
                <a16:creationId xmlns:a16="http://schemas.microsoft.com/office/drawing/2014/main" id="{A904A9CC-6B31-4EF0-810B-F6A452DFAA69}"/>
              </a:ext>
            </a:extLst>
          </p:cNvPr>
          <p:cNvGraphicFramePr>
            <a:graphicFrameLocks noGrp="1"/>
          </p:cNvGraphicFramePr>
          <p:nvPr>
            <p:extLst>
              <p:ext uri="{D42A27DB-BD31-4B8C-83A1-F6EECF244321}">
                <p14:modId xmlns:p14="http://schemas.microsoft.com/office/powerpoint/2010/main" val="2964780666"/>
              </p:ext>
            </p:extLst>
          </p:nvPr>
        </p:nvGraphicFramePr>
        <p:xfrm>
          <a:off x="609600" y="214219"/>
          <a:ext cx="5086350" cy="1295400"/>
        </p:xfrm>
        <a:graphic>
          <a:graphicData uri="http://schemas.openxmlformats.org/drawingml/2006/table">
            <a:tbl>
              <a:tblPr/>
              <a:tblGrid>
                <a:gridCol w="792678">
                  <a:extLst>
                    <a:ext uri="{9D8B030D-6E8A-4147-A177-3AD203B41FA5}">
                      <a16:colId xmlns:a16="http://schemas.microsoft.com/office/drawing/2014/main" val="2222196597"/>
                    </a:ext>
                  </a:extLst>
                </a:gridCol>
                <a:gridCol w="4293672">
                  <a:extLst>
                    <a:ext uri="{9D8B030D-6E8A-4147-A177-3AD203B41FA5}">
                      <a16:colId xmlns:a16="http://schemas.microsoft.com/office/drawing/2014/main" val="1102474917"/>
                    </a:ext>
                  </a:extLst>
                </a:gridCol>
              </a:tblGrid>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ABC on Demand</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1502264"/>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From</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Tom Gardener</a:t>
                      </a:r>
                    </a:p>
                    <a:p>
                      <a:pPr marL="0" marR="0" lvl="0" indent="0" algn="l"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Associate Counsel, Employment Law</a:t>
                      </a:r>
                    </a:p>
                    <a:p>
                      <a:pPr rtl="0" fontAlgn="t">
                        <a:spcBef>
                          <a:spcPts val="0"/>
                        </a:spcBef>
                        <a:spcAft>
                          <a:spcPts val="0"/>
                        </a:spcAft>
                      </a:pPr>
                      <a:r>
                        <a:rPr lang="en-US" sz="1200" b="0" i="0" u="none" strike="noStrike" dirty="0">
                          <a:solidFill>
                            <a:srgbClr val="000000"/>
                          </a:solidFill>
                          <a:effectLst/>
                          <a:latin typeface="Arial" panose="020B0604020202020204" pitchFamily="34" charset="0"/>
                        </a:rPr>
                        <a:t>MB Enterprises</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8778957"/>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Subject</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Medical Marijuana</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901847"/>
                  </a:ext>
                </a:extLst>
              </a:tr>
            </a:tbl>
          </a:graphicData>
        </a:graphic>
      </p:graphicFrame>
      <p:sp>
        <p:nvSpPr>
          <p:cNvPr id="12" name="Rectangle 4">
            <a:extLst>
              <a:ext uri="{FF2B5EF4-FFF2-40B4-BE49-F238E27FC236}">
                <a16:creationId xmlns:a16="http://schemas.microsoft.com/office/drawing/2014/main" id="{7F2DB68F-77CA-4777-8D61-23BB169025F0}"/>
              </a:ext>
            </a:extLst>
          </p:cNvPr>
          <p:cNvSpPr>
            <a:spLocks noChangeArrowheads="1"/>
          </p:cNvSpPr>
          <p:nvPr/>
        </p:nvSpPr>
        <p:spPr bwMode="auto">
          <a:xfrm>
            <a:off x="609600" y="5721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59371307"/>
      </p:ext>
    </p:extLst>
  </p:cSld>
  <p:clrMapOvr>
    <a:masterClrMapping/>
  </p:clrMapOvr>
  <mc:AlternateContent xmlns:mc="http://schemas.openxmlformats.org/markup-compatibility/2006" xmlns:p14="http://schemas.microsoft.com/office/powerpoint/2010/main">
    <mc:Choice Requires="p14">
      <p:transition spd="slow" p14:dur="2000" advTm="110006"/>
    </mc:Choice>
    <mc:Fallback xmlns="">
      <p:transition spd="slow" advTm="11000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rge skydiving group mid-air">
            <a:extLst>
              <a:ext uri="{FF2B5EF4-FFF2-40B4-BE49-F238E27FC236}">
                <a16:creationId xmlns:a16="http://schemas.microsoft.com/office/drawing/2014/main" id="{4EA8176B-7044-EE60-1E7F-2BE8443E7BE3}"/>
              </a:ext>
            </a:extLst>
          </p:cNvPr>
          <p:cNvPicPr>
            <a:picLocks noChangeAspect="1"/>
          </p:cNvPicPr>
          <p:nvPr/>
        </p:nvPicPr>
        <p:blipFill rotWithShape="1">
          <a:blip r:embed="rId2"/>
          <a:srcRect l="16595" r="15427"/>
          <a:stretch/>
        </p:blipFill>
        <p:spPr>
          <a:xfrm>
            <a:off x="5181599" y="10"/>
            <a:ext cx="7010400" cy="6857990"/>
          </a:xfrm>
          <a:custGeom>
            <a:avLst/>
            <a:gdLst>
              <a:gd name="connsiteX0" fmla="*/ 0 w 7010400"/>
              <a:gd name="connsiteY0" fmla="*/ 0 h 6858000"/>
              <a:gd name="connsiteX1" fmla="*/ 7010400 w 7010400"/>
              <a:gd name="connsiteY1" fmla="*/ 0 h 6858000"/>
              <a:gd name="connsiteX2" fmla="*/ 7010400 w 7010400"/>
              <a:gd name="connsiteY2" fmla="*/ 6858000 h 6858000"/>
              <a:gd name="connsiteX3" fmla="*/ 0 w 7010400"/>
              <a:gd name="connsiteY3" fmla="*/ 6858000 h 6858000"/>
              <a:gd name="connsiteX4" fmla="*/ 0 w 7010400"/>
              <a:gd name="connsiteY4" fmla="*/ 2620396 h 6858000"/>
              <a:gd name="connsiteX5" fmla="*/ 508001 w 7010400"/>
              <a:gd name="connsiteY5" fmla="*/ 2620396 h 6858000"/>
              <a:gd name="connsiteX6" fmla="*/ 508001 w 7010400"/>
              <a:gd name="connsiteY6" fmla="*/ 2239395 h 6858000"/>
              <a:gd name="connsiteX7" fmla="*/ 0 w 7010400"/>
              <a:gd name="connsiteY7" fmla="*/ 223939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10400" h="6858000">
                <a:moveTo>
                  <a:pt x="0" y="0"/>
                </a:moveTo>
                <a:lnTo>
                  <a:pt x="7010400" y="0"/>
                </a:lnTo>
                <a:lnTo>
                  <a:pt x="7010400" y="6858000"/>
                </a:lnTo>
                <a:lnTo>
                  <a:pt x="0" y="6858000"/>
                </a:lnTo>
                <a:lnTo>
                  <a:pt x="0" y="2620396"/>
                </a:lnTo>
                <a:lnTo>
                  <a:pt x="508001" y="2620396"/>
                </a:lnTo>
                <a:lnTo>
                  <a:pt x="508001" y="2239395"/>
                </a:lnTo>
                <a:lnTo>
                  <a:pt x="0" y="2239395"/>
                </a:lnTo>
                <a:close/>
              </a:path>
            </a:pathLst>
          </a:custGeom>
          <a:noFill/>
        </p:spPr>
      </p:pic>
      <p:sp>
        <p:nvSpPr>
          <p:cNvPr id="3" name="Content Placeholder 2">
            <a:extLst>
              <a:ext uri="{FF2B5EF4-FFF2-40B4-BE49-F238E27FC236}">
                <a16:creationId xmlns:a16="http://schemas.microsoft.com/office/drawing/2014/main" id="{47D74B7F-DA9A-420D-8FAC-82A821952C24}"/>
              </a:ext>
            </a:extLst>
          </p:cNvPr>
          <p:cNvSpPr>
            <a:spLocks noGrp="1"/>
          </p:cNvSpPr>
          <p:nvPr>
            <p:ph sz="half" idx="1"/>
          </p:nvPr>
        </p:nvSpPr>
        <p:spPr>
          <a:xfrm>
            <a:off x="581194" y="2720636"/>
            <a:ext cx="3863216" cy="3634317"/>
          </a:xfrm>
        </p:spPr>
        <p:txBody>
          <a:bodyPr anchor="t">
            <a:normAutofit/>
          </a:bodyPr>
          <a:lstStyle/>
          <a:p>
            <a:r>
              <a:rPr lang="en-US" dirty="0">
                <a:highlight>
                  <a:srgbClr val="FFFF00"/>
                </a:highlight>
              </a:rPr>
              <a:t>Preparation and process</a:t>
            </a:r>
          </a:p>
          <a:p>
            <a:r>
              <a:rPr lang="en-US" dirty="0"/>
              <a:t>Audience and purpose</a:t>
            </a:r>
          </a:p>
          <a:p>
            <a:r>
              <a:rPr lang="en-US" dirty="0"/>
              <a:t>Characteristics of a quality response</a:t>
            </a:r>
          </a:p>
          <a:p>
            <a:pPr lvl="1"/>
            <a:r>
              <a:rPr lang="en-US" dirty="0"/>
              <a:t>Quick</a:t>
            </a:r>
          </a:p>
          <a:p>
            <a:pPr lvl="1"/>
            <a:r>
              <a:rPr lang="en-US" dirty="0"/>
              <a:t>Clear</a:t>
            </a:r>
          </a:p>
          <a:p>
            <a:pPr lvl="1"/>
            <a:r>
              <a:rPr lang="en-US" dirty="0"/>
              <a:t>Concise</a:t>
            </a:r>
          </a:p>
        </p:txBody>
      </p:sp>
      <p:sp>
        <p:nvSpPr>
          <p:cNvPr id="2" name="Title 1">
            <a:extLst>
              <a:ext uri="{FF2B5EF4-FFF2-40B4-BE49-F238E27FC236}">
                <a16:creationId xmlns:a16="http://schemas.microsoft.com/office/drawing/2014/main" id="{5322C02E-282C-43A7-8F89-758C830E7B35}"/>
              </a:ext>
            </a:extLst>
          </p:cNvPr>
          <p:cNvSpPr>
            <a:spLocks noGrp="1"/>
          </p:cNvSpPr>
          <p:nvPr>
            <p:ph type="title"/>
          </p:nvPr>
        </p:nvSpPr>
        <p:spPr>
          <a:xfrm>
            <a:off x="581192" y="1304660"/>
            <a:ext cx="3863216" cy="1415976"/>
          </a:xfrm>
        </p:spPr>
        <p:txBody>
          <a:bodyPr anchor="t">
            <a:normAutofit/>
          </a:bodyPr>
          <a:lstStyle/>
          <a:p>
            <a:r>
              <a:rPr lang="en-US" dirty="0"/>
              <a:t>Agenda</a:t>
            </a:r>
          </a:p>
        </p:txBody>
      </p:sp>
    </p:spTree>
    <p:extLst>
      <p:ext uri="{BB962C8B-B14F-4D97-AF65-F5344CB8AC3E}">
        <p14:creationId xmlns:p14="http://schemas.microsoft.com/office/powerpoint/2010/main" val="906681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E954568-EBFF-E94C-DF01-EE39D3621A88}"/>
              </a:ext>
            </a:extLst>
          </p:cNvPr>
          <p:cNvSpPr>
            <a:spLocks noGrp="1"/>
          </p:cNvSpPr>
          <p:nvPr>
            <p:ph sz="half" idx="1"/>
          </p:nvPr>
        </p:nvSpPr>
        <p:spPr/>
        <p:txBody>
          <a:bodyPr>
            <a:normAutofit/>
          </a:bodyPr>
          <a:lstStyle/>
          <a:p>
            <a:r>
              <a:rPr lang="en-US" dirty="0"/>
              <a:t>Madman, the creative force who generates the ideas</a:t>
            </a:r>
          </a:p>
          <a:p>
            <a:r>
              <a:rPr lang="en-US" dirty="0"/>
              <a:t>Architect, the planner who builds the structure for the document</a:t>
            </a:r>
          </a:p>
          <a:p>
            <a:r>
              <a:rPr lang="en-US" dirty="0"/>
              <a:t>Carpenter, the craftsman who writes a draft</a:t>
            </a:r>
          </a:p>
          <a:p>
            <a:r>
              <a:rPr lang="en-US" dirty="0"/>
              <a:t>Judge, the reviewer who edits the draft </a:t>
            </a:r>
          </a:p>
          <a:p>
            <a:endParaRPr lang="en-US" dirty="0"/>
          </a:p>
        </p:txBody>
      </p:sp>
      <p:sp>
        <p:nvSpPr>
          <p:cNvPr id="26" name="Content Placeholder 25">
            <a:extLst>
              <a:ext uri="{FF2B5EF4-FFF2-40B4-BE49-F238E27FC236}">
                <a16:creationId xmlns:a16="http://schemas.microsoft.com/office/drawing/2014/main" id="{B5B34C4D-1298-A43F-BB4F-E86E15B15A2D}"/>
              </a:ext>
            </a:extLst>
          </p:cNvPr>
          <p:cNvSpPr>
            <a:spLocks noGrp="1"/>
          </p:cNvSpPr>
          <p:nvPr>
            <p:ph sz="half" idx="2"/>
          </p:nvPr>
        </p:nvSpPr>
        <p:spPr/>
        <p:txBody>
          <a:bodyPr/>
          <a:lstStyle/>
          <a:p>
            <a:endParaRPr lang="en-US" dirty="0"/>
          </a:p>
        </p:txBody>
      </p:sp>
      <p:sp>
        <p:nvSpPr>
          <p:cNvPr id="2" name="Title 1">
            <a:extLst>
              <a:ext uri="{FF2B5EF4-FFF2-40B4-BE49-F238E27FC236}">
                <a16:creationId xmlns:a16="http://schemas.microsoft.com/office/drawing/2014/main" id="{F949D3DD-C9CF-2C81-20DF-88D1016B40D3}"/>
              </a:ext>
            </a:extLst>
          </p:cNvPr>
          <p:cNvSpPr>
            <a:spLocks noGrp="1"/>
          </p:cNvSpPr>
          <p:nvPr>
            <p:ph type="title"/>
          </p:nvPr>
        </p:nvSpPr>
        <p:spPr/>
        <p:txBody>
          <a:bodyPr>
            <a:normAutofit/>
          </a:bodyPr>
          <a:lstStyle/>
          <a:p>
            <a:r>
              <a:rPr lang="en-US" dirty="0"/>
              <a:t>Four stages of the writing process</a:t>
            </a:r>
          </a:p>
        </p:txBody>
      </p:sp>
      <p:pic>
        <p:nvPicPr>
          <p:cNvPr id="27" name="Picture 26" descr="Shape&#10;&#10;Description automatically generated with medium confidence">
            <a:extLst>
              <a:ext uri="{FF2B5EF4-FFF2-40B4-BE49-F238E27FC236}">
                <a16:creationId xmlns:a16="http://schemas.microsoft.com/office/drawing/2014/main" id="{A40FED68-0B59-3704-0ED4-0E3A4066110E}"/>
              </a:ext>
            </a:extLst>
          </p:cNvPr>
          <p:cNvPicPr>
            <a:picLocks noChangeAspect="1"/>
          </p:cNvPicPr>
          <p:nvPr/>
        </p:nvPicPr>
        <p:blipFill>
          <a:blip r:embed="rId2">
            <a:extLst>
              <a:ext uri="{837473B0-CC2E-450A-ABE3-18F120FF3D39}">
                <a1611:picAttrSrcUrl xmlns:a1611="http://schemas.microsoft.com/office/drawing/2016/11/main" r:id="rId3"/>
              </a:ext>
            </a:extLst>
          </a:blip>
          <a:stretch/>
        </p:blipFill>
        <p:spPr>
          <a:xfrm>
            <a:off x="5701382" y="2417794"/>
            <a:ext cx="2331368" cy="1496980"/>
          </a:xfrm>
          <a:prstGeom prst="rect">
            <a:avLst/>
          </a:prstGeom>
          <a:ln w="57150">
            <a:solidFill>
              <a:srgbClr val="5C7F92"/>
            </a:solidFill>
          </a:ln>
        </p:spPr>
      </p:pic>
      <p:pic>
        <p:nvPicPr>
          <p:cNvPr id="28" name="Picture 27" descr="Text, whiteboard&#10;&#10;Description automatically generated">
            <a:extLst>
              <a:ext uri="{FF2B5EF4-FFF2-40B4-BE49-F238E27FC236}">
                <a16:creationId xmlns:a16="http://schemas.microsoft.com/office/drawing/2014/main" id="{85D207F6-8EBD-7A6E-A595-3BCFA4A9F31F}"/>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t="3982" r="4" b="5108"/>
          <a:stretch/>
        </p:blipFill>
        <p:spPr>
          <a:xfrm>
            <a:off x="8279581" y="2417794"/>
            <a:ext cx="2305160" cy="1496980"/>
          </a:xfrm>
          <a:prstGeom prst="rect">
            <a:avLst/>
          </a:prstGeom>
          <a:ln w="57150">
            <a:solidFill>
              <a:srgbClr val="5C7F92"/>
            </a:solidFill>
          </a:ln>
        </p:spPr>
      </p:pic>
      <p:pic>
        <p:nvPicPr>
          <p:cNvPr id="29" name="Picture 28" descr="A picture containing hammer, tool, ax&#10;&#10;Description automatically generated">
            <a:extLst>
              <a:ext uri="{FF2B5EF4-FFF2-40B4-BE49-F238E27FC236}">
                <a16:creationId xmlns:a16="http://schemas.microsoft.com/office/drawing/2014/main" id="{F243993F-3CA5-E803-C222-483896666F7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701382" y="4486339"/>
            <a:ext cx="2331368" cy="1496981"/>
          </a:xfrm>
          <a:prstGeom prst="rect">
            <a:avLst/>
          </a:prstGeom>
          <a:ln w="57150">
            <a:solidFill>
              <a:srgbClr val="5C7F92"/>
            </a:solidFill>
          </a:ln>
        </p:spPr>
      </p:pic>
      <p:pic>
        <p:nvPicPr>
          <p:cNvPr id="30" name="Picture 29" descr="A picture containing tool, hammer&#10;&#10;Description automatically generated">
            <a:extLst>
              <a:ext uri="{FF2B5EF4-FFF2-40B4-BE49-F238E27FC236}">
                <a16:creationId xmlns:a16="http://schemas.microsoft.com/office/drawing/2014/main" id="{5BD745E7-4195-D738-02ED-3E7A6CBA527A}"/>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l="20151" r="86" b="2"/>
          <a:stretch/>
        </p:blipFill>
        <p:spPr>
          <a:xfrm>
            <a:off x="8298631" y="4467289"/>
            <a:ext cx="2305160" cy="1496980"/>
          </a:xfrm>
          <a:prstGeom prst="rect">
            <a:avLst/>
          </a:prstGeom>
          <a:ln w="57150">
            <a:solidFill>
              <a:srgbClr val="5C7F92"/>
            </a:solidFill>
          </a:ln>
        </p:spPr>
      </p:pic>
    </p:spTree>
    <p:extLst>
      <p:ext uri="{BB962C8B-B14F-4D97-AF65-F5344CB8AC3E}">
        <p14:creationId xmlns:p14="http://schemas.microsoft.com/office/powerpoint/2010/main" val="3866768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Video 7">
            <a:extLst>
              <a:ext uri="{FF2B5EF4-FFF2-40B4-BE49-F238E27FC236}">
                <a16:creationId xmlns:a16="http://schemas.microsoft.com/office/drawing/2014/main" id="{3FB78C58-B1BC-4280-8186-BE9775AC7B5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22963" r="31595" b="-1"/>
          <a:stretch/>
        </p:blipFill>
        <p:spPr>
          <a:xfrm>
            <a:off x="5916681" y="0"/>
            <a:ext cx="5540235" cy="6858000"/>
          </a:xfrm>
          <a:custGeom>
            <a:avLst/>
            <a:gdLst>
              <a:gd name="connsiteX0" fmla="*/ 0 w 7010400"/>
              <a:gd name="connsiteY0" fmla="*/ 0 h 6858000"/>
              <a:gd name="connsiteX1" fmla="*/ 7010400 w 7010400"/>
              <a:gd name="connsiteY1" fmla="*/ 0 h 6858000"/>
              <a:gd name="connsiteX2" fmla="*/ 7010400 w 7010400"/>
              <a:gd name="connsiteY2" fmla="*/ 6858000 h 6858000"/>
              <a:gd name="connsiteX3" fmla="*/ 0 w 7010400"/>
              <a:gd name="connsiteY3" fmla="*/ 6858000 h 6858000"/>
              <a:gd name="connsiteX4" fmla="*/ 0 w 7010400"/>
              <a:gd name="connsiteY4" fmla="*/ 2620396 h 6858000"/>
              <a:gd name="connsiteX5" fmla="*/ 508001 w 7010400"/>
              <a:gd name="connsiteY5" fmla="*/ 2620396 h 6858000"/>
              <a:gd name="connsiteX6" fmla="*/ 508001 w 7010400"/>
              <a:gd name="connsiteY6" fmla="*/ 2239395 h 6858000"/>
              <a:gd name="connsiteX7" fmla="*/ 0 w 7010400"/>
              <a:gd name="connsiteY7" fmla="*/ 223939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10400" h="6858000">
                <a:moveTo>
                  <a:pt x="0" y="0"/>
                </a:moveTo>
                <a:lnTo>
                  <a:pt x="7010400" y="0"/>
                </a:lnTo>
                <a:lnTo>
                  <a:pt x="7010400" y="6858000"/>
                </a:lnTo>
                <a:lnTo>
                  <a:pt x="0" y="6858000"/>
                </a:lnTo>
                <a:lnTo>
                  <a:pt x="0" y="2620396"/>
                </a:lnTo>
                <a:lnTo>
                  <a:pt x="508001" y="2620396"/>
                </a:lnTo>
                <a:lnTo>
                  <a:pt x="508001" y="2239395"/>
                </a:lnTo>
                <a:lnTo>
                  <a:pt x="0" y="2239395"/>
                </a:lnTo>
                <a:close/>
              </a:path>
            </a:pathLst>
          </a:custGeom>
          <a:noFill/>
        </p:spPr>
      </p:pic>
      <p:sp>
        <p:nvSpPr>
          <p:cNvPr id="5" name="Content Placeholder 4">
            <a:extLst>
              <a:ext uri="{FF2B5EF4-FFF2-40B4-BE49-F238E27FC236}">
                <a16:creationId xmlns:a16="http://schemas.microsoft.com/office/drawing/2014/main" id="{7F32DFC2-5E6F-41C8-8BDB-50830056E180}"/>
              </a:ext>
            </a:extLst>
          </p:cNvPr>
          <p:cNvSpPr>
            <a:spLocks noGrp="1"/>
          </p:cNvSpPr>
          <p:nvPr>
            <p:ph sz="half" idx="1"/>
          </p:nvPr>
        </p:nvSpPr>
        <p:spPr>
          <a:xfrm>
            <a:off x="581194" y="2720636"/>
            <a:ext cx="3863216" cy="3634317"/>
          </a:xfrm>
        </p:spPr>
        <p:txBody>
          <a:bodyPr anchor="t">
            <a:normAutofit/>
          </a:bodyPr>
          <a:lstStyle/>
          <a:p>
            <a:r>
              <a:rPr lang="en-US" dirty="0"/>
              <a:t>Sometimes a little clarity is required</a:t>
            </a:r>
          </a:p>
          <a:p>
            <a:r>
              <a:rPr lang="en-US" dirty="0"/>
              <a:t>Seek clarity in, egads, a phone call or a short email</a:t>
            </a:r>
          </a:p>
          <a:p>
            <a:r>
              <a:rPr lang="en-US" dirty="0"/>
              <a:t>Then confirm the scope of the inquiry in an email</a:t>
            </a:r>
          </a:p>
          <a:p>
            <a:pPr lvl="1">
              <a:buFont typeface="Wingdings" panose="05000000000000000000" pitchFamily="2" charset="2"/>
              <a:buChar char="q"/>
            </a:pPr>
            <a:r>
              <a:rPr lang="en-US" sz="1600" dirty="0"/>
              <a:t>In scope: Address ability to restrict marijuana use in six states</a:t>
            </a:r>
          </a:p>
          <a:p>
            <a:pPr lvl="1">
              <a:buFont typeface="Wingdings" panose="05000000000000000000" pitchFamily="2" charset="2"/>
              <a:buChar char="q"/>
            </a:pPr>
            <a:r>
              <a:rPr lang="en-US" sz="1600" dirty="0"/>
              <a:t>Out of scope: consequences of past practices in compliance department</a:t>
            </a:r>
          </a:p>
          <a:p>
            <a:pPr lvl="1">
              <a:buFont typeface="Wingdings" panose="05000000000000000000" pitchFamily="2" charset="2"/>
              <a:buChar char="q"/>
            </a:pPr>
            <a:r>
              <a:rPr lang="en-US" sz="1600" dirty="0"/>
              <a:t>Timing</a:t>
            </a:r>
          </a:p>
          <a:p>
            <a:pPr marL="0" indent="0">
              <a:buNone/>
            </a:pPr>
            <a:endParaRPr lang="en-US" dirty="0"/>
          </a:p>
        </p:txBody>
      </p:sp>
      <p:sp>
        <p:nvSpPr>
          <p:cNvPr id="4" name="Title 3">
            <a:extLst>
              <a:ext uri="{FF2B5EF4-FFF2-40B4-BE49-F238E27FC236}">
                <a16:creationId xmlns:a16="http://schemas.microsoft.com/office/drawing/2014/main" id="{A304C144-F30E-4840-9F36-FFA83B8778D6}"/>
              </a:ext>
            </a:extLst>
          </p:cNvPr>
          <p:cNvSpPr>
            <a:spLocks noGrp="1"/>
          </p:cNvSpPr>
          <p:nvPr>
            <p:ph type="title"/>
          </p:nvPr>
        </p:nvSpPr>
        <p:spPr>
          <a:xfrm>
            <a:off x="581192" y="1304660"/>
            <a:ext cx="3863216" cy="1415976"/>
          </a:xfrm>
        </p:spPr>
        <p:txBody>
          <a:bodyPr anchor="t">
            <a:normAutofit/>
          </a:bodyPr>
          <a:lstStyle/>
          <a:p>
            <a:pPr>
              <a:lnSpc>
                <a:spcPct val="90000"/>
              </a:lnSpc>
            </a:pPr>
            <a:r>
              <a:rPr lang="en-US" sz="3100" dirty="0"/>
              <a:t>Clarify the question and the timing</a:t>
            </a:r>
          </a:p>
        </p:txBody>
      </p:sp>
    </p:spTree>
    <p:extLst>
      <p:ext uri="{BB962C8B-B14F-4D97-AF65-F5344CB8AC3E}">
        <p14:creationId xmlns:p14="http://schemas.microsoft.com/office/powerpoint/2010/main" val="1145897253"/>
      </p:ext>
    </p:extLst>
  </p:cSld>
  <p:clrMapOvr>
    <a:masterClrMapping/>
  </p:clrMapOvr>
  <mc:AlternateContent xmlns:mc="http://schemas.openxmlformats.org/markup-compatibility/2006" xmlns:p14="http://schemas.microsoft.com/office/powerpoint/2010/main">
    <mc:Choice Requires="p14">
      <p:transition spd="slow" p14:dur="2000" advTm="2424"/>
    </mc:Choice>
    <mc:Fallback xmlns="">
      <p:transition spd="slow" advTm="24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6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93939">
                <p:cTn id="12" repeatCount="indefinite" fill="hold" display="0">
                  <p:stCondLst>
                    <p:cond delay="indefinite"/>
                  </p:stCondLst>
                </p:cTn>
                <p:tgtEl>
                  <p:spTgt spid="8"/>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46C0A6-F509-4E84-BAC5-3EC769567778}"/>
              </a:ext>
            </a:extLst>
          </p:cNvPr>
          <p:cNvSpPr txBox="1"/>
          <p:nvPr/>
        </p:nvSpPr>
        <p:spPr>
          <a:xfrm>
            <a:off x="1114425" y="1143000"/>
            <a:ext cx="9963150" cy="646331"/>
          </a:xfrm>
          <a:prstGeom prst="rect">
            <a:avLst/>
          </a:prstGeom>
          <a:noFill/>
        </p:spPr>
        <p:txBody>
          <a:bodyPr wrap="square" rtlCol="0">
            <a:spAutoFit/>
          </a:bodyPr>
          <a:lstStyle/>
          <a:p>
            <a:endParaRPr lang="en-US" dirty="0"/>
          </a:p>
          <a:p>
            <a:endParaRPr lang="en-US" dirty="0"/>
          </a:p>
        </p:txBody>
      </p:sp>
      <p:sp>
        <p:nvSpPr>
          <p:cNvPr id="10" name="TextBox 9">
            <a:extLst>
              <a:ext uri="{FF2B5EF4-FFF2-40B4-BE49-F238E27FC236}">
                <a16:creationId xmlns:a16="http://schemas.microsoft.com/office/drawing/2014/main" id="{258661E5-DFFD-4526-9247-94E210A911B7}"/>
              </a:ext>
            </a:extLst>
          </p:cNvPr>
          <p:cNvSpPr txBox="1"/>
          <p:nvPr/>
        </p:nvSpPr>
        <p:spPr>
          <a:xfrm>
            <a:off x="466725" y="1551206"/>
            <a:ext cx="10629900" cy="4770537"/>
          </a:xfrm>
          <a:prstGeom prst="rect">
            <a:avLst/>
          </a:prstGeom>
          <a:noFill/>
        </p:spPr>
        <p:txBody>
          <a:bodyPr wrap="square" rtlCol="0">
            <a:spAutoFit/>
          </a:bodyPr>
          <a:lstStyle/>
          <a:p>
            <a:pPr algn="l"/>
            <a:br>
              <a:rPr lang="en-US" sz="1600" b="0" dirty="0">
                <a:effectLst/>
              </a:rPr>
            </a:br>
            <a:r>
              <a:rPr lang="en-US" sz="1600" b="0" i="0" dirty="0">
                <a:solidFill>
                  <a:srgbClr val="222222"/>
                </a:solidFill>
                <a:effectLst/>
                <a:latin typeface="Arial" panose="020B0604020202020204" pitchFamily="34" charset="0"/>
              </a:rPr>
              <a:t>Our HR VP wants us to eliminate the company’s practice of allowing employees to use marijuana at home or at work upon the employee’s attestation of a medical need for medical marijuana. Some executives have complained to HR that marijuana use at work is degrading productivity and damaging our reputation with clients and potential clients.</a:t>
            </a:r>
          </a:p>
          <a:p>
            <a:pPr algn="l"/>
            <a:r>
              <a:rPr lang="en-US" sz="1600" b="0" i="0" dirty="0">
                <a:solidFill>
                  <a:srgbClr val="222222"/>
                </a:solidFill>
                <a:effectLst/>
                <a:latin typeface="Arial" panose="020B0604020202020204" pitchFamily="34" charset="0"/>
              </a:rPr>
              <a:t> </a:t>
            </a:r>
          </a:p>
          <a:p>
            <a:pPr algn="l"/>
            <a:r>
              <a:rPr lang="en-US" sz="1600" b="0" i="0" dirty="0">
                <a:solidFill>
                  <a:srgbClr val="222222"/>
                </a:solidFill>
                <a:effectLst/>
                <a:highlight>
                  <a:srgbClr val="FFFF00"/>
                </a:highlight>
                <a:latin typeface="Arial" panose="020B0604020202020204" pitchFamily="34" charset="0"/>
              </a:rPr>
              <a:t>By the way, I don’t allow </a:t>
            </a:r>
            <a:r>
              <a:rPr lang="en-US" sz="1600" b="0" i="0" u="sng" dirty="0">
                <a:solidFill>
                  <a:srgbClr val="222222"/>
                </a:solidFill>
                <a:effectLst/>
                <a:highlight>
                  <a:srgbClr val="FFFF00"/>
                </a:highlight>
                <a:latin typeface="Arial" panose="020B0604020202020204" pitchFamily="34" charset="0"/>
              </a:rPr>
              <a:t>any</a:t>
            </a:r>
            <a:r>
              <a:rPr lang="en-US" sz="1600" b="0" i="0" dirty="0">
                <a:solidFill>
                  <a:srgbClr val="222222"/>
                </a:solidFill>
                <a:effectLst/>
                <a:highlight>
                  <a:srgbClr val="FFFF00"/>
                </a:highlight>
                <a:latin typeface="Arial" panose="020B0604020202020204" pitchFamily="34" charset="0"/>
              </a:rPr>
              <a:t> employees in the corporate compliance department to use marijuana under any circumstances, no matter where the employee is located. </a:t>
            </a:r>
            <a:r>
              <a:rPr lang="en-US" sz="1600" dirty="0">
                <a:solidFill>
                  <a:srgbClr val="222222"/>
                </a:solidFill>
                <a:highlight>
                  <a:srgbClr val="FFFF00"/>
                </a:highlight>
                <a:latin typeface="Arial" panose="020B0604020202020204" pitchFamily="34" charset="0"/>
              </a:rPr>
              <a:t>We randomly test them and fire anyone who fails the test.</a:t>
            </a:r>
            <a:endParaRPr lang="en-US" sz="1600" b="0" i="0" dirty="0">
              <a:solidFill>
                <a:srgbClr val="222222"/>
              </a:solidFill>
              <a:effectLst/>
              <a:highlight>
                <a:srgbClr val="FFFF00"/>
              </a:highlight>
              <a:latin typeface="Arial" panose="020B0604020202020204" pitchFamily="34" charset="0"/>
            </a:endParaRPr>
          </a:p>
          <a:p>
            <a:pPr algn="l"/>
            <a:r>
              <a:rPr lang="en-US" sz="1600" b="0" i="0" dirty="0">
                <a:solidFill>
                  <a:srgbClr val="222222"/>
                </a:solidFill>
                <a:effectLst/>
                <a:latin typeface="Arial" panose="020B0604020202020204" pitchFamily="34" charset="0"/>
              </a:rPr>
              <a:t> </a:t>
            </a:r>
          </a:p>
          <a:p>
            <a:pPr algn="l"/>
            <a:r>
              <a:rPr lang="en-US" sz="1600" b="0" i="0" dirty="0">
                <a:solidFill>
                  <a:srgbClr val="222222"/>
                </a:solidFill>
                <a:effectLst/>
                <a:latin typeface="Arial" panose="020B0604020202020204" pitchFamily="34" charset="0"/>
              </a:rPr>
              <a:t>We want to be as restrictive as possible and make a complete 360-degree change, while complying with applicable federal and state laws. Please answer a narrow question with these facts in mind. Can we maintain a marijuana-free company? If not, what’s the most we can do to duplicate my department’s practice throughout the rest of the company?</a:t>
            </a:r>
          </a:p>
          <a:p>
            <a:pPr algn="l"/>
            <a:endParaRPr lang="en-US" sz="1600" b="0" i="0" dirty="0">
              <a:solidFill>
                <a:srgbClr val="222222"/>
              </a:solidFill>
              <a:effectLst/>
              <a:latin typeface="Arial" panose="020B0604020202020204" pitchFamily="34" charset="0"/>
            </a:endParaRPr>
          </a:p>
          <a:p>
            <a:pPr algn="l"/>
            <a:r>
              <a:rPr lang="en-US" sz="1600" b="0" i="0" dirty="0">
                <a:solidFill>
                  <a:srgbClr val="222222"/>
                </a:solidFill>
                <a:effectLst/>
                <a:latin typeface="Arial" panose="020B0604020202020204" pitchFamily="34" charset="0"/>
              </a:rPr>
              <a:t>I have a meeting next week with the HR VP who wants to move in this direction, and </a:t>
            </a:r>
            <a:r>
              <a:rPr lang="en-US" sz="1600" b="0" i="0" dirty="0">
                <a:solidFill>
                  <a:srgbClr val="222222"/>
                </a:solidFill>
                <a:effectLst/>
                <a:highlight>
                  <a:srgbClr val="FFFF00"/>
                </a:highlight>
                <a:latin typeface="Arial" panose="020B0604020202020204" pitchFamily="34" charset="0"/>
              </a:rPr>
              <a:t>I’d like to have an answer then. Can you get back to me by tomorrow?</a:t>
            </a:r>
          </a:p>
          <a:p>
            <a:pPr algn="l"/>
            <a:r>
              <a:rPr lang="en-US" sz="1600" b="0" i="0" dirty="0">
                <a:solidFill>
                  <a:srgbClr val="222222"/>
                </a:solidFill>
                <a:effectLst/>
                <a:latin typeface="Arial" panose="020B0604020202020204" pitchFamily="34" charset="0"/>
              </a:rPr>
              <a:t> </a:t>
            </a:r>
          </a:p>
          <a:p>
            <a:pPr algn="l"/>
            <a:r>
              <a:rPr lang="en-US" sz="1600" b="0" i="0" dirty="0">
                <a:solidFill>
                  <a:srgbClr val="222222"/>
                </a:solidFill>
                <a:effectLst/>
                <a:latin typeface="Arial" panose="020B0604020202020204" pitchFamily="34" charset="0"/>
              </a:rPr>
              <a:t>Tom</a:t>
            </a:r>
          </a:p>
          <a:p>
            <a:pPr rtl="0">
              <a:spcBef>
                <a:spcPts val="0"/>
              </a:spcBef>
              <a:spcAft>
                <a:spcPts val="0"/>
              </a:spcAft>
            </a:pPr>
            <a:endParaRPr lang="en-US" sz="1600" dirty="0"/>
          </a:p>
        </p:txBody>
      </p:sp>
      <p:graphicFrame>
        <p:nvGraphicFramePr>
          <p:cNvPr id="11" name="Table 10">
            <a:extLst>
              <a:ext uri="{FF2B5EF4-FFF2-40B4-BE49-F238E27FC236}">
                <a16:creationId xmlns:a16="http://schemas.microsoft.com/office/drawing/2014/main" id="{A904A9CC-6B31-4EF0-810B-F6A452DFAA69}"/>
              </a:ext>
            </a:extLst>
          </p:cNvPr>
          <p:cNvGraphicFramePr>
            <a:graphicFrameLocks noGrp="1"/>
          </p:cNvGraphicFramePr>
          <p:nvPr/>
        </p:nvGraphicFramePr>
        <p:xfrm>
          <a:off x="609600" y="214219"/>
          <a:ext cx="5086350" cy="1295400"/>
        </p:xfrm>
        <a:graphic>
          <a:graphicData uri="http://schemas.openxmlformats.org/drawingml/2006/table">
            <a:tbl>
              <a:tblPr/>
              <a:tblGrid>
                <a:gridCol w="792678">
                  <a:extLst>
                    <a:ext uri="{9D8B030D-6E8A-4147-A177-3AD203B41FA5}">
                      <a16:colId xmlns:a16="http://schemas.microsoft.com/office/drawing/2014/main" val="2222196597"/>
                    </a:ext>
                  </a:extLst>
                </a:gridCol>
                <a:gridCol w="4293672">
                  <a:extLst>
                    <a:ext uri="{9D8B030D-6E8A-4147-A177-3AD203B41FA5}">
                      <a16:colId xmlns:a16="http://schemas.microsoft.com/office/drawing/2014/main" val="1102474917"/>
                    </a:ext>
                  </a:extLst>
                </a:gridCol>
              </a:tblGrid>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ABC on Demand</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1502264"/>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From</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Tom Gardener</a:t>
                      </a:r>
                    </a:p>
                    <a:p>
                      <a:pPr marL="0" marR="0" lvl="0" indent="0" algn="l"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Associate Counsel, Employment Law</a:t>
                      </a:r>
                    </a:p>
                    <a:p>
                      <a:pPr rtl="0" fontAlgn="t">
                        <a:spcBef>
                          <a:spcPts val="0"/>
                        </a:spcBef>
                        <a:spcAft>
                          <a:spcPts val="0"/>
                        </a:spcAft>
                      </a:pPr>
                      <a:r>
                        <a:rPr lang="en-US" sz="1200" b="0" i="0" u="none" strike="noStrike" dirty="0">
                          <a:solidFill>
                            <a:srgbClr val="000000"/>
                          </a:solidFill>
                          <a:effectLst/>
                          <a:latin typeface="Arial" panose="020B0604020202020204" pitchFamily="34" charset="0"/>
                        </a:rPr>
                        <a:t>MB Enterprises</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8778957"/>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Subject</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Medical Marijuana</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901847"/>
                  </a:ext>
                </a:extLst>
              </a:tr>
            </a:tbl>
          </a:graphicData>
        </a:graphic>
      </p:graphicFrame>
      <p:sp>
        <p:nvSpPr>
          <p:cNvPr id="12" name="Rectangle 4">
            <a:extLst>
              <a:ext uri="{FF2B5EF4-FFF2-40B4-BE49-F238E27FC236}">
                <a16:creationId xmlns:a16="http://schemas.microsoft.com/office/drawing/2014/main" id="{7F2DB68F-77CA-4777-8D61-23BB169025F0}"/>
              </a:ext>
            </a:extLst>
          </p:cNvPr>
          <p:cNvSpPr>
            <a:spLocks noChangeArrowheads="1"/>
          </p:cNvSpPr>
          <p:nvPr/>
        </p:nvSpPr>
        <p:spPr bwMode="auto">
          <a:xfrm>
            <a:off x="609600" y="5721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0690926"/>
      </p:ext>
    </p:extLst>
  </p:cSld>
  <p:clrMapOvr>
    <a:masterClrMapping/>
  </p:clrMapOvr>
  <mc:AlternateContent xmlns:mc="http://schemas.openxmlformats.org/markup-compatibility/2006" xmlns:p14="http://schemas.microsoft.com/office/powerpoint/2010/main">
    <mc:Choice Requires="p14">
      <p:transition spd="slow" p14:dur="2000" advTm="110006"/>
    </mc:Choice>
    <mc:Fallback xmlns="">
      <p:transition spd="slow" advTm="11000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rge skydiving group mid-air">
            <a:extLst>
              <a:ext uri="{FF2B5EF4-FFF2-40B4-BE49-F238E27FC236}">
                <a16:creationId xmlns:a16="http://schemas.microsoft.com/office/drawing/2014/main" id="{4EA8176B-7044-EE60-1E7F-2BE8443E7BE3}"/>
              </a:ext>
            </a:extLst>
          </p:cNvPr>
          <p:cNvPicPr>
            <a:picLocks noChangeAspect="1"/>
          </p:cNvPicPr>
          <p:nvPr/>
        </p:nvPicPr>
        <p:blipFill rotWithShape="1">
          <a:blip r:embed="rId3"/>
          <a:srcRect l="16595" r="15427"/>
          <a:stretch/>
        </p:blipFill>
        <p:spPr>
          <a:xfrm>
            <a:off x="5181599" y="10"/>
            <a:ext cx="7010400" cy="6857990"/>
          </a:xfrm>
          <a:custGeom>
            <a:avLst/>
            <a:gdLst>
              <a:gd name="connsiteX0" fmla="*/ 0 w 7010400"/>
              <a:gd name="connsiteY0" fmla="*/ 0 h 6858000"/>
              <a:gd name="connsiteX1" fmla="*/ 7010400 w 7010400"/>
              <a:gd name="connsiteY1" fmla="*/ 0 h 6858000"/>
              <a:gd name="connsiteX2" fmla="*/ 7010400 w 7010400"/>
              <a:gd name="connsiteY2" fmla="*/ 6858000 h 6858000"/>
              <a:gd name="connsiteX3" fmla="*/ 0 w 7010400"/>
              <a:gd name="connsiteY3" fmla="*/ 6858000 h 6858000"/>
              <a:gd name="connsiteX4" fmla="*/ 0 w 7010400"/>
              <a:gd name="connsiteY4" fmla="*/ 2620396 h 6858000"/>
              <a:gd name="connsiteX5" fmla="*/ 508001 w 7010400"/>
              <a:gd name="connsiteY5" fmla="*/ 2620396 h 6858000"/>
              <a:gd name="connsiteX6" fmla="*/ 508001 w 7010400"/>
              <a:gd name="connsiteY6" fmla="*/ 2239395 h 6858000"/>
              <a:gd name="connsiteX7" fmla="*/ 0 w 7010400"/>
              <a:gd name="connsiteY7" fmla="*/ 223939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10400" h="6858000">
                <a:moveTo>
                  <a:pt x="0" y="0"/>
                </a:moveTo>
                <a:lnTo>
                  <a:pt x="7010400" y="0"/>
                </a:lnTo>
                <a:lnTo>
                  <a:pt x="7010400" y="6858000"/>
                </a:lnTo>
                <a:lnTo>
                  <a:pt x="0" y="6858000"/>
                </a:lnTo>
                <a:lnTo>
                  <a:pt x="0" y="2620396"/>
                </a:lnTo>
                <a:lnTo>
                  <a:pt x="508001" y="2620396"/>
                </a:lnTo>
                <a:lnTo>
                  <a:pt x="508001" y="2239395"/>
                </a:lnTo>
                <a:lnTo>
                  <a:pt x="0" y="2239395"/>
                </a:lnTo>
                <a:close/>
              </a:path>
            </a:pathLst>
          </a:custGeom>
          <a:noFill/>
        </p:spPr>
      </p:pic>
      <p:sp>
        <p:nvSpPr>
          <p:cNvPr id="3" name="Content Placeholder 2">
            <a:extLst>
              <a:ext uri="{FF2B5EF4-FFF2-40B4-BE49-F238E27FC236}">
                <a16:creationId xmlns:a16="http://schemas.microsoft.com/office/drawing/2014/main" id="{47D74B7F-DA9A-420D-8FAC-82A821952C24}"/>
              </a:ext>
            </a:extLst>
          </p:cNvPr>
          <p:cNvSpPr>
            <a:spLocks noGrp="1"/>
          </p:cNvSpPr>
          <p:nvPr>
            <p:ph sz="half" idx="1"/>
          </p:nvPr>
        </p:nvSpPr>
        <p:spPr>
          <a:xfrm>
            <a:off x="581194" y="2720636"/>
            <a:ext cx="3863216" cy="3634317"/>
          </a:xfrm>
        </p:spPr>
        <p:txBody>
          <a:bodyPr anchor="t">
            <a:normAutofit/>
          </a:bodyPr>
          <a:lstStyle/>
          <a:p>
            <a:r>
              <a:rPr lang="en-US" dirty="0"/>
              <a:t>Preparation and process</a:t>
            </a:r>
          </a:p>
          <a:p>
            <a:r>
              <a:rPr lang="en-US" dirty="0">
                <a:highlight>
                  <a:srgbClr val="FFFF00"/>
                </a:highlight>
              </a:rPr>
              <a:t>Audience and purpose</a:t>
            </a:r>
          </a:p>
          <a:p>
            <a:r>
              <a:rPr lang="en-US" dirty="0"/>
              <a:t>Characteristics of a quality response</a:t>
            </a:r>
          </a:p>
          <a:p>
            <a:pPr lvl="1"/>
            <a:r>
              <a:rPr lang="en-US" dirty="0"/>
              <a:t>Quick</a:t>
            </a:r>
          </a:p>
          <a:p>
            <a:pPr lvl="1"/>
            <a:r>
              <a:rPr lang="en-US" dirty="0"/>
              <a:t>Clear</a:t>
            </a:r>
          </a:p>
          <a:p>
            <a:pPr lvl="1"/>
            <a:r>
              <a:rPr lang="en-US" dirty="0"/>
              <a:t>Concise</a:t>
            </a:r>
          </a:p>
        </p:txBody>
      </p:sp>
      <p:sp>
        <p:nvSpPr>
          <p:cNvPr id="2" name="Title 1">
            <a:extLst>
              <a:ext uri="{FF2B5EF4-FFF2-40B4-BE49-F238E27FC236}">
                <a16:creationId xmlns:a16="http://schemas.microsoft.com/office/drawing/2014/main" id="{5322C02E-282C-43A7-8F89-758C830E7B35}"/>
              </a:ext>
            </a:extLst>
          </p:cNvPr>
          <p:cNvSpPr>
            <a:spLocks noGrp="1"/>
          </p:cNvSpPr>
          <p:nvPr>
            <p:ph type="title"/>
          </p:nvPr>
        </p:nvSpPr>
        <p:spPr>
          <a:xfrm>
            <a:off x="581192" y="1304660"/>
            <a:ext cx="3863216" cy="1415976"/>
          </a:xfrm>
        </p:spPr>
        <p:txBody>
          <a:bodyPr anchor="t">
            <a:normAutofit/>
          </a:bodyPr>
          <a:lstStyle/>
          <a:p>
            <a:r>
              <a:rPr lang="en-US" dirty="0"/>
              <a:t>Agenda</a:t>
            </a:r>
          </a:p>
        </p:txBody>
      </p:sp>
    </p:spTree>
    <p:extLst>
      <p:ext uri="{BB962C8B-B14F-4D97-AF65-F5344CB8AC3E}">
        <p14:creationId xmlns:p14="http://schemas.microsoft.com/office/powerpoint/2010/main" val="3377015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6602B0-FCF1-4593-B1B6-C5EF782CDD14}"/>
              </a:ext>
            </a:extLst>
          </p:cNvPr>
          <p:cNvSpPr>
            <a:spLocks noGrp="1"/>
          </p:cNvSpPr>
          <p:nvPr>
            <p:ph type="title"/>
          </p:nvPr>
        </p:nvSpPr>
        <p:spPr>
          <a:xfrm>
            <a:off x="8614786" y="516836"/>
            <a:ext cx="3100136" cy="1960234"/>
          </a:xfrm>
        </p:spPr>
        <p:txBody>
          <a:bodyPr>
            <a:normAutofit fontScale="90000"/>
          </a:bodyPr>
          <a:lstStyle/>
          <a:p>
            <a:r>
              <a:rPr lang="en-US" sz="4100" dirty="0">
                <a:solidFill>
                  <a:srgbClr val="7B4C40"/>
                </a:solidFill>
              </a:rPr>
              <a:t>nature of Audience</a:t>
            </a:r>
          </a:p>
        </p:txBody>
      </p:sp>
      <p:pic>
        <p:nvPicPr>
          <p:cNvPr id="9" name="Picture 8" descr="People sitting in group">
            <a:extLst>
              <a:ext uri="{FF2B5EF4-FFF2-40B4-BE49-F238E27FC236}">
                <a16:creationId xmlns:a16="http://schemas.microsoft.com/office/drawing/2014/main" id="{57653A7A-DD13-49C6-9C73-4256B759E4A2}"/>
              </a:ext>
            </a:extLst>
          </p:cNvPr>
          <p:cNvPicPr>
            <a:picLocks noChangeAspect="1"/>
          </p:cNvPicPr>
          <p:nvPr/>
        </p:nvPicPr>
        <p:blipFill rotWithShape="1">
          <a:blip r:embed="rId3"/>
          <a:srcRect l="10474" r="10577" b="-1"/>
          <a:stretch/>
        </p:blipFill>
        <p:spPr>
          <a:xfrm>
            <a:off x="-1" y="10"/>
            <a:ext cx="8111272" cy="6857990"/>
          </a:xfrm>
          <a:prstGeom prst="rect">
            <a:avLst/>
          </a:prstGeom>
        </p:spPr>
      </p:pic>
      <p:graphicFrame>
        <p:nvGraphicFramePr>
          <p:cNvPr id="7" name="Content Placeholder 6">
            <a:extLst>
              <a:ext uri="{FF2B5EF4-FFF2-40B4-BE49-F238E27FC236}">
                <a16:creationId xmlns:a16="http://schemas.microsoft.com/office/drawing/2014/main" id="{8F5CE24A-2D2C-496C-8587-38101ECBFFE6}"/>
              </a:ext>
            </a:extLst>
          </p:cNvPr>
          <p:cNvGraphicFramePr>
            <a:graphicFrameLocks noGrp="1"/>
          </p:cNvGraphicFramePr>
          <p:nvPr>
            <p:ph idx="1"/>
          </p:nvPr>
        </p:nvGraphicFramePr>
        <p:xfrm>
          <a:off x="8614786" y="2790855"/>
          <a:ext cx="3084844" cy="33117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28755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3402BF-63C7-96FE-4A2E-1515079580F4}"/>
              </a:ext>
            </a:extLst>
          </p:cNvPr>
          <p:cNvPicPr>
            <a:picLocks/>
          </p:cNvPicPr>
          <p:nvPr>
            <p:custDataLst>
              <p:tags r:id="rId1"/>
            </p:custDataLst>
          </p:nvPr>
        </p:nvPicPr>
        <p:blipFill>
          <a:blip r:embed="rId4"/>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213843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Video 11" descr="Floating Numbers And Letters On Top Of A Book">
            <a:extLst>
              <a:ext uri="{FF2B5EF4-FFF2-40B4-BE49-F238E27FC236}">
                <a16:creationId xmlns:a16="http://schemas.microsoft.com/office/drawing/2014/main" id="{E87FB4A3-A22C-44FB-F5E1-405F481C666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22156" r="32402" b="-1"/>
          <a:stretch/>
        </p:blipFill>
        <p:spPr>
          <a:xfrm>
            <a:off x="20" y="10"/>
            <a:ext cx="5524480" cy="6857990"/>
          </a:xfrm>
          <a:custGeom>
            <a:avLst/>
            <a:gdLst>
              <a:gd name="connsiteX0" fmla="*/ 0 w 5524500"/>
              <a:gd name="connsiteY0" fmla="*/ 0 h 6858000"/>
              <a:gd name="connsiteX1" fmla="*/ 5524500 w 5524500"/>
              <a:gd name="connsiteY1" fmla="*/ 0 h 6858000"/>
              <a:gd name="connsiteX2" fmla="*/ 5524500 w 5524500"/>
              <a:gd name="connsiteY2" fmla="*/ 806538 h 6858000"/>
              <a:gd name="connsiteX3" fmla="*/ 4952408 w 5524500"/>
              <a:gd name="connsiteY3" fmla="*/ 806538 h 6858000"/>
              <a:gd name="connsiteX4" fmla="*/ 4952408 w 5524500"/>
              <a:gd name="connsiteY4" fmla="*/ 1187539 h 6858000"/>
              <a:gd name="connsiteX5" fmla="*/ 5524500 w 5524500"/>
              <a:gd name="connsiteY5" fmla="*/ 1187539 h 6858000"/>
              <a:gd name="connsiteX6" fmla="*/ 5524500 w 5524500"/>
              <a:gd name="connsiteY6" fmla="*/ 6858000 h 6858000"/>
              <a:gd name="connsiteX7" fmla="*/ 0 w 55245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24500" h="6858000">
                <a:moveTo>
                  <a:pt x="0" y="0"/>
                </a:moveTo>
                <a:lnTo>
                  <a:pt x="5524500" y="0"/>
                </a:lnTo>
                <a:lnTo>
                  <a:pt x="5524500" y="806538"/>
                </a:lnTo>
                <a:lnTo>
                  <a:pt x="4952408" y="806538"/>
                </a:lnTo>
                <a:lnTo>
                  <a:pt x="4952408" y="1187539"/>
                </a:lnTo>
                <a:lnTo>
                  <a:pt x="5524500" y="1187539"/>
                </a:lnTo>
                <a:lnTo>
                  <a:pt x="5524500" y="6858000"/>
                </a:lnTo>
                <a:lnTo>
                  <a:pt x="0" y="6858000"/>
                </a:lnTo>
                <a:close/>
              </a:path>
            </a:pathLst>
          </a:custGeom>
          <a:noFill/>
        </p:spPr>
      </p:pic>
      <p:sp>
        <p:nvSpPr>
          <p:cNvPr id="13" name="Content Placeholder 2">
            <a:extLst>
              <a:ext uri="{FF2B5EF4-FFF2-40B4-BE49-F238E27FC236}">
                <a16:creationId xmlns:a16="http://schemas.microsoft.com/office/drawing/2014/main" id="{CDD18DC7-6D0C-3D34-B0D9-54F69988228A}"/>
              </a:ext>
            </a:extLst>
          </p:cNvPr>
          <p:cNvSpPr>
            <a:spLocks noGrp="1"/>
          </p:cNvSpPr>
          <p:nvPr>
            <p:ph idx="1"/>
          </p:nvPr>
        </p:nvSpPr>
        <p:spPr>
          <a:xfrm>
            <a:off x="6223592" y="1890876"/>
            <a:ext cx="5387215" cy="4084474"/>
          </a:xfrm>
        </p:spPr>
        <p:txBody>
          <a:bodyPr/>
          <a:lstStyle/>
          <a:p>
            <a:r>
              <a:rPr lang="en-US" dirty="0"/>
              <a:t>Initial recipient of your email</a:t>
            </a:r>
          </a:p>
          <a:p>
            <a:r>
              <a:rPr lang="en-US" dirty="0"/>
              <a:t>Employment or labor lawyer of client</a:t>
            </a:r>
          </a:p>
          <a:p>
            <a:r>
              <a:rPr lang="en-US" dirty="0"/>
              <a:t>Other lawyers in the client’s legal department</a:t>
            </a:r>
          </a:p>
          <a:p>
            <a:r>
              <a:rPr lang="en-US" dirty="0"/>
              <a:t>Human resources professionals</a:t>
            </a:r>
          </a:p>
          <a:p>
            <a:r>
              <a:rPr lang="en-US" dirty="0"/>
              <a:t>Executives at your client</a:t>
            </a:r>
          </a:p>
          <a:p>
            <a:r>
              <a:rPr lang="en-US" dirty="0"/>
              <a:t>Subject matter experts at ABC</a:t>
            </a:r>
          </a:p>
          <a:p>
            <a:r>
              <a:rPr lang="en-US" dirty="0"/>
              <a:t>All of the above but one year later</a:t>
            </a:r>
          </a:p>
        </p:txBody>
      </p:sp>
      <p:sp>
        <p:nvSpPr>
          <p:cNvPr id="2" name="Title 1">
            <a:extLst>
              <a:ext uri="{FF2B5EF4-FFF2-40B4-BE49-F238E27FC236}">
                <a16:creationId xmlns:a16="http://schemas.microsoft.com/office/drawing/2014/main" id="{2949FE9F-45B0-216C-D827-A2CBE38B0DE0}"/>
              </a:ext>
            </a:extLst>
          </p:cNvPr>
          <p:cNvSpPr>
            <a:spLocks noGrp="1"/>
          </p:cNvSpPr>
          <p:nvPr>
            <p:ph type="title"/>
          </p:nvPr>
        </p:nvSpPr>
        <p:spPr>
          <a:xfrm>
            <a:off x="6223592" y="702156"/>
            <a:ext cx="5387215" cy="740156"/>
          </a:xfrm>
        </p:spPr>
        <p:txBody>
          <a:bodyPr anchor="t">
            <a:normAutofit/>
          </a:bodyPr>
          <a:lstStyle/>
          <a:p>
            <a:pPr>
              <a:lnSpc>
                <a:spcPct val="90000"/>
              </a:lnSpc>
            </a:pPr>
            <a:r>
              <a:rPr lang="en-US" sz="2600" dirty="0"/>
              <a:t>Readers of your guidance</a:t>
            </a:r>
          </a:p>
        </p:txBody>
      </p:sp>
    </p:spTree>
    <p:extLst>
      <p:ext uri="{BB962C8B-B14F-4D97-AF65-F5344CB8AC3E}">
        <p14:creationId xmlns:p14="http://schemas.microsoft.com/office/powerpoint/2010/main" val="4070957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0"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2"/>
                    </p:tgtEl>
                  </p:cond>
                </p:stCondLst>
                <p:endSync evt="end" delay="0">
                  <p:rtn val="all"/>
                </p:endSync>
                <p:childTnLst>
                  <p:par>
                    <p:cTn id="36" fill="hold">
                      <p:stCondLst>
                        <p:cond delay="0"/>
                      </p:stCondLst>
                      <p:childTnLst>
                        <p:par>
                          <p:cTn id="37" fill="hold">
                            <p:stCondLst>
                              <p:cond delay="0"/>
                            </p:stCondLst>
                            <p:childTnLst>
                              <p:par>
                                <p:cTn id="38" presetID="2" presetClass="mediacall" presetSubtype="0" fill="hold" nodeType="clickEffect">
                                  <p:stCondLst>
                                    <p:cond delay="0"/>
                                  </p:stCondLst>
                                  <p:childTnLst>
                                    <p:cmd type="call" cmd="togglePause">
                                      <p:cBhvr>
                                        <p:cTn id="39" dur="1" fill="hold"/>
                                        <p:tgtEl>
                                          <p:spTgt spid="12"/>
                                        </p:tgtEl>
                                      </p:cBhvr>
                                    </p:cmd>
                                  </p:childTnLst>
                                </p:cTn>
                              </p:par>
                            </p:childTnLst>
                          </p:cTn>
                        </p:par>
                      </p:childTnLst>
                    </p:cTn>
                  </p:par>
                </p:childTnLst>
              </p:cTn>
              <p:nextCondLst>
                <p:cond evt="onClick" delay="0">
                  <p:tgtEl>
                    <p:spTgt spid="12"/>
                  </p:tgtEl>
                </p:cond>
              </p:nextCondLst>
            </p:seq>
            <p:video>
              <p:cMediaNode mute="1">
                <p:cTn id="40" repeatCount="indefinite" fill="hold" display="0">
                  <p:stCondLst>
                    <p:cond delay="indefinite"/>
                  </p:stCondLst>
                </p:cTn>
                <p:tgtEl>
                  <p:spTgt spid="1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hand holding a pen and shading circles on a sheet">
            <a:extLst>
              <a:ext uri="{FF2B5EF4-FFF2-40B4-BE49-F238E27FC236}">
                <a16:creationId xmlns:a16="http://schemas.microsoft.com/office/drawing/2014/main" id="{A2D5BA24-5E37-C2A3-E443-A721C56C97F4}"/>
              </a:ext>
            </a:extLst>
          </p:cNvPr>
          <p:cNvPicPr>
            <a:picLocks noChangeAspect="1"/>
          </p:cNvPicPr>
          <p:nvPr/>
        </p:nvPicPr>
        <p:blipFill rotWithShape="1">
          <a:blip r:embed="rId3"/>
          <a:srcRect l="38773" r="14302" b="-1"/>
          <a:stretch/>
        </p:blipFill>
        <p:spPr>
          <a:xfrm>
            <a:off x="20" y="10"/>
            <a:ext cx="5524480" cy="6857990"/>
          </a:xfrm>
          <a:custGeom>
            <a:avLst/>
            <a:gdLst>
              <a:gd name="connsiteX0" fmla="*/ 0 w 5524500"/>
              <a:gd name="connsiteY0" fmla="*/ 0 h 6858000"/>
              <a:gd name="connsiteX1" fmla="*/ 5524500 w 5524500"/>
              <a:gd name="connsiteY1" fmla="*/ 0 h 6858000"/>
              <a:gd name="connsiteX2" fmla="*/ 5524500 w 5524500"/>
              <a:gd name="connsiteY2" fmla="*/ 806538 h 6858000"/>
              <a:gd name="connsiteX3" fmla="*/ 4952408 w 5524500"/>
              <a:gd name="connsiteY3" fmla="*/ 806538 h 6858000"/>
              <a:gd name="connsiteX4" fmla="*/ 4952408 w 5524500"/>
              <a:gd name="connsiteY4" fmla="*/ 1187539 h 6858000"/>
              <a:gd name="connsiteX5" fmla="*/ 5524500 w 5524500"/>
              <a:gd name="connsiteY5" fmla="*/ 1187539 h 6858000"/>
              <a:gd name="connsiteX6" fmla="*/ 5524500 w 5524500"/>
              <a:gd name="connsiteY6" fmla="*/ 6858000 h 6858000"/>
              <a:gd name="connsiteX7" fmla="*/ 0 w 55245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24500" h="6858000">
                <a:moveTo>
                  <a:pt x="0" y="0"/>
                </a:moveTo>
                <a:lnTo>
                  <a:pt x="5524500" y="0"/>
                </a:lnTo>
                <a:lnTo>
                  <a:pt x="5524500" y="806538"/>
                </a:lnTo>
                <a:lnTo>
                  <a:pt x="4952408" y="806538"/>
                </a:lnTo>
                <a:lnTo>
                  <a:pt x="4952408" y="1187539"/>
                </a:lnTo>
                <a:lnTo>
                  <a:pt x="5524500" y="1187539"/>
                </a:lnTo>
                <a:lnTo>
                  <a:pt x="5524500" y="6858000"/>
                </a:lnTo>
                <a:lnTo>
                  <a:pt x="0" y="6858000"/>
                </a:lnTo>
                <a:close/>
              </a:path>
            </a:pathLst>
          </a:custGeom>
          <a:noFill/>
        </p:spPr>
      </p:pic>
      <p:sp>
        <p:nvSpPr>
          <p:cNvPr id="9" name="Content Placeholder 8">
            <a:extLst>
              <a:ext uri="{FF2B5EF4-FFF2-40B4-BE49-F238E27FC236}">
                <a16:creationId xmlns:a16="http://schemas.microsoft.com/office/drawing/2014/main" id="{CC08DBCD-C148-5F0C-80C7-452C019F1A4E}"/>
              </a:ext>
            </a:extLst>
          </p:cNvPr>
          <p:cNvSpPr>
            <a:spLocks noGrp="1"/>
          </p:cNvSpPr>
          <p:nvPr>
            <p:ph idx="1"/>
          </p:nvPr>
        </p:nvSpPr>
        <p:spPr>
          <a:xfrm>
            <a:off x="6223592" y="1890876"/>
            <a:ext cx="5387215" cy="4084474"/>
          </a:xfrm>
        </p:spPr>
        <p:txBody>
          <a:bodyPr anchor="ctr">
            <a:normAutofit/>
          </a:bodyPr>
          <a:lstStyle/>
          <a:p>
            <a:r>
              <a:rPr lang="en-US" dirty="0"/>
              <a:t>Information in response to a specific request</a:t>
            </a:r>
          </a:p>
          <a:p>
            <a:r>
              <a:rPr lang="en-US" dirty="0"/>
              <a:t>Limitations</a:t>
            </a:r>
          </a:p>
          <a:p>
            <a:pPr lvl="1">
              <a:buFont typeface="Wingdings" panose="05000000000000000000" pitchFamily="2" charset="2"/>
              <a:buChar char="q"/>
            </a:pPr>
            <a:r>
              <a:rPr lang="en-US" sz="1800" dirty="0"/>
              <a:t>Not persuading, not entertaining</a:t>
            </a:r>
          </a:p>
          <a:p>
            <a:pPr lvl="1">
              <a:buFont typeface="Wingdings" panose="05000000000000000000" pitchFamily="2" charset="2"/>
              <a:buChar char="q"/>
            </a:pPr>
            <a:r>
              <a:rPr lang="en-US" sz="1800" dirty="0"/>
              <a:t>Request must be appropriately specific</a:t>
            </a:r>
          </a:p>
          <a:p>
            <a:pPr lvl="1">
              <a:buFont typeface="Wingdings" panose="05000000000000000000" pitchFamily="2" charset="2"/>
              <a:buChar char="q"/>
            </a:pPr>
            <a:r>
              <a:rPr lang="en-US" sz="1800" dirty="0"/>
              <a:t>Answer must be within your knowledge</a:t>
            </a:r>
          </a:p>
          <a:p>
            <a:pPr lvl="1">
              <a:buFont typeface="Wingdings" panose="05000000000000000000" pitchFamily="2" charset="2"/>
              <a:buChar char="q"/>
            </a:pPr>
            <a:r>
              <a:rPr lang="en-US" sz="1800" dirty="0"/>
              <a:t>Answer must meet the deadline</a:t>
            </a:r>
          </a:p>
        </p:txBody>
      </p:sp>
      <p:sp>
        <p:nvSpPr>
          <p:cNvPr id="8" name="Title 7">
            <a:extLst>
              <a:ext uri="{FF2B5EF4-FFF2-40B4-BE49-F238E27FC236}">
                <a16:creationId xmlns:a16="http://schemas.microsoft.com/office/drawing/2014/main" id="{C279DA81-B4BC-4DA5-D527-111C579659B1}"/>
              </a:ext>
            </a:extLst>
          </p:cNvPr>
          <p:cNvSpPr>
            <a:spLocks noGrp="1"/>
          </p:cNvSpPr>
          <p:nvPr>
            <p:ph type="title"/>
          </p:nvPr>
        </p:nvSpPr>
        <p:spPr>
          <a:xfrm>
            <a:off x="6223592" y="702156"/>
            <a:ext cx="5387215" cy="740156"/>
          </a:xfrm>
        </p:spPr>
        <p:txBody>
          <a:bodyPr anchor="t">
            <a:normAutofit/>
          </a:bodyPr>
          <a:lstStyle/>
          <a:p>
            <a:r>
              <a:rPr lang="en-US" dirty="0"/>
              <a:t>purpose</a:t>
            </a:r>
          </a:p>
        </p:txBody>
      </p:sp>
    </p:spTree>
    <p:extLst>
      <p:ext uri="{BB962C8B-B14F-4D97-AF65-F5344CB8AC3E}">
        <p14:creationId xmlns:p14="http://schemas.microsoft.com/office/powerpoint/2010/main" val="1735491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46C0A6-F509-4E84-BAC5-3EC769567778}"/>
              </a:ext>
            </a:extLst>
          </p:cNvPr>
          <p:cNvSpPr txBox="1"/>
          <p:nvPr/>
        </p:nvSpPr>
        <p:spPr>
          <a:xfrm>
            <a:off x="1114425" y="1143000"/>
            <a:ext cx="9963150" cy="646331"/>
          </a:xfrm>
          <a:prstGeom prst="rect">
            <a:avLst/>
          </a:prstGeom>
          <a:noFill/>
        </p:spPr>
        <p:txBody>
          <a:bodyPr wrap="square" rtlCol="0">
            <a:spAutoFit/>
          </a:bodyPr>
          <a:lstStyle/>
          <a:p>
            <a:endParaRPr lang="en-US" dirty="0"/>
          </a:p>
          <a:p>
            <a:endParaRPr lang="en-US" dirty="0"/>
          </a:p>
        </p:txBody>
      </p:sp>
      <p:sp>
        <p:nvSpPr>
          <p:cNvPr id="10" name="TextBox 9">
            <a:extLst>
              <a:ext uri="{FF2B5EF4-FFF2-40B4-BE49-F238E27FC236}">
                <a16:creationId xmlns:a16="http://schemas.microsoft.com/office/drawing/2014/main" id="{258661E5-DFFD-4526-9247-94E210A911B7}"/>
              </a:ext>
            </a:extLst>
          </p:cNvPr>
          <p:cNvSpPr txBox="1"/>
          <p:nvPr/>
        </p:nvSpPr>
        <p:spPr>
          <a:xfrm>
            <a:off x="466725" y="1551206"/>
            <a:ext cx="10629900" cy="4524315"/>
          </a:xfrm>
          <a:prstGeom prst="rect">
            <a:avLst/>
          </a:prstGeom>
          <a:noFill/>
        </p:spPr>
        <p:txBody>
          <a:bodyPr wrap="square" rtlCol="0">
            <a:spAutoFit/>
          </a:bodyPr>
          <a:lstStyle/>
          <a:p>
            <a:pPr algn="l"/>
            <a:r>
              <a:rPr lang="en-US" sz="1600" b="0" i="0" dirty="0">
                <a:solidFill>
                  <a:srgbClr val="222222"/>
                </a:solidFill>
                <a:effectLst/>
                <a:latin typeface="Arial" panose="020B0604020202020204" pitchFamily="34" charset="0"/>
              </a:rPr>
              <a:t>Thank you for your question. My apologies for the tardy response. Unfortunately, eliminating employee use of marijuana throughout the entire company may be more easily said than done, implicating as it does a complicated patchwork of federal and states laws that affect employee use of medical marijuana, including but not limited to states with explicit laws granting employees with a documented medical need for marijuana use to engage in that use and other states that have indirect protections for employee use of medical marijuana in certain circumstances. Nevada is instructive. There, Nevada state law (NRS 678C.850(3), a statute in the NRS Chapter on the Medical Use of Cannabis) requires employers to make reasonable accommodations for employees with medical marijuana cards, and the state’s supreme court recently recognized a private right of action under NRS 678C.850(3) to enforce that statue. Nevertheless, in the time allotted for the response you have requested, we are unable to give you a state-by-state primer on the legality of extinguishing the permissibility of rampant marijuana use among your workforce. You won’t be able to prohibit it everywhere, that much is certain, even though you apparently prohibit it throughout your department (let’s discuss). Why? Because some states have established laws that prohibit a company from forbidding employees with a medical need for marijuana use to use marijuana. These laws probably exist in some of the states in which you operate and in which you will have employees. Can you send me a list of your states?</a:t>
            </a:r>
          </a:p>
          <a:p>
            <a:pPr algn="l"/>
            <a:endParaRPr lang="en-US" sz="1600" dirty="0">
              <a:solidFill>
                <a:srgbClr val="222222"/>
              </a:solidFill>
              <a:latin typeface="Arial" panose="020B0604020202020204" pitchFamily="34" charset="0"/>
            </a:endParaRPr>
          </a:p>
          <a:p>
            <a:pPr algn="l"/>
            <a:r>
              <a:rPr lang="en-US" sz="1600" dirty="0">
                <a:solidFill>
                  <a:srgbClr val="222222"/>
                </a:solidFill>
                <a:latin typeface="Arial" panose="020B0604020202020204" pitchFamily="34" charset="0"/>
              </a:rPr>
              <a:t>Regards,</a:t>
            </a:r>
          </a:p>
          <a:p>
            <a:pPr algn="l"/>
            <a:r>
              <a:rPr lang="en-US" sz="1600" b="0" i="0" dirty="0">
                <a:solidFill>
                  <a:srgbClr val="222222"/>
                </a:solidFill>
                <a:effectLst/>
                <a:latin typeface="Arial" panose="020B0604020202020204" pitchFamily="34" charset="0"/>
              </a:rPr>
              <a:t>Cliff</a:t>
            </a:r>
          </a:p>
          <a:p>
            <a:endParaRPr lang="en-US" sz="1600" b="0" i="0" dirty="0">
              <a:solidFill>
                <a:srgbClr val="222222"/>
              </a:solidFill>
              <a:effectLst/>
              <a:latin typeface="Arial" panose="020B0604020202020204" pitchFamily="34" charset="0"/>
            </a:endParaRPr>
          </a:p>
        </p:txBody>
      </p:sp>
      <p:graphicFrame>
        <p:nvGraphicFramePr>
          <p:cNvPr id="11" name="Table 10">
            <a:extLst>
              <a:ext uri="{FF2B5EF4-FFF2-40B4-BE49-F238E27FC236}">
                <a16:creationId xmlns:a16="http://schemas.microsoft.com/office/drawing/2014/main" id="{A904A9CC-6B31-4EF0-810B-F6A452DFAA69}"/>
              </a:ext>
            </a:extLst>
          </p:cNvPr>
          <p:cNvGraphicFramePr>
            <a:graphicFrameLocks noGrp="1"/>
          </p:cNvGraphicFramePr>
          <p:nvPr>
            <p:extLst>
              <p:ext uri="{D42A27DB-BD31-4B8C-83A1-F6EECF244321}">
                <p14:modId xmlns:p14="http://schemas.microsoft.com/office/powerpoint/2010/main" val="3874221194"/>
              </p:ext>
            </p:extLst>
          </p:nvPr>
        </p:nvGraphicFramePr>
        <p:xfrm>
          <a:off x="609600" y="214219"/>
          <a:ext cx="5086350" cy="1112520"/>
        </p:xfrm>
        <a:graphic>
          <a:graphicData uri="http://schemas.openxmlformats.org/drawingml/2006/table">
            <a:tbl>
              <a:tblPr/>
              <a:tblGrid>
                <a:gridCol w="792678">
                  <a:extLst>
                    <a:ext uri="{9D8B030D-6E8A-4147-A177-3AD203B41FA5}">
                      <a16:colId xmlns:a16="http://schemas.microsoft.com/office/drawing/2014/main" val="2222196597"/>
                    </a:ext>
                  </a:extLst>
                </a:gridCol>
                <a:gridCol w="4293672">
                  <a:extLst>
                    <a:ext uri="{9D8B030D-6E8A-4147-A177-3AD203B41FA5}">
                      <a16:colId xmlns:a16="http://schemas.microsoft.com/office/drawing/2014/main" val="1102474917"/>
                    </a:ext>
                  </a:extLst>
                </a:gridCol>
              </a:tblGrid>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Tom Gardener</a:t>
                      </a:r>
                    </a:p>
                    <a:p>
                      <a:pPr rtl="0" fontAlgn="t">
                        <a:spcBef>
                          <a:spcPts val="0"/>
                        </a:spcBef>
                        <a:spcAft>
                          <a:spcPts val="0"/>
                        </a:spcAft>
                      </a:pPr>
                      <a:r>
                        <a:rPr lang="en-US" sz="1200" b="0" i="0" u="none" strike="noStrike" dirty="0">
                          <a:solidFill>
                            <a:srgbClr val="000000"/>
                          </a:solidFill>
                          <a:effectLst/>
                          <a:latin typeface="Arial" panose="020B0604020202020204" pitchFamily="34" charset="0"/>
                        </a:rPr>
                        <a:t>MB Enterprises</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1502264"/>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From</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ABC on Demand</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8778957"/>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Subject</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Medical Marijuana</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901847"/>
                  </a:ext>
                </a:extLst>
              </a:tr>
            </a:tbl>
          </a:graphicData>
        </a:graphic>
      </p:graphicFrame>
      <p:sp>
        <p:nvSpPr>
          <p:cNvPr id="12" name="Rectangle 4">
            <a:extLst>
              <a:ext uri="{FF2B5EF4-FFF2-40B4-BE49-F238E27FC236}">
                <a16:creationId xmlns:a16="http://schemas.microsoft.com/office/drawing/2014/main" id="{7F2DB68F-77CA-4777-8D61-23BB169025F0}"/>
              </a:ext>
            </a:extLst>
          </p:cNvPr>
          <p:cNvSpPr>
            <a:spLocks noChangeArrowheads="1"/>
          </p:cNvSpPr>
          <p:nvPr/>
        </p:nvSpPr>
        <p:spPr bwMode="auto">
          <a:xfrm>
            <a:off x="609600" y="5721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07432849"/>
      </p:ext>
    </p:extLst>
  </p:cSld>
  <p:clrMapOvr>
    <a:masterClrMapping/>
  </p:clrMapOvr>
  <mc:AlternateContent xmlns:mc="http://schemas.openxmlformats.org/markup-compatibility/2006" xmlns:p14="http://schemas.microsoft.com/office/powerpoint/2010/main">
    <mc:Choice Requires="p14">
      <p:transition spd="slow" p14:dur="2000" advTm="110006"/>
    </mc:Choice>
    <mc:Fallback xmlns="">
      <p:transition spd="slow" advTm="11000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rge skydiving group mid-air">
            <a:extLst>
              <a:ext uri="{FF2B5EF4-FFF2-40B4-BE49-F238E27FC236}">
                <a16:creationId xmlns:a16="http://schemas.microsoft.com/office/drawing/2014/main" id="{4EA8176B-7044-EE60-1E7F-2BE8443E7BE3}"/>
              </a:ext>
            </a:extLst>
          </p:cNvPr>
          <p:cNvPicPr>
            <a:picLocks noChangeAspect="1"/>
          </p:cNvPicPr>
          <p:nvPr/>
        </p:nvPicPr>
        <p:blipFill rotWithShape="1">
          <a:blip r:embed="rId2"/>
          <a:srcRect l="16595" r="15427"/>
          <a:stretch/>
        </p:blipFill>
        <p:spPr>
          <a:xfrm>
            <a:off x="5181599" y="10"/>
            <a:ext cx="7010400" cy="6857990"/>
          </a:xfrm>
          <a:custGeom>
            <a:avLst/>
            <a:gdLst>
              <a:gd name="connsiteX0" fmla="*/ 0 w 7010400"/>
              <a:gd name="connsiteY0" fmla="*/ 0 h 6858000"/>
              <a:gd name="connsiteX1" fmla="*/ 7010400 w 7010400"/>
              <a:gd name="connsiteY1" fmla="*/ 0 h 6858000"/>
              <a:gd name="connsiteX2" fmla="*/ 7010400 w 7010400"/>
              <a:gd name="connsiteY2" fmla="*/ 6858000 h 6858000"/>
              <a:gd name="connsiteX3" fmla="*/ 0 w 7010400"/>
              <a:gd name="connsiteY3" fmla="*/ 6858000 h 6858000"/>
              <a:gd name="connsiteX4" fmla="*/ 0 w 7010400"/>
              <a:gd name="connsiteY4" fmla="*/ 2620396 h 6858000"/>
              <a:gd name="connsiteX5" fmla="*/ 508001 w 7010400"/>
              <a:gd name="connsiteY5" fmla="*/ 2620396 h 6858000"/>
              <a:gd name="connsiteX6" fmla="*/ 508001 w 7010400"/>
              <a:gd name="connsiteY6" fmla="*/ 2239395 h 6858000"/>
              <a:gd name="connsiteX7" fmla="*/ 0 w 7010400"/>
              <a:gd name="connsiteY7" fmla="*/ 223939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10400" h="6858000">
                <a:moveTo>
                  <a:pt x="0" y="0"/>
                </a:moveTo>
                <a:lnTo>
                  <a:pt x="7010400" y="0"/>
                </a:lnTo>
                <a:lnTo>
                  <a:pt x="7010400" y="6858000"/>
                </a:lnTo>
                <a:lnTo>
                  <a:pt x="0" y="6858000"/>
                </a:lnTo>
                <a:lnTo>
                  <a:pt x="0" y="2620396"/>
                </a:lnTo>
                <a:lnTo>
                  <a:pt x="508001" y="2620396"/>
                </a:lnTo>
                <a:lnTo>
                  <a:pt x="508001" y="2239395"/>
                </a:lnTo>
                <a:lnTo>
                  <a:pt x="0" y="2239395"/>
                </a:lnTo>
                <a:close/>
              </a:path>
            </a:pathLst>
          </a:custGeom>
          <a:noFill/>
        </p:spPr>
      </p:pic>
      <p:sp>
        <p:nvSpPr>
          <p:cNvPr id="3" name="Content Placeholder 2">
            <a:extLst>
              <a:ext uri="{FF2B5EF4-FFF2-40B4-BE49-F238E27FC236}">
                <a16:creationId xmlns:a16="http://schemas.microsoft.com/office/drawing/2014/main" id="{47D74B7F-DA9A-420D-8FAC-82A821952C24}"/>
              </a:ext>
            </a:extLst>
          </p:cNvPr>
          <p:cNvSpPr>
            <a:spLocks noGrp="1"/>
          </p:cNvSpPr>
          <p:nvPr>
            <p:ph sz="half" idx="1"/>
          </p:nvPr>
        </p:nvSpPr>
        <p:spPr>
          <a:xfrm>
            <a:off x="581194" y="2720636"/>
            <a:ext cx="3863216" cy="3634317"/>
          </a:xfrm>
        </p:spPr>
        <p:txBody>
          <a:bodyPr anchor="t">
            <a:normAutofit/>
          </a:bodyPr>
          <a:lstStyle/>
          <a:p>
            <a:r>
              <a:rPr lang="en-US" dirty="0"/>
              <a:t>Preparation and process</a:t>
            </a:r>
          </a:p>
          <a:p>
            <a:r>
              <a:rPr lang="en-US" dirty="0"/>
              <a:t>Audience and purpose</a:t>
            </a:r>
          </a:p>
          <a:p>
            <a:r>
              <a:rPr lang="en-US" dirty="0">
                <a:highlight>
                  <a:srgbClr val="FFFF00"/>
                </a:highlight>
              </a:rPr>
              <a:t>Characteristics of a quality response</a:t>
            </a:r>
          </a:p>
          <a:p>
            <a:pPr lvl="1"/>
            <a:r>
              <a:rPr lang="en-US" dirty="0">
                <a:highlight>
                  <a:srgbClr val="FFFF00"/>
                </a:highlight>
              </a:rPr>
              <a:t>Quick</a:t>
            </a:r>
          </a:p>
          <a:p>
            <a:pPr lvl="1"/>
            <a:r>
              <a:rPr lang="en-US" dirty="0">
                <a:highlight>
                  <a:srgbClr val="FFFF00"/>
                </a:highlight>
              </a:rPr>
              <a:t>Clear</a:t>
            </a:r>
          </a:p>
          <a:p>
            <a:pPr lvl="1"/>
            <a:r>
              <a:rPr lang="en-US" dirty="0">
                <a:highlight>
                  <a:srgbClr val="FFFF00"/>
                </a:highlight>
              </a:rPr>
              <a:t>Concise</a:t>
            </a:r>
          </a:p>
        </p:txBody>
      </p:sp>
      <p:sp>
        <p:nvSpPr>
          <p:cNvPr id="2" name="Title 1">
            <a:extLst>
              <a:ext uri="{FF2B5EF4-FFF2-40B4-BE49-F238E27FC236}">
                <a16:creationId xmlns:a16="http://schemas.microsoft.com/office/drawing/2014/main" id="{5322C02E-282C-43A7-8F89-758C830E7B35}"/>
              </a:ext>
            </a:extLst>
          </p:cNvPr>
          <p:cNvSpPr>
            <a:spLocks noGrp="1"/>
          </p:cNvSpPr>
          <p:nvPr>
            <p:ph type="title"/>
          </p:nvPr>
        </p:nvSpPr>
        <p:spPr>
          <a:xfrm>
            <a:off x="581192" y="1304660"/>
            <a:ext cx="3863216" cy="1415976"/>
          </a:xfrm>
        </p:spPr>
        <p:txBody>
          <a:bodyPr anchor="t">
            <a:normAutofit/>
          </a:bodyPr>
          <a:lstStyle/>
          <a:p>
            <a:r>
              <a:rPr lang="en-US" dirty="0"/>
              <a:t>Agenda</a:t>
            </a:r>
          </a:p>
        </p:txBody>
      </p:sp>
    </p:spTree>
    <p:extLst>
      <p:ext uri="{BB962C8B-B14F-4D97-AF65-F5344CB8AC3E}">
        <p14:creationId xmlns:p14="http://schemas.microsoft.com/office/powerpoint/2010/main" val="1842676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7E4870-387C-9737-B9CA-6D42699D8384}"/>
              </a:ext>
            </a:extLst>
          </p:cNvPr>
          <p:cNvSpPr>
            <a:spLocks noGrp="1"/>
          </p:cNvSpPr>
          <p:nvPr>
            <p:ph type="title"/>
          </p:nvPr>
        </p:nvSpPr>
        <p:spPr>
          <a:xfrm>
            <a:off x="7955099" y="4035869"/>
            <a:ext cx="3658324" cy="1613201"/>
          </a:xfrm>
        </p:spPr>
        <p:txBody>
          <a:bodyPr anchor="b">
            <a:normAutofit/>
          </a:bodyPr>
          <a:lstStyle/>
          <a:p>
            <a:r>
              <a:rPr lang="en-US" sz="3100" dirty="0"/>
              <a:t>Characteristics of a quality response: Quick</a:t>
            </a:r>
          </a:p>
        </p:txBody>
      </p:sp>
      <p:graphicFrame>
        <p:nvGraphicFramePr>
          <p:cNvPr id="28" name="Content Placeholder 7">
            <a:extLst>
              <a:ext uri="{FF2B5EF4-FFF2-40B4-BE49-F238E27FC236}">
                <a16:creationId xmlns:a16="http://schemas.microsoft.com/office/drawing/2014/main" id="{03C29ADE-7E0D-D98C-F740-B81E97A924AC}"/>
              </a:ext>
            </a:extLst>
          </p:cNvPr>
          <p:cNvGraphicFramePr/>
          <p:nvPr>
            <p:extLst>
              <p:ext uri="{D42A27DB-BD31-4B8C-83A1-F6EECF244321}">
                <p14:modId xmlns:p14="http://schemas.microsoft.com/office/powerpoint/2010/main" val="3453242566"/>
              </p:ext>
            </p:extLst>
          </p:nvPr>
        </p:nvGraphicFramePr>
        <p:xfrm>
          <a:off x="754225" y="878177"/>
          <a:ext cx="5341775" cy="5251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0460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46C0A6-F509-4E84-BAC5-3EC769567778}"/>
              </a:ext>
            </a:extLst>
          </p:cNvPr>
          <p:cNvSpPr txBox="1"/>
          <p:nvPr/>
        </p:nvSpPr>
        <p:spPr>
          <a:xfrm>
            <a:off x="1114425" y="1143000"/>
            <a:ext cx="9963150" cy="646331"/>
          </a:xfrm>
          <a:prstGeom prst="rect">
            <a:avLst/>
          </a:prstGeom>
          <a:noFill/>
        </p:spPr>
        <p:txBody>
          <a:bodyPr wrap="square" rtlCol="0">
            <a:spAutoFit/>
          </a:bodyPr>
          <a:lstStyle/>
          <a:p>
            <a:endParaRPr lang="en-US" dirty="0"/>
          </a:p>
          <a:p>
            <a:endParaRPr lang="en-US" dirty="0"/>
          </a:p>
        </p:txBody>
      </p:sp>
      <p:sp>
        <p:nvSpPr>
          <p:cNvPr id="10" name="TextBox 9">
            <a:extLst>
              <a:ext uri="{FF2B5EF4-FFF2-40B4-BE49-F238E27FC236}">
                <a16:creationId xmlns:a16="http://schemas.microsoft.com/office/drawing/2014/main" id="{258661E5-DFFD-4526-9247-94E210A911B7}"/>
              </a:ext>
            </a:extLst>
          </p:cNvPr>
          <p:cNvSpPr txBox="1"/>
          <p:nvPr/>
        </p:nvSpPr>
        <p:spPr>
          <a:xfrm>
            <a:off x="466725" y="1551206"/>
            <a:ext cx="10629900" cy="2369880"/>
          </a:xfrm>
          <a:prstGeom prst="rect">
            <a:avLst/>
          </a:prstGeom>
          <a:noFill/>
        </p:spPr>
        <p:txBody>
          <a:bodyPr wrap="square" rtlCol="0">
            <a:spAutoFit/>
          </a:bodyPr>
          <a:lstStyle/>
          <a:p>
            <a:pPr algn="l"/>
            <a:r>
              <a:rPr lang="en-US" sz="1600" b="0" i="0" dirty="0">
                <a:solidFill>
                  <a:srgbClr val="222222"/>
                </a:solidFill>
                <a:effectLst/>
                <a:latin typeface="Arial" panose="020B0604020202020204" pitchFamily="34" charset="0"/>
              </a:rPr>
              <a:t>Thank you for your question whether MB Enterprises may discipline employees who use marijuana </a:t>
            </a:r>
            <a:r>
              <a:rPr lang="en-US" sz="1600" dirty="0">
                <a:solidFill>
                  <a:srgbClr val="222222"/>
                </a:solidFill>
                <a:latin typeface="Arial" panose="020B0604020202020204" pitchFamily="34" charset="0"/>
              </a:rPr>
              <a:t>(</a:t>
            </a:r>
            <a:r>
              <a:rPr lang="en-US" sz="1600" b="0" i="0" dirty="0">
                <a:solidFill>
                  <a:srgbClr val="222222"/>
                </a:solidFill>
                <a:effectLst/>
                <a:latin typeface="Arial" panose="020B0604020202020204" pitchFamily="34" charset="0"/>
              </a:rPr>
              <a:t>even to treat a medical condition) in the six states where it operates. You may, except in Colorado or Nevada.</a:t>
            </a:r>
            <a:endParaRPr lang="en-US" sz="1600" dirty="0">
              <a:solidFill>
                <a:srgbClr val="222222"/>
              </a:solidFill>
              <a:latin typeface="Arial" panose="020B0604020202020204" pitchFamily="34" charset="0"/>
            </a:endParaRPr>
          </a:p>
          <a:p>
            <a:pPr algn="l"/>
            <a:r>
              <a:rPr lang="en-US" sz="3600" b="1" i="0" dirty="0">
                <a:solidFill>
                  <a:srgbClr val="222222"/>
                </a:solidFill>
                <a:effectLst/>
                <a:latin typeface="Arial" panose="020B0604020202020204" pitchFamily="34" charset="0"/>
              </a:rPr>
              <a:t>…</a:t>
            </a:r>
          </a:p>
          <a:p>
            <a:pPr algn="l"/>
            <a:endParaRPr lang="en-US" sz="1600" dirty="0">
              <a:solidFill>
                <a:srgbClr val="222222"/>
              </a:solidFill>
              <a:latin typeface="Arial" panose="020B0604020202020204" pitchFamily="34" charset="0"/>
            </a:endParaRPr>
          </a:p>
          <a:p>
            <a:pPr algn="l"/>
            <a:endParaRPr lang="en-US" sz="1600" dirty="0">
              <a:solidFill>
                <a:srgbClr val="222222"/>
              </a:solidFill>
              <a:latin typeface="Arial" panose="020B0604020202020204" pitchFamily="34" charset="0"/>
            </a:endParaRPr>
          </a:p>
          <a:p>
            <a:pPr algn="l"/>
            <a:endParaRPr lang="en-US" sz="1600" dirty="0">
              <a:solidFill>
                <a:srgbClr val="222222"/>
              </a:solidFill>
              <a:latin typeface="Arial" panose="020B0604020202020204" pitchFamily="34" charset="0"/>
            </a:endParaRPr>
          </a:p>
          <a:p>
            <a:pPr algn="l"/>
            <a:endParaRPr lang="en-US" sz="1600" b="0" i="0" dirty="0">
              <a:solidFill>
                <a:srgbClr val="222222"/>
              </a:solidFill>
              <a:effectLst/>
              <a:latin typeface="Arial" panose="020B0604020202020204" pitchFamily="34" charset="0"/>
            </a:endParaRPr>
          </a:p>
          <a:p>
            <a:pPr algn="l"/>
            <a:endParaRPr lang="en-US" sz="1600" b="0" i="0" dirty="0">
              <a:solidFill>
                <a:srgbClr val="222222"/>
              </a:solidFill>
              <a:effectLst/>
              <a:latin typeface="Arial" panose="020B0604020202020204" pitchFamily="34" charset="0"/>
            </a:endParaRPr>
          </a:p>
        </p:txBody>
      </p:sp>
      <p:graphicFrame>
        <p:nvGraphicFramePr>
          <p:cNvPr id="11" name="Table 10">
            <a:extLst>
              <a:ext uri="{FF2B5EF4-FFF2-40B4-BE49-F238E27FC236}">
                <a16:creationId xmlns:a16="http://schemas.microsoft.com/office/drawing/2014/main" id="{A904A9CC-6B31-4EF0-810B-F6A452DFAA69}"/>
              </a:ext>
            </a:extLst>
          </p:cNvPr>
          <p:cNvGraphicFramePr>
            <a:graphicFrameLocks noGrp="1"/>
          </p:cNvGraphicFramePr>
          <p:nvPr>
            <p:extLst>
              <p:ext uri="{D42A27DB-BD31-4B8C-83A1-F6EECF244321}">
                <p14:modId xmlns:p14="http://schemas.microsoft.com/office/powerpoint/2010/main" val="4155089601"/>
              </p:ext>
            </p:extLst>
          </p:nvPr>
        </p:nvGraphicFramePr>
        <p:xfrm>
          <a:off x="609600" y="214219"/>
          <a:ext cx="5086350" cy="1112520"/>
        </p:xfrm>
        <a:graphic>
          <a:graphicData uri="http://schemas.openxmlformats.org/drawingml/2006/table">
            <a:tbl>
              <a:tblPr/>
              <a:tblGrid>
                <a:gridCol w="792678">
                  <a:extLst>
                    <a:ext uri="{9D8B030D-6E8A-4147-A177-3AD203B41FA5}">
                      <a16:colId xmlns:a16="http://schemas.microsoft.com/office/drawing/2014/main" val="2222196597"/>
                    </a:ext>
                  </a:extLst>
                </a:gridCol>
                <a:gridCol w="4293672">
                  <a:extLst>
                    <a:ext uri="{9D8B030D-6E8A-4147-A177-3AD203B41FA5}">
                      <a16:colId xmlns:a16="http://schemas.microsoft.com/office/drawing/2014/main" val="1102474917"/>
                    </a:ext>
                  </a:extLst>
                </a:gridCol>
              </a:tblGrid>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Tom Gardener</a:t>
                      </a:r>
                    </a:p>
                    <a:p>
                      <a:pPr rtl="0" fontAlgn="t">
                        <a:spcBef>
                          <a:spcPts val="0"/>
                        </a:spcBef>
                        <a:spcAft>
                          <a:spcPts val="0"/>
                        </a:spcAft>
                      </a:pPr>
                      <a:r>
                        <a:rPr lang="en-US" sz="1200" b="0" i="0" u="none" strike="noStrike" dirty="0">
                          <a:solidFill>
                            <a:srgbClr val="000000"/>
                          </a:solidFill>
                          <a:effectLst/>
                          <a:latin typeface="Arial" panose="020B0604020202020204" pitchFamily="34" charset="0"/>
                        </a:rPr>
                        <a:t>MB Enterprises</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1502264"/>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From</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ABC on Demand</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8778957"/>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Subject</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Medical Marijuana</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901847"/>
                  </a:ext>
                </a:extLst>
              </a:tr>
            </a:tbl>
          </a:graphicData>
        </a:graphic>
      </p:graphicFrame>
      <p:sp>
        <p:nvSpPr>
          <p:cNvPr id="12" name="Rectangle 4">
            <a:extLst>
              <a:ext uri="{FF2B5EF4-FFF2-40B4-BE49-F238E27FC236}">
                <a16:creationId xmlns:a16="http://schemas.microsoft.com/office/drawing/2014/main" id="{7F2DB68F-77CA-4777-8D61-23BB169025F0}"/>
              </a:ext>
            </a:extLst>
          </p:cNvPr>
          <p:cNvSpPr>
            <a:spLocks noChangeArrowheads="1"/>
          </p:cNvSpPr>
          <p:nvPr/>
        </p:nvSpPr>
        <p:spPr bwMode="auto">
          <a:xfrm>
            <a:off x="609600" y="5721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Callout: Line 1">
            <a:extLst>
              <a:ext uri="{FF2B5EF4-FFF2-40B4-BE49-F238E27FC236}">
                <a16:creationId xmlns:a16="http://schemas.microsoft.com/office/drawing/2014/main" id="{6F7D575E-DE67-2BA2-E4E7-6970C16F254C}"/>
              </a:ext>
            </a:extLst>
          </p:cNvPr>
          <p:cNvSpPr/>
          <p:nvPr/>
        </p:nvSpPr>
        <p:spPr>
          <a:xfrm>
            <a:off x="1562100" y="3152775"/>
            <a:ext cx="2933700" cy="552450"/>
          </a:xfrm>
          <a:prstGeom prst="borderCallout1">
            <a:avLst>
              <a:gd name="adj1" fmla="val 18750"/>
              <a:gd name="adj2" fmla="val -8333"/>
              <a:gd name="adj3" fmla="val -235776"/>
              <a:gd name="adj4" fmla="val 30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Restate question</a:t>
            </a:r>
          </a:p>
        </p:txBody>
      </p:sp>
      <p:sp>
        <p:nvSpPr>
          <p:cNvPr id="3" name="Callout: Line 2">
            <a:extLst>
              <a:ext uri="{FF2B5EF4-FFF2-40B4-BE49-F238E27FC236}">
                <a16:creationId xmlns:a16="http://schemas.microsoft.com/office/drawing/2014/main" id="{FC5E0DC4-14FD-BE9D-25EF-0760CC2AAC3E}"/>
              </a:ext>
            </a:extLst>
          </p:cNvPr>
          <p:cNvSpPr/>
          <p:nvPr/>
        </p:nvSpPr>
        <p:spPr>
          <a:xfrm>
            <a:off x="6572250" y="3152775"/>
            <a:ext cx="2933700" cy="552450"/>
          </a:xfrm>
          <a:prstGeom prst="borderCallout1">
            <a:avLst>
              <a:gd name="adj1" fmla="val 18750"/>
              <a:gd name="adj2" fmla="val -8333"/>
              <a:gd name="adj3" fmla="val -187500"/>
              <a:gd name="adj4" fmla="val -261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Quick answer</a:t>
            </a:r>
          </a:p>
        </p:txBody>
      </p:sp>
    </p:spTree>
    <p:extLst>
      <p:ext uri="{BB962C8B-B14F-4D97-AF65-F5344CB8AC3E}">
        <p14:creationId xmlns:p14="http://schemas.microsoft.com/office/powerpoint/2010/main" val="1900672817"/>
      </p:ext>
    </p:extLst>
  </p:cSld>
  <p:clrMapOvr>
    <a:masterClrMapping/>
  </p:clrMapOvr>
  <mc:AlternateContent xmlns:mc="http://schemas.openxmlformats.org/markup-compatibility/2006" xmlns:p14="http://schemas.microsoft.com/office/powerpoint/2010/main">
    <mc:Choice Requires="p14">
      <p:transition spd="slow" p14:dur="2000" advTm="110006"/>
    </mc:Choice>
    <mc:Fallback xmlns="">
      <p:transition spd="slow" advTm="1100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lourful envelopes">
            <a:extLst>
              <a:ext uri="{FF2B5EF4-FFF2-40B4-BE49-F238E27FC236}">
                <a16:creationId xmlns:a16="http://schemas.microsoft.com/office/drawing/2014/main" id="{C61DC487-5390-8AE4-26C6-9120182D93C3}"/>
              </a:ext>
            </a:extLst>
          </p:cNvPr>
          <p:cNvPicPr>
            <a:picLocks noChangeAspect="1"/>
          </p:cNvPicPr>
          <p:nvPr/>
        </p:nvPicPr>
        <p:blipFill rotWithShape="1">
          <a:blip r:embed="rId2"/>
          <a:srcRect l="16717" r="15048" b="-1"/>
          <a:stretch/>
        </p:blipFill>
        <p:spPr>
          <a:xfrm>
            <a:off x="5181599" y="10"/>
            <a:ext cx="7010400" cy="6857990"/>
          </a:xfrm>
          <a:custGeom>
            <a:avLst/>
            <a:gdLst>
              <a:gd name="connsiteX0" fmla="*/ 0 w 7010400"/>
              <a:gd name="connsiteY0" fmla="*/ 0 h 6858000"/>
              <a:gd name="connsiteX1" fmla="*/ 7010400 w 7010400"/>
              <a:gd name="connsiteY1" fmla="*/ 0 h 6858000"/>
              <a:gd name="connsiteX2" fmla="*/ 7010400 w 7010400"/>
              <a:gd name="connsiteY2" fmla="*/ 6858000 h 6858000"/>
              <a:gd name="connsiteX3" fmla="*/ 0 w 7010400"/>
              <a:gd name="connsiteY3" fmla="*/ 6858000 h 6858000"/>
              <a:gd name="connsiteX4" fmla="*/ 0 w 7010400"/>
              <a:gd name="connsiteY4" fmla="*/ 2620396 h 6858000"/>
              <a:gd name="connsiteX5" fmla="*/ 508001 w 7010400"/>
              <a:gd name="connsiteY5" fmla="*/ 2620396 h 6858000"/>
              <a:gd name="connsiteX6" fmla="*/ 508001 w 7010400"/>
              <a:gd name="connsiteY6" fmla="*/ 2239395 h 6858000"/>
              <a:gd name="connsiteX7" fmla="*/ 0 w 7010400"/>
              <a:gd name="connsiteY7" fmla="*/ 223939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10400" h="6858000">
                <a:moveTo>
                  <a:pt x="0" y="0"/>
                </a:moveTo>
                <a:lnTo>
                  <a:pt x="7010400" y="0"/>
                </a:lnTo>
                <a:lnTo>
                  <a:pt x="7010400" y="6858000"/>
                </a:lnTo>
                <a:lnTo>
                  <a:pt x="0" y="6858000"/>
                </a:lnTo>
                <a:lnTo>
                  <a:pt x="0" y="2620396"/>
                </a:lnTo>
                <a:lnTo>
                  <a:pt x="508001" y="2620396"/>
                </a:lnTo>
                <a:lnTo>
                  <a:pt x="508001" y="2239395"/>
                </a:lnTo>
                <a:lnTo>
                  <a:pt x="0" y="2239395"/>
                </a:lnTo>
                <a:close/>
              </a:path>
            </a:pathLst>
          </a:custGeom>
          <a:noFill/>
        </p:spPr>
      </p:pic>
      <p:sp>
        <p:nvSpPr>
          <p:cNvPr id="3" name="Content Placeholder 2">
            <a:extLst>
              <a:ext uri="{FF2B5EF4-FFF2-40B4-BE49-F238E27FC236}">
                <a16:creationId xmlns:a16="http://schemas.microsoft.com/office/drawing/2014/main" id="{74417285-25EA-2E87-0F41-8CE8B93685EE}"/>
              </a:ext>
            </a:extLst>
          </p:cNvPr>
          <p:cNvSpPr>
            <a:spLocks noGrp="1"/>
          </p:cNvSpPr>
          <p:nvPr>
            <p:ph sz="half" idx="1"/>
          </p:nvPr>
        </p:nvSpPr>
        <p:spPr>
          <a:xfrm>
            <a:off x="581194" y="2720636"/>
            <a:ext cx="3863216" cy="3634317"/>
          </a:xfrm>
        </p:spPr>
        <p:txBody>
          <a:bodyPr anchor="t">
            <a:normAutofit/>
          </a:bodyPr>
          <a:lstStyle/>
          <a:p>
            <a:r>
              <a:rPr lang="en-US" b="0" i="0" dirty="0">
                <a:effectLst/>
              </a:rPr>
              <a:t>You asked whether ….</a:t>
            </a:r>
            <a:endParaRPr lang="en-US" dirty="0"/>
          </a:p>
          <a:p>
            <a:r>
              <a:rPr lang="en-US" dirty="0"/>
              <a:t>This email responds to your question whether …</a:t>
            </a:r>
            <a:endParaRPr lang="en-US" b="0" i="0" dirty="0">
              <a:effectLst/>
            </a:endParaRPr>
          </a:p>
          <a:p>
            <a:r>
              <a:rPr lang="en-US" dirty="0"/>
              <a:t>You requested guidance on the ability of …</a:t>
            </a:r>
          </a:p>
          <a:p>
            <a:r>
              <a:rPr lang="en-US" dirty="0"/>
              <a:t>In your email last week, you explained that … </a:t>
            </a:r>
          </a:p>
          <a:p>
            <a:r>
              <a:rPr lang="en-US" dirty="0"/>
              <a:t>Two of your businesses, I understand, would like to …</a:t>
            </a:r>
          </a:p>
          <a:p>
            <a:r>
              <a:rPr lang="en-US" dirty="0"/>
              <a:t>I have prepared guidance on your proposal to …</a:t>
            </a:r>
          </a:p>
        </p:txBody>
      </p:sp>
      <p:sp>
        <p:nvSpPr>
          <p:cNvPr id="2" name="Title 1">
            <a:extLst>
              <a:ext uri="{FF2B5EF4-FFF2-40B4-BE49-F238E27FC236}">
                <a16:creationId xmlns:a16="http://schemas.microsoft.com/office/drawing/2014/main" id="{0400F67A-11C4-53EB-348C-E28C98CBAE19}"/>
              </a:ext>
            </a:extLst>
          </p:cNvPr>
          <p:cNvSpPr>
            <a:spLocks noGrp="1"/>
          </p:cNvSpPr>
          <p:nvPr>
            <p:ph type="title"/>
          </p:nvPr>
        </p:nvSpPr>
        <p:spPr>
          <a:xfrm>
            <a:off x="581192" y="1304660"/>
            <a:ext cx="3863216" cy="1415976"/>
          </a:xfrm>
        </p:spPr>
        <p:txBody>
          <a:bodyPr anchor="t">
            <a:normAutofit/>
          </a:bodyPr>
          <a:lstStyle/>
          <a:p>
            <a:r>
              <a:rPr lang="en-US" dirty="0"/>
              <a:t>Email openers</a:t>
            </a:r>
          </a:p>
        </p:txBody>
      </p:sp>
    </p:spTree>
    <p:extLst>
      <p:ext uri="{BB962C8B-B14F-4D97-AF65-F5344CB8AC3E}">
        <p14:creationId xmlns:p14="http://schemas.microsoft.com/office/powerpoint/2010/main" val="427937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7E4870-387C-9737-B9CA-6D42699D8384}"/>
              </a:ext>
            </a:extLst>
          </p:cNvPr>
          <p:cNvSpPr>
            <a:spLocks noGrp="1"/>
          </p:cNvSpPr>
          <p:nvPr>
            <p:ph type="title"/>
          </p:nvPr>
        </p:nvSpPr>
        <p:spPr>
          <a:xfrm>
            <a:off x="581192" y="702156"/>
            <a:ext cx="11029616" cy="740156"/>
          </a:xfrm>
        </p:spPr>
        <p:txBody>
          <a:bodyPr anchor="t">
            <a:normAutofit/>
          </a:bodyPr>
          <a:lstStyle/>
          <a:p>
            <a:r>
              <a:rPr lang="en-US" dirty="0"/>
              <a:t>Characteristics of a quality response: CLEAR</a:t>
            </a:r>
          </a:p>
        </p:txBody>
      </p:sp>
      <p:graphicFrame>
        <p:nvGraphicFramePr>
          <p:cNvPr id="28" name="Content Placeholder 7">
            <a:extLst>
              <a:ext uri="{FF2B5EF4-FFF2-40B4-BE49-F238E27FC236}">
                <a16:creationId xmlns:a16="http://schemas.microsoft.com/office/drawing/2014/main" id="{03C29ADE-7E0D-D98C-F740-B81E97A924AC}"/>
              </a:ext>
            </a:extLst>
          </p:cNvPr>
          <p:cNvGraphicFramePr/>
          <p:nvPr>
            <p:extLst>
              <p:ext uri="{D42A27DB-BD31-4B8C-83A1-F6EECF244321}">
                <p14:modId xmlns:p14="http://schemas.microsoft.com/office/powerpoint/2010/main" val="130455036"/>
              </p:ext>
            </p:extLst>
          </p:nvPr>
        </p:nvGraphicFramePr>
        <p:xfrm>
          <a:off x="581192" y="1890876"/>
          <a:ext cx="11029615" cy="4084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516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46C0A6-F509-4E84-BAC5-3EC769567778}"/>
              </a:ext>
            </a:extLst>
          </p:cNvPr>
          <p:cNvSpPr txBox="1"/>
          <p:nvPr/>
        </p:nvSpPr>
        <p:spPr>
          <a:xfrm>
            <a:off x="1114425" y="1143000"/>
            <a:ext cx="9963150" cy="646331"/>
          </a:xfrm>
          <a:prstGeom prst="rect">
            <a:avLst/>
          </a:prstGeom>
          <a:noFill/>
        </p:spPr>
        <p:txBody>
          <a:bodyPr wrap="square" rtlCol="0">
            <a:spAutoFit/>
          </a:bodyPr>
          <a:lstStyle/>
          <a:p>
            <a:endParaRPr lang="en-US" dirty="0"/>
          </a:p>
          <a:p>
            <a:endParaRPr lang="en-US" dirty="0"/>
          </a:p>
        </p:txBody>
      </p:sp>
      <p:sp>
        <p:nvSpPr>
          <p:cNvPr id="10" name="TextBox 9">
            <a:extLst>
              <a:ext uri="{FF2B5EF4-FFF2-40B4-BE49-F238E27FC236}">
                <a16:creationId xmlns:a16="http://schemas.microsoft.com/office/drawing/2014/main" id="{258661E5-DFFD-4526-9247-94E210A911B7}"/>
              </a:ext>
            </a:extLst>
          </p:cNvPr>
          <p:cNvSpPr txBox="1"/>
          <p:nvPr/>
        </p:nvSpPr>
        <p:spPr>
          <a:xfrm>
            <a:off x="466725" y="1551206"/>
            <a:ext cx="10629900" cy="5816977"/>
          </a:xfrm>
          <a:prstGeom prst="rect">
            <a:avLst/>
          </a:prstGeom>
          <a:noFill/>
        </p:spPr>
        <p:txBody>
          <a:bodyPr wrap="square" rtlCol="0">
            <a:spAutoFit/>
          </a:bodyPr>
          <a:lstStyle/>
          <a:p>
            <a:pPr algn="l"/>
            <a:r>
              <a:rPr lang="en-US" sz="1600" b="0" i="0" dirty="0">
                <a:solidFill>
                  <a:srgbClr val="222222"/>
                </a:solidFill>
                <a:effectLst/>
                <a:latin typeface="Arial" panose="020B0604020202020204" pitchFamily="34" charset="0"/>
              </a:rPr>
              <a:t>Thank you for your question whether MB Enterprises may discipline employees who use marijuana – even to treat a medical condition -- in the six states where it operates. You may, except in Colorado or Nevada.</a:t>
            </a:r>
          </a:p>
          <a:p>
            <a:pPr algn="l"/>
            <a:endParaRPr lang="en-US" sz="1600" dirty="0">
              <a:solidFill>
                <a:srgbClr val="222222"/>
              </a:solidFill>
              <a:latin typeface="Arial" panose="020B0604020202020204" pitchFamily="34" charset="0"/>
            </a:endParaRPr>
          </a:p>
          <a:p>
            <a:pPr algn="l"/>
            <a:r>
              <a:rPr lang="en-US" sz="1600" dirty="0">
                <a:solidFill>
                  <a:srgbClr val="222222"/>
                </a:solidFill>
                <a:latin typeface="Arial" panose="020B0604020202020204" pitchFamily="34" charset="0"/>
              </a:rPr>
              <a:t>MB Enterprises, I understand, employs personnel in Alabama, Colorado, Florida, Mississippi, Louisiana, and Nevada. This advice does not address whether the Company’s past or current practices concerning marijuana use comply with federal or state law.</a:t>
            </a:r>
            <a:endParaRPr lang="en-US" sz="1600" b="0" i="0" dirty="0">
              <a:solidFill>
                <a:srgbClr val="222222"/>
              </a:solidFill>
              <a:effectLst/>
              <a:latin typeface="Arial" panose="020B0604020202020204" pitchFamily="34" charset="0"/>
            </a:endParaRPr>
          </a:p>
          <a:p>
            <a:pPr algn="l"/>
            <a:endParaRPr lang="en-US" sz="1600" dirty="0">
              <a:solidFill>
                <a:srgbClr val="222222"/>
              </a:solidFill>
              <a:latin typeface="Arial" panose="020B0604020202020204" pitchFamily="34" charset="0"/>
            </a:endParaRPr>
          </a:p>
          <a:p>
            <a:pPr marL="285750" indent="-285750" algn="l">
              <a:buFont typeface="Arial" panose="020B0604020202020204" pitchFamily="34" charset="0"/>
              <a:buChar char="•"/>
            </a:pPr>
            <a:r>
              <a:rPr lang="en-US" sz="1600" b="1" dirty="0">
                <a:solidFill>
                  <a:srgbClr val="222222"/>
                </a:solidFill>
                <a:latin typeface="Arial" panose="020B0604020202020204" pitchFamily="34" charset="0"/>
              </a:rPr>
              <a:t>Prohibition Allowed in Alabama, Florida, Mississippi, and Louisiana</a:t>
            </a:r>
            <a:r>
              <a:rPr lang="en-US" sz="1600" dirty="0">
                <a:solidFill>
                  <a:srgbClr val="222222"/>
                </a:solidFill>
                <a:latin typeface="Arial" panose="020B0604020202020204" pitchFamily="34" charset="0"/>
              </a:rPr>
              <a:t>. In these four states, you may prohibit employees from appearing at work under the influence of marijuana or using marijuana at work. To enforce that rule, you may randomly test your employees and discipline those who fail a test, provided that the Company implements an appropriately designed testing program. We can help you develop a drug testing program; just let us know.</a:t>
            </a:r>
          </a:p>
          <a:p>
            <a:pPr algn="l"/>
            <a:endParaRPr lang="en-US" sz="1600" dirty="0">
              <a:solidFill>
                <a:srgbClr val="222222"/>
              </a:solidFill>
              <a:latin typeface="Arial" panose="020B0604020202020204" pitchFamily="34" charset="0"/>
            </a:endParaRPr>
          </a:p>
          <a:p>
            <a:pPr marL="285750" lvl="1"/>
            <a:r>
              <a:rPr lang="en-US" sz="1600" dirty="0">
                <a:solidFill>
                  <a:srgbClr val="222222"/>
                </a:solidFill>
                <a:latin typeface="Arial" panose="020B0604020202020204" pitchFamily="34" charset="0"/>
              </a:rPr>
              <a:t>The laws in three of these states – Alabama, Mississippi, and Louisiana – do not permit the recreational or medical use of marijuana. Florida citizens may use marijuana to treat a medical condition, but they are not entitled to work under the influence of marijuana.</a:t>
            </a:r>
          </a:p>
          <a:p>
            <a:pPr algn="l"/>
            <a:r>
              <a:rPr lang="en-US" sz="3600" b="1" i="0" dirty="0">
                <a:solidFill>
                  <a:srgbClr val="222222"/>
                </a:solidFill>
                <a:effectLst/>
                <a:latin typeface="Arial" panose="020B0604020202020204" pitchFamily="34" charset="0"/>
              </a:rPr>
              <a:t>…</a:t>
            </a:r>
          </a:p>
          <a:p>
            <a:pPr algn="l"/>
            <a:endParaRPr lang="en-US" sz="1600" dirty="0">
              <a:solidFill>
                <a:srgbClr val="222222"/>
              </a:solidFill>
              <a:latin typeface="Arial" panose="020B0604020202020204" pitchFamily="34" charset="0"/>
            </a:endParaRPr>
          </a:p>
          <a:p>
            <a:pPr algn="l"/>
            <a:endParaRPr lang="en-US" sz="1600" dirty="0">
              <a:solidFill>
                <a:srgbClr val="222222"/>
              </a:solidFill>
              <a:latin typeface="Arial" panose="020B0604020202020204" pitchFamily="34" charset="0"/>
            </a:endParaRPr>
          </a:p>
          <a:p>
            <a:pPr algn="l"/>
            <a:endParaRPr lang="en-US" sz="1600" dirty="0">
              <a:solidFill>
                <a:srgbClr val="222222"/>
              </a:solidFill>
              <a:latin typeface="Arial" panose="020B0604020202020204" pitchFamily="34" charset="0"/>
            </a:endParaRPr>
          </a:p>
          <a:p>
            <a:pPr algn="l"/>
            <a:endParaRPr lang="en-US" sz="1600" b="0" i="0" dirty="0">
              <a:solidFill>
                <a:srgbClr val="222222"/>
              </a:solidFill>
              <a:effectLst/>
              <a:latin typeface="Arial" panose="020B0604020202020204" pitchFamily="34" charset="0"/>
            </a:endParaRPr>
          </a:p>
          <a:p>
            <a:pPr algn="l"/>
            <a:endParaRPr lang="en-US" sz="1600" b="0" i="0" dirty="0">
              <a:solidFill>
                <a:srgbClr val="222222"/>
              </a:solidFill>
              <a:effectLst/>
              <a:latin typeface="Arial" panose="020B0604020202020204" pitchFamily="34" charset="0"/>
            </a:endParaRPr>
          </a:p>
        </p:txBody>
      </p:sp>
      <p:graphicFrame>
        <p:nvGraphicFramePr>
          <p:cNvPr id="11" name="Table 10">
            <a:extLst>
              <a:ext uri="{FF2B5EF4-FFF2-40B4-BE49-F238E27FC236}">
                <a16:creationId xmlns:a16="http://schemas.microsoft.com/office/drawing/2014/main" id="{A904A9CC-6B31-4EF0-810B-F6A452DFAA69}"/>
              </a:ext>
            </a:extLst>
          </p:cNvPr>
          <p:cNvGraphicFramePr>
            <a:graphicFrameLocks noGrp="1"/>
          </p:cNvGraphicFramePr>
          <p:nvPr/>
        </p:nvGraphicFramePr>
        <p:xfrm>
          <a:off x="609600" y="214219"/>
          <a:ext cx="5086350" cy="1112520"/>
        </p:xfrm>
        <a:graphic>
          <a:graphicData uri="http://schemas.openxmlformats.org/drawingml/2006/table">
            <a:tbl>
              <a:tblPr/>
              <a:tblGrid>
                <a:gridCol w="792678">
                  <a:extLst>
                    <a:ext uri="{9D8B030D-6E8A-4147-A177-3AD203B41FA5}">
                      <a16:colId xmlns:a16="http://schemas.microsoft.com/office/drawing/2014/main" val="2222196597"/>
                    </a:ext>
                  </a:extLst>
                </a:gridCol>
                <a:gridCol w="4293672">
                  <a:extLst>
                    <a:ext uri="{9D8B030D-6E8A-4147-A177-3AD203B41FA5}">
                      <a16:colId xmlns:a16="http://schemas.microsoft.com/office/drawing/2014/main" val="1102474917"/>
                    </a:ext>
                  </a:extLst>
                </a:gridCol>
              </a:tblGrid>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Tom Gardener</a:t>
                      </a:r>
                    </a:p>
                    <a:p>
                      <a:pPr rtl="0" fontAlgn="t">
                        <a:spcBef>
                          <a:spcPts val="0"/>
                        </a:spcBef>
                        <a:spcAft>
                          <a:spcPts val="0"/>
                        </a:spcAft>
                      </a:pPr>
                      <a:r>
                        <a:rPr lang="en-US" sz="1200" b="0" i="0" u="none" strike="noStrike" dirty="0">
                          <a:solidFill>
                            <a:srgbClr val="000000"/>
                          </a:solidFill>
                          <a:effectLst/>
                          <a:latin typeface="Arial" panose="020B0604020202020204" pitchFamily="34" charset="0"/>
                        </a:rPr>
                        <a:t>MB Enterprises</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1502264"/>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From</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ABC on Demand</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8778957"/>
                  </a:ext>
                </a:extLst>
              </a:tr>
              <a:tr h="0">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Subject</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dirty="0">
                          <a:solidFill>
                            <a:srgbClr val="000000"/>
                          </a:solidFill>
                          <a:effectLst/>
                          <a:latin typeface="Arial" panose="020B0604020202020204" pitchFamily="34" charset="0"/>
                        </a:rPr>
                        <a:t>Medical Marijuana</a:t>
                      </a:r>
                      <a:endParaRPr lang="en-US" sz="12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901847"/>
                  </a:ext>
                </a:extLst>
              </a:tr>
            </a:tbl>
          </a:graphicData>
        </a:graphic>
      </p:graphicFrame>
      <p:sp>
        <p:nvSpPr>
          <p:cNvPr id="12" name="Rectangle 4">
            <a:extLst>
              <a:ext uri="{FF2B5EF4-FFF2-40B4-BE49-F238E27FC236}">
                <a16:creationId xmlns:a16="http://schemas.microsoft.com/office/drawing/2014/main" id="{7F2DB68F-77CA-4777-8D61-23BB169025F0}"/>
              </a:ext>
            </a:extLst>
          </p:cNvPr>
          <p:cNvSpPr>
            <a:spLocks noChangeArrowheads="1"/>
          </p:cNvSpPr>
          <p:nvPr/>
        </p:nvSpPr>
        <p:spPr bwMode="auto">
          <a:xfrm>
            <a:off x="609600" y="5721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Callout: Line 1">
            <a:extLst>
              <a:ext uri="{FF2B5EF4-FFF2-40B4-BE49-F238E27FC236}">
                <a16:creationId xmlns:a16="http://schemas.microsoft.com/office/drawing/2014/main" id="{572E6E6D-5D20-1FB6-7AC5-67FC9D236CCC}"/>
              </a:ext>
            </a:extLst>
          </p:cNvPr>
          <p:cNvSpPr/>
          <p:nvPr/>
        </p:nvSpPr>
        <p:spPr>
          <a:xfrm>
            <a:off x="609600" y="5991225"/>
            <a:ext cx="1771650" cy="552450"/>
          </a:xfrm>
          <a:prstGeom prst="borderCallout1">
            <a:avLst>
              <a:gd name="adj1" fmla="val 18750"/>
              <a:gd name="adj2" fmla="val -8333"/>
              <a:gd name="adj3" fmla="val -623707"/>
              <a:gd name="adj4" fmla="val 2303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Assumed facts</a:t>
            </a:r>
          </a:p>
        </p:txBody>
      </p:sp>
      <p:sp>
        <p:nvSpPr>
          <p:cNvPr id="3" name="Callout: Line 2">
            <a:extLst>
              <a:ext uri="{FF2B5EF4-FFF2-40B4-BE49-F238E27FC236}">
                <a16:creationId xmlns:a16="http://schemas.microsoft.com/office/drawing/2014/main" id="{8D718FF5-2D30-9DC0-6BF0-03697061C605}"/>
              </a:ext>
            </a:extLst>
          </p:cNvPr>
          <p:cNvSpPr/>
          <p:nvPr/>
        </p:nvSpPr>
        <p:spPr>
          <a:xfrm>
            <a:off x="2642592" y="5991225"/>
            <a:ext cx="1685926" cy="552450"/>
          </a:xfrm>
          <a:prstGeom prst="borderCallout1">
            <a:avLst>
              <a:gd name="adj1" fmla="val 18750"/>
              <a:gd name="adj2" fmla="val -8333"/>
              <a:gd name="adj3" fmla="val -582328"/>
              <a:gd name="adj4" fmla="val -6723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Out of scope</a:t>
            </a:r>
          </a:p>
        </p:txBody>
      </p:sp>
      <p:sp>
        <p:nvSpPr>
          <p:cNvPr id="4" name="Callout: Line 3">
            <a:extLst>
              <a:ext uri="{FF2B5EF4-FFF2-40B4-BE49-F238E27FC236}">
                <a16:creationId xmlns:a16="http://schemas.microsoft.com/office/drawing/2014/main" id="{9DF6891D-41B4-0DFE-B9DD-D3829627316A}"/>
              </a:ext>
            </a:extLst>
          </p:cNvPr>
          <p:cNvSpPr/>
          <p:nvPr/>
        </p:nvSpPr>
        <p:spPr>
          <a:xfrm>
            <a:off x="4589860" y="5991225"/>
            <a:ext cx="1490662" cy="552450"/>
          </a:xfrm>
          <a:prstGeom prst="borderCallout1">
            <a:avLst>
              <a:gd name="adj1" fmla="val 18750"/>
              <a:gd name="adj2" fmla="val -8333"/>
              <a:gd name="adj3" fmla="val -453018"/>
              <a:gd name="adj4" fmla="val -26302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Cues</a:t>
            </a:r>
          </a:p>
        </p:txBody>
      </p:sp>
      <p:sp>
        <p:nvSpPr>
          <p:cNvPr id="5" name="Callout: Line 4">
            <a:extLst>
              <a:ext uri="{FF2B5EF4-FFF2-40B4-BE49-F238E27FC236}">
                <a16:creationId xmlns:a16="http://schemas.microsoft.com/office/drawing/2014/main" id="{B9834213-3499-6DBB-06B6-5976F8D8A416}"/>
              </a:ext>
            </a:extLst>
          </p:cNvPr>
          <p:cNvSpPr/>
          <p:nvPr/>
        </p:nvSpPr>
        <p:spPr>
          <a:xfrm>
            <a:off x="6341864" y="5962650"/>
            <a:ext cx="1685925" cy="552450"/>
          </a:xfrm>
          <a:prstGeom prst="borderCallout1">
            <a:avLst>
              <a:gd name="adj1" fmla="val 18750"/>
              <a:gd name="adj2" fmla="val -8333"/>
              <a:gd name="adj3" fmla="val -444397"/>
              <a:gd name="adj4" fmla="val 7378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Topic sentence</a:t>
            </a:r>
          </a:p>
        </p:txBody>
      </p:sp>
      <p:sp>
        <p:nvSpPr>
          <p:cNvPr id="6" name="Callout: Line 5">
            <a:extLst>
              <a:ext uri="{FF2B5EF4-FFF2-40B4-BE49-F238E27FC236}">
                <a16:creationId xmlns:a16="http://schemas.microsoft.com/office/drawing/2014/main" id="{0C31AF14-5E04-F643-DF48-7A06D4C7DBA3}"/>
              </a:ext>
            </a:extLst>
          </p:cNvPr>
          <p:cNvSpPr/>
          <p:nvPr/>
        </p:nvSpPr>
        <p:spPr>
          <a:xfrm>
            <a:off x="8289130" y="5962650"/>
            <a:ext cx="1616870" cy="552450"/>
          </a:xfrm>
          <a:prstGeom prst="borderCallout1">
            <a:avLst>
              <a:gd name="adj1" fmla="val 18750"/>
              <a:gd name="adj2" fmla="val -8333"/>
              <a:gd name="adj3" fmla="val -178880"/>
              <a:gd name="adj4" fmla="val -32087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Short paragraphs</a:t>
            </a:r>
          </a:p>
        </p:txBody>
      </p:sp>
    </p:spTree>
    <p:extLst>
      <p:ext uri="{BB962C8B-B14F-4D97-AF65-F5344CB8AC3E}">
        <p14:creationId xmlns:p14="http://schemas.microsoft.com/office/powerpoint/2010/main" val="3478559156"/>
      </p:ext>
    </p:extLst>
  </p:cSld>
  <p:clrMapOvr>
    <a:masterClrMapping/>
  </p:clrMapOvr>
  <mc:AlternateContent xmlns:mc="http://schemas.openxmlformats.org/markup-compatibility/2006" xmlns:p14="http://schemas.microsoft.com/office/powerpoint/2010/main">
    <mc:Choice Requires="p14">
      <p:transition spd="slow" p14:dur="2000" advTm="110006"/>
    </mc:Choice>
    <mc:Fallback xmlns="">
      <p:transition spd="slow" advTm="1100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3F7DE8E-A1AC-5112-A37B-D35120289BBE}"/>
              </a:ext>
            </a:extLst>
          </p:cNvPr>
          <p:cNvSpPr>
            <a:spLocks noGrp="1"/>
          </p:cNvSpPr>
          <p:nvPr>
            <p:ph type="title"/>
          </p:nvPr>
        </p:nvSpPr>
        <p:spPr/>
        <p:txBody>
          <a:bodyPr/>
          <a:lstStyle/>
          <a:p>
            <a:r>
              <a:rPr lang="en-US" dirty="0"/>
              <a:t>Use structural Cues</a:t>
            </a:r>
          </a:p>
        </p:txBody>
      </p:sp>
      <p:sp>
        <p:nvSpPr>
          <p:cNvPr id="2" name="Content Placeholder 1"/>
          <p:cNvSpPr>
            <a:spLocks noGrp="1"/>
          </p:cNvSpPr>
          <p:nvPr>
            <p:ph idx="1"/>
          </p:nvPr>
        </p:nvSpPr>
        <p:spPr/>
        <p:txBody>
          <a:bodyPr>
            <a:normAutofit fontScale="77500" lnSpcReduction="20000"/>
          </a:bodyPr>
          <a:lstStyle/>
          <a:p>
            <a:pPr marL="0" indent="0">
              <a:buNone/>
            </a:pPr>
            <a:r>
              <a:rPr lang="en-US" sz="2600" b="1" dirty="0">
                <a:latin typeface="Trebuchet MS" panose="020B0703020202090204" pitchFamily="34" charset="0"/>
              </a:rPr>
              <a:t>Before</a:t>
            </a:r>
          </a:p>
          <a:p>
            <a:pPr marL="0" indent="0">
              <a:buNone/>
            </a:pPr>
            <a:endParaRPr lang="en-US" sz="1500" u="sng" dirty="0"/>
          </a:p>
          <a:p>
            <a:pPr marL="0" indent="0">
              <a:buNone/>
            </a:pPr>
            <a:r>
              <a:rPr lang="en-US" sz="2400" u="sng" dirty="0"/>
              <a:t>Individual Work Habits:</a:t>
            </a:r>
            <a:r>
              <a:rPr lang="en-US" sz="2400" dirty="0"/>
              <a:t> As noted in your performance evaluation and as discussed, significant improvement must be made in this area.  The professionals you assist must feel comfortable delegating projects/matters to you and they need to know you will take care of whatever is required efficiently and effectively, with minimal follow up on their part.  You must increase their confidence in your ability and willingness to assume responsibility, to complete and follow through on assignments without close supervision, to effectively meet deadlines, and in your attention to detail and your organizational skills.  </a:t>
            </a:r>
          </a:p>
          <a:p>
            <a:pPr marL="0" indent="0">
              <a:buNone/>
            </a:pPr>
            <a:r>
              <a:rPr lang="en-US" sz="2400" dirty="0"/>
              <a:t>It is essential that you minimize your time on the telephone and away from your desk in order to maximize your efficiency and productivity, particularly as the workloads of the professionals you assist have increased and they need to rely more and more on the availability of their secretary. As noted, your performance has created reluctance on their part to delegate responsibilities and tasks to you and has resulted in their holding back due to lack of confidence and trust in your ability to manage and complete assignments successfully.  You must take the initiative to change this perception of your responsiveness by improving your performance and regaining their confidence.  </a:t>
            </a:r>
          </a:p>
          <a:p>
            <a:pPr marL="0" indent="0">
              <a:buNone/>
            </a:pPr>
            <a:r>
              <a:rPr lang="en-US" dirty="0"/>
              <a:t> </a:t>
            </a:r>
          </a:p>
          <a:p>
            <a:endParaRPr lang="en-US" dirty="0"/>
          </a:p>
        </p:txBody>
      </p:sp>
    </p:spTree>
    <p:extLst>
      <p:ext uri="{BB962C8B-B14F-4D97-AF65-F5344CB8AC3E}">
        <p14:creationId xmlns:p14="http://schemas.microsoft.com/office/powerpoint/2010/main" val="4257527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050BD0-C414-A03B-FD70-3CB9E29AB4E4}"/>
              </a:ext>
            </a:extLst>
          </p:cNvPr>
          <p:cNvPicPr>
            <a:picLocks/>
          </p:cNvPicPr>
          <p:nvPr>
            <p:custDataLst>
              <p:tags r:id="rId1"/>
            </p:custDataLst>
          </p:nvPr>
        </p:nvPicPr>
        <p:blipFill>
          <a:blip r:embed="rId4"/>
          <a:stretch>
            <a:fillRect/>
          </a:stretch>
        </p:blipFill>
        <p:spPr>
          <a:xfrm>
            <a:off x="1778000" y="254000"/>
            <a:ext cx="8636000" cy="6350000"/>
          </a:xfrm>
          <a:prstGeom prst="rect">
            <a:avLst/>
          </a:prstGeom>
        </p:spPr>
      </p:pic>
    </p:spTree>
    <p:extLst>
      <p:ext uri="{BB962C8B-B14F-4D97-AF65-F5344CB8AC3E}">
        <p14:creationId xmlns:p14="http://schemas.microsoft.com/office/powerpoint/2010/main" val="667505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81192" y="702156"/>
            <a:ext cx="11029616" cy="740156"/>
          </a:xfrm>
        </p:spPr>
        <p:txBody>
          <a:bodyPr anchor="t">
            <a:normAutofit/>
          </a:bodyPr>
          <a:lstStyle/>
          <a:p>
            <a:r>
              <a:rPr lang="en-US" dirty="0"/>
              <a:t>Use Structural Cues</a:t>
            </a:r>
          </a:p>
        </p:txBody>
      </p:sp>
      <p:sp>
        <p:nvSpPr>
          <p:cNvPr id="2" name="Content Placeholder 1"/>
          <p:cNvSpPr>
            <a:spLocks noGrp="1"/>
          </p:cNvSpPr>
          <p:nvPr>
            <p:ph idx="1"/>
          </p:nvPr>
        </p:nvSpPr>
        <p:spPr>
          <a:xfrm>
            <a:off x="581192" y="1890876"/>
            <a:ext cx="11029615" cy="4084474"/>
          </a:xfrm>
        </p:spPr>
        <p:txBody>
          <a:bodyPr anchor="ctr">
            <a:normAutofit/>
          </a:bodyPr>
          <a:lstStyle/>
          <a:p>
            <a:pPr marL="0" indent="0">
              <a:lnSpc>
                <a:spcPct val="90000"/>
              </a:lnSpc>
              <a:buNone/>
            </a:pPr>
            <a:r>
              <a:rPr lang="en-US" b="1" dirty="0"/>
              <a:t>AFTER (with Headings, Paragraphs and Bullets)</a:t>
            </a:r>
          </a:p>
          <a:p>
            <a:pPr marL="0" indent="0">
              <a:lnSpc>
                <a:spcPct val="90000"/>
              </a:lnSpc>
              <a:buNone/>
            </a:pPr>
            <a:r>
              <a:rPr lang="en-US" u="sng" dirty="0"/>
              <a:t>Individual Work Habits:</a:t>
            </a:r>
            <a:r>
              <a:rPr lang="en-US" dirty="0"/>
              <a:t> </a:t>
            </a:r>
          </a:p>
          <a:p>
            <a:pPr marL="0" indent="0">
              <a:lnSpc>
                <a:spcPct val="90000"/>
              </a:lnSpc>
              <a:buNone/>
            </a:pPr>
            <a:r>
              <a:rPr lang="en-US" dirty="0"/>
              <a:t>As noted in your performance evaluation and as discussed, significant improvement must be made in this area as follows:</a:t>
            </a:r>
          </a:p>
          <a:p>
            <a:pPr lvl="0">
              <a:lnSpc>
                <a:spcPct val="90000"/>
              </a:lnSpc>
            </a:pPr>
            <a:r>
              <a:rPr lang="en-US" i="1" dirty="0"/>
              <a:t>Independence and professionalism:</a:t>
            </a:r>
            <a:r>
              <a:rPr lang="en-US" dirty="0"/>
              <a:t> The professionals you assist must feel comfortable delegating projects/matters to you.  You must increase their confidence in your ability and willingness to assume responsibility, to complete and follow through on assignments without close supervision, to effectively meet deadlines, and in your attention to detail and your organizational skills.  </a:t>
            </a:r>
          </a:p>
          <a:p>
            <a:pPr lvl="0">
              <a:lnSpc>
                <a:spcPct val="90000"/>
              </a:lnSpc>
            </a:pPr>
            <a:r>
              <a:rPr lang="en-US" i="1" dirty="0"/>
              <a:t>Availability</a:t>
            </a:r>
            <a:r>
              <a:rPr lang="en-US" dirty="0"/>
              <a:t>: It is essential that you minimize your time on the telephone and away from your desk in order to maximize your efficiency and productivity. </a:t>
            </a:r>
          </a:p>
          <a:p>
            <a:pPr lvl="0">
              <a:lnSpc>
                <a:spcPct val="90000"/>
              </a:lnSpc>
            </a:pPr>
            <a:r>
              <a:rPr lang="en-US" i="1" dirty="0"/>
              <a:t>Responsiveness</a:t>
            </a:r>
            <a:r>
              <a:rPr lang="en-US" dirty="0"/>
              <a:t>: Since there has been an ongoing issue with your responding quickly and accurately to requests from all with whom you work, as we have discussed in the past, special attention must be paid to opening and responding to emails promptly.  </a:t>
            </a:r>
          </a:p>
          <a:p>
            <a:pPr>
              <a:lnSpc>
                <a:spcPct val="90000"/>
              </a:lnSpc>
            </a:pPr>
            <a:endParaRPr lang="en-US" dirty="0"/>
          </a:p>
          <a:p>
            <a:pPr>
              <a:lnSpc>
                <a:spcPct val="90000"/>
              </a:lnSpc>
            </a:pPr>
            <a:endParaRPr lang="en-US" dirty="0"/>
          </a:p>
        </p:txBody>
      </p:sp>
    </p:spTree>
    <p:extLst>
      <p:ext uri="{BB962C8B-B14F-4D97-AF65-F5344CB8AC3E}">
        <p14:creationId xmlns:p14="http://schemas.microsoft.com/office/powerpoint/2010/main" val="549622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7E4870-387C-9737-B9CA-6D42699D8384}"/>
              </a:ext>
            </a:extLst>
          </p:cNvPr>
          <p:cNvSpPr>
            <a:spLocks noGrp="1"/>
          </p:cNvSpPr>
          <p:nvPr>
            <p:ph type="title"/>
          </p:nvPr>
        </p:nvSpPr>
        <p:spPr>
          <a:xfrm>
            <a:off x="581192" y="702156"/>
            <a:ext cx="11029616" cy="740156"/>
          </a:xfrm>
        </p:spPr>
        <p:txBody>
          <a:bodyPr anchor="t">
            <a:normAutofit/>
          </a:bodyPr>
          <a:lstStyle/>
          <a:p>
            <a:r>
              <a:rPr lang="en-US" sz="3100" dirty="0"/>
              <a:t>Characteristics of a quality response: concise</a:t>
            </a:r>
          </a:p>
        </p:txBody>
      </p:sp>
      <p:graphicFrame>
        <p:nvGraphicFramePr>
          <p:cNvPr id="28" name="Content Placeholder 7">
            <a:extLst>
              <a:ext uri="{FF2B5EF4-FFF2-40B4-BE49-F238E27FC236}">
                <a16:creationId xmlns:a16="http://schemas.microsoft.com/office/drawing/2014/main" id="{03C29ADE-7E0D-D98C-F740-B81E97A924AC}"/>
              </a:ext>
            </a:extLst>
          </p:cNvPr>
          <p:cNvGraphicFramePr/>
          <p:nvPr>
            <p:extLst>
              <p:ext uri="{D42A27DB-BD31-4B8C-83A1-F6EECF244321}">
                <p14:modId xmlns:p14="http://schemas.microsoft.com/office/powerpoint/2010/main" val="27044653"/>
              </p:ext>
            </p:extLst>
          </p:nvPr>
        </p:nvGraphicFramePr>
        <p:xfrm>
          <a:off x="581192" y="1890876"/>
          <a:ext cx="11029615" cy="4084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1488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B7D7F0F-03AF-F974-C914-6C0FE9372B5F}"/>
              </a:ext>
            </a:extLst>
          </p:cNvPr>
          <p:cNvSpPr>
            <a:spLocks noGrp="1"/>
          </p:cNvSpPr>
          <p:nvPr>
            <p:ph sz="half" idx="1"/>
          </p:nvPr>
        </p:nvSpPr>
        <p:spPr>
          <a:xfrm>
            <a:off x="581194" y="1956391"/>
            <a:ext cx="3863216" cy="4467523"/>
          </a:xfrm>
        </p:spPr>
        <p:txBody>
          <a:bodyPr anchor="t">
            <a:normAutofit/>
          </a:bodyPr>
          <a:lstStyle/>
          <a:p>
            <a:pPr marL="342900" indent="-342900">
              <a:buFont typeface="+mj-lt"/>
              <a:buChar char=""/>
            </a:pPr>
            <a:r>
              <a:rPr lang="en-US" dirty="0"/>
              <a:t>Identifying a sentence that can be improved</a:t>
            </a:r>
          </a:p>
          <a:p>
            <a:pPr marL="342900" indent="-342900">
              <a:buFont typeface="+mj-lt"/>
              <a:buChar char=""/>
            </a:pPr>
            <a:r>
              <a:rPr lang="en-US" dirty="0"/>
              <a:t>Identifying the problem</a:t>
            </a:r>
          </a:p>
          <a:p>
            <a:pPr marL="342900" indent="-342900">
              <a:buFont typeface="+mj-lt"/>
              <a:buChar char=""/>
            </a:pPr>
            <a:r>
              <a:rPr lang="en-US" dirty="0"/>
              <a:t>Revising the sentence</a:t>
            </a:r>
          </a:p>
          <a:p>
            <a:endParaRPr lang="en-US" dirty="0"/>
          </a:p>
        </p:txBody>
      </p:sp>
      <p:pic>
        <p:nvPicPr>
          <p:cNvPr id="13" name="Picture 12" descr="A child sitting at a desk with a pencil in his hand&#10;&#10;Description automatically generated">
            <a:extLst>
              <a:ext uri="{FF2B5EF4-FFF2-40B4-BE49-F238E27FC236}">
                <a16:creationId xmlns:a16="http://schemas.microsoft.com/office/drawing/2014/main" id="{F2686ED0-55AF-1E43-169F-17FE27B4AD0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693599" y="2054464"/>
            <a:ext cx="6917210" cy="4271377"/>
          </a:xfrm>
          <a:prstGeom prst="rect">
            <a:avLst/>
          </a:prstGeom>
          <a:noFill/>
        </p:spPr>
      </p:pic>
      <p:sp>
        <p:nvSpPr>
          <p:cNvPr id="4" name="Title 3">
            <a:extLst>
              <a:ext uri="{FF2B5EF4-FFF2-40B4-BE49-F238E27FC236}">
                <a16:creationId xmlns:a16="http://schemas.microsoft.com/office/drawing/2014/main" id="{EAA8F324-8FB1-2B37-582A-6F1E5BB6EACD}"/>
              </a:ext>
            </a:extLst>
          </p:cNvPr>
          <p:cNvSpPr>
            <a:spLocks noGrp="1"/>
          </p:cNvSpPr>
          <p:nvPr>
            <p:ph type="title"/>
          </p:nvPr>
        </p:nvSpPr>
        <p:spPr>
          <a:xfrm>
            <a:off x="581192" y="702156"/>
            <a:ext cx="11029616" cy="740156"/>
          </a:xfrm>
        </p:spPr>
        <p:txBody>
          <a:bodyPr anchor="t">
            <a:normAutofit/>
          </a:bodyPr>
          <a:lstStyle/>
          <a:p>
            <a:r>
              <a:rPr lang="en-US" dirty="0"/>
              <a:t>Three skills involved</a:t>
            </a:r>
          </a:p>
        </p:txBody>
      </p:sp>
      <p:sp>
        <p:nvSpPr>
          <p:cNvPr id="15" name="TextBox 14">
            <a:extLst>
              <a:ext uri="{FF2B5EF4-FFF2-40B4-BE49-F238E27FC236}">
                <a16:creationId xmlns:a16="http://schemas.microsoft.com/office/drawing/2014/main" id="{C47526CC-A949-C590-8B5F-43340C69E522}"/>
              </a:ext>
            </a:extLst>
          </p:cNvPr>
          <p:cNvSpPr txBox="1"/>
          <p:nvPr/>
        </p:nvSpPr>
        <p:spPr>
          <a:xfrm>
            <a:off x="0" y="6457890"/>
            <a:ext cx="12192000" cy="400110"/>
          </a:xfrm>
          <a:prstGeom prst="rect">
            <a:avLst/>
          </a:prstGeom>
          <a:solidFill>
            <a:schemeClr val="accent1"/>
          </a:solidFill>
        </p:spPr>
        <p:txBody>
          <a:bodyPr wrap="square" rtlCol="0">
            <a:spAutoFit/>
          </a:bodyPr>
          <a:lstStyle/>
          <a:p>
            <a:pPr algn="ctr"/>
            <a:r>
              <a:rPr lang="en-US" sz="2000" dirty="0">
                <a:solidFill>
                  <a:schemeClr val="bg1"/>
                </a:solidFill>
              </a:rPr>
              <a:t>Trust your instincts!</a:t>
            </a:r>
          </a:p>
        </p:txBody>
      </p:sp>
    </p:spTree>
    <p:extLst>
      <p:ext uri="{BB962C8B-B14F-4D97-AF65-F5344CB8AC3E}">
        <p14:creationId xmlns:p14="http://schemas.microsoft.com/office/powerpoint/2010/main" val="246853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issors cutting red ribbon on a black background">
            <a:extLst>
              <a:ext uri="{FF2B5EF4-FFF2-40B4-BE49-F238E27FC236}">
                <a16:creationId xmlns:a16="http://schemas.microsoft.com/office/drawing/2014/main" id="{AB0737EB-BD21-9655-31A6-7AEA68EF2351}"/>
              </a:ext>
            </a:extLst>
          </p:cNvPr>
          <p:cNvPicPr>
            <a:picLocks noGrp="1" noChangeAspect="1"/>
          </p:cNvPicPr>
          <p:nvPr>
            <p:ph type="pic" sz="quarter" idx="13"/>
          </p:nvPr>
        </p:nvPicPr>
        <p:blipFill rotWithShape="1">
          <a:blip r:embed="rId3"/>
          <a:srcRect l="27527" r="18702" b="-1"/>
          <a:stretch/>
        </p:blipFill>
        <p:spPr>
          <a:xfrm>
            <a:off x="20" y="10"/>
            <a:ext cx="5524480" cy="6857990"/>
          </a:xfrm>
          <a:noFill/>
        </p:spPr>
      </p:pic>
      <p:sp>
        <p:nvSpPr>
          <p:cNvPr id="3" name="Content Placeholder 2">
            <a:extLst>
              <a:ext uri="{FF2B5EF4-FFF2-40B4-BE49-F238E27FC236}">
                <a16:creationId xmlns:a16="http://schemas.microsoft.com/office/drawing/2014/main" id="{2EB9ECEC-FA64-787F-DA69-CA3B6B8B98A8}"/>
              </a:ext>
            </a:extLst>
          </p:cNvPr>
          <p:cNvSpPr>
            <a:spLocks noGrp="1"/>
          </p:cNvSpPr>
          <p:nvPr>
            <p:ph idx="1"/>
          </p:nvPr>
        </p:nvSpPr>
        <p:spPr>
          <a:xfrm>
            <a:off x="6223592" y="1890876"/>
            <a:ext cx="5387215" cy="4084474"/>
          </a:xfrm>
        </p:spPr>
        <p:txBody>
          <a:bodyPr anchor="ctr">
            <a:normAutofit/>
          </a:bodyPr>
          <a:lstStyle/>
          <a:p>
            <a:pPr marL="342900" indent="-342900">
              <a:lnSpc>
                <a:spcPct val="90000"/>
              </a:lnSpc>
              <a:buFont typeface="+mj-lt"/>
              <a:buAutoNum type="arabicPeriod"/>
            </a:pPr>
            <a:r>
              <a:rPr lang="en-US" dirty="0"/>
              <a:t>It is incumbent upon us	</a:t>
            </a:r>
          </a:p>
          <a:p>
            <a:pPr marL="342900" indent="-342900">
              <a:lnSpc>
                <a:spcPct val="90000"/>
              </a:lnSpc>
              <a:buFont typeface="+mj-lt"/>
              <a:buAutoNum type="arabicPeriod"/>
            </a:pPr>
            <a:r>
              <a:rPr lang="en-US" dirty="0"/>
              <a:t>In the vicinity of			 </a:t>
            </a:r>
          </a:p>
          <a:p>
            <a:pPr marL="342900" indent="-342900">
              <a:lnSpc>
                <a:spcPct val="90000"/>
              </a:lnSpc>
              <a:buFont typeface="+mj-lt"/>
              <a:buAutoNum type="arabicPeriod"/>
            </a:pPr>
            <a:r>
              <a:rPr lang="en-US" dirty="0"/>
              <a:t>In order to				 </a:t>
            </a:r>
          </a:p>
          <a:p>
            <a:pPr marL="342900" indent="-342900">
              <a:lnSpc>
                <a:spcPct val="90000"/>
              </a:lnSpc>
              <a:buFont typeface="+mj-lt"/>
              <a:buAutoNum type="arabicPeriod"/>
            </a:pPr>
            <a:r>
              <a:rPr lang="en-US" dirty="0"/>
              <a:t>In light of the fact that			 </a:t>
            </a:r>
          </a:p>
          <a:p>
            <a:pPr marL="342900" indent="-342900">
              <a:lnSpc>
                <a:spcPct val="90000"/>
              </a:lnSpc>
              <a:buFont typeface="+mj-lt"/>
              <a:buAutoNum type="arabicPeriod"/>
            </a:pPr>
            <a:r>
              <a:rPr lang="en-US" dirty="0"/>
              <a:t>On two different occasions		 </a:t>
            </a:r>
          </a:p>
          <a:p>
            <a:pPr marL="342900" indent="-342900">
              <a:lnSpc>
                <a:spcPct val="90000"/>
              </a:lnSpc>
              <a:buFont typeface="+mj-lt"/>
              <a:buAutoNum type="arabicPeriod"/>
            </a:pPr>
            <a:r>
              <a:rPr lang="en-US" dirty="0"/>
              <a:t>Conducted an interview	</a:t>
            </a:r>
          </a:p>
          <a:p>
            <a:pPr marL="342900" indent="-342900">
              <a:lnSpc>
                <a:spcPct val="90000"/>
              </a:lnSpc>
              <a:buFont typeface="+mj-lt"/>
              <a:buAutoNum type="arabicPeriod"/>
            </a:pPr>
            <a:r>
              <a:rPr lang="en-US" dirty="0"/>
              <a:t>The intention of the Legislature  </a:t>
            </a:r>
          </a:p>
          <a:p>
            <a:pPr marL="342900" indent="-342900">
              <a:lnSpc>
                <a:spcPct val="90000"/>
              </a:lnSpc>
              <a:buFont typeface="+mj-lt"/>
              <a:buAutoNum type="arabicPeriod"/>
            </a:pPr>
            <a:r>
              <a:rPr lang="en-US" dirty="0"/>
              <a:t>Rate of pay					 </a:t>
            </a:r>
          </a:p>
          <a:p>
            <a:pPr marL="342900" indent="-342900">
              <a:lnSpc>
                <a:spcPct val="90000"/>
              </a:lnSpc>
              <a:buFont typeface="+mj-lt"/>
              <a:buAutoNum type="arabicPeriod"/>
            </a:pPr>
            <a:r>
              <a:rPr lang="en-US" dirty="0"/>
              <a:t>Clearly and unequivocally satisfies 		 </a:t>
            </a:r>
          </a:p>
          <a:p>
            <a:pPr marL="342900" indent="-342900">
              <a:lnSpc>
                <a:spcPct val="90000"/>
              </a:lnSpc>
              <a:buFont typeface="+mj-lt"/>
              <a:buAutoNum type="arabicPeriod"/>
            </a:pPr>
            <a:r>
              <a:rPr lang="en-US" dirty="0"/>
              <a:t>The order should be granted by the Court </a:t>
            </a:r>
          </a:p>
          <a:p>
            <a:pPr>
              <a:lnSpc>
                <a:spcPct val="90000"/>
              </a:lnSpc>
            </a:pPr>
            <a:endParaRPr lang="en-US" dirty="0"/>
          </a:p>
        </p:txBody>
      </p:sp>
      <p:sp>
        <p:nvSpPr>
          <p:cNvPr id="2" name="Title 1"/>
          <p:cNvSpPr>
            <a:spLocks noGrp="1"/>
          </p:cNvSpPr>
          <p:nvPr>
            <p:ph type="title"/>
          </p:nvPr>
        </p:nvSpPr>
        <p:spPr>
          <a:xfrm>
            <a:off x="6223592" y="702156"/>
            <a:ext cx="5387215" cy="740156"/>
          </a:xfrm>
        </p:spPr>
        <p:txBody>
          <a:bodyPr anchor="t">
            <a:normAutofit/>
          </a:bodyPr>
          <a:lstStyle/>
          <a:p>
            <a:r>
              <a:rPr lang="en-US" dirty="0"/>
              <a:t>Use plain language</a:t>
            </a:r>
            <a:endParaRPr lang="en-US" b="1" dirty="0"/>
          </a:p>
        </p:txBody>
      </p:sp>
      <p:sp>
        <p:nvSpPr>
          <p:cNvPr id="4" name="TextBox 3">
            <a:extLst>
              <a:ext uri="{FF2B5EF4-FFF2-40B4-BE49-F238E27FC236}">
                <a16:creationId xmlns:a16="http://schemas.microsoft.com/office/drawing/2014/main" id="{BA32E65E-92B3-9AAC-5961-4C97D9402428}"/>
              </a:ext>
            </a:extLst>
          </p:cNvPr>
          <p:cNvSpPr txBox="1"/>
          <p:nvPr/>
        </p:nvSpPr>
        <p:spPr>
          <a:xfrm>
            <a:off x="5524500" y="6458323"/>
            <a:ext cx="6667480" cy="400110"/>
          </a:xfrm>
          <a:prstGeom prst="rect">
            <a:avLst/>
          </a:prstGeom>
          <a:solidFill>
            <a:schemeClr val="accent1"/>
          </a:solidFill>
        </p:spPr>
        <p:txBody>
          <a:bodyPr wrap="square" rtlCol="0">
            <a:spAutoFit/>
          </a:bodyPr>
          <a:lstStyle/>
          <a:p>
            <a:pPr algn="ctr"/>
            <a:r>
              <a:rPr lang="en-US" sz="2000" dirty="0">
                <a:solidFill>
                  <a:schemeClr val="bg1"/>
                </a:solidFill>
              </a:rPr>
              <a:t>And no legal jargon!</a:t>
            </a:r>
          </a:p>
        </p:txBody>
      </p:sp>
    </p:spTree>
    <p:extLst>
      <p:ext uri="{BB962C8B-B14F-4D97-AF65-F5344CB8AC3E}">
        <p14:creationId xmlns:p14="http://schemas.microsoft.com/office/powerpoint/2010/main" val="248636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603D2A0-CBBC-A9EC-39D2-81FB3E2FBC86}"/>
              </a:ext>
            </a:extLst>
          </p:cNvPr>
          <p:cNvSpPr>
            <a:spLocks noGrp="1"/>
          </p:cNvSpPr>
          <p:nvPr>
            <p:ph sz="half" idx="1"/>
          </p:nvPr>
        </p:nvSpPr>
        <p:spPr/>
        <p:txBody>
          <a:bodyPr/>
          <a:lstStyle/>
          <a:p>
            <a:pPr marL="0" indent="0">
              <a:buNone/>
            </a:pPr>
            <a:r>
              <a:rPr lang="en-US" sz="2000" dirty="0"/>
              <a:t>Words that end in –ion that began as verbs</a:t>
            </a:r>
          </a:p>
          <a:p>
            <a:pPr marL="0" indent="0">
              <a:buNone/>
            </a:pPr>
            <a:r>
              <a:rPr lang="en-US" sz="2000" dirty="0"/>
              <a:t>They leak energy from your writing. Change these nouns into verbs.</a:t>
            </a:r>
          </a:p>
          <a:p>
            <a:pPr marL="0" indent="0">
              <a:buNone/>
            </a:pPr>
            <a:r>
              <a:rPr lang="en-US" sz="2000" dirty="0"/>
              <a:t>Three benefits:</a:t>
            </a:r>
          </a:p>
          <a:p>
            <a:pPr marL="562356" lvl="1" indent="-342900">
              <a:buFont typeface="+mj-lt"/>
              <a:buAutoNum type="arabicPeriod"/>
            </a:pPr>
            <a:r>
              <a:rPr lang="en-US" sz="2000" dirty="0"/>
              <a:t>Eliminate prepositions;</a:t>
            </a:r>
          </a:p>
          <a:p>
            <a:pPr marL="562356" lvl="1" indent="-342900">
              <a:buFont typeface="+mj-lt"/>
              <a:buAutoNum type="arabicPeriod"/>
            </a:pPr>
            <a:r>
              <a:rPr lang="en-US" sz="2000" dirty="0"/>
              <a:t>Eliminate “be” verbs; and</a:t>
            </a:r>
          </a:p>
          <a:p>
            <a:pPr marL="562356" lvl="1" indent="-342900">
              <a:buFont typeface="+mj-lt"/>
              <a:buAutoNum type="arabicPeriod"/>
            </a:pPr>
            <a:r>
              <a:rPr lang="en-US" sz="2000" dirty="0"/>
              <a:t>Specify who does what.</a:t>
            </a:r>
          </a:p>
          <a:p>
            <a:endParaRPr lang="en-US" dirty="0"/>
          </a:p>
        </p:txBody>
      </p:sp>
      <p:sp>
        <p:nvSpPr>
          <p:cNvPr id="7" name="Content Placeholder 6">
            <a:extLst>
              <a:ext uri="{FF2B5EF4-FFF2-40B4-BE49-F238E27FC236}">
                <a16:creationId xmlns:a16="http://schemas.microsoft.com/office/drawing/2014/main" id="{4105D99D-C50B-577A-221B-201BD1EF7554}"/>
              </a:ext>
            </a:extLst>
          </p:cNvPr>
          <p:cNvSpPr>
            <a:spLocks noGrp="1"/>
          </p:cNvSpPr>
          <p:nvPr>
            <p:ph sz="half" idx="2"/>
          </p:nvPr>
        </p:nvSpPr>
        <p:spPr/>
        <p:txBody>
          <a:bodyPr>
            <a:normAutofit/>
          </a:bodyPr>
          <a:lstStyle/>
          <a:p>
            <a:pPr fontAlgn="t"/>
            <a:r>
              <a:rPr lang="en-US" sz="2000" dirty="0"/>
              <a:t>Are in mitigation of</a:t>
            </a:r>
          </a:p>
          <a:p>
            <a:pPr fontAlgn="t"/>
            <a:r>
              <a:rPr lang="en-US" sz="2000" dirty="0"/>
              <a:t>Conduct an examination of</a:t>
            </a:r>
          </a:p>
          <a:p>
            <a:pPr fontAlgn="t"/>
            <a:r>
              <a:rPr lang="en-US" sz="2000" dirty="0"/>
              <a:t>Make accommodation for</a:t>
            </a:r>
          </a:p>
          <a:p>
            <a:pPr fontAlgn="t"/>
            <a:r>
              <a:rPr lang="en-US" sz="2000" dirty="0"/>
              <a:t>Make provision for</a:t>
            </a:r>
          </a:p>
          <a:p>
            <a:pPr fontAlgn="t"/>
            <a:r>
              <a:rPr lang="en-US" sz="2000" dirty="0"/>
              <a:t>Provide a description of</a:t>
            </a:r>
          </a:p>
          <a:p>
            <a:pPr fontAlgn="t"/>
            <a:r>
              <a:rPr lang="en-US" sz="2000" dirty="0"/>
              <a:t>Submit an application</a:t>
            </a:r>
          </a:p>
          <a:p>
            <a:pPr fontAlgn="t"/>
            <a:r>
              <a:rPr lang="en-US" sz="2000" dirty="0"/>
              <a:t>Take into consideration</a:t>
            </a:r>
          </a:p>
          <a:p>
            <a:pPr marL="0" indent="0">
              <a:buNone/>
            </a:pPr>
            <a:endParaRPr lang="en-US" sz="2000" dirty="0"/>
          </a:p>
        </p:txBody>
      </p:sp>
      <p:sp>
        <p:nvSpPr>
          <p:cNvPr id="5" name="Title 4">
            <a:extLst>
              <a:ext uri="{FF2B5EF4-FFF2-40B4-BE49-F238E27FC236}">
                <a16:creationId xmlns:a16="http://schemas.microsoft.com/office/drawing/2014/main" id="{022FD05E-36B7-1234-79BA-559B1759C6CD}"/>
              </a:ext>
            </a:extLst>
          </p:cNvPr>
          <p:cNvSpPr>
            <a:spLocks noGrp="1"/>
          </p:cNvSpPr>
          <p:nvPr>
            <p:ph type="title"/>
          </p:nvPr>
        </p:nvSpPr>
        <p:spPr/>
        <p:txBody>
          <a:bodyPr/>
          <a:lstStyle/>
          <a:p>
            <a:r>
              <a:rPr lang="en-US" dirty="0"/>
              <a:t>Reduce Zombie nouns</a:t>
            </a:r>
          </a:p>
        </p:txBody>
      </p:sp>
    </p:spTree>
    <p:extLst>
      <p:ext uri="{BB962C8B-B14F-4D97-AF65-F5344CB8AC3E}">
        <p14:creationId xmlns:p14="http://schemas.microsoft.com/office/powerpoint/2010/main" val="3318078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2AFF27-67EE-DB9D-2554-F046115F1726}"/>
              </a:ext>
            </a:extLst>
          </p:cNvPr>
          <p:cNvPicPr>
            <a:picLocks/>
          </p:cNvPicPr>
          <p:nvPr>
            <p:custDataLst>
              <p:tags r:id="rId1"/>
            </p:custDataLst>
          </p:nvPr>
        </p:nvPicPr>
        <p:blipFill>
          <a:blip r:embed="rId4"/>
          <a:stretch>
            <a:fillRect/>
          </a:stretch>
        </p:blipFill>
        <p:spPr>
          <a:xfrm>
            <a:off x="1778000" y="208280"/>
            <a:ext cx="8636000" cy="6350000"/>
          </a:xfrm>
          <a:prstGeom prst="rect">
            <a:avLst/>
          </a:prstGeom>
        </p:spPr>
      </p:pic>
    </p:spTree>
    <p:extLst>
      <p:ext uri="{BB962C8B-B14F-4D97-AF65-F5344CB8AC3E}">
        <p14:creationId xmlns:p14="http://schemas.microsoft.com/office/powerpoint/2010/main" val="2692263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few people pushing a person in a wheelchair&#10;&#10;Description automatically generated with low confidence">
            <a:extLst>
              <a:ext uri="{FF2B5EF4-FFF2-40B4-BE49-F238E27FC236}">
                <a16:creationId xmlns:a16="http://schemas.microsoft.com/office/drawing/2014/main" id="{E6955B6D-710F-4EE1-B147-5AC378D6DB74}"/>
              </a:ext>
            </a:extLst>
          </p:cNvPr>
          <p:cNvPicPr>
            <a:picLocks noGrp="1" noChangeAspect="1"/>
          </p:cNvPicPr>
          <p:nvPr>
            <p:ph type="pic" sz="quarter" idx="13"/>
          </p:nvPr>
        </p:nvPicPr>
        <p:blipFill rotWithShape="1">
          <a:blip r:embed="rId2">
            <a:extLst>
              <a:ext uri="{837473B0-CC2E-450A-ABE3-18F120FF3D39}">
                <a1611:picAttrSrcUrl xmlns:a1611="http://schemas.microsoft.com/office/drawing/2016/11/main" r:id="rId3"/>
              </a:ext>
            </a:extLst>
          </a:blip>
          <a:srcRect l="16139" r="16878"/>
          <a:stretch/>
        </p:blipFill>
        <p:spPr>
          <a:xfrm>
            <a:off x="5181599" y="10"/>
            <a:ext cx="7010400" cy="6857990"/>
          </a:xfrm>
          <a:prstGeom prst="rect">
            <a:avLst/>
          </a:prstGeom>
          <a:noFill/>
        </p:spPr>
      </p:pic>
      <p:sp>
        <p:nvSpPr>
          <p:cNvPr id="3" name="Content Placeholder 2">
            <a:extLst>
              <a:ext uri="{FF2B5EF4-FFF2-40B4-BE49-F238E27FC236}">
                <a16:creationId xmlns:a16="http://schemas.microsoft.com/office/drawing/2014/main" id="{BEA7AA25-31E6-49DC-B0E1-660AEA35C3C0}"/>
              </a:ext>
            </a:extLst>
          </p:cNvPr>
          <p:cNvSpPr>
            <a:spLocks noGrp="1"/>
          </p:cNvSpPr>
          <p:nvPr>
            <p:ph sz="half" idx="1"/>
          </p:nvPr>
        </p:nvSpPr>
        <p:spPr>
          <a:xfrm>
            <a:off x="581194" y="2720636"/>
            <a:ext cx="3863216" cy="3634317"/>
          </a:xfrm>
        </p:spPr>
        <p:txBody>
          <a:bodyPr vert="horz" lIns="0" tIns="45720" rIns="0" bIns="45720" rtlCol="0" anchor="t">
            <a:normAutofit/>
          </a:bodyPr>
          <a:lstStyle/>
          <a:p>
            <a:pPr defTabSz="914400"/>
            <a:r>
              <a:rPr lang="en-US" dirty="0"/>
              <a:t>Whenever you can, revise prepositional phrases using the preposition “of”.</a:t>
            </a:r>
          </a:p>
          <a:p>
            <a:pPr defTabSz="914400"/>
            <a:r>
              <a:rPr lang="en-US" dirty="0"/>
              <a:t>Reducing the use of these phrases usually adds energy and pace and decreases the number of words.</a:t>
            </a:r>
          </a:p>
        </p:txBody>
      </p:sp>
      <p:sp>
        <p:nvSpPr>
          <p:cNvPr id="2" name="Title 1">
            <a:extLst>
              <a:ext uri="{FF2B5EF4-FFF2-40B4-BE49-F238E27FC236}">
                <a16:creationId xmlns:a16="http://schemas.microsoft.com/office/drawing/2014/main" id="{FAC8E77F-0C8C-460B-BFA5-81AD46C6BEA8}"/>
              </a:ext>
            </a:extLst>
          </p:cNvPr>
          <p:cNvSpPr>
            <a:spLocks noGrp="1"/>
          </p:cNvSpPr>
          <p:nvPr>
            <p:ph type="title"/>
          </p:nvPr>
        </p:nvSpPr>
        <p:spPr>
          <a:xfrm>
            <a:off x="581192" y="1304660"/>
            <a:ext cx="3863216" cy="1415976"/>
          </a:xfrm>
        </p:spPr>
        <p:txBody>
          <a:bodyPr vert="horz" lIns="91440" tIns="45720" rIns="91440" bIns="45720" rtlCol="0" anchor="t">
            <a:normAutofit/>
          </a:bodyPr>
          <a:lstStyle/>
          <a:p>
            <a:pPr defTabSz="914400"/>
            <a:r>
              <a:rPr lang="en-US" spc="-50" dirty="0"/>
              <a:t>Rehabilitate “Of’s”</a:t>
            </a:r>
          </a:p>
        </p:txBody>
      </p:sp>
    </p:spTree>
    <p:extLst>
      <p:ext uri="{BB962C8B-B14F-4D97-AF65-F5344CB8AC3E}">
        <p14:creationId xmlns:p14="http://schemas.microsoft.com/office/powerpoint/2010/main" val="138290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70197B-A175-8CD1-45A7-9964C185E49E}"/>
              </a:ext>
            </a:extLst>
          </p:cNvPr>
          <p:cNvPicPr>
            <a:picLocks/>
          </p:cNvPicPr>
          <p:nvPr>
            <p:custDataLst>
              <p:tags r:id="rId1"/>
            </p:custDataLst>
          </p:nvPr>
        </p:nvPicPr>
        <p:blipFill>
          <a:blip r:embed="rId4"/>
          <a:stretch>
            <a:fillRect/>
          </a:stretch>
        </p:blipFill>
        <p:spPr>
          <a:xfrm>
            <a:off x="1778000" y="254000"/>
            <a:ext cx="8636000" cy="6350000"/>
          </a:xfrm>
          <a:prstGeom prst="rect">
            <a:avLst/>
          </a:prstGeom>
        </p:spPr>
      </p:pic>
    </p:spTree>
    <p:extLst>
      <p:ext uri="{BB962C8B-B14F-4D97-AF65-F5344CB8AC3E}">
        <p14:creationId xmlns:p14="http://schemas.microsoft.com/office/powerpoint/2010/main" val="1576993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08DFCC-CAD6-2A51-DFD3-F1872C710497}"/>
              </a:ext>
            </a:extLst>
          </p:cNvPr>
          <p:cNvPicPr>
            <a:picLocks/>
          </p:cNvPicPr>
          <p:nvPr>
            <p:custDataLst>
              <p:tags r:id="rId1"/>
            </p:custDataLst>
          </p:nvPr>
        </p:nvPicPr>
        <p:blipFill>
          <a:blip r:embed="rId4"/>
          <a:stretch>
            <a:fillRect/>
          </a:stretch>
        </p:blipFill>
        <p:spPr>
          <a:xfrm>
            <a:off x="1778000" y="254000"/>
            <a:ext cx="8636000" cy="6350000"/>
          </a:xfrm>
          <a:prstGeom prst="rect">
            <a:avLst/>
          </a:prstGeom>
        </p:spPr>
      </p:pic>
    </p:spTree>
    <p:extLst>
      <p:ext uri="{BB962C8B-B14F-4D97-AF65-F5344CB8AC3E}">
        <p14:creationId xmlns:p14="http://schemas.microsoft.com/office/powerpoint/2010/main" val="38409523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person&#10;&#10;Description automatically generated">
            <a:extLst>
              <a:ext uri="{FF2B5EF4-FFF2-40B4-BE49-F238E27FC236}">
                <a16:creationId xmlns:a16="http://schemas.microsoft.com/office/drawing/2014/main" id="{4220281C-AEB6-43B9-9CEB-8EB7C8BE1278}"/>
              </a:ext>
            </a:extLst>
          </p:cNvPr>
          <p:cNvPicPr>
            <a:picLocks noGrp="1" noChangeAspect="1"/>
          </p:cNvPicPr>
          <p:nvPr>
            <p:ph type="pic" idx="1"/>
          </p:nvPr>
        </p:nvPicPr>
        <p:blipFill rotWithShape="1">
          <a:blip r:embed="rId2">
            <a:extLst>
              <a:ext uri="{837473B0-CC2E-450A-ABE3-18F120FF3D39}">
                <a1611:picAttrSrcUrl xmlns:a1611="http://schemas.microsoft.com/office/drawing/2016/11/main" r:id="rId3"/>
              </a:ext>
            </a:extLst>
          </a:blip>
          <a:srcRect b="19473"/>
          <a:stretch/>
        </p:blipFill>
        <p:spPr>
          <a:xfrm>
            <a:off x="1523977" y="10"/>
            <a:ext cx="9144023" cy="4915066"/>
          </a:xfrm>
          <a:prstGeom prst="rect">
            <a:avLst/>
          </a:prstGeom>
        </p:spPr>
      </p:pic>
      <p:sp>
        <p:nvSpPr>
          <p:cNvPr id="2" name="Title 1">
            <a:extLst>
              <a:ext uri="{FF2B5EF4-FFF2-40B4-BE49-F238E27FC236}">
                <a16:creationId xmlns:a16="http://schemas.microsoft.com/office/drawing/2014/main" id="{E50B4CC1-8357-4DC0-8D43-99A0C95FC205}"/>
              </a:ext>
            </a:extLst>
          </p:cNvPr>
          <p:cNvSpPr>
            <a:spLocks noGrp="1"/>
          </p:cNvSpPr>
          <p:nvPr>
            <p:ph type="title"/>
          </p:nvPr>
        </p:nvSpPr>
        <p:spPr>
          <a:xfrm>
            <a:off x="2145507" y="5120640"/>
            <a:ext cx="5352947" cy="1280161"/>
          </a:xfrm>
        </p:spPr>
        <p:txBody>
          <a:bodyPr vert="horz" lIns="91440" tIns="45720" rIns="91440" bIns="45720" rtlCol="0" anchor="ctr">
            <a:normAutofit fontScale="90000"/>
          </a:bodyPr>
          <a:lstStyle/>
          <a:p>
            <a:pPr algn="r" defTabSz="914400"/>
            <a:r>
              <a:rPr lang="en-US" sz="1700" spc="-50" dirty="0"/>
              <a:t>The combination of these three reforms—insurance market regulations, a coverage mandate, and tax credits—enabled Massachusetts to drastically reduce its uninsured rate. </a:t>
            </a:r>
            <a:br>
              <a:rPr lang="en-US" sz="1700" spc="-50" dirty="0"/>
            </a:br>
            <a:br>
              <a:rPr lang="en-US" sz="1700" spc="-50" dirty="0"/>
            </a:br>
            <a:r>
              <a:rPr lang="en-US" sz="1700" spc="-50" dirty="0"/>
              <a:t>King v. Burwell, 576 U.S. 988 (2015)</a:t>
            </a:r>
          </a:p>
        </p:txBody>
      </p:sp>
    </p:spTree>
    <p:extLst>
      <p:ext uri="{BB962C8B-B14F-4D97-AF65-F5344CB8AC3E}">
        <p14:creationId xmlns:p14="http://schemas.microsoft.com/office/powerpoint/2010/main" val="188667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EBCAAD-C78E-4F9D-886D-1396F51E08F2}"/>
              </a:ext>
            </a:extLst>
          </p:cNvPr>
          <p:cNvSpPr>
            <a:spLocks noGrp="1"/>
          </p:cNvSpPr>
          <p:nvPr>
            <p:ph type="title"/>
          </p:nvPr>
        </p:nvSpPr>
        <p:spPr>
          <a:xfrm>
            <a:off x="6332764" y="634947"/>
            <a:ext cx="3845379" cy="1450757"/>
          </a:xfrm>
        </p:spPr>
        <p:txBody>
          <a:bodyPr vert="horz" lIns="91440" tIns="45720" rIns="91440" bIns="45720" rtlCol="0" anchor="b">
            <a:normAutofit fontScale="90000"/>
          </a:bodyPr>
          <a:lstStyle/>
          <a:p>
            <a:pPr defTabSz="914400"/>
            <a:r>
              <a:rPr lang="en-US" sz="4800" spc="-50" dirty="0"/>
              <a:t>Answer: Not “To Be”</a:t>
            </a:r>
          </a:p>
        </p:txBody>
      </p:sp>
      <p:pic>
        <p:nvPicPr>
          <p:cNvPr id="9" name="Content Placeholder 8" descr="Text, whiteboard&#10;&#10;Description automatically generated">
            <a:extLst>
              <a:ext uri="{FF2B5EF4-FFF2-40B4-BE49-F238E27FC236}">
                <a16:creationId xmlns:a16="http://schemas.microsoft.com/office/drawing/2014/main" id="{D804E6FF-3CD7-426B-A86B-A8F769223345}"/>
              </a:ext>
            </a:extLst>
          </p:cNvPr>
          <p:cNvPicPr>
            <a:picLocks noGrp="1" noChangeAspect="1"/>
          </p:cNvPicPr>
          <p:nvPr>
            <p:ph sz="half" idx="2"/>
          </p:nvPr>
        </p:nvPicPr>
        <p:blipFill rotWithShape="1">
          <a:blip r:embed="rId3">
            <a:extLst>
              <a:ext uri="{837473B0-CC2E-450A-ABE3-18F120FF3D39}">
                <a1611:picAttrSrcUrl xmlns:a1611="http://schemas.microsoft.com/office/drawing/2016/11/main" r:id="rId4"/>
              </a:ext>
            </a:extLst>
          </a:blip>
          <a:srcRect t="10549" r="3" b="12542"/>
          <a:stretch/>
        </p:blipFill>
        <p:spPr>
          <a:xfrm>
            <a:off x="2006394" y="1793624"/>
            <a:ext cx="3836510" cy="2950710"/>
          </a:xfrm>
          <a:prstGeom prst="rect">
            <a:avLst/>
          </a:prstGeom>
        </p:spPr>
      </p:pic>
      <p:sp>
        <p:nvSpPr>
          <p:cNvPr id="48" name="Content Placeholder 5">
            <a:extLst>
              <a:ext uri="{FF2B5EF4-FFF2-40B4-BE49-F238E27FC236}">
                <a16:creationId xmlns:a16="http://schemas.microsoft.com/office/drawing/2014/main" id="{677894B1-453A-43EC-984E-AEA36263D4BA}"/>
              </a:ext>
            </a:extLst>
          </p:cNvPr>
          <p:cNvSpPr>
            <a:spLocks noGrp="1"/>
          </p:cNvSpPr>
          <p:nvPr>
            <p:ph sz="half" idx="1"/>
          </p:nvPr>
        </p:nvSpPr>
        <p:spPr>
          <a:xfrm>
            <a:off x="6332764" y="2407436"/>
            <a:ext cx="3845379" cy="3461658"/>
          </a:xfrm>
        </p:spPr>
        <p:txBody>
          <a:bodyPr vert="horz" lIns="0" tIns="45720" rIns="0" bIns="45720" rtlCol="0" anchor="t">
            <a:normAutofit fontScale="92500" lnSpcReduction="10000"/>
          </a:bodyPr>
          <a:lstStyle/>
          <a:p>
            <a:pPr marL="0" indent="0" defTabSz="914400">
              <a:buNone/>
            </a:pPr>
            <a:r>
              <a:rPr lang="en-US" sz="1800" dirty="0"/>
              <a:t>Change linking verbs such as “be” verbs into powerful, active verbs.</a:t>
            </a:r>
          </a:p>
          <a:p>
            <a:pPr marL="0" indent="0" defTabSz="914400">
              <a:buNone/>
            </a:pPr>
            <a:r>
              <a:rPr lang="en-US" sz="1800" dirty="0"/>
              <a:t>Is, am, are, was, were, be, been, being, etc.</a:t>
            </a:r>
          </a:p>
          <a:p>
            <a:pPr marL="0" indent="0" defTabSz="914400">
              <a:buNone/>
            </a:pPr>
            <a:r>
              <a:rPr lang="en-US" sz="1800" dirty="0"/>
              <a:t>Not equivalent to passive voice, but they lack energy.</a:t>
            </a:r>
          </a:p>
          <a:p>
            <a:pPr marL="0" indent="0" defTabSz="914400">
              <a:buNone/>
            </a:pPr>
            <a:r>
              <a:rPr lang="en-US" sz="1800" dirty="0"/>
              <a:t>Exercise: highlight every “be” verb in your document.</a:t>
            </a:r>
          </a:p>
          <a:p>
            <a:pPr marL="0" indent="0" defTabSz="914400">
              <a:buNone/>
            </a:pPr>
            <a:r>
              <a:rPr lang="en-US" sz="1800" i="1" dirty="0"/>
              <a:t>The statute is clear that an employer may not prohibit the use of medical marijuana.</a:t>
            </a:r>
          </a:p>
          <a:p>
            <a:pPr marL="0" indent="0" defTabSz="914400">
              <a:buNone/>
            </a:pPr>
            <a:r>
              <a:rPr lang="en-US" sz="1800" i="1" dirty="0"/>
              <a:t>The statute clearly prohibits employers from banning the use of medical marijuana.</a:t>
            </a:r>
          </a:p>
          <a:p>
            <a:pPr marL="0" indent="0" defTabSz="914400">
              <a:buNone/>
            </a:pPr>
            <a:endParaRPr lang="en-US" sz="1800" dirty="0"/>
          </a:p>
          <a:p>
            <a:pPr marL="0" indent="0" defTabSz="914400">
              <a:buNone/>
            </a:pPr>
            <a:endParaRPr lang="en-US" sz="1800" dirty="0"/>
          </a:p>
          <a:p>
            <a:pPr marL="0" indent="0" defTabSz="914400">
              <a:buNone/>
            </a:pPr>
            <a:endParaRPr lang="en-US" sz="1800" dirty="0"/>
          </a:p>
          <a:p>
            <a:pPr marL="0" indent="0" defTabSz="914400">
              <a:buNone/>
            </a:pPr>
            <a:endParaRPr lang="en-US" sz="1800" dirty="0"/>
          </a:p>
          <a:p>
            <a:pPr marL="0" indent="0" defTabSz="914400">
              <a:buNone/>
            </a:pPr>
            <a:endParaRPr lang="en-US" sz="1800" dirty="0"/>
          </a:p>
        </p:txBody>
      </p:sp>
    </p:spTree>
    <p:extLst>
      <p:ext uri="{BB962C8B-B14F-4D97-AF65-F5344CB8AC3E}">
        <p14:creationId xmlns:p14="http://schemas.microsoft.com/office/powerpoint/2010/main" val="40950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8"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678DB4E-B157-12EA-81F5-05E9ADEE37B5}"/>
              </a:ext>
            </a:extLst>
          </p:cNvPr>
          <p:cNvPicPr>
            <a:picLocks/>
          </p:cNvPicPr>
          <p:nvPr>
            <p:custDataLst>
              <p:tags r:id="rId1"/>
            </p:custDataLst>
          </p:nvPr>
        </p:nvPicPr>
        <p:blipFill>
          <a:blip r:embed="rId4"/>
          <a:stretch>
            <a:fillRect/>
          </a:stretch>
        </p:blipFill>
        <p:spPr>
          <a:xfrm>
            <a:off x="1778000" y="254000"/>
            <a:ext cx="8636000" cy="6350000"/>
          </a:xfrm>
          <a:prstGeom prst="rect">
            <a:avLst/>
          </a:prstGeom>
        </p:spPr>
      </p:pic>
    </p:spTree>
    <p:extLst>
      <p:ext uri="{BB962C8B-B14F-4D97-AF65-F5344CB8AC3E}">
        <p14:creationId xmlns:p14="http://schemas.microsoft.com/office/powerpoint/2010/main" val="4210733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5952E1-C4A5-1E8B-FE6C-2714DBB7D730}"/>
              </a:ext>
            </a:extLst>
          </p:cNvPr>
          <p:cNvPicPr>
            <a:picLocks/>
          </p:cNvPicPr>
          <p:nvPr>
            <p:custDataLst>
              <p:tags r:id="rId1"/>
            </p:custDataLst>
          </p:nvPr>
        </p:nvPicPr>
        <p:blipFill>
          <a:blip r:embed="rId4"/>
          <a:stretch>
            <a:fillRect/>
          </a:stretch>
        </p:blipFill>
        <p:spPr>
          <a:xfrm>
            <a:off x="1789430" y="265430"/>
            <a:ext cx="8636000" cy="6350000"/>
          </a:xfrm>
          <a:prstGeom prst="rect">
            <a:avLst/>
          </a:prstGeom>
        </p:spPr>
      </p:pic>
    </p:spTree>
    <p:extLst>
      <p:ext uri="{BB962C8B-B14F-4D97-AF65-F5344CB8AC3E}">
        <p14:creationId xmlns:p14="http://schemas.microsoft.com/office/powerpoint/2010/main" val="1143104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009494.png"/>
          <p:cNvPicPr>
            <a:picLocks noChangeAspect="1"/>
          </p:cNvPicPr>
          <p:nvPr/>
        </p:nvPicPr>
        <p:blipFill rotWithShape="1">
          <a:blip r:embed="rId2" cstate="print">
            <a:extLst>
              <a:ext uri="{28A0092B-C50C-407E-A947-70E740481C1C}">
                <a14:useLocalDpi xmlns:a14="http://schemas.microsoft.com/office/drawing/2010/main" val="0"/>
              </a:ext>
            </a:extLst>
          </a:blip>
          <a:srcRect l="9979" r="11976" b="-3"/>
          <a:stretch/>
        </p:blipFill>
        <p:spPr>
          <a:xfrm>
            <a:off x="581194" y="1956391"/>
            <a:ext cx="3863216" cy="4467523"/>
          </a:xfrm>
          <a:prstGeom prst="rect">
            <a:avLst/>
          </a:prstGeom>
          <a:noFill/>
        </p:spPr>
      </p:pic>
      <p:sp>
        <p:nvSpPr>
          <p:cNvPr id="2" name="Content Placeholder 1"/>
          <p:cNvSpPr>
            <a:spLocks noGrp="1"/>
          </p:cNvSpPr>
          <p:nvPr>
            <p:ph sz="half" idx="2"/>
          </p:nvPr>
        </p:nvSpPr>
        <p:spPr>
          <a:xfrm>
            <a:off x="4693599" y="1956391"/>
            <a:ext cx="6917210" cy="4467523"/>
          </a:xfrm>
        </p:spPr>
        <p:txBody>
          <a:bodyPr anchor="t">
            <a:normAutofit/>
          </a:bodyPr>
          <a:lstStyle/>
          <a:p>
            <a:pPr marL="0" indent="0">
              <a:buNone/>
            </a:pPr>
            <a:r>
              <a:rPr lang="en-US" dirty="0"/>
              <a:t>Place the subject close to the verb</a:t>
            </a:r>
          </a:p>
          <a:p>
            <a:pPr marL="0" indent="0">
              <a:buNone/>
            </a:pPr>
            <a:r>
              <a:rPr lang="en-US" dirty="0"/>
              <a:t>Place them both near the beginning of the sentence.</a:t>
            </a:r>
          </a:p>
          <a:p>
            <a:pPr marL="0" indent="0">
              <a:buNone/>
            </a:pPr>
            <a:r>
              <a:rPr lang="en-US" dirty="0"/>
              <a:t>Experiment with keeping the verb and object close together.</a:t>
            </a:r>
          </a:p>
          <a:p>
            <a:pPr marL="0" indent="0">
              <a:buNone/>
            </a:pPr>
            <a:r>
              <a:rPr lang="en-US" b="1" dirty="0"/>
              <a:t>The boy threw the ball.</a:t>
            </a:r>
            <a:endParaRPr lang="en-US" dirty="0"/>
          </a:p>
          <a:p>
            <a:pPr marL="0" indent="0">
              <a:buNone/>
            </a:pPr>
            <a:r>
              <a:rPr lang="en-US" dirty="0"/>
              <a:t>Keep “modifiers” near the words they modify.</a:t>
            </a:r>
          </a:p>
          <a:p>
            <a:pPr lvl="1"/>
            <a:r>
              <a:rPr lang="en-US" sz="1800" dirty="0"/>
              <a:t>Joan, the quintessential organizer of company events, recently left the company where she had worked for seven years.</a:t>
            </a:r>
          </a:p>
        </p:txBody>
      </p:sp>
      <p:sp>
        <p:nvSpPr>
          <p:cNvPr id="3" name="Title 2"/>
          <p:cNvSpPr>
            <a:spLocks noGrp="1"/>
          </p:cNvSpPr>
          <p:nvPr>
            <p:ph type="title"/>
          </p:nvPr>
        </p:nvSpPr>
        <p:spPr>
          <a:xfrm>
            <a:off x="581192" y="702156"/>
            <a:ext cx="11029616" cy="740156"/>
          </a:xfrm>
        </p:spPr>
        <p:txBody>
          <a:bodyPr anchor="t">
            <a:normAutofit/>
          </a:bodyPr>
          <a:lstStyle/>
          <a:p>
            <a:r>
              <a:rPr lang="en-US" dirty="0"/>
              <a:t>Sentence Structure: Sentence Basics</a:t>
            </a:r>
          </a:p>
        </p:txBody>
      </p:sp>
    </p:spTree>
    <p:extLst>
      <p:ext uri="{BB962C8B-B14F-4D97-AF65-F5344CB8AC3E}">
        <p14:creationId xmlns:p14="http://schemas.microsoft.com/office/powerpoint/2010/main" val="87364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Periodic table of elements">
            <a:extLst>
              <a:ext uri="{FF2B5EF4-FFF2-40B4-BE49-F238E27FC236}">
                <a16:creationId xmlns:a16="http://schemas.microsoft.com/office/drawing/2014/main" id="{319AA113-D283-2A4A-7E44-46C56C6E7554}"/>
              </a:ext>
            </a:extLst>
          </p:cNvPr>
          <p:cNvPicPr>
            <a:picLocks noChangeAspect="1"/>
          </p:cNvPicPr>
          <p:nvPr/>
        </p:nvPicPr>
        <p:blipFill rotWithShape="1">
          <a:blip r:embed="rId3"/>
          <a:srcRect l="17101" r="14921"/>
          <a:stretch/>
        </p:blipFill>
        <p:spPr>
          <a:xfrm>
            <a:off x="5181599" y="10"/>
            <a:ext cx="7010400" cy="6857990"/>
          </a:xfrm>
          <a:custGeom>
            <a:avLst/>
            <a:gdLst>
              <a:gd name="connsiteX0" fmla="*/ 0 w 7010400"/>
              <a:gd name="connsiteY0" fmla="*/ 0 h 6858000"/>
              <a:gd name="connsiteX1" fmla="*/ 7010400 w 7010400"/>
              <a:gd name="connsiteY1" fmla="*/ 0 h 6858000"/>
              <a:gd name="connsiteX2" fmla="*/ 7010400 w 7010400"/>
              <a:gd name="connsiteY2" fmla="*/ 6858000 h 6858000"/>
              <a:gd name="connsiteX3" fmla="*/ 0 w 7010400"/>
              <a:gd name="connsiteY3" fmla="*/ 6858000 h 6858000"/>
              <a:gd name="connsiteX4" fmla="*/ 0 w 7010400"/>
              <a:gd name="connsiteY4" fmla="*/ 2620396 h 6858000"/>
              <a:gd name="connsiteX5" fmla="*/ 508001 w 7010400"/>
              <a:gd name="connsiteY5" fmla="*/ 2620396 h 6858000"/>
              <a:gd name="connsiteX6" fmla="*/ 508001 w 7010400"/>
              <a:gd name="connsiteY6" fmla="*/ 2239395 h 6858000"/>
              <a:gd name="connsiteX7" fmla="*/ 0 w 7010400"/>
              <a:gd name="connsiteY7" fmla="*/ 223939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10400" h="6858000">
                <a:moveTo>
                  <a:pt x="0" y="0"/>
                </a:moveTo>
                <a:lnTo>
                  <a:pt x="7010400" y="0"/>
                </a:lnTo>
                <a:lnTo>
                  <a:pt x="7010400" y="6858000"/>
                </a:lnTo>
                <a:lnTo>
                  <a:pt x="0" y="6858000"/>
                </a:lnTo>
                <a:lnTo>
                  <a:pt x="0" y="2620396"/>
                </a:lnTo>
                <a:lnTo>
                  <a:pt x="508001" y="2620396"/>
                </a:lnTo>
                <a:lnTo>
                  <a:pt x="508001" y="2239395"/>
                </a:lnTo>
                <a:lnTo>
                  <a:pt x="0" y="2239395"/>
                </a:lnTo>
                <a:close/>
              </a:path>
            </a:pathLst>
          </a:custGeom>
          <a:noFill/>
        </p:spPr>
      </p:pic>
      <p:sp>
        <p:nvSpPr>
          <p:cNvPr id="2" name="Content Placeholder 1"/>
          <p:cNvSpPr>
            <a:spLocks noGrp="1"/>
          </p:cNvSpPr>
          <p:nvPr>
            <p:ph sz="half" idx="1"/>
          </p:nvPr>
        </p:nvSpPr>
        <p:spPr>
          <a:xfrm>
            <a:off x="581194" y="2720636"/>
            <a:ext cx="3863216" cy="3634317"/>
          </a:xfrm>
        </p:spPr>
        <p:txBody>
          <a:bodyPr anchor="t">
            <a:normAutofit/>
          </a:bodyPr>
          <a:lstStyle/>
          <a:p>
            <a:r>
              <a:rPr lang="en-US" dirty="0"/>
              <a:t>By letter dated November 10, 2003, a copy of which is attached as Exhibit A (the “Request Letter”), Mr. Silverton, of Silverton Commodities, LLC (“The Company”), requested that, in connection with your examination of the financial statements of the Company as of March 10, 2003, we furnish you with a description and evaluation of certain matters with respect to which we have been engaged and to which we have devoted substantive attention in the form of legal consultation on behalf of the Company. (83 words)</a:t>
            </a:r>
          </a:p>
        </p:txBody>
      </p:sp>
      <p:sp>
        <p:nvSpPr>
          <p:cNvPr id="3" name="Title 2"/>
          <p:cNvSpPr>
            <a:spLocks noGrp="1"/>
          </p:cNvSpPr>
          <p:nvPr>
            <p:ph type="title"/>
          </p:nvPr>
        </p:nvSpPr>
        <p:spPr>
          <a:xfrm>
            <a:off x="581192" y="1304660"/>
            <a:ext cx="3863216" cy="1415976"/>
          </a:xfrm>
        </p:spPr>
        <p:txBody>
          <a:bodyPr anchor="t">
            <a:normAutofit/>
          </a:bodyPr>
          <a:lstStyle/>
          <a:p>
            <a:pPr>
              <a:lnSpc>
                <a:spcPct val="90000"/>
              </a:lnSpc>
            </a:pPr>
            <a:r>
              <a:rPr lang="en-US" sz="3100" dirty="0"/>
              <a:t>Subject - Verb – Object Interrupters</a:t>
            </a:r>
          </a:p>
        </p:txBody>
      </p:sp>
    </p:spTree>
    <p:extLst>
      <p:ext uri="{BB962C8B-B14F-4D97-AF65-F5344CB8AC3E}">
        <p14:creationId xmlns:p14="http://schemas.microsoft.com/office/powerpoint/2010/main" val="3214143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Codes on papers">
            <a:extLst>
              <a:ext uri="{FF2B5EF4-FFF2-40B4-BE49-F238E27FC236}">
                <a16:creationId xmlns:a16="http://schemas.microsoft.com/office/drawing/2014/main" id="{B39C9A25-9F72-2872-AA5D-E0208185551F}"/>
              </a:ext>
            </a:extLst>
          </p:cNvPr>
          <p:cNvPicPr>
            <a:picLocks noChangeAspect="1"/>
          </p:cNvPicPr>
          <p:nvPr/>
        </p:nvPicPr>
        <p:blipFill rotWithShape="1">
          <a:blip r:embed="rId3"/>
          <a:srcRect l="24088" r="22140" b="-1"/>
          <a:stretch/>
        </p:blipFill>
        <p:spPr>
          <a:xfrm>
            <a:off x="20" y="10"/>
            <a:ext cx="5524480" cy="6857990"/>
          </a:xfrm>
          <a:custGeom>
            <a:avLst/>
            <a:gdLst>
              <a:gd name="connsiteX0" fmla="*/ 0 w 5524500"/>
              <a:gd name="connsiteY0" fmla="*/ 0 h 6858000"/>
              <a:gd name="connsiteX1" fmla="*/ 5524500 w 5524500"/>
              <a:gd name="connsiteY1" fmla="*/ 0 h 6858000"/>
              <a:gd name="connsiteX2" fmla="*/ 5524500 w 5524500"/>
              <a:gd name="connsiteY2" fmla="*/ 806538 h 6858000"/>
              <a:gd name="connsiteX3" fmla="*/ 4952408 w 5524500"/>
              <a:gd name="connsiteY3" fmla="*/ 806538 h 6858000"/>
              <a:gd name="connsiteX4" fmla="*/ 4952408 w 5524500"/>
              <a:gd name="connsiteY4" fmla="*/ 1187539 h 6858000"/>
              <a:gd name="connsiteX5" fmla="*/ 5524500 w 5524500"/>
              <a:gd name="connsiteY5" fmla="*/ 1187539 h 6858000"/>
              <a:gd name="connsiteX6" fmla="*/ 5524500 w 5524500"/>
              <a:gd name="connsiteY6" fmla="*/ 6858000 h 6858000"/>
              <a:gd name="connsiteX7" fmla="*/ 0 w 55245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24500" h="6858000">
                <a:moveTo>
                  <a:pt x="0" y="0"/>
                </a:moveTo>
                <a:lnTo>
                  <a:pt x="5524500" y="0"/>
                </a:lnTo>
                <a:lnTo>
                  <a:pt x="5524500" y="806538"/>
                </a:lnTo>
                <a:lnTo>
                  <a:pt x="4952408" y="806538"/>
                </a:lnTo>
                <a:lnTo>
                  <a:pt x="4952408" y="1187539"/>
                </a:lnTo>
                <a:lnTo>
                  <a:pt x="5524500" y="1187539"/>
                </a:lnTo>
                <a:lnTo>
                  <a:pt x="5524500" y="6858000"/>
                </a:lnTo>
                <a:lnTo>
                  <a:pt x="0" y="6858000"/>
                </a:lnTo>
                <a:close/>
              </a:path>
            </a:pathLst>
          </a:custGeom>
          <a:noFill/>
        </p:spPr>
      </p:pic>
      <p:sp>
        <p:nvSpPr>
          <p:cNvPr id="2" name="Content Placeholder 1"/>
          <p:cNvSpPr>
            <a:spLocks noGrp="1"/>
          </p:cNvSpPr>
          <p:nvPr>
            <p:ph idx="1"/>
          </p:nvPr>
        </p:nvSpPr>
        <p:spPr>
          <a:xfrm>
            <a:off x="6223592" y="1890876"/>
            <a:ext cx="5387215" cy="4084474"/>
          </a:xfrm>
        </p:spPr>
        <p:txBody>
          <a:bodyPr anchor="ctr">
            <a:normAutofit/>
          </a:bodyPr>
          <a:lstStyle/>
          <a:p>
            <a:r>
              <a:rPr lang="en-US" dirty="0"/>
              <a:t>By letter dated November 10, 2003, a copy of which is attached as Exhibit A (the “Request Letter”), </a:t>
            </a:r>
            <a:r>
              <a:rPr lang="en-US" dirty="0">
                <a:highlight>
                  <a:srgbClr val="FFFF00"/>
                </a:highlight>
              </a:rPr>
              <a:t>Mr. Silverton</a:t>
            </a:r>
            <a:r>
              <a:rPr lang="en-US" dirty="0"/>
              <a:t>, of Silverton Commodities, LLC (“The Company”), </a:t>
            </a:r>
            <a:r>
              <a:rPr lang="en-US" dirty="0">
                <a:highlight>
                  <a:srgbClr val="FFFF00"/>
                </a:highlight>
              </a:rPr>
              <a:t>requested that</a:t>
            </a:r>
            <a:r>
              <a:rPr lang="en-US" dirty="0"/>
              <a:t>, in connection with your examination of the financial statements of the Company as of March 10, 2003, </a:t>
            </a:r>
            <a:r>
              <a:rPr lang="en-US" dirty="0">
                <a:highlight>
                  <a:srgbClr val="FFFF00"/>
                </a:highlight>
              </a:rPr>
              <a:t>we furnish you with a description and evaluation of certain matters </a:t>
            </a:r>
            <a:r>
              <a:rPr lang="en-US" dirty="0"/>
              <a:t>with respect to which we have been engaged and to which we have devoted substantive attention in the form of legal consultation on behalf of the Company.</a:t>
            </a:r>
          </a:p>
        </p:txBody>
      </p:sp>
      <p:sp>
        <p:nvSpPr>
          <p:cNvPr id="3" name="Title 2"/>
          <p:cNvSpPr>
            <a:spLocks noGrp="1"/>
          </p:cNvSpPr>
          <p:nvPr>
            <p:ph type="title"/>
          </p:nvPr>
        </p:nvSpPr>
        <p:spPr>
          <a:xfrm>
            <a:off x="6223592" y="702156"/>
            <a:ext cx="5387215" cy="740156"/>
          </a:xfrm>
        </p:spPr>
        <p:txBody>
          <a:bodyPr anchor="t">
            <a:normAutofit/>
          </a:bodyPr>
          <a:lstStyle/>
          <a:p>
            <a:pPr>
              <a:lnSpc>
                <a:spcPct val="90000"/>
              </a:lnSpc>
            </a:pPr>
            <a:r>
              <a:rPr lang="en-US" sz="2100" dirty="0"/>
              <a:t>Subject - Verb – Object Interrupters</a:t>
            </a:r>
          </a:p>
        </p:txBody>
      </p:sp>
    </p:spTree>
    <p:extLst>
      <p:ext uri="{BB962C8B-B14F-4D97-AF65-F5344CB8AC3E}">
        <p14:creationId xmlns:p14="http://schemas.microsoft.com/office/powerpoint/2010/main" val="828568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ny question marks on black background">
            <a:extLst>
              <a:ext uri="{FF2B5EF4-FFF2-40B4-BE49-F238E27FC236}">
                <a16:creationId xmlns:a16="http://schemas.microsoft.com/office/drawing/2014/main" id="{9A71554C-ABF6-F068-638C-79D55B64DADF}"/>
              </a:ext>
            </a:extLst>
          </p:cNvPr>
          <p:cNvPicPr>
            <a:picLocks noChangeAspect="1"/>
          </p:cNvPicPr>
          <p:nvPr/>
        </p:nvPicPr>
        <p:blipFill rotWithShape="1">
          <a:blip r:embed="rId3"/>
          <a:srcRect l="50860" r="2" b="2"/>
          <a:stretch/>
        </p:blipFill>
        <p:spPr>
          <a:xfrm>
            <a:off x="20" y="10"/>
            <a:ext cx="5524480" cy="6857990"/>
          </a:xfrm>
          <a:custGeom>
            <a:avLst/>
            <a:gdLst>
              <a:gd name="connsiteX0" fmla="*/ 0 w 5524500"/>
              <a:gd name="connsiteY0" fmla="*/ 0 h 6858000"/>
              <a:gd name="connsiteX1" fmla="*/ 5524500 w 5524500"/>
              <a:gd name="connsiteY1" fmla="*/ 0 h 6858000"/>
              <a:gd name="connsiteX2" fmla="*/ 5524500 w 5524500"/>
              <a:gd name="connsiteY2" fmla="*/ 806538 h 6858000"/>
              <a:gd name="connsiteX3" fmla="*/ 4952408 w 5524500"/>
              <a:gd name="connsiteY3" fmla="*/ 806538 h 6858000"/>
              <a:gd name="connsiteX4" fmla="*/ 4952408 w 5524500"/>
              <a:gd name="connsiteY4" fmla="*/ 1187539 h 6858000"/>
              <a:gd name="connsiteX5" fmla="*/ 5524500 w 5524500"/>
              <a:gd name="connsiteY5" fmla="*/ 1187539 h 6858000"/>
              <a:gd name="connsiteX6" fmla="*/ 5524500 w 5524500"/>
              <a:gd name="connsiteY6" fmla="*/ 6858000 h 6858000"/>
              <a:gd name="connsiteX7" fmla="*/ 0 w 55245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24500" h="6858000">
                <a:moveTo>
                  <a:pt x="0" y="0"/>
                </a:moveTo>
                <a:lnTo>
                  <a:pt x="5524500" y="0"/>
                </a:lnTo>
                <a:lnTo>
                  <a:pt x="5524500" y="806538"/>
                </a:lnTo>
                <a:lnTo>
                  <a:pt x="4952408" y="806538"/>
                </a:lnTo>
                <a:lnTo>
                  <a:pt x="4952408" y="1187539"/>
                </a:lnTo>
                <a:lnTo>
                  <a:pt x="5524500" y="1187539"/>
                </a:lnTo>
                <a:lnTo>
                  <a:pt x="5524500" y="6858000"/>
                </a:lnTo>
                <a:lnTo>
                  <a:pt x="0" y="6858000"/>
                </a:lnTo>
                <a:close/>
              </a:path>
            </a:pathLst>
          </a:custGeom>
          <a:noFill/>
        </p:spPr>
      </p:pic>
      <p:sp>
        <p:nvSpPr>
          <p:cNvPr id="2" name="Content Placeholder 1"/>
          <p:cNvSpPr>
            <a:spLocks noGrp="1"/>
          </p:cNvSpPr>
          <p:nvPr>
            <p:ph idx="1"/>
          </p:nvPr>
        </p:nvSpPr>
        <p:spPr>
          <a:xfrm>
            <a:off x="6223592" y="1890876"/>
            <a:ext cx="5387215" cy="4084474"/>
          </a:xfrm>
        </p:spPr>
        <p:txBody>
          <a:bodyPr anchor="ctr">
            <a:normAutofit/>
          </a:bodyPr>
          <a:lstStyle/>
          <a:p>
            <a:pPr>
              <a:spcBef>
                <a:spcPts val="900"/>
              </a:spcBef>
              <a:spcAft>
                <a:spcPts val="200"/>
              </a:spcAft>
            </a:pPr>
            <a:r>
              <a:rPr lang="en-US" dirty="0"/>
              <a:t>In his letter on November 10, 2003 (“Exhibit A”), Mr. Silverton with Silverton Commodities, LLC asked us to describe and evaluate the legal advice we have given to</a:t>
            </a:r>
            <a:r>
              <a:rPr lang="en-US" i="1" dirty="0"/>
              <a:t> </a:t>
            </a:r>
            <a:r>
              <a:rPr lang="en-US" dirty="0"/>
              <a:t>the Company. The request relates to your recent examination of the Company’s financial statements. (About 50% of the original)</a:t>
            </a:r>
            <a:br>
              <a:rPr lang="en-US" dirty="0"/>
            </a:br>
            <a:endParaRPr lang="en-US" dirty="0"/>
          </a:p>
        </p:txBody>
      </p:sp>
      <p:sp>
        <p:nvSpPr>
          <p:cNvPr id="3" name="Title 2"/>
          <p:cNvSpPr>
            <a:spLocks noGrp="1"/>
          </p:cNvSpPr>
          <p:nvPr>
            <p:ph type="title"/>
          </p:nvPr>
        </p:nvSpPr>
        <p:spPr>
          <a:xfrm>
            <a:off x="6223592" y="702156"/>
            <a:ext cx="5387215" cy="740156"/>
          </a:xfrm>
        </p:spPr>
        <p:txBody>
          <a:bodyPr anchor="t">
            <a:normAutofit/>
          </a:bodyPr>
          <a:lstStyle/>
          <a:p>
            <a:pPr>
              <a:lnSpc>
                <a:spcPct val="90000"/>
              </a:lnSpc>
            </a:pPr>
            <a:r>
              <a:rPr lang="en-US" sz="2100" dirty="0"/>
              <a:t>Subject - Verb – Object Interrupters</a:t>
            </a:r>
          </a:p>
        </p:txBody>
      </p:sp>
    </p:spTree>
    <p:extLst>
      <p:ext uri="{BB962C8B-B14F-4D97-AF65-F5344CB8AC3E}">
        <p14:creationId xmlns:p14="http://schemas.microsoft.com/office/powerpoint/2010/main" val="1421371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40156"/>
          </a:xfrm>
        </p:spPr>
        <p:txBody>
          <a:bodyPr anchor="t">
            <a:normAutofit/>
          </a:bodyPr>
          <a:lstStyle/>
          <a:p>
            <a:r>
              <a:rPr lang="en-US" dirty="0"/>
              <a:t>Passive Voice</a:t>
            </a:r>
          </a:p>
        </p:txBody>
      </p:sp>
      <p:graphicFrame>
        <p:nvGraphicFramePr>
          <p:cNvPr id="20" name="Content Placeholder 2">
            <a:extLst>
              <a:ext uri="{FF2B5EF4-FFF2-40B4-BE49-F238E27FC236}">
                <a16:creationId xmlns:a16="http://schemas.microsoft.com/office/drawing/2014/main" id="{C4FC8B84-5A75-4F77-8138-D4C0B385933B}"/>
              </a:ext>
            </a:extLst>
          </p:cNvPr>
          <p:cNvGraphicFramePr>
            <a:graphicFrameLocks noGrp="1"/>
          </p:cNvGraphicFramePr>
          <p:nvPr>
            <p:ph idx="1"/>
            <p:extLst>
              <p:ext uri="{D42A27DB-BD31-4B8C-83A1-F6EECF244321}">
                <p14:modId xmlns:p14="http://schemas.microsoft.com/office/powerpoint/2010/main" val="599494238"/>
              </p:ext>
            </p:extLst>
          </p:nvPr>
        </p:nvGraphicFramePr>
        <p:xfrm>
          <a:off x="581192" y="1890876"/>
          <a:ext cx="11029615" cy="40844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013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1194" y="1956391"/>
            <a:ext cx="3863216" cy="4467523"/>
          </a:xfrm>
        </p:spPr>
        <p:txBody>
          <a:bodyPr>
            <a:noAutofit/>
          </a:bodyPr>
          <a:lstStyle/>
          <a:p>
            <a:r>
              <a:rPr lang="en-US" dirty="0"/>
              <a:t>Why use active voice?</a:t>
            </a:r>
          </a:p>
          <a:p>
            <a:pPr lvl="1"/>
            <a:r>
              <a:rPr lang="en-US" dirty="0"/>
              <a:t>Promotes brevity</a:t>
            </a:r>
          </a:p>
          <a:p>
            <a:pPr lvl="1"/>
            <a:r>
              <a:rPr lang="en-US" dirty="0"/>
              <a:t>Promotes clarity</a:t>
            </a:r>
          </a:p>
          <a:p>
            <a:pPr lvl="1"/>
            <a:r>
              <a:rPr lang="en-US" dirty="0"/>
              <a:t>Uses more vigorous verbs</a:t>
            </a:r>
          </a:p>
          <a:p>
            <a:pPr lvl="1"/>
            <a:r>
              <a:rPr lang="en-US" dirty="0"/>
              <a:t>Combats logical haziness</a:t>
            </a:r>
          </a:p>
          <a:p>
            <a:r>
              <a:rPr lang="en-US" dirty="0"/>
              <a:t>When to use passive voice?</a:t>
            </a:r>
          </a:p>
          <a:p>
            <a:pPr lvl="1"/>
            <a:r>
              <a:rPr lang="en-US" dirty="0"/>
              <a:t>The actor is unknown or unimportant</a:t>
            </a:r>
          </a:p>
          <a:p>
            <a:pPr lvl="1"/>
            <a:r>
              <a:rPr lang="en-US" dirty="0"/>
              <a:t>The emphasis is on the object</a:t>
            </a:r>
          </a:p>
        </p:txBody>
      </p:sp>
      <p:pic>
        <p:nvPicPr>
          <p:cNvPr id="10" name="Content Placeholder 9" descr="A person stretching her legs&#10;&#10;Description automatically generated with low confidence">
            <a:extLst>
              <a:ext uri="{FF2B5EF4-FFF2-40B4-BE49-F238E27FC236}">
                <a16:creationId xmlns:a16="http://schemas.microsoft.com/office/drawing/2014/main" id="{0DE38714-6C14-0AEA-212E-EDBCE4812967}"/>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tretch>
            <a:fillRect/>
          </a:stretch>
        </p:blipFill>
        <p:spPr>
          <a:xfrm>
            <a:off x="5104606" y="2156619"/>
            <a:ext cx="6096000" cy="4067175"/>
          </a:xfrm>
        </p:spPr>
      </p:pic>
      <p:sp>
        <p:nvSpPr>
          <p:cNvPr id="2" name="Title 1"/>
          <p:cNvSpPr>
            <a:spLocks noGrp="1"/>
          </p:cNvSpPr>
          <p:nvPr>
            <p:ph type="title"/>
          </p:nvPr>
        </p:nvSpPr>
        <p:spPr>
          <a:xfrm>
            <a:off x="581192" y="702156"/>
            <a:ext cx="11029616" cy="740156"/>
          </a:xfrm>
        </p:spPr>
        <p:txBody>
          <a:bodyPr/>
          <a:lstStyle/>
          <a:p>
            <a:r>
              <a:rPr lang="en-US" dirty="0"/>
              <a:t>Active Voice</a:t>
            </a:r>
          </a:p>
        </p:txBody>
      </p:sp>
    </p:spTree>
    <p:extLst>
      <p:ext uri="{BB962C8B-B14F-4D97-AF65-F5344CB8AC3E}">
        <p14:creationId xmlns:p14="http://schemas.microsoft.com/office/powerpoint/2010/main" val="58219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Left)">
                                      <p:cBhvr>
                                        <p:cTn id="7" dur="1000"/>
                                        <p:tgtEl>
                                          <p:spTgt spid="3">
                                            <p:txEl>
                                              <p:pRg st="0" end="0"/>
                                            </p:txEl>
                                          </p:spTgt>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Left)">
                                      <p:cBhvr>
                                        <p:cTn id="10" dur="1000"/>
                                        <p:tgtEl>
                                          <p:spTgt spid="3">
                                            <p:txEl>
                                              <p:pRg st="1" end="1"/>
                                            </p:txEl>
                                          </p:spTgt>
                                        </p:tgtEl>
                                      </p:cBhvr>
                                    </p:animEffect>
                                  </p:childTnLst>
                                </p:cTn>
                              </p:par>
                              <p:par>
                                <p:cTn id="11" presetID="1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lide(fromLeft)">
                                      <p:cBhvr>
                                        <p:cTn id="13" dur="1000"/>
                                        <p:tgtEl>
                                          <p:spTgt spid="3">
                                            <p:txEl>
                                              <p:pRg st="2" end="2"/>
                                            </p:txEl>
                                          </p:spTgt>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slide(fromLeft)">
                                      <p:cBhvr>
                                        <p:cTn id="16" dur="1000"/>
                                        <p:tgtEl>
                                          <p:spTgt spid="3">
                                            <p:txEl>
                                              <p:pRg st="3" end="3"/>
                                            </p:txEl>
                                          </p:spTgt>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slide(fromLeft)">
                                      <p:cBhvr>
                                        <p:cTn id="19" dur="1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slide(fromLeft)">
                                      <p:cBhvr>
                                        <p:cTn id="24" dur="1000"/>
                                        <p:tgtEl>
                                          <p:spTgt spid="3">
                                            <p:txEl>
                                              <p:pRg st="5" end="5"/>
                                            </p:txEl>
                                          </p:spTgt>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lide(fromLeft)">
                                      <p:cBhvr>
                                        <p:cTn id="27" dur="1000"/>
                                        <p:tgtEl>
                                          <p:spTgt spid="3">
                                            <p:txEl>
                                              <p:pRg st="6" end="6"/>
                                            </p:txEl>
                                          </p:spTgt>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slide(fromLeft)">
                                      <p:cBhvr>
                                        <p:cTn id="30"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F85343-B68E-4D86-B51D-B27F250B0A4E}"/>
              </a:ext>
            </a:extLst>
          </p:cNvPr>
          <p:cNvPicPr>
            <a:picLocks/>
          </p:cNvPicPr>
          <p:nvPr>
            <p:custDataLst>
              <p:tags r:id="rId1"/>
            </p:custDataLst>
          </p:nvPr>
        </p:nvPicPr>
        <p:blipFill>
          <a:blip r:embed="rId4"/>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1456497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E9E428-4A00-FFFC-C003-A1429EDFE0F5}"/>
              </a:ext>
            </a:extLst>
          </p:cNvPr>
          <p:cNvPicPr>
            <a:picLocks/>
          </p:cNvPicPr>
          <p:nvPr>
            <p:custDataLst>
              <p:tags r:id="rId1"/>
            </p:custDataLst>
          </p:nvPr>
        </p:nvPicPr>
        <p:blipFill>
          <a:blip r:embed="rId4"/>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514050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B422BA-D8F3-C6FE-3472-25CC3A49BFFE}"/>
              </a:ext>
            </a:extLst>
          </p:cNvPr>
          <p:cNvPicPr>
            <a:picLocks/>
          </p:cNvPicPr>
          <p:nvPr>
            <p:custDataLst>
              <p:tags r:id="rId1"/>
            </p:custDataLst>
          </p:nvPr>
        </p:nvPicPr>
        <p:blipFill>
          <a:blip r:embed="rId4"/>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26082655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88328C-168C-21E7-4A8C-025EAFC920D2}"/>
              </a:ext>
            </a:extLst>
          </p:cNvPr>
          <p:cNvPicPr>
            <a:picLocks/>
          </p:cNvPicPr>
          <p:nvPr>
            <p:custDataLst>
              <p:tags r:id="rId1"/>
            </p:custDataLst>
          </p:nvPr>
        </p:nvPicPr>
        <p:blipFill>
          <a:blip r:embed="rId4"/>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10528753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FA1CFC12-7610-4D93-B698-4864DF30D8CA}"/>
              </a:ext>
            </a:extLst>
          </p:cNvPr>
          <p:cNvSpPr>
            <a:spLocks noGrp="1"/>
          </p:cNvSpPr>
          <p:nvPr>
            <p:ph sz="half" idx="1"/>
          </p:nvPr>
        </p:nvSpPr>
        <p:spPr>
          <a:xfrm>
            <a:off x="581194" y="1956391"/>
            <a:ext cx="3863216" cy="4467523"/>
          </a:xfrm>
        </p:spPr>
        <p:txBody>
          <a:bodyPr vert="horz" lIns="0" tIns="45720" rIns="0" bIns="45720" rtlCol="0" anchor="t">
            <a:normAutofit/>
          </a:bodyPr>
          <a:lstStyle/>
          <a:p>
            <a:r>
              <a:rPr lang="en-US" dirty="0"/>
              <a:t>Avoid expletives: there is, there are, here is, it is, it was</a:t>
            </a:r>
          </a:p>
          <a:p>
            <a:r>
              <a:rPr lang="en-US" dirty="0"/>
              <a:t>Creates wishy-washy sentences</a:t>
            </a:r>
          </a:p>
          <a:p>
            <a:r>
              <a:rPr lang="en-US" dirty="0"/>
              <a:t>Find the hidden verb</a:t>
            </a:r>
          </a:p>
          <a:p>
            <a:r>
              <a:rPr lang="en-US" i="1" dirty="0"/>
              <a:t>It was never the Trustee’s intention to distribute the funds.</a:t>
            </a:r>
          </a:p>
          <a:p>
            <a:r>
              <a:rPr lang="en-US" i="1" dirty="0"/>
              <a:t>The Trustee never intended to distribute the funds.</a:t>
            </a:r>
          </a:p>
        </p:txBody>
      </p:sp>
      <p:pic>
        <p:nvPicPr>
          <p:cNvPr id="11" name="Content Placeholder 10" descr="A picture containing text&#10;&#10;Description automatically generated">
            <a:extLst>
              <a:ext uri="{FF2B5EF4-FFF2-40B4-BE49-F238E27FC236}">
                <a16:creationId xmlns:a16="http://schemas.microsoft.com/office/drawing/2014/main" id="{F72590ED-5FDE-4F62-96C0-755973762B91}"/>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tretch>
            <a:fillRect/>
          </a:stretch>
        </p:blipFill>
        <p:spPr>
          <a:xfrm>
            <a:off x="4983748" y="1956391"/>
            <a:ext cx="6336912" cy="4467523"/>
          </a:xfrm>
          <a:prstGeom prst="rect">
            <a:avLst/>
          </a:prstGeom>
          <a:noFill/>
        </p:spPr>
      </p:pic>
      <p:sp>
        <p:nvSpPr>
          <p:cNvPr id="7" name="Title 6">
            <a:extLst>
              <a:ext uri="{FF2B5EF4-FFF2-40B4-BE49-F238E27FC236}">
                <a16:creationId xmlns:a16="http://schemas.microsoft.com/office/drawing/2014/main" id="{10CEC96E-9B2F-46DB-9BF5-8B603E11CF5A}"/>
              </a:ext>
            </a:extLst>
          </p:cNvPr>
          <p:cNvSpPr>
            <a:spLocks noGrp="1"/>
          </p:cNvSpPr>
          <p:nvPr>
            <p:ph type="title"/>
          </p:nvPr>
        </p:nvSpPr>
        <p:spPr>
          <a:xfrm>
            <a:off x="581192" y="702156"/>
            <a:ext cx="11029616" cy="740156"/>
          </a:xfrm>
        </p:spPr>
        <p:txBody>
          <a:bodyPr vert="horz" lIns="91440" tIns="45720" rIns="91440" bIns="45720" rtlCol="0" anchor="t">
            <a:normAutofit/>
          </a:bodyPr>
          <a:lstStyle/>
          <a:p>
            <a:r>
              <a:rPr lang="en-US" dirty="0"/>
              <a:t>Brevity: Eliminate Expletives</a:t>
            </a:r>
          </a:p>
        </p:txBody>
      </p:sp>
    </p:spTree>
    <p:extLst>
      <p:ext uri="{BB962C8B-B14F-4D97-AF65-F5344CB8AC3E}">
        <p14:creationId xmlns:p14="http://schemas.microsoft.com/office/powerpoint/2010/main" val="418547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681D2B-883E-2462-C89F-7EF20AF0AF42}"/>
              </a:ext>
            </a:extLst>
          </p:cNvPr>
          <p:cNvPicPr>
            <a:picLocks/>
          </p:cNvPicPr>
          <p:nvPr>
            <p:custDataLst>
              <p:tags r:id="rId1"/>
            </p:custDataLst>
          </p:nvPr>
        </p:nvPicPr>
        <p:blipFill>
          <a:blip r:embed="rId4"/>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7411391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7E4870-387C-9737-B9CA-6D42699D8384}"/>
              </a:ext>
            </a:extLst>
          </p:cNvPr>
          <p:cNvSpPr>
            <a:spLocks noGrp="1"/>
          </p:cNvSpPr>
          <p:nvPr>
            <p:ph type="title"/>
          </p:nvPr>
        </p:nvSpPr>
        <p:spPr>
          <a:xfrm>
            <a:off x="581192" y="702156"/>
            <a:ext cx="11029616" cy="740156"/>
          </a:xfrm>
        </p:spPr>
        <p:txBody>
          <a:bodyPr anchor="t">
            <a:normAutofit/>
          </a:bodyPr>
          <a:lstStyle/>
          <a:p>
            <a:r>
              <a:rPr lang="en-US" sz="3100" dirty="0"/>
              <a:t>Characteristics of a quality response: concise</a:t>
            </a:r>
          </a:p>
        </p:txBody>
      </p:sp>
      <p:graphicFrame>
        <p:nvGraphicFramePr>
          <p:cNvPr id="28" name="Content Placeholder 7">
            <a:extLst>
              <a:ext uri="{FF2B5EF4-FFF2-40B4-BE49-F238E27FC236}">
                <a16:creationId xmlns:a16="http://schemas.microsoft.com/office/drawing/2014/main" id="{03C29ADE-7E0D-D98C-F740-B81E97A924AC}"/>
              </a:ext>
            </a:extLst>
          </p:cNvPr>
          <p:cNvGraphicFramePr/>
          <p:nvPr/>
        </p:nvGraphicFramePr>
        <p:xfrm>
          <a:off x="581192" y="1890876"/>
          <a:ext cx="11029615" cy="4084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52272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rge skydiving group mid-air">
            <a:extLst>
              <a:ext uri="{FF2B5EF4-FFF2-40B4-BE49-F238E27FC236}">
                <a16:creationId xmlns:a16="http://schemas.microsoft.com/office/drawing/2014/main" id="{4EA8176B-7044-EE60-1E7F-2BE8443E7BE3}"/>
              </a:ext>
            </a:extLst>
          </p:cNvPr>
          <p:cNvPicPr>
            <a:picLocks noChangeAspect="1"/>
          </p:cNvPicPr>
          <p:nvPr/>
        </p:nvPicPr>
        <p:blipFill rotWithShape="1">
          <a:blip r:embed="rId2"/>
          <a:srcRect l="16595" r="15427"/>
          <a:stretch/>
        </p:blipFill>
        <p:spPr>
          <a:xfrm>
            <a:off x="5181599" y="10"/>
            <a:ext cx="7010400" cy="6857990"/>
          </a:xfrm>
          <a:custGeom>
            <a:avLst/>
            <a:gdLst>
              <a:gd name="connsiteX0" fmla="*/ 0 w 7010400"/>
              <a:gd name="connsiteY0" fmla="*/ 0 h 6858000"/>
              <a:gd name="connsiteX1" fmla="*/ 7010400 w 7010400"/>
              <a:gd name="connsiteY1" fmla="*/ 0 h 6858000"/>
              <a:gd name="connsiteX2" fmla="*/ 7010400 w 7010400"/>
              <a:gd name="connsiteY2" fmla="*/ 6858000 h 6858000"/>
              <a:gd name="connsiteX3" fmla="*/ 0 w 7010400"/>
              <a:gd name="connsiteY3" fmla="*/ 6858000 h 6858000"/>
              <a:gd name="connsiteX4" fmla="*/ 0 w 7010400"/>
              <a:gd name="connsiteY4" fmla="*/ 2620396 h 6858000"/>
              <a:gd name="connsiteX5" fmla="*/ 508001 w 7010400"/>
              <a:gd name="connsiteY5" fmla="*/ 2620396 h 6858000"/>
              <a:gd name="connsiteX6" fmla="*/ 508001 w 7010400"/>
              <a:gd name="connsiteY6" fmla="*/ 2239395 h 6858000"/>
              <a:gd name="connsiteX7" fmla="*/ 0 w 7010400"/>
              <a:gd name="connsiteY7" fmla="*/ 223939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10400" h="6858000">
                <a:moveTo>
                  <a:pt x="0" y="0"/>
                </a:moveTo>
                <a:lnTo>
                  <a:pt x="7010400" y="0"/>
                </a:lnTo>
                <a:lnTo>
                  <a:pt x="7010400" y="6858000"/>
                </a:lnTo>
                <a:lnTo>
                  <a:pt x="0" y="6858000"/>
                </a:lnTo>
                <a:lnTo>
                  <a:pt x="0" y="2620396"/>
                </a:lnTo>
                <a:lnTo>
                  <a:pt x="508001" y="2620396"/>
                </a:lnTo>
                <a:lnTo>
                  <a:pt x="508001" y="2239395"/>
                </a:lnTo>
                <a:lnTo>
                  <a:pt x="0" y="2239395"/>
                </a:lnTo>
                <a:close/>
              </a:path>
            </a:pathLst>
          </a:custGeom>
          <a:noFill/>
        </p:spPr>
      </p:pic>
      <p:sp>
        <p:nvSpPr>
          <p:cNvPr id="3" name="Content Placeholder 2">
            <a:extLst>
              <a:ext uri="{FF2B5EF4-FFF2-40B4-BE49-F238E27FC236}">
                <a16:creationId xmlns:a16="http://schemas.microsoft.com/office/drawing/2014/main" id="{47D74B7F-DA9A-420D-8FAC-82A821952C24}"/>
              </a:ext>
            </a:extLst>
          </p:cNvPr>
          <p:cNvSpPr>
            <a:spLocks noGrp="1"/>
          </p:cNvSpPr>
          <p:nvPr>
            <p:ph sz="half" idx="1"/>
          </p:nvPr>
        </p:nvSpPr>
        <p:spPr>
          <a:xfrm>
            <a:off x="581194" y="2720636"/>
            <a:ext cx="3863216" cy="3634317"/>
          </a:xfrm>
        </p:spPr>
        <p:txBody>
          <a:bodyPr anchor="t">
            <a:normAutofit/>
          </a:bodyPr>
          <a:lstStyle/>
          <a:p>
            <a:r>
              <a:rPr lang="en-US" dirty="0"/>
              <a:t>Preparation and process</a:t>
            </a:r>
          </a:p>
          <a:p>
            <a:r>
              <a:rPr lang="en-US" dirty="0"/>
              <a:t>Audience and purpose</a:t>
            </a:r>
          </a:p>
          <a:p>
            <a:r>
              <a:rPr lang="en-US" dirty="0"/>
              <a:t>Characteristics of a quality response</a:t>
            </a:r>
          </a:p>
          <a:p>
            <a:pPr lvl="1"/>
            <a:r>
              <a:rPr lang="en-US" dirty="0"/>
              <a:t>Quick</a:t>
            </a:r>
          </a:p>
          <a:p>
            <a:pPr lvl="1"/>
            <a:r>
              <a:rPr lang="en-US" dirty="0"/>
              <a:t>Clear</a:t>
            </a:r>
          </a:p>
          <a:p>
            <a:pPr lvl="1"/>
            <a:r>
              <a:rPr lang="en-US" dirty="0"/>
              <a:t>Concise</a:t>
            </a:r>
          </a:p>
        </p:txBody>
      </p:sp>
      <p:sp>
        <p:nvSpPr>
          <p:cNvPr id="2" name="Title 1">
            <a:extLst>
              <a:ext uri="{FF2B5EF4-FFF2-40B4-BE49-F238E27FC236}">
                <a16:creationId xmlns:a16="http://schemas.microsoft.com/office/drawing/2014/main" id="{5322C02E-282C-43A7-8F89-758C830E7B35}"/>
              </a:ext>
            </a:extLst>
          </p:cNvPr>
          <p:cNvSpPr>
            <a:spLocks noGrp="1"/>
          </p:cNvSpPr>
          <p:nvPr>
            <p:ph type="title"/>
          </p:nvPr>
        </p:nvSpPr>
        <p:spPr>
          <a:xfrm>
            <a:off x="581192" y="1304660"/>
            <a:ext cx="3863216" cy="1415976"/>
          </a:xfrm>
        </p:spPr>
        <p:txBody>
          <a:bodyPr anchor="t">
            <a:normAutofit/>
          </a:bodyPr>
          <a:lstStyle/>
          <a:p>
            <a:r>
              <a:rPr lang="en-US" dirty="0"/>
              <a:t>Agenda</a:t>
            </a:r>
          </a:p>
        </p:txBody>
      </p:sp>
    </p:spTree>
    <p:extLst>
      <p:ext uri="{BB962C8B-B14F-4D97-AF65-F5344CB8AC3E}">
        <p14:creationId xmlns:p14="http://schemas.microsoft.com/office/powerpoint/2010/main" val="33197492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clapping&#10;&#10;Description automatically generated">
            <a:extLst>
              <a:ext uri="{FF2B5EF4-FFF2-40B4-BE49-F238E27FC236}">
                <a16:creationId xmlns:a16="http://schemas.microsoft.com/office/drawing/2014/main" id="{9B78FA8E-D06E-2F59-B521-C67777B5745C}"/>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2736" b="41006"/>
          <a:stretch/>
        </p:blipFill>
        <p:spPr>
          <a:xfrm>
            <a:off x="17" y="10"/>
            <a:ext cx="12191985" cy="4578340"/>
          </a:xfrm>
          <a:prstGeom prst="rect">
            <a:avLst/>
          </a:prstGeom>
          <a:noFill/>
        </p:spPr>
      </p:pic>
      <p:sp>
        <p:nvSpPr>
          <p:cNvPr id="6" name="Title 5">
            <a:extLst>
              <a:ext uri="{FF2B5EF4-FFF2-40B4-BE49-F238E27FC236}">
                <a16:creationId xmlns:a16="http://schemas.microsoft.com/office/drawing/2014/main" id="{03B35AA3-D0EC-4CB5-A092-4C5CF7B95B53}"/>
              </a:ext>
            </a:extLst>
          </p:cNvPr>
          <p:cNvSpPr>
            <a:spLocks noGrp="1"/>
          </p:cNvSpPr>
          <p:nvPr>
            <p:ph type="title"/>
          </p:nvPr>
        </p:nvSpPr>
        <p:spPr>
          <a:xfrm>
            <a:off x="1097280" y="4799362"/>
            <a:ext cx="10113645" cy="743682"/>
          </a:xfrm>
        </p:spPr>
        <p:txBody>
          <a:bodyPr vert="horz" lIns="91440" tIns="0" rIns="91440" bIns="0" rtlCol="0" anchor="b">
            <a:normAutofit/>
          </a:bodyPr>
          <a:lstStyle/>
          <a:p>
            <a:pPr>
              <a:lnSpc>
                <a:spcPct val="90000"/>
              </a:lnSpc>
            </a:pPr>
            <a:r>
              <a:rPr lang="en-US" sz="2500" b="0" kern="1200" cap="all" dirty="0">
                <a:latin typeface="+mj-lt"/>
                <a:ea typeface="+mj-ea"/>
                <a:cs typeface="+mj-cs"/>
              </a:rPr>
              <a:t>Advice and Counsel through email</a:t>
            </a:r>
            <a:br>
              <a:rPr lang="en-US" sz="2500" b="0" kern="1200" cap="all" dirty="0">
                <a:latin typeface="+mj-lt"/>
                <a:ea typeface="+mj-ea"/>
                <a:cs typeface="+mj-cs"/>
              </a:rPr>
            </a:br>
            <a:endParaRPr lang="en-US" sz="2500" b="0" kern="1200" cap="all" dirty="0">
              <a:latin typeface="+mj-lt"/>
              <a:ea typeface="+mj-ea"/>
              <a:cs typeface="+mj-cs"/>
            </a:endParaRPr>
          </a:p>
        </p:txBody>
      </p:sp>
      <p:sp>
        <p:nvSpPr>
          <p:cNvPr id="5" name="Subtitle 2">
            <a:extLst>
              <a:ext uri="{FF2B5EF4-FFF2-40B4-BE49-F238E27FC236}">
                <a16:creationId xmlns:a16="http://schemas.microsoft.com/office/drawing/2014/main" id="{63C504B1-916A-4972-BE04-AC3471E40E4F}"/>
              </a:ext>
            </a:extLst>
          </p:cNvPr>
          <p:cNvSpPr txBox="1">
            <a:spLocks/>
          </p:cNvSpPr>
          <p:nvPr/>
        </p:nvSpPr>
        <p:spPr>
          <a:xfrm>
            <a:off x="1097279" y="5715000"/>
            <a:ext cx="10113264" cy="609600"/>
          </a:xfrm>
          <a:prstGeom prst="rect">
            <a:avLst/>
          </a:prstGeom>
        </p:spPr>
        <p:txBody>
          <a:bodyPr vert="horz" lIns="91440" tIns="0" rIns="91440" bIns="0" rtlCol="0" anchor="ctr">
            <a:norm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spcBef>
                <a:spcPts val="0"/>
              </a:spcBef>
              <a:spcAft>
                <a:spcPts val="450"/>
              </a:spcAft>
              <a:buNone/>
            </a:pPr>
            <a:r>
              <a:rPr lang="en-US" sz="1350" kern="1200" cap="small" dirty="0">
                <a:solidFill>
                  <a:srgbClr val="FFFFFF"/>
                </a:solidFill>
                <a:latin typeface="+mn-lt"/>
                <a:ea typeface="+mn-ea"/>
                <a:cs typeface="+mn-cs"/>
              </a:rPr>
              <a:t>Chris Foster for ABC </a:t>
            </a:r>
            <a:r>
              <a:rPr lang="en-US" sz="1350" kern="1200" cap="small" dirty="0" err="1">
                <a:solidFill>
                  <a:srgbClr val="FFFFFF"/>
                </a:solidFill>
                <a:latin typeface="+mn-lt"/>
                <a:ea typeface="+mn-ea"/>
                <a:cs typeface="+mn-cs"/>
              </a:rPr>
              <a:t>LawFirm</a:t>
            </a:r>
            <a:r>
              <a:rPr lang="en-US" sz="1350" kern="1200" cap="small" dirty="0">
                <a:solidFill>
                  <a:srgbClr val="FFFFFF"/>
                </a:solidFill>
                <a:latin typeface="+mn-lt"/>
                <a:ea typeface="+mn-ea"/>
                <a:cs typeface="+mn-cs"/>
              </a:rPr>
              <a:t> P.C.</a:t>
            </a:r>
          </a:p>
        </p:txBody>
      </p:sp>
      <p:sp>
        <p:nvSpPr>
          <p:cNvPr id="9" name="TextBox 8">
            <a:extLst>
              <a:ext uri="{FF2B5EF4-FFF2-40B4-BE49-F238E27FC236}">
                <a16:creationId xmlns:a16="http://schemas.microsoft.com/office/drawing/2014/main" id="{9EA0F704-ADD8-74C5-0972-50A6259BB8E3}"/>
              </a:ext>
            </a:extLst>
          </p:cNvPr>
          <p:cNvSpPr txBox="1"/>
          <p:nvPr/>
        </p:nvSpPr>
        <p:spPr>
          <a:xfrm>
            <a:off x="9987552" y="4378295"/>
            <a:ext cx="2204450"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4" tooltip="https://disasteravoidanceexperts.com/meeting-planners-speakers-bureaus/">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dirty="0">
              <a:solidFill>
                <a:srgbClr val="FFFFFF"/>
              </a:solidFill>
            </a:endParaRPr>
          </a:p>
        </p:txBody>
      </p:sp>
    </p:spTree>
    <p:extLst>
      <p:ext uri="{BB962C8B-B14F-4D97-AF65-F5344CB8AC3E}">
        <p14:creationId xmlns:p14="http://schemas.microsoft.com/office/powerpoint/2010/main" val="409086434"/>
      </p:ext>
    </p:extLst>
  </p:cSld>
  <p:clrMapOvr>
    <a:masterClrMapping/>
  </p:clrMapOvr>
  <mc:AlternateContent xmlns:mc="http://schemas.openxmlformats.org/markup-compatibility/2006" xmlns:p14="http://schemas.microsoft.com/office/powerpoint/2010/main">
    <mc:Choice Requires="p14">
      <p:transition spd="slow" p14:dur="2000" advTm="6174"/>
    </mc:Choice>
    <mc:Fallback xmlns="">
      <p:transition spd="slow" advTm="617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RESGUID" val="304464ab-1524-4cc4-bf1e-1b74522153e2"/>
</p:tagLst>
</file>

<file path=ppt/tags/tag2.xml><?xml version="1.0" encoding="utf-8"?>
<p:tagLst xmlns:a="http://schemas.openxmlformats.org/drawingml/2006/main" xmlns:r="http://schemas.openxmlformats.org/officeDocument/2006/relationships" xmlns:p="http://schemas.openxmlformats.org/presentationml/2006/main">
  <p:tag name="__PE_POLL_EMBED_ID" val="29c8ab97-e60d-44fa-bbeb-ec43e08b2ff3"/>
</p:tagLst>
</file>

<file path=ppt/tags/tag3.xml><?xml version="1.0" encoding="utf-8"?>
<p:tagLst xmlns:a="http://schemas.openxmlformats.org/drawingml/2006/main" xmlns:r="http://schemas.openxmlformats.org/officeDocument/2006/relationships" xmlns:p="http://schemas.openxmlformats.org/presentationml/2006/main">
  <p:tag name="__PE_POLL_EMBED_ID" val="ac939774-b934-4dd4-bdea-a2aed3f673c9"/>
</p:tagLst>
</file>

<file path=ppt/tags/tag4.xml><?xml version="1.0" encoding="utf-8"?>
<p:tagLst xmlns:a="http://schemas.openxmlformats.org/drawingml/2006/main" xmlns:r="http://schemas.openxmlformats.org/officeDocument/2006/relationships" xmlns:p="http://schemas.openxmlformats.org/presentationml/2006/main">
  <p:tag name="__PE_POLL_EMBED_ID" val="609bc597-44e5-4d81-bc43-ed6e7872eb27"/>
</p:tagLst>
</file>

<file path=ppt/tags/tag5.xml><?xml version="1.0" encoding="utf-8"?>
<p:tagLst xmlns:a="http://schemas.openxmlformats.org/drawingml/2006/main" xmlns:r="http://schemas.openxmlformats.org/officeDocument/2006/relationships" xmlns:p="http://schemas.openxmlformats.org/presentationml/2006/main">
  <p:tag name="__PE_POLL_EMBED_ID" val="18139c26-08ea-4f11-9b93-5a17758936e8"/>
</p:tagLst>
</file>

<file path=ppt/tags/tag6.xml><?xml version="1.0" encoding="utf-8"?>
<p:tagLst xmlns:a="http://schemas.openxmlformats.org/drawingml/2006/main" xmlns:r="http://schemas.openxmlformats.org/officeDocument/2006/relationships" xmlns:p="http://schemas.openxmlformats.org/presentationml/2006/main">
  <p:tag name="__PE_POLL_EMBED_ID" val="61491b83-f82b-43f3-b91d-2d807534580e"/>
</p:tagLst>
</file>

<file path=ppt/tags/tag7.xml><?xml version="1.0" encoding="utf-8"?>
<p:tagLst xmlns:a="http://schemas.openxmlformats.org/drawingml/2006/main" xmlns:r="http://schemas.openxmlformats.org/officeDocument/2006/relationships" xmlns:p="http://schemas.openxmlformats.org/presentationml/2006/main">
  <p:tag name="__PE_POLL_EMBED_ID" val="2e3f4caa-6e01-4825-a64e-4b88d9275de7"/>
</p:tagLst>
</file>

<file path=ppt/tags/tag8.xml><?xml version="1.0" encoding="utf-8"?>
<p:tagLst xmlns:a="http://schemas.openxmlformats.org/drawingml/2006/main" xmlns:r="http://schemas.openxmlformats.org/officeDocument/2006/relationships" xmlns:p="http://schemas.openxmlformats.org/presentationml/2006/main">
  <p:tag name="__PE_POLL_EMBED_ID" val="5ea9507a-b703-4165-b171-88c1999c5fac"/>
</p:tagLst>
</file>

<file path=ppt/tags/tag9.xml><?xml version="1.0" encoding="utf-8"?>
<p:tagLst xmlns:a="http://schemas.openxmlformats.org/drawingml/2006/main" xmlns:r="http://schemas.openxmlformats.org/officeDocument/2006/relationships" xmlns:p="http://schemas.openxmlformats.org/presentationml/2006/main">
  <p:tag name="__PE_POLL_EMBED_ID" val="84ecf01e-e4ce-4d7d-bb4d-deda66d76ffa"/>
</p:tagLst>
</file>

<file path=ppt/tags/tag10.xml><?xml version="1.0" encoding="utf-8"?>
<p:tagLst xmlns:a="http://schemas.openxmlformats.org/drawingml/2006/main" xmlns:r="http://schemas.openxmlformats.org/officeDocument/2006/relationships" xmlns:p="http://schemas.openxmlformats.org/presentationml/2006/main">
  <p:tag name="__PE_POLL_EMBED_ID" val="495b2d69-6667-4a9e-82fd-e869426ac87a"/>
</p:tagLst>
</file>

<file path=ppt/tags/tag11.xml><?xml version="1.0" encoding="utf-8"?>
<p:tagLst xmlns:a="http://schemas.openxmlformats.org/drawingml/2006/main" xmlns:r="http://schemas.openxmlformats.org/officeDocument/2006/relationships" xmlns:p="http://schemas.openxmlformats.org/presentationml/2006/main">
  <p:tag name="__PE_POLL_EMBED_ID" val="a2192761-b29b-42a5-a33f-c2f1047098a5"/>
</p:tagLst>
</file>

<file path=ppt/tags/tag12.xml><?xml version="1.0" encoding="utf-8"?>
<p:tagLst xmlns:a="http://schemas.openxmlformats.org/drawingml/2006/main" xmlns:r="http://schemas.openxmlformats.org/officeDocument/2006/relationships" xmlns:p="http://schemas.openxmlformats.org/presentationml/2006/main">
  <p:tag name="__PE_POLL_EMBED_ID" val="07ab4c41-8fde-49ce-b0c5-03829df30526"/>
</p:tagLst>
</file>

<file path=ppt/tags/tag13.xml><?xml version="1.0" encoding="utf-8"?>
<p:tagLst xmlns:a="http://schemas.openxmlformats.org/drawingml/2006/main" xmlns:r="http://schemas.openxmlformats.org/officeDocument/2006/relationships" xmlns:p="http://schemas.openxmlformats.org/presentationml/2006/main">
  <p:tag name="__PE_POLL_EMBED_ID" val="d75b3b5e-482c-4722-9a0f-4def1651e62a"/>
</p:tagLst>
</file>

<file path=ppt/theme/theme1.xml><?xml version="1.0" encoding="utf-8"?>
<a:theme xmlns:a="http://schemas.openxmlformats.org/drawingml/2006/main" name="DividendVTI">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Minimalist_Light_Sales Pitch_01_Win32_AS_v4" id="{AE3810B2-EB50-490A-9B4E-9FA07A4550C3}" vid="{D5F0F717-C359-4A2D-BDB0-CA99CA6877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b385d60f68dd989dca1fdc827799d85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911b479caf7b199da365455750e457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B17DF47-B23F-4BE1-BFEA-606A2B2788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435A0B9-5F49-415F-9BEE-591FDACE98D1}">
  <ds:schemaRefs>
    <ds:schemaRef ds:uri="http://schemas.microsoft.com/sharepoint/v3/contenttype/forms"/>
  </ds:schemaRefs>
</ds:datastoreItem>
</file>

<file path=customXml/itemProps3.xml><?xml version="1.0" encoding="utf-8"?>
<ds:datastoreItem xmlns:ds="http://schemas.openxmlformats.org/officeDocument/2006/customXml" ds:itemID="{ADC43B05-D266-4257-98DE-FF9D8CEDAE76}">
  <ds:schemaRefs>
    <ds:schemaRef ds:uri="http://schemas.microsoft.com/office/infopath/2007/PartnerControls"/>
    <ds:schemaRef ds:uri="http://purl.org/dc/terms/"/>
    <ds:schemaRef ds:uri="http://schemas.microsoft.com/office/2006/metadata/properties"/>
    <ds:schemaRef ds:uri="71af3243-3dd4-4a8d-8c0d-dd76da1f02a5"/>
    <ds:schemaRef ds:uri="http://www.w3.org/XML/1998/namespace"/>
    <ds:schemaRef ds:uri="http://schemas.openxmlformats.org/package/2006/metadata/core-properties"/>
    <ds:schemaRef ds:uri="http://schemas.microsoft.com/office/2006/documentManagement/types"/>
    <ds:schemaRef ds:uri="http://purl.org/dc/dcmitype/"/>
    <ds:schemaRef ds:uri="16c05727-aa75-4e4a-9b5f-8a80a1165891"/>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4243</TotalTime>
  <Words>3950</Words>
  <Application>Microsoft Office PowerPoint</Application>
  <PresentationFormat>Widescreen</PresentationFormat>
  <Paragraphs>390</Paragraphs>
  <Slides>49</Slides>
  <Notes>33</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Arial</vt:lpstr>
      <vt:lpstr>Calibri</vt:lpstr>
      <vt:lpstr>Garamond</vt:lpstr>
      <vt:lpstr>Helvetica Light</vt:lpstr>
      <vt:lpstr>Trebuchet MS</vt:lpstr>
      <vt:lpstr>Wingdings</vt:lpstr>
      <vt:lpstr>Wingdings 2</vt:lpstr>
      <vt:lpstr>DividendVTI</vt:lpstr>
      <vt:lpstr>Advice and Counsel through email </vt:lpstr>
      <vt:lpstr>Email overload: Why!</vt:lpstr>
      <vt:lpstr>PowerPoint Presentation</vt:lpstr>
      <vt:lpstr>Agenda</vt:lpstr>
      <vt:lpstr>Four stages of the writing process</vt:lpstr>
      <vt:lpstr>Clarify the question and the timing</vt:lpstr>
      <vt:lpstr>PowerPoint Presentation</vt:lpstr>
      <vt:lpstr>Agenda</vt:lpstr>
      <vt:lpstr>nature of Audience</vt:lpstr>
      <vt:lpstr>PowerPoint Presentation</vt:lpstr>
      <vt:lpstr>Readers of your guidance</vt:lpstr>
      <vt:lpstr>purpose</vt:lpstr>
      <vt:lpstr>PowerPoint Presentation</vt:lpstr>
      <vt:lpstr>Agenda</vt:lpstr>
      <vt:lpstr>Characteristics of a quality response: Quick</vt:lpstr>
      <vt:lpstr>PowerPoint Presentation</vt:lpstr>
      <vt:lpstr>Email openers</vt:lpstr>
      <vt:lpstr>Characteristics of a quality response: CLEAR</vt:lpstr>
      <vt:lpstr>PowerPoint Presentation</vt:lpstr>
      <vt:lpstr>Use structural Cues</vt:lpstr>
      <vt:lpstr>PowerPoint Presentation</vt:lpstr>
      <vt:lpstr>Use Structural Cues</vt:lpstr>
      <vt:lpstr>Characteristics of a quality response: concise</vt:lpstr>
      <vt:lpstr>Three skills involved</vt:lpstr>
      <vt:lpstr>Use plain language</vt:lpstr>
      <vt:lpstr>Reduce Zombie nouns</vt:lpstr>
      <vt:lpstr>PowerPoint Presentation</vt:lpstr>
      <vt:lpstr>Rehabilitate “Of’s”</vt:lpstr>
      <vt:lpstr>PowerPoint Presentation</vt:lpstr>
      <vt:lpstr>PowerPoint Presentation</vt:lpstr>
      <vt:lpstr>The combination of these three reforms—insurance market regulations, a coverage mandate, and tax credits—enabled Massachusetts to drastically reduce its uninsured rate.   King v. Burwell, 576 U.S. 988 (2015)</vt:lpstr>
      <vt:lpstr>Answer: Not “To Be”</vt:lpstr>
      <vt:lpstr>PowerPoint Presentation</vt:lpstr>
      <vt:lpstr>PowerPoint Presentation</vt:lpstr>
      <vt:lpstr>Sentence Structure: Sentence Basics</vt:lpstr>
      <vt:lpstr>Subject - Verb – Object Interrupters</vt:lpstr>
      <vt:lpstr>Subject - Verb – Object Interrupters</vt:lpstr>
      <vt:lpstr>Subject - Verb – Object Interrupters</vt:lpstr>
      <vt:lpstr>Passive Voice</vt:lpstr>
      <vt:lpstr>Active Voice</vt:lpstr>
      <vt:lpstr>PowerPoint Presentation</vt:lpstr>
      <vt:lpstr>PowerPoint Presentation</vt:lpstr>
      <vt:lpstr>PowerPoint Presentation</vt:lpstr>
      <vt:lpstr>PowerPoint Presentation</vt:lpstr>
      <vt:lpstr>Brevity: Eliminate Expletives</vt:lpstr>
      <vt:lpstr>PowerPoint Presentation</vt:lpstr>
      <vt:lpstr>Characteristics of a quality response: concise</vt:lpstr>
      <vt:lpstr>Agenda</vt:lpstr>
      <vt:lpstr>Advice and Counsel through email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Email etiquette and respect: strategy and tactics</dc:title>
  <dc:creator>Christopher Foster</dc:creator>
  <cp:lastModifiedBy>Carl Foster</cp:lastModifiedBy>
  <cp:revision>9</cp:revision>
  <cp:lastPrinted>2023-07-13T17:19:01Z</cp:lastPrinted>
  <dcterms:created xsi:type="dcterms:W3CDTF">2021-01-06T16:01:19Z</dcterms:created>
  <dcterms:modified xsi:type="dcterms:W3CDTF">2023-08-27T21:17:44Z</dcterms:modified>
</cp:coreProperties>
</file>