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handoutMasterIdLst>
    <p:handoutMasterId r:id="rId9"/>
  </p:handoutMasterIdLst>
  <p:sldIdLst>
    <p:sldId id="256" r:id="rId2"/>
    <p:sldId id="267" r:id="rId3"/>
    <p:sldId id="261" r:id="rId4"/>
    <p:sldId id="263" r:id="rId5"/>
    <p:sldId id="264" r:id="rId6"/>
    <p:sldId id="266"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A8333"/>
    <a:srgbClr val="88BE46"/>
    <a:srgbClr val="1C8CCC"/>
    <a:srgbClr val="1F304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48"/>
  </p:normalViewPr>
  <p:slideViewPr>
    <p:cSldViewPr snapToGrid="0">
      <p:cViewPr varScale="1">
        <p:scale>
          <a:sx n="79" d="100"/>
          <a:sy n="79" d="100"/>
        </p:scale>
        <p:origin x="567"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2DC5B8A-8BE7-655F-E19C-5D81C792059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t>page#</a:t>
            </a:r>
          </a:p>
        </p:txBody>
      </p:sp>
      <p:sp>
        <p:nvSpPr>
          <p:cNvPr id="3" name="Date Placeholder 2">
            <a:extLst>
              <a:ext uri="{FF2B5EF4-FFF2-40B4-BE49-F238E27FC236}">
                <a16:creationId xmlns:a16="http://schemas.microsoft.com/office/drawing/2014/main" id="{8E503049-3958-6A28-225A-6CDFCFEB614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B7FAEC7-5C12-9E47-8E31-5254F5BA16FE}" type="datetimeFigureOut">
              <a:rPr lang="en-US" smtClean="0"/>
              <a:t>10/23/2023</a:t>
            </a:fld>
            <a:endParaRPr lang="en-US"/>
          </a:p>
        </p:txBody>
      </p:sp>
      <p:sp>
        <p:nvSpPr>
          <p:cNvPr id="4" name="Footer Placeholder 3">
            <a:extLst>
              <a:ext uri="{FF2B5EF4-FFF2-40B4-BE49-F238E27FC236}">
                <a16:creationId xmlns:a16="http://schemas.microsoft.com/office/drawing/2014/main" id="{C0D1D23F-D49D-2EEC-867D-C41A090611A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C173A95-185E-2030-E904-79FC1FFB856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BE9CDE3-2BE9-6948-A998-FB642A81475B}" type="slidenum">
              <a:rPr lang="en-US" smtClean="0"/>
              <a:t>‹#›</a:t>
            </a:fld>
            <a:endParaRPr lang="en-US"/>
          </a:p>
        </p:txBody>
      </p:sp>
    </p:spTree>
    <p:extLst>
      <p:ext uri="{BB962C8B-B14F-4D97-AF65-F5344CB8AC3E}">
        <p14:creationId xmlns:p14="http://schemas.microsoft.com/office/powerpoint/2010/main" val="157015684"/>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t>page#</a:t>
            </a: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2EB5A6-A744-4740-8ED2-87B037711897}" type="datetimeFigureOut">
              <a:rPr lang="en-US" smtClean="0"/>
              <a:t>10/18/2023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5F9B40-B909-FC4E-A522-1FA161E08283}" type="slidenum">
              <a:rPr lang="en-US" smtClean="0"/>
              <a:t>‹#›</a:t>
            </a:fld>
            <a:endParaRPr lang="en-US"/>
          </a:p>
        </p:txBody>
      </p:sp>
    </p:spTree>
    <p:extLst>
      <p:ext uri="{BB962C8B-B14F-4D97-AF65-F5344CB8AC3E}">
        <p14:creationId xmlns:p14="http://schemas.microsoft.com/office/powerpoint/2010/main" val="1006541737"/>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5D82E-366E-06A1-23BA-392449C5107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AA321B7-0272-4746-43CD-03BF03A352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E64C30E-AE0C-4A74-38DD-DE8073E49ED7}"/>
              </a:ext>
            </a:extLst>
          </p:cNvPr>
          <p:cNvSpPr>
            <a:spLocks noGrp="1"/>
          </p:cNvSpPr>
          <p:nvPr>
            <p:ph type="dt" sz="half" idx="10"/>
          </p:nvPr>
        </p:nvSpPr>
        <p:spPr/>
        <p:txBody>
          <a:bodyPr/>
          <a:lstStyle/>
          <a:p>
            <a:fld id="{09477867-A6AC-0E48-BF22-48ADF43DA96D}" type="datetime1">
              <a:rPr lang="en-US" smtClean="0"/>
              <a:t>10/18/2023</a:t>
            </a:fld>
            <a:endParaRPr lang="en-US"/>
          </a:p>
        </p:txBody>
      </p:sp>
      <p:sp>
        <p:nvSpPr>
          <p:cNvPr id="5" name="Footer Placeholder 4">
            <a:extLst>
              <a:ext uri="{FF2B5EF4-FFF2-40B4-BE49-F238E27FC236}">
                <a16:creationId xmlns:a16="http://schemas.microsoft.com/office/drawing/2014/main" id="{866741D3-CEA6-BE0F-864B-C3CFB68D8F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8D144F-7F10-8B16-0009-688485F41FD8}"/>
              </a:ext>
            </a:extLst>
          </p:cNvPr>
          <p:cNvSpPr>
            <a:spLocks noGrp="1"/>
          </p:cNvSpPr>
          <p:nvPr>
            <p:ph type="sldNum" sz="quarter" idx="12"/>
          </p:nvPr>
        </p:nvSpPr>
        <p:spPr/>
        <p:txBody>
          <a:bodyPr/>
          <a:lstStyle/>
          <a:p>
            <a:fld id="{6D6569C6-462C-8A49-B454-B820563A7B08}" type="slidenum">
              <a:rPr lang="en-US" smtClean="0"/>
              <a:t>‹#›</a:t>
            </a:fld>
            <a:endParaRPr lang="en-US"/>
          </a:p>
        </p:txBody>
      </p:sp>
    </p:spTree>
    <p:extLst>
      <p:ext uri="{BB962C8B-B14F-4D97-AF65-F5344CB8AC3E}">
        <p14:creationId xmlns:p14="http://schemas.microsoft.com/office/powerpoint/2010/main" val="4113232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4EEDC-9755-778B-2C69-2C11935A5FC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696794E-CB71-F2CF-C261-86DFACA0587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5855E5-C6A4-EBE3-EFCB-74EA67C1E0C4}"/>
              </a:ext>
            </a:extLst>
          </p:cNvPr>
          <p:cNvSpPr>
            <a:spLocks noGrp="1"/>
          </p:cNvSpPr>
          <p:nvPr>
            <p:ph type="dt" sz="half" idx="10"/>
          </p:nvPr>
        </p:nvSpPr>
        <p:spPr/>
        <p:txBody>
          <a:bodyPr/>
          <a:lstStyle/>
          <a:p>
            <a:fld id="{51A562C1-2E6E-E841-81D1-DF3E285E7C94}" type="datetime1">
              <a:rPr lang="en-US" smtClean="0"/>
              <a:t>10/18/2023</a:t>
            </a:fld>
            <a:endParaRPr lang="en-US"/>
          </a:p>
        </p:txBody>
      </p:sp>
      <p:sp>
        <p:nvSpPr>
          <p:cNvPr id="5" name="Footer Placeholder 4">
            <a:extLst>
              <a:ext uri="{FF2B5EF4-FFF2-40B4-BE49-F238E27FC236}">
                <a16:creationId xmlns:a16="http://schemas.microsoft.com/office/drawing/2014/main" id="{216EFE97-F45E-CB90-82B7-CCCF1A4B37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4AC3A2-AA0E-5836-50C9-D800E075AAB4}"/>
              </a:ext>
            </a:extLst>
          </p:cNvPr>
          <p:cNvSpPr>
            <a:spLocks noGrp="1"/>
          </p:cNvSpPr>
          <p:nvPr>
            <p:ph type="sldNum" sz="quarter" idx="12"/>
          </p:nvPr>
        </p:nvSpPr>
        <p:spPr/>
        <p:txBody>
          <a:bodyPr/>
          <a:lstStyle/>
          <a:p>
            <a:fld id="{6D6569C6-462C-8A49-B454-B820563A7B08}" type="slidenum">
              <a:rPr lang="en-US" smtClean="0"/>
              <a:t>‹#›</a:t>
            </a:fld>
            <a:endParaRPr lang="en-US"/>
          </a:p>
        </p:txBody>
      </p:sp>
    </p:spTree>
    <p:extLst>
      <p:ext uri="{BB962C8B-B14F-4D97-AF65-F5344CB8AC3E}">
        <p14:creationId xmlns:p14="http://schemas.microsoft.com/office/powerpoint/2010/main" val="4040534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16EF0-A4F6-12CA-0AAA-505A14E11E6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0A7BCB1-46A2-7DE8-0F23-04F116CDDF5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F620839-A0AA-7F48-C907-55BCE02AC6D2}"/>
              </a:ext>
            </a:extLst>
          </p:cNvPr>
          <p:cNvSpPr>
            <a:spLocks noGrp="1"/>
          </p:cNvSpPr>
          <p:nvPr>
            <p:ph type="dt" sz="half" idx="10"/>
          </p:nvPr>
        </p:nvSpPr>
        <p:spPr/>
        <p:txBody>
          <a:bodyPr/>
          <a:lstStyle/>
          <a:p>
            <a:fld id="{A65FCB2A-B0D3-3546-ABB5-BB1466FA4191}" type="datetime1">
              <a:rPr lang="en-US" smtClean="0"/>
              <a:t>10/18/2023</a:t>
            </a:fld>
            <a:endParaRPr lang="en-US"/>
          </a:p>
        </p:txBody>
      </p:sp>
      <p:sp>
        <p:nvSpPr>
          <p:cNvPr id="5" name="Footer Placeholder 4">
            <a:extLst>
              <a:ext uri="{FF2B5EF4-FFF2-40B4-BE49-F238E27FC236}">
                <a16:creationId xmlns:a16="http://schemas.microsoft.com/office/drawing/2014/main" id="{3ED9E312-020E-7478-DC1A-BDA1DD89D5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73BDE9-9018-0D16-9CC8-61385C0F7014}"/>
              </a:ext>
            </a:extLst>
          </p:cNvPr>
          <p:cNvSpPr>
            <a:spLocks noGrp="1"/>
          </p:cNvSpPr>
          <p:nvPr>
            <p:ph type="sldNum" sz="quarter" idx="12"/>
          </p:nvPr>
        </p:nvSpPr>
        <p:spPr/>
        <p:txBody>
          <a:bodyPr/>
          <a:lstStyle/>
          <a:p>
            <a:fld id="{6D6569C6-462C-8A49-B454-B820563A7B08}" type="slidenum">
              <a:rPr lang="en-US" smtClean="0"/>
              <a:t>‹#›</a:t>
            </a:fld>
            <a:endParaRPr lang="en-US"/>
          </a:p>
        </p:txBody>
      </p:sp>
    </p:spTree>
    <p:extLst>
      <p:ext uri="{BB962C8B-B14F-4D97-AF65-F5344CB8AC3E}">
        <p14:creationId xmlns:p14="http://schemas.microsoft.com/office/powerpoint/2010/main" val="3678852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8F09A-531B-96BE-3CBB-B7876EFF55D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92FBFA-4E62-CB41-7021-80E0C72C8CE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A12D02D-87B1-655B-449A-D0FD3F277D0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2A238AF-04A1-8733-4068-B9C4118F31AA}"/>
              </a:ext>
            </a:extLst>
          </p:cNvPr>
          <p:cNvSpPr>
            <a:spLocks noGrp="1"/>
          </p:cNvSpPr>
          <p:nvPr>
            <p:ph type="dt" sz="half" idx="10"/>
          </p:nvPr>
        </p:nvSpPr>
        <p:spPr/>
        <p:txBody>
          <a:bodyPr/>
          <a:lstStyle/>
          <a:p>
            <a:fld id="{4B12C793-E5C3-074F-AB8A-939C28D8D42B}" type="datetime1">
              <a:rPr lang="en-US" smtClean="0"/>
              <a:t>10/18/2023</a:t>
            </a:fld>
            <a:endParaRPr lang="en-US"/>
          </a:p>
        </p:txBody>
      </p:sp>
      <p:sp>
        <p:nvSpPr>
          <p:cNvPr id="6" name="Footer Placeholder 5">
            <a:extLst>
              <a:ext uri="{FF2B5EF4-FFF2-40B4-BE49-F238E27FC236}">
                <a16:creationId xmlns:a16="http://schemas.microsoft.com/office/drawing/2014/main" id="{56B66832-93B5-E5A1-886F-58171D1BE3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E0D852-1112-5B9A-2307-668A477A6190}"/>
              </a:ext>
            </a:extLst>
          </p:cNvPr>
          <p:cNvSpPr>
            <a:spLocks noGrp="1"/>
          </p:cNvSpPr>
          <p:nvPr>
            <p:ph type="sldNum" sz="quarter" idx="12"/>
          </p:nvPr>
        </p:nvSpPr>
        <p:spPr/>
        <p:txBody>
          <a:bodyPr/>
          <a:lstStyle/>
          <a:p>
            <a:fld id="{6D6569C6-462C-8A49-B454-B820563A7B08}" type="slidenum">
              <a:rPr lang="en-US" smtClean="0"/>
              <a:t>‹#›</a:t>
            </a:fld>
            <a:endParaRPr lang="en-US"/>
          </a:p>
        </p:txBody>
      </p:sp>
    </p:spTree>
    <p:extLst>
      <p:ext uri="{BB962C8B-B14F-4D97-AF65-F5344CB8AC3E}">
        <p14:creationId xmlns:p14="http://schemas.microsoft.com/office/powerpoint/2010/main" val="36591025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36B9A-F81F-B614-2133-F8D8ACCF9E8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912823F-7A28-D678-7294-318AE25376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E8ABA2-C559-FF72-4BF9-FE35C788896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4F37AF2-2212-376D-66B3-C35BFE99F0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FE28FB9-9F87-2C8E-4949-1E5848F2F1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1A295F4-F602-00F9-317D-4A668DE2AE02}"/>
              </a:ext>
            </a:extLst>
          </p:cNvPr>
          <p:cNvSpPr>
            <a:spLocks noGrp="1"/>
          </p:cNvSpPr>
          <p:nvPr>
            <p:ph type="dt" sz="half" idx="10"/>
          </p:nvPr>
        </p:nvSpPr>
        <p:spPr/>
        <p:txBody>
          <a:bodyPr/>
          <a:lstStyle/>
          <a:p>
            <a:fld id="{A289A3A0-C46D-FD41-B807-9FDE0547D700}" type="datetime1">
              <a:rPr lang="en-US" smtClean="0"/>
              <a:t>10/18/2023</a:t>
            </a:fld>
            <a:endParaRPr lang="en-US"/>
          </a:p>
        </p:txBody>
      </p:sp>
      <p:sp>
        <p:nvSpPr>
          <p:cNvPr id="8" name="Footer Placeholder 7">
            <a:extLst>
              <a:ext uri="{FF2B5EF4-FFF2-40B4-BE49-F238E27FC236}">
                <a16:creationId xmlns:a16="http://schemas.microsoft.com/office/drawing/2014/main" id="{3A3171D9-FCEB-5D14-AC8D-668E6D6BEB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4280A3A-CA32-8A3F-A9B5-57014D866D0C}"/>
              </a:ext>
            </a:extLst>
          </p:cNvPr>
          <p:cNvSpPr>
            <a:spLocks noGrp="1"/>
          </p:cNvSpPr>
          <p:nvPr>
            <p:ph type="sldNum" sz="quarter" idx="12"/>
          </p:nvPr>
        </p:nvSpPr>
        <p:spPr/>
        <p:txBody>
          <a:bodyPr/>
          <a:lstStyle/>
          <a:p>
            <a:fld id="{6D6569C6-462C-8A49-B454-B820563A7B08}" type="slidenum">
              <a:rPr lang="en-US" smtClean="0"/>
              <a:t>‹#›</a:t>
            </a:fld>
            <a:endParaRPr lang="en-US"/>
          </a:p>
        </p:txBody>
      </p:sp>
    </p:spTree>
    <p:extLst>
      <p:ext uri="{BB962C8B-B14F-4D97-AF65-F5344CB8AC3E}">
        <p14:creationId xmlns:p14="http://schemas.microsoft.com/office/powerpoint/2010/main" val="31044835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90311-E913-CC21-0921-7F6F8CC3948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40FE98B-9589-871C-E98B-77920271118C}"/>
              </a:ext>
            </a:extLst>
          </p:cNvPr>
          <p:cNvSpPr>
            <a:spLocks noGrp="1"/>
          </p:cNvSpPr>
          <p:nvPr>
            <p:ph type="dt" sz="half" idx="10"/>
          </p:nvPr>
        </p:nvSpPr>
        <p:spPr/>
        <p:txBody>
          <a:bodyPr/>
          <a:lstStyle/>
          <a:p>
            <a:fld id="{62FE0055-60BD-8A47-836A-547B22D4533D}" type="datetime1">
              <a:rPr lang="en-US" smtClean="0"/>
              <a:t>10/18/2023</a:t>
            </a:fld>
            <a:endParaRPr lang="en-US"/>
          </a:p>
        </p:txBody>
      </p:sp>
      <p:sp>
        <p:nvSpPr>
          <p:cNvPr id="4" name="Footer Placeholder 3">
            <a:extLst>
              <a:ext uri="{FF2B5EF4-FFF2-40B4-BE49-F238E27FC236}">
                <a16:creationId xmlns:a16="http://schemas.microsoft.com/office/drawing/2014/main" id="{855B7300-A3CC-1259-7BC4-5F86AE3A099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84C9C5E-B987-3EDE-FE82-0DFF7CBE8366}"/>
              </a:ext>
            </a:extLst>
          </p:cNvPr>
          <p:cNvSpPr>
            <a:spLocks noGrp="1"/>
          </p:cNvSpPr>
          <p:nvPr>
            <p:ph type="sldNum" sz="quarter" idx="12"/>
          </p:nvPr>
        </p:nvSpPr>
        <p:spPr/>
        <p:txBody>
          <a:bodyPr/>
          <a:lstStyle/>
          <a:p>
            <a:fld id="{6D6569C6-462C-8A49-B454-B820563A7B08}" type="slidenum">
              <a:rPr lang="en-US" smtClean="0"/>
              <a:t>‹#›</a:t>
            </a:fld>
            <a:endParaRPr lang="en-US"/>
          </a:p>
        </p:txBody>
      </p:sp>
    </p:spTree>
    <p:extLst>
      <p:ext uri="{BB962C8B-B14F-4D97-AF65-F5344CB8AC3E}">
        <p14:creationId xmlns:p14="http://schemas.microsoft.com/office/powerpoint/2010/main" val="10924109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87085E-6C0E-18A4-008E-F9674B302847}"/>
              </a:ext>
            </a:extLst>
          </p:cNvPr>
          <p:cNvSpPr>
            <a:spLocks noGrp="1"/>
          </p:cNvSpPr>
          <p:nvPr>
            <p:ph type="dt" sz="half" idx="10"/>
          </p:nvPr>
        </p:nvSpPr>
        <p:spPr/>
        <p:txBody>
          <a:bodyPr/>
          <a:lstStyle/>
          <a:p>
            <a:fld id="{1289F212-76F4-5D41-9470-D32A2DAD5343}" type="datetime1">
              <a:rPr lang="en-US" smtClean="0"/>
              <a:t>10/18/2023</a:t>
            </a:fld>
            <a:endParaRPr lang="en-US"/>
          </a:p>
        </p:txBody>
      </p:sp>
      <p:sp>
        <p:nvSpPr>
          <p:cNvPr id="3" name="Footer Placeholder 2">
            <a:extLst>
              <a:ext uri="{FF2B5EF4-FFF2-40B4-BE49-F238E27FC236}">
                <a16:creationId xmlns:a16="http://schemas.microsoft.com/office/drawing/2014/main" id="{D4944E62-E36F-2597-E62A-BABC79AE1E6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D7F0ED0-F57B-B56F-5776-406CEA19F6A1}"/>
              </a:ext>
            </a:extLst>
          </p:cNvPr>
          <p:cNvSpPr>
            <a:spLocks noGrp="1"/>
          </p:cNvSpPr>
          <p:nvPr>
            <p:ph type="sldNum" sz="quarter" idx="12"/>
          </p:nvPr>
        </p:nvSpPr>
        <p:spPr/>
        <p:txBody>
          <a:bodyPr/>
          <a:lstStyle/>
          <a:p>
            <a:fld id="{6D6569C6-462C-8A49-B454-B820563A7B08}" type="slidenum">
              <a:rPr lang="en-US" smtClean="0"/>
              <a:t>‹#›</a:t>
            </a:fld>
            <a:endParaRPr lang="en-US"/>
          </a:p>
        </p:txBody>
      </p:sp>
    </p:spTree>
    <p:extLst>
      <p:ext uri="{BB962C8B-B14F-4D97-AF65-F5344CB8AC3E}">
        <p14:creationId xmlns:p14="http://schemas.microsoft.com/office/powerpoint/2010/main" val="1512273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749C7-0443-B87C-7DA6-AB8A82BD46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169AFB5-7941-ABAC-7F22-2CA5E4D3B3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125A888-BE47-A385-CDEC-1E9231A09C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54A8FB-AC97-8214-EC0E-751EDCFFB871}"/>
              </a:ext>
            </a:extLst>
          </p:cNvPr>
          <p:cNvSpPr>
            <a:spLocks noGrp="1"/>
          </p:cNvSpPr>
          <p:nvPr>
            <p:ph type="dt" sz="half" idx="10"/>
          </p:nvPr>
        </p:nvSpPr>
        <p:spPr/>
        <p:txBody>
          <a:bodyPr/>
          <a:lstStyle/>
          <a:p>
            <a:fld id="{2F02BD2E-DC9E-D14E-AF2F-86517CA5D7D8}" type="datetime1">
              <a:rPr lang="en-US" smtClean="0"/>
              <a:t>10/18/2023</a:t>
            </a:fld>
            <a:endParaRPr lang="en-US"/>
          </a:p>
        </p:txBody>
      </p:sp>
      <p:sp>
        <p:nvSpPr>
          <p:cNvPr id="6" name="Footer Placeholder 5">
            <a:extLst>
              <a:ext uri="{FF2B5EF4-FFF2-40B4-BE49-F238E27FC236}">
                <a16:creationId xmlns:a16="http://schemas.microsoft.com/office/drawing/2014/main" id="{B2324909-0FE4-1D86-552B-D913C6C664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C8ADBA-4E05-E9F3-0F38-5B9CCEA5FA1B}"/>
              </a:ext>
            </a:extLst>
          </p:cNvPr>
          <p:cNvSpPr>
            <a:spLocks noGrp="1"/>
          </p:cNvSpPr>
          <p:nvPr>
            <p:ph type="sldNum" sz="quarter" idx="12"/>
          </p:nvPr>
        </p:nvSpPr>
        <p:spPr/>
        <p:txBody>
          <a:bodyPr/>
          <a:lstStyle/>
          <a:p>
            <a:fld id="{6D6569C6-462C-8A49-B454-B820563A7B08}" type="slidenum">
              <a:rPr lang="en-US" smtClean="0"/>
              <a:t>‹#›</a:t>
            </a:fld>
            <a:endParaRPr lang="en-US"/>
          </a:p>
        </p:txBody>
      </p:sp>
    </p:spTree>
    <p:extLst>
      <p:ext uri="{BB962C8B-B14F-4D97-AF65-F5344CB8AC3E}">
        <p14:creationId xmlns:p14="http://schemas.microsoft.com/office/powerpoint/2010/main" val="21910407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1C889-8BDF-5AD4-BC35-4BB5A84FEE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8F2E598-FCED-9E93-EC3E-CFDCFFE2C9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78983C3-4865-3A60-3535-052A46453A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B618D1-A624-4C4D-8F78-9EBA40EF7342}"/>
              </a:ext>
            </a:extLst>
          </p:cNvPr>
          <p:cNvSpPr>
            <a:spLocks noGrp="1"/>
          </p:cNvSpPr>
          <p:nvPr>
            <p:ph type="dt" sz="half" idx="10"/>
          </p:nvPr>
        </p:nvSpPr>
        <p:spPr/>
        <p:txBody>
          <a:bodyPr/>
          <a:lstStyle/>
          <a:p>
            <a:fld id="{2D5C197B-0459-7848-AD57-D2C147829351}" type="datetime1">
              <a:rPr lang="en-US" smtClean="0"/>
              <a:t>10/18/2023</a:t>
            </a:fld>
            <a:endParaRPr lang="en-US"/>
          </a:p>
        </p:txBody>
      </p:sp>
      <p:sp>
        <p:nvSpPr>
          <p:cNvPr id="6" name="Footer Placeholder 5">
            <a:extLst>
              <a:ext uri="{FF2B5EF4-FFF2-40B4-BE49-F238E27FC236}">
                <a16:creationId xmlns:a16="http://schemas.microsoft.com/office/drawing/2014/main" id="{8ACAC900-052F-C229-50D7-774A406485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353A80-A2C5-F727-83A7-33814BBF669B}"/>
              </a:ext>
            </a:extLst>
          </p:cNvPr>
          <p:cNvSpPr>
            <a:spLocks noGrp="1"/>
          </p:cNvSpPr>
          <p:nvPr>
            <p:ph type="sldNum" sz="quarter" idx="12"/>
          </p:nvPr>
        </p:nvSpPr>
        <p:spPr/>
        <p:txBody>
          <a:bodyPr/>
          <a:lstStyle/>
          <a:p>
            <a:fld id="{6D6569C6-462C-8A49-B454-B820563A7B08}" type="slidenum">
              <a:rPr lang="en-US" smtClean="0"/>
              <a:t>‹#›</a:t>
            </a:fld>
            <a:endParaRPr lang="en-US"/>
          </a:p>
        </p:txBody>
      </p:sp>
    </p:spTree>
    <p:extLst>
      <p:ext uri="{BB962C8B-B14F-4D97-AF65-F5344CB8AC3E}">
        <p14:creationId xmlns:p14="http://schemas.microsoft.com/office/powerpoint/2010/main" val="474853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ECDF2-D309-4FDB-CB64-A8CDB462B2B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30B8898-62EC-BEDD-12BA-D833C431C7D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6923D3-309E-9C7E-E16C-CCE27ED384C9}"/>
              </a:ext>
            </a:extLst>
          </p:cNvPr>
          <p:cNvSpPr>
            <a:spLocks noGrp="1"/>
          </p:cNvSpPr>
          <p:nvPr>
            <p:ph type="dt" sz="half" idx="10"/>
          </p:nvPr>
        </p:nvSpPr>
        <p:spPr/>
        <p:txBody>
          <a:bodyPr/>
          <a:lstStyle/>
          <a:p>
            <a:fld id="{6130D64E-7D90-1E47-8FCA-175CED703CAE}" type="datetime1">
              <a:rPr lang="en-US" smtClean="0"/>
              <a:t>10/18/2023</a:t>
            </a:fld>
            <a:endParaRPr lang="en-US"/>
          </a:p>
        </p:txBody>
      </p:sp>
      <p:sp>
        <p:nvSpPr>
          <p:cNvPr id="5" name="Footer Placeholder 4">
            <a:extLst>
              <a:ext uri="{FF2B5EF4-FFF2-40B4-BE49-F238E27FC236}">
                <a16:creationId xmlns:a16="http://schemas.microsoft.com/office/drawing/2014/main" id="{7D4D2DCC-56CB-F144-689A-B59CA180A0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B55B2B-ECEA-EF60-8D80-61EE51C1CB71}"/>
              </a:ext>
            </a:extLst>
          </p:cNvPr>
          <p:cNvSpPr>
            <a:spLocks noGrp="1"/>
          </p:cNvSpPr>
          <p:nvPr>
            <p:ph type="sldNum" sz="quarter" idx="12"/>
          </p:nvPr>
        </p:nvSpPr>
        <p:spPr/>
        <p:txBody>
          <a:bodyPr/>
          <a:lstStyle/>
          <a:p>
            <a:fld id="{6D6569C6-462C-8A49-B454-B820563A7B08}" type="slidenum">
              <a:rPr lang="en-US" smtClean="0"/>
              <a:t>‹#›</a:t>
            </a:fld>
            <a:endParaRPr lang="en-US"/>
          </a:p>
        </p:txBody>
      </p:sp>
    </p:spTree>
    <p:extLst>
      <p:ext uri="{BB962C8B-B14F-4D97-AF65-F5344CB8AC3E}">
        <p14:creationId xmlns:p14="http://schemas.microsoft.com/office/powerpoint/2010/main" val="1067474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0BB454-9CEB-C314-7507-3DA18703421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401A588-1342-DB21-A8C5-5242FBD8299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CB50AA-368D-1860-9B83-69A5A075DE20}"/>
              </a:ext>
            </a:extLst>
          </p:cNvPr>
          <p:cNvSpPr>
            <a:spLocks noGrp="1"/>
          </p:cNvSpPr>
          <p:nvPr>
            <p:ph type="dt" sz="half" idx="10"/>
          </p:nvPr>
        </p:nvSpPr>
        <p:spPr/>
        <p:txBody>
          <a:bodyPr/>
          <a:lstStyle/>
          <a:p>
            <a:fld id="{DED326D2-32CA-9344-8581-D1A1ADCDF1AA}" type="datetime1">
              <a:rPr lang="en-US" smtClean="0"/>
              <a:t>10/18/2023</a:t>
            </a:fld>
            <a:endParaRPr lang="en-US"/>
          </a:p>
        </p:txBody>
      </p:sp>
      <p:sp>
        <p:nvSpPr>
          <p:cNvPr id="5" name="Footer Placeholder 4">
            <a:extLst>
              <a:ext uri="{FF2B5EF4-FFF2-40B4-BE49-F238E27FC236}">
                <a16:creationId xmlns:a16="http://schemas.microsoft.com/office/drawing/2014/main" id="{3087C4D3-D600-144D-2AAD-60EACD4145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7E6A6B-000F-A634-9AE5-4150E287201D}"/>
              </a:ext>
            </a:extLst>
          </p:cNvPr>
          <p:cNvSpPr>
            <a:spLocks noGrp="1"/>
          </p:cNvSpPr>
          <p:nvPr>
            <p:ph type="sldNum" sz="quarter" idx="12"/>
          </p:nvPr>
        </p:nvSpPr>
        <p:spPr/>
        <p:txBody>
          <a:bodyPr/>
          <a:lstStyle/>
          <a:p>
            <a:fld id="{6D6569C6-462C-8A49-B454-B820563A7B08}" type="slidenum">
              <a:rPr lang="en-US" smtClean="0"/>
              <a:t>‹#›</a:t>
            </a:fld>
            <a:endParaRPr lang="en-US"/>
          </a:p>
        </p:txBody>
      </p:sp>
    </p:spTree>
    <p:extLst>
      <p:ext uri="{BB962C8B-B14F-4D97-AF65-F5344CB8AC3E}">
        <p14:creationId xmlns:p14="http://schemas.microsoft.com/office/powerpoint/2010/main" val="1783024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0E6461-C5BA-310E-F82A-99EDCB5904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7653046-DF88-7601-AB09-19912EF1C3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893CA7-EE7F-A359-1955-2D83F7E7DA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6C7008-A188-AC48-A39C-B626D839A910}" type="datetime1">
              <a:rPr lang="en-US" smtClean="0"/>
              <a:t>10/18/2023</a:t>
            </a:fld>
            <a:endParaRPr lang="en-US"/>
          </a:p>
        </p:txBody>
      </p:sp>
      <p:sp>
        <p:nvSpPr>
          <p:cNvPr id="5" name="Footer Placeholder 4">
            <a:extLst>
              <a:ext uri="{FF2B5EF4-FFF2-40B4-BE49-F238E27FC236}">
                <a16:creationId xmlns:a16="http://schemas.microsoft.com/office/drawing/2014/main" id="{A9CD53E4-EFFC-8496-102A-F14AB647A7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357F74E-85AC-852D-510D-0E9348841503}"/>
              </a:ext>
            </a:extLst>
          </p:cNvPr>
          <p:cNvSpPr>
            <a:spLocks noGrp="1"/>
          </p:cNvSpPr>
          <p:nvPr>
            <p:ph type="sldNum" sz="quarter" idx="4"/>
          </p:nvPr>
        </p:nvSpPr>
        <p:spPr>
          <a:xfrm>
            <a:off x="9213028" y="47625"/>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6569C6-462C-8A49-B454-B820563A7B08}" type="slidenum">
              <a:rPr lang="en-US" smtClean="0"/>
              <a:t>‹#›</a:t>
            </a:fld>
            <a:endParaRPr lang="en-US"/>
          </a:p>
        </p:txBody>
      </p:sp>
    </p:spTree>
    <p:extLst>
      <p:ext uri="{BB962C8B-B14F-4D97-AF65-F5344CB8AC3E}">
        <p14:creationId xmlns:p14="http://schemas.microsoft.com/office/powerpoint/2010/main" val="30396958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E14D3146-81B5-D5A6-38DC-A92E6D876049}"/>
              </a:ext>
            </a:extLst>
          </p:cNvPr>
          <p:cNvSpPr txBox="1"/>
          <p:nvPr/>
        </p:nvSpPr>
        <p:spPr>
          <a:xfrm>
            <a:off x="583929" y="825377"/>
            <a:ext cx="10649169" cy="5509200"/>
          </a:xfrm>
          <a:prstGeom prst="rect">
            <a:avLst/>
          </a:prstGeom>
          <a:noFill/>
        </p:spPr>
        <p:txBody>
          <a:bodyPr wrap="square" rtlCol="0">
            <a:spAutoFit/>
          </a:bodyPr>
          <a:lstStyle/>
          <a:p>
            <a:r>
              <a:rPr lang="en-US" sz="1600" dirty="0"/>
              <a:t>Thank you for your work on the latest draft.  We’re getting close.  Here are the changes we’d still like: </a:t>
            </a:r>
          </a:p>
          <a:p>
            <a:pPr marL="342900" indent="-342900">
              <a:buAutoNum type="arabicPeriod"/>
            </a:pPr>
            <a:r>
              <a:rPr lang="en-US" sz="1600" b="1" u="sng" dirty="0"/>
              <a:t>Please with your next edits provide us the information in a PowerPoint so we can see how the designs will be incorporated into documents we’ll use</a:t>
            </a:r>
            <a:r>
              <a:rPr lang="en-US" sz="1600" b="1" dirty="0"/>
              <a:t>.</a:t>
            </a:r>
          </a:p>
          <a:p>
            <a:pPr marL="342900" indent="-342900">
              <a:buAutoNum type="arabicPeriod"/>
            </a:pPr>
            <a:r>
              <a:rPr lang="en-US" sz="1600" dirty="0"/>
              <a:t>For the </a:t>
            </a:r>
            <a:r>
              <a:rPr lang="en-US" sz="1600" b="1" dirty="0"/>
              <a:t>Table of Contents</a:t>
            </a:r>
            <a:r>
              <a:rPr lang="en-US" sz="1600" dirty="0"/>
              <a:t>, we are still looking for the designs to be shifted to the left so that the chapter information has a left alignment.  </a:t>
            </a:r>
          </a:p>
          <a:p>
            <a:pPr marL="342900" indent="-342900">
              <a:buAutoNum type="arabicPeriod"/>
            </a:pPr>
            <a:r>
              <a:rPr lang="en-US" sz="1600" b="1" dirty="0"/>
              <a:t>Cover and Back </a:t>
            </a:r>
            <a:r>
              <a:rPr lang="en-US" sz="1600" dirty="0"/>
              <a:t>- Please respond in messages about how we can ourselves replace the pictures that are used in the cover and back photos.  </a:t>
            </a:r>
          </a:p>
          <a:p>
            <a:pPr marL="342900" indent="-342900">
              <a:buAutoNum type="arabicPeriod"/>
            </a:pPr>
            <a:r>
              <a:rPr lang="en-US" sz="1600" b="1" dirty="0"/>
              <a:t>Main body slides </a:t>
            </a:r>
            <a:r>
              <a:rPr lang="en-US" sz="1600" dirty="0"/>
              <a:t>– </a:t>
            </a:r>
          </a:p>
          <a:p>
            <a:pPr marL="800100" lvl="1" indent="-342900">
              <a:buFont typeface="+mj-lt"/>
              <a:buAutoNum type="alphaLcPeriod"/>
            </a:pPr>
            <a:r>
              <a:rPr lang="en-US" sz="1600" dirty="0"/>
              <a:t>Please move the title text up to be at the same level as the logo to the right.  We want the text box to go across the top and stop a little before the logo and for the title text box to have room for two rows of title text (</a:t>
            </a:r>
            <a:r>
              <a:rPr lang="en-US" sz="1600" dirty="0">
                <a:solidFill>
                  <a:srgbClr val="FF0000"/>
                </a:solidFill>
              </a:rPr>
              <a:t>see slide 2</a:t>
            </a:r>
            <a:r>
              <a:rPr lang="en-US" sz="1600" dirty="0"/>
              <a:t>)</a:t>
            </a:r>
          </a:p>
          <a:p>
            <a:pPr marL="800100" lvl="1" indent="-342900">
              <a:buFont typeface="+mj-lt"/>
              <a:buAutoNum type="alphaLcPeriod"/>
            </a:pPr>
            <a:r>
              <a:rPr lang="en-US" sz="1600" dirty="0"/>
              <a:t>Please delete the green line under the logo but keep the one on the left and place it so two rows of text will fit. (</a:t>
            </a:r>
            <a:r>
              <a:rPr lang="en-US" sz="1600" dirty="0">
                <a:solidFill>
                  <a:srgbClr val="FF0000"/>
                </a:solidFill>
              </a:rPr>
              <a:t>see slide 2</a:t>
            </a:r>
            <a:r>
              <a:rPr lang="en-US" sz="1600" dirty="0"/>
              <a:t>)</a:t>
            </a:r>
          </a:p>
          <a:p>
            <a:pPr marL="800100" lvl="1" indent="-342900">
              <a:buFont typeface="+mj-lt"/>
              <a:buAutoNum type="alphaLcPeriod"/>
            </a:pPr>
            <a:r>
              <a:rPr lang="en-US" sz="1600" dirty="0"/>
              <a:t>For the footer:</a:t>
            </a:r>
          </a:p>
          <a:p>
            <a:pPr marL="1314450" lvl="2" indent="-400050">
              <a:buFont typeface="+mj-lt"/>
              <a:buAutoNum type="romanLcPeriod"/>
            </a:pPr>
            <a:r>
              <a:rPr lang="en-US" sz="1600" dirty="0"/>
              <a:t>do </a:t>
            </a:r>
            <a:r>
              <a:rPr lang="en-US" sz="1600" u="sng" dirty="0"/>
              <a:t>not</a:t>
            </a:r>
            <a:r>
              <a:rPr lang="en-US" sz="1600" dirty="0"/>
              <a:t> include the thick parts at the beginning and end of the line</a:t>
            </a:r>
          </a:p>
          <a:p>
            <a:pPr marL="1314450" lvl="2" indent="-400050">
              <a:buFont typeface="+mj-lt"/>
              <a:buAutoNum type="romanLcPeriod"/>
            </a:pPr>
            <a:r>
              <a:rPr lang="en-US" sz="1600" dirty="0"/>
              <a:t>do keep a gap (not an arrow)</a:t>
            </a:r>
          </a:p>
          <a:p>
            <a:pPr marL="1314450" lvl="2" indent="-400050">
              <a:buFont typeface="+mj-lt"/>
              <a:buAutoNum type="romanLcPeriod"/>
            </a:pPr>
            <a:r>
              <a:rPr lang="en-US" sz="1600" dirty="0"/>
              <a:t>add a little more white space on the bottom part of the arrow so it’s clearer that it is an arrow, and move the page number down, within the arrow, to be at the same level as the other footer font. (</a:t>
            </a:r>
            <a:r>
              <a:rPr lang="en-US" sz="1600" dirty="0">
                <a:solidFill>
                  <a:srgbClr val="FF0000"/>
                </a:solidFill>
              </a:rPr>
              <a:t>see slide 3)</a:t>
            </a:r>
            <a:endParaRPr lang="en-US" sz="1600" dirty="0"/>
          </a:p>
          <a:p>
            <a:pPr marL="800100" lvl="1" indent="-342900">
              <a:buFont typeface="+mj-lt"/>
              <a:buAutoNum type="alphaLcPeriod"/>
            </a:pPr>
            <a:r>
              <a:rPr lang="en-US" sz="1600" dirty="0"/>
              <a:t>The bullet types you’ve provided are too flashy for us.  Could you please change to just a dot (circle filled in), a square, and a circle not filled in? (</a:t>
            </a:r>
            <a:r>
              <a:rPr lang="en-US" sz="1600" dirty="0">
                <a:solidFill>
                  <a:srgbClr val="FF0000"/>
                </a:solidFill>
              </a:rPr>
              <a:t>see slide 4)</a:t>
            </a:r>
            <a:endParaRPr lang="en-US" sz="1600" dirty="0"/>
          </a:p>
          <a:p>
            <a:pPr marL="342900" indent="-342900">
              <a:buFont typeface="+mj-lt"/>
              <a:buAutoNum type="arabicPeriod"/>
            </a:pPr>
            <a:r>
              <a:rPr lang="en-US" sz="1600" dirty="0"/>
              <a:t>For colors, see the following (</a:t>
            </a:r>
            <a:r>
              <a:rPr lang="en-US" sz="1600" dirty="0">
                <a:solidFill>
                  <a:srgbClr val="FF0000"/>
                </a:solidFill>
              </a:rPr>
              <a:t>see slide 5</a:t>
            </a:r>
            <a:r>
              <a:rPr lang="en-US" sz="1600" dirty="0"/>
              <a:t>)</a:t>
            </a:r>
          </a:p>
          <a:p>
            <a:pPr marL="342900" indent="-342900">
              <a:buFont typeface="+mj-lt"/>
              <a:buAutoNum type="arabicPeriod"/>
            </a:pPr>
            <a:r>
              <a:rPr lang="en-US" sz="1600" dirty="0"/>
              <a:t>For the final salutation (thank you) slide, we don’t like the multiple pictures – and would prefer something similar to the example we provided (</a:t>
            </a:r>
            <a:r>
              <a:rPr lang="en-US" sz="1600" dirty="0">
                <a:solidFill>
                  <a:srgbClr val="FF0000"/>
                </a:solidFill>
              </a:rPr>
              <a:t>slide 6</a:t>
            </a:r>
            <a:r>
              <a:rPr lang="en-US" sz="1600" dirty="0"/>
              <a:t>)</a:t>
            </a:r>
          </a:p>
        </p:txBody>
      </p:sp>
      <p:sp>
        <p:nvSpPr>
          <p:cNvPr id="2" name="TextBox 1">
            <a:extLst>
              <a:ext uri="{FF2B5EF4-FFF2-40B4-BE49-F238E27FC236}">
                <a16:creationId xmlns:a16="http://schemas.microsoft.com/office/drawing/2014/main" id="{C1DFF7DA-2EA0-45A7-C8E5-E0160C7B7D57}"/>
              </a:ext>
            </a:extLst>
          </p:cNvPr>
          <p:cNvSpPr txBox="1"/>
          <p:nvPr/>
        </p:nvSpPr>
        <p:spPr>
          <a:xfrm>
            <a:off x="583929" y="279267"/>
            <a:ext cx="5843395" cy="369332"/>
          </a:xfrm>
          <a:prstGeom prst="rect">
            <a:avLst/>
          </a:prstGeom>
          <a:noFill/>
        </p:spPr>
        <p:txBody>
          <a:bodyPr wrap="none" rtlCol="0">
            <a:spAutoFit/>
          </a:bodyPr>
          <a:lstStyle/>
          <a:p>
            <a:r>
              <a:rPr lang="en-US" dirty="0"/>
              <a:t>Changes we’d like to see. Comments are based on 31574283</a:t>
            </a:r>
            <a:endParaRPr lang="en-US" b="1" i="0" u="none" strike="noStrike" dirty="0">
              <a:solidFill>
                <a:srgbClr val="1197EB"/>
              </a:solidFill>
              <a:effectLst/>
              <a:latin typeface="Lato" panose="020F0502020204030203" pitchFamily="34" charset="0"/>
            </a:endParaRPr>
          </a:p>
        </p:txBody>
      </p:sp>
      <p:sp>
        <p:nvSpPr>
          <p:cNvPr id="3" name="Slide Number Placeholder 2">
            <a:extLst>
              <a:ext uri="{FF2B5EF4-FFF2-40B4-BE49-F238E27FC236}">
                <a16:creationId xmlns:a16="http://schemas.microsoft.com/office/drawing/2014/main" id="{7383A5C4-ED9F-33FD-86AB-303682A0EDAE}"/>
              </a:ext>
            </a:extLst>
          </p:cNvPr>
          <p:cNvSpPr>
            <a:spLocks noGrp="1"/>
          </p:cNvSpPr>
          <p:nvPr>
            <p:ph type="sldNum" sz="quarter" idx="12"/>
          </p:nvPr>
        </p:nvSpPr>
        <p:spPr/>
        <p:txBody>
          <a:bodyPr/>
          <a:lstStyle/>
          <a:p>
            <a:fld id="{6D6569C6-462C-8A49-B454-B820563A7B08}" type="slidenum">
              <a:rPr lang="en-US" smtClean="0"/>
              <a:t>1</a:t>
            </a:fld>
            <a:endParaRPr lang="en-US"/>
          </a:p>
        </p:txBody>
      </p:sp>
    </p:spTree>
    <p:extLst>
      <p:ext uri="{BB962C8B-B14F-4D97-AF65-F5344CB8AC3E}">
        <p14:creationId xmlns:p14="http://schemas.microsoft.com/office/powerpoint/2010/main" val="1185288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AC3A6A6-108C-D28F-B149-747DFA9F7AD3}"/>
              </a:ext>
            </a:extLst>
          </p:cNvPr>
          <p:cNvPicPr>
            <a:picLocks noChangeAspect="1"/>
          </p:cNvPicPr>
          <p:nvPr/>
        </p:nvPicPr>
        <p:blipFill>
          <a:blip r:embed="rId2"/>
          <a:stretch>
            <a:fillRect/>
          </a:stretch>
        </p:blipFill>
        <p:spPr>
          <a:xfrm>
            <a:off x="961614" y="412750"/>
            <a:ext cx="8391525" cy="2095500"/>
          </a:xfrm>
          <a:prstGeom prst="rect">
            <a:avLst/>
          </a:prstGeom>
        </p:spPr>
      </p:pic>
      <p:sp>
        <p:nvSpPr>
          <p:cNvPr id="5" name="TextBox 4">
            <a:extLst>
              <a:ext uri="{FF2B5EF4-FFF2-40B4-BE49-F238E27FC236}">
                <a16:creationId xmlns:a16="http://schemas.microsoft.com/office/drawing/2014/main" id="{837BCF9B-75B4-1D03-DAE7-9D1B901EB740}"/>
              </a:ext>
            </a:extLst>
          </p:cNvPr>
          <p:cNvSpPr txBox="1"/>
          <p:nvPr/>
        </p:nvSpPr>
        <p:spPr>
          <a:xfrm>
            <a:off x="7006839" y="862128"/>
            <a:ext cx="778868" cy="369332"/>
          </a:xfrm>
          <a:prstGeom prst="rect">
            <a:avLst/>
          </a:prstGeom>
          <a:noFill/>
          <a:ln>
            <a:solidFill>
              <a:schemeClr val="tx1"/>
            </a:solidFill>
          </a:ln>
        </p:spPr>
        <p:txBody>
          <a:bodyPr wrap="none" rtlCol="0">
            <a:spAutoFit/>
          </a:bodyPr>
          <a:lstStyle/>
          <a:p>
            <a:r>
              <a:rPr lang="en-US" dirty="0"/>
              <a:t>delete</a:t>
            </a:r>
          </a:p>
        </p:txBody>
      </p:sp>
      <p:sp>
        <p:nvSpPr>
          <p:cNvPr id="6" name="Rectangle 5">
            <a:extLst>
              <a:ext uri="{FF2B5EF4-FFF2-40B4-BE49-F238E27FC236}">
                <a16:creationId xmlns:a16="http://schemas.microsoft.com/office/drawing/2014/main" id="{95E4C37E-B06E-9D5C-F0CD-134CA89934B6}"/>
              </a:ext>
            </a:extLst>
          </p:cNvPr>
          <p:cNvSpPr/>
          <p:nvPr/>
        </p:nvSpPr>
        <p:spPr>
          <a:xfrm>
            <a:off x="8256082" y="862128"/>
            <a:ext cx="1282890" cy="19789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Elbow Connector 8">
            <a:extLst>
              <a:ext uri="{FF2B5EF4-FFF2-40B4-BE49-F238E27FC236}">
                <a16:creationId xmlns:a16="http://schemas.microsoft.com/office/drawing/2014/main" id="{DBC0E3F3-1ED6-077C-24DB-FC525625A3E5}"/>
              </a:ext>
            </a:extLst>
          </p:cNvPr>
          <p:cNvCxnSpPr>
            <a:cxnSpLocks/>
            <a:stCxn id="5" idx="2"/>
            <a:endCxn id="6" idx="2"/>
          </p:cNvCxnSpPr>
          <p:nvPr/>
        </p:nvCxnSpPr>
        <p:spPr>
          <a:xfrm rot="5400000" flipH="1" flipV="1">
            <a:off x="8061180" y="395113"/>
            <a:ext cx="171440" cy="1501254"/>
          </a:xfrm>
          <a:prstGeom prst="bentConnector3">
            <a:avLst>
              <a:gd name="adj1" fmla="val -13334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BED28680-DD46-7DDA-B9FD-BE573C49C0EE}"/>
              </a:ext>
            </a:extLst>
          </p:cNvPr>
          <p:cNvSpPr txBox="1"/>
          <p:nvPr/>
        </p:nvSpPr>
        <p:spPr>
          <a:xfrm>
            <a:off x="4024411" y="1381490"/>
            <a:ext cx="1463799" cy="369332"/>
          </a:xfrm>
          <a:prstGeom prst="rect">
            <a:avLst/>
          </a:prstGeom>
          <a:solidFill>
            <a:schemeClr val="bg1"/>
          </a:solidFill>
          <a:ln>
            <a:solidFill>
              <a:schemeClr val="tx1"/>
            </a:solidFill>
          </a:ln>
        </p:spPr>
        <p:txBody>
          <a:bodyPr wrap="none" rtlCol="0">
            <a:spAutoFit/>
          </a:bodyPr>
          <a:lstStyle/>
          <a:p>
            <a:r>
              <a:rPr lang="en-US" dirty="0"/>
              <a:t>Move this up </a:t>
            </a:r>
          </a:p>
        </p:txBody>
      </p:sp>
      <p:sp>
        <p:nvSpPr>
          <p:cNvPr id="13" name="Up Arrow 12">
            <a:extLst>
              <a:ext uri="{FF2B5EF4-FFF2-40B4-BE49-F238E27FC236}">
                <a16:creationId xmlns:a16="http://schemas.microsoft.com/office/drawing/2014/main" id="{4AC02665-18CD-B685-533D-74A0940D98E8}"/>
              </a:ext>
            </a:extLst>
          </p:cNvPr>
          <p:cNvSpPr/>
          <p:nvPr/>
        </p:nvSpPr>
        <p:spPr>
          <a:xfrm>
            <a:off x="4343332" y="607402"/>
            <a:ext cx="723331" cy="688368"/>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740A47FF-EE6F-F456-7CE9-298C2EB5F4B8}"/>
              </a:ext>
            </a:extLst>
          </p:cNvPr>
          <p:cNvSpPr>
            <a:spLocks noGrp="1"/>
          </p:cNvSpPr>
          <p:nvPr>
            <p:ph type="sldNum" sz="quarter" idx="12"/>
          </p:nvPr>
        </p:nvSpPr>
        <p:spPr/>
        <p:txBody>
          <a:bodyPr/>
          <a:lstStyle/>
          <a:p>
            <a:fld id="{6D6569C6-462C-8A49-B454-B820563A7B08}" type="slidenum">
              <a:rPr lang="en-US" smtClean="0"/>
              <a:t>2</a:t>
            </a:fld>
            <a:endParaRPr lang="en-US"/>
          </a:p>
        </p:txBody>
      </p:sp>
    </p:spTree>
    <p:extLst>
      <p:ext uri="{BB962C8B-B14F-4D97-AF65-F5344CB8AC3E}">
        <p14:creationId xmlns:p14="http://schemas.microsoft.com/office/powerpoint/2010/main" val="3064834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E6EB61F-85FC-ED11-C436-4103FB98F186}"/>
              </a:ext>
            </a:extLst>
          </p:cNvPr>
          <p:cNvPicPr>
            <a:picLocks noChangeAspect="1"/>
          </p:cNvPicPr>
          <p:nvPr/>
        </p:nvPicPr>
        <p:blipFill>
          <a:blip r:embed="rId2"/>
          <a:stretch>
            <a:fillRect/>
          </a:stretch>
        </p:blipFill>
        <p:spPr>
          <a:xfrm rot="5400000">
            <a:off x="4531977" y="-802024"/>
            <a:ext cx="3641287" cy="11678760"/>
          </a:xfrm>
          <a:prstGeom prst="rect">
            <a:avLst/>
          </a:prstGeom>
        </p:spPr>
      </p:pic>
      <p:sp>
        <p:nvSpPr>
          <p:cNvPr id="2" name="Slide Number Placeholder 1">
            <a:extLst>
              <a:ext uri="{FF2B5EF4-FFF2-40B4-BE49-F238E27FC236}">
                <a16:creationId xmlns:a16="http://schemas.microsoft.com/office/drawing/2014/main" id="{B77A203A-68D9-DCA0-9919-395B56A321C8}"/>
              </a:ext>
            </a:extLst>
          </p:cNvPr>
          <p:cNvSpPr>
            <a:spLocks noGrp="1"/>
          </p:cNvSpPr>
          <p:nvPr>
            <p:ph type="sldNum" sz="quarter" idx="12"/>
          </p:nvPr>
        </p:nvSpPr>
        <p:spPr/>
        <p:txBody>
          <a:bodyPr/>
          <a:lstStyle/>
          <a:p>
            <a:fld id="{6D6569C6-462C-8A49-B454-B820563A7B08}" type="slidenum">
              <a:rPr lang="en-US" smtClean="0"/>
              <a:t>3</a:t>
            </a:fld>
            <a:endParaRPr lang="en-US"/>
          </a:p>
        </p:txBody>
      </p:sp>
    </p:spTree>
    <p:extLst>
      <p:ext uri="{BB962C8B-B14F-4D97-AF65-F5344CB8AC3E}">
        <p14:creationId xmlns:p14="http://schemas.microsoft.com/office/powerpoint/2010/main" val="10415336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7BEB9F5-EE51-9342-C6EF-164BEBC43667}"/>
              </a:ext>
            </a:extLst>
          </p:cNvPr>
          <p:cNvSpPr txBox="1"/>
          <p:nvPr/>
        </p:nvSpPr>
        <p:spPr>
          <a:xfrm>
            <a:off x="1386673" y="1256044"/>
            <a:ext cx="5460597" cy="1661993"/>
          </a:xfrm>
          <a:prstGeom prst="rect">
            <a:avLst/>
          </a:prstGeom>
          <a:noFill/>
        </p:spPr>
        <p:txBody>
          <a:bodyPr wrap="none" rtlCol="0">
            <a:spAutoFit/>
          </a:bodyPr>
          <a:lstStyle/>
          <a:p>
            <a:r>
              <a:rPr lang="en-US" dirty="0"/>
              <a:t>We are used to fairly plain bullets, such as the following:</a:t>
            </a:r>
          </a:p>
          <a:p>
            <a:pPr marL="285750" indent="-285750">
              <a:buFont typeface="Arial" panose="020B0604020202020204" pitchFamily="34" charset="0"/>
              <a:buChar char="•"/>
            </a:pPr>
            <a:r>
              <a:rPr lang="en-US" sz="2400" dirty="0"/>
              <a:t>Level 1</a:t>
            </a:r>
          </a:p>
          <a:p>
            <a:pPr marL="742950" lvl="1" indent="-285750">
              <a:buFont typeface="Courier New" panose="02070309020205020404" pitchFamily="49" charset="0"/>
              <a:buChar char="o"/>
            </a:pPr>
            <a:r>
              <a:rPr lang="en-US" sz="2200" dirty="0"/>
              <a:t>Level 2</a:t>
            </a:r>
          </a:p>
          <a:p>
            <a:pPr marL="1200150" lvl="2" indent="-285750">
              <a:buFont typeface="Wingdings" pitchFamily="2" charset="2"/>
              <a:buChar char="§"/>
            </a:pPr>
            <a:r>
              <a:rPr lang="en-US" sz="2000" dirty="0"/>
              <a:t>Level 3</a:t>
            </a:r>
          </a:p>
          <a:p>
            <a:pPr marL="1657350" lvl="3" indent="-285750">
              <a:buFont typeface="Wingdings" pitchFamily="2" charset="2"/>
              <a:buChar char="Ø"/>
            </a:pPr>
            <a:r>
              <a:rPr lang="en-US" dirty="0"/>
              <a:t>Level 4</a:t>
            </a:r>
          </a:p>
        </p:txBody>
      </p:sp>
      <p:sp>
        <p:nvSpPr>
          <p:cNvPr id="4" name="Slide Number Placeholder 3">
            <a:extLst>
              <a:ext uri="{FF2B5EF4-FFF2-40B4-BE49-F238E27FC236}">
                <a16:creationId xmlns:a16="http://schemas.microsoft.com/office/drawing/2014/main" id="{8397771F-4833-2136-3FC0-D64A222C54C2}"/>
              </a:ext>
            </a:extLst>
          </p:cNvPr>
          <p:cNvSpPr>
            <a:spLocks noGrp="1"/>
          </p:cNvSpPr>
          <p:nvPr>
            <p:ph type="sldNum" sz="quarter" idx="12"/>
          </p:nvPr>
        </p:nvSpPr>
        <p:spPr/>
        <p:txBody>
          <a:bodyPr/>
          <a:lstStyle/>
          <a:p>
            <a:fld id="{6D6569C6-462C-8A49-B454-B820563A7B08}" type="slidenum">
              <a:rPr lang="en-US" smtClean="0"/>
              <a:t>4</a:t>
            </a:fld>
            <a:endParaRPr lang="en-US"/>
          </a:p>
        </p:txBody>
      </p:sp>
    </p:spTree>
    <p:extLst>
      <p:ext uri="{BB962C8B-B14F-4D97-AF65-F5344CB8AC3E}">
        <p14:creationId xmlns:p14="http://schemas.microsoft.com/office/powerpoint/2010/main" val="2871701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C4EDC80-AE79-54F6-7ECD-205D1671F47C}"/>
              </a:ext>
            </a:extLst>
          </p:cNvPr>
          <p:cNvSpPr txBox="1"/>
          <p:nvPr/>
        </p:nvSpPr>
        <p:spPr>
          <a:xfrm>
            <a:off x="1416696" y="642858"/>
            <a:ext cx="7379860" cy="369332"/>
          </a:xfrm>
          <a:prstGeom prst="rect">
            <a:avLst/>
          </a:prstGeom>
          <a:noFill/>
        </p:spPr>
        <p:txBody>
          <a:bodyPr wrap="square" rtlCol="0">
            <a:spAutoFit/>
          </a:bodyPr>
          <a:lstStyle/>
          <a:p>
            <a:r>
              <a:rPr lang="en-US" b="1" u="sng" dirty="0"/>
              <a:t>Colors</a:t>
            </a:r>
            <a:r>
              <a:rPr lang="en-US" dirty="0"/>
              <a:t> – Please use these. </a:t>
            </a:r>
          </a:p>
        </p:txBody>
      </p:sp>
      <p:pic>
        <p:nvPicPr>
          <p:cNvPr id="5" name="Picture 4">
            <a:extLst>
              <a:ext uri="{FF2B5EF4-FFF2-40B4-BE49-F238E27FC236}">
                <a16:creationId xmlns:a16="http://schemas.microsoft.com/office/drawing/2014/main" id="{65134EA9-1295-784B-954C-C43FAB9991C5}"/>
              </a:ext>
            </a:extLst>
          </p:cNvPr>
          <p:cNvPicPr>
            <a:picLocks noChangeAspect="1"/>
          </p:cNvPicPr>
          <p:nvPr/>
        </p:nvPicPr>
        <p:blipFill rotWithShape="1">
          <a:blip r:embed="rId2"/>
          <a:srcRect t="23862"/>
          <a:stretch/>
        </p:blipFill>
        <p:spPr>
          <a:xfrm>
            <a:off x="1416696" y="1015970"/>
            <a:ext cx="7772400" cy="2524427"/>
          </a:xfrm>
          <a:prstGeom prst="rect">
            <a:avLst/>
          </a:prstGeom>
        </p:spPr>
      </p:pic>
      <p:pic>
        <p:nvPicPr>
          <p:cNvPr id="7" name="Picture 6">
            <a:extLst>
              <a:ext uri="{FF2B5EF4-FFF2-40B4-BE49-F238E27FC236}">
                <a16:creationId xmlns:a16="http://schemas.microsoft.com/office/drawing/2014/main" id="{C86C6CF1-274C-AC08-1F1A-A0076308D178}"/>
              </a:ext>
            </a:extLst>
          </p:cNvPr>
          <p:cNvPicPr>
            <a:picLocks noChangeAspect="1"/>
          </p:cNvPicPr>
          <p:nvPr/>
        </p:nvPicPr>
        <p:blipFill rotWithShape="1">
          <a:blip r:embed="rId3"/>
          <a:srcRect l="80149" t="22908"/>
          <a:stretch/>
        </p:blipFill>
        <p:spPr>
          <a:xfrm>
            <a:off x="9189096" y="1015969"/>
            <a:ext cx="1542875" cy="2524427"/>
          </a:xfrm>
          <a:prstGeom prst="rect">
            <a:avLst/>
          </a:prstGeom>
        </p:spPr>
      </p:pic>
      <p:pic>
        <p:nvPicPr>
          <p:cNvPr id="8" name="Picture 7">
            <a:extLst>
              <a:ext uri="{FF2B5EF4-FFF2-40B4-BE49-F238E27FC236}">
                <a16:creationId xmlns:a16="http://schemas.microsoft.com/office/drawing/2014/main" id="{DD46E7E1-A0E1-6253-BA01-A2D8D4F2BCA6}"/>
              </a:ext>
            </a:extLst>
          </p:cNvPr>
          <p:cNvPicPr>
            <a:picLocks noChangeAspect="1"/>
          </p:cNvPicPr>
          <p:nvPr/>
        </p:nvPicPr>
        <p:blipFill>
          <a:blip r:embed="rId4"/>
          <a:stretch>
            <a:fillRect/>
          </a:stretch>
        </p:blipFill>
        <p:spPr>
          <a:xfrm>
            <a:off x="2956996" y="3714821"/>
            <a:ext cx="1496640" cy="2500321"/>
          </a:xfrm>
          <a:prstGeom prst="rect">
            <a:avLst/>
          </a:prstGeom>
        </p:spPr>
      </p:pic>
      <p:pic>
        <p:nvPicPr>
          <p:cNvPr id="9" name="Picture 8">
            <a:extLst>
              <a:ext uri="{FF2B5EF4-FFF2-40B4-BE49-F238E27FC236}">
                <a16:creationId xmlns:a16="http://schemas.microsoft.com/office/drawing/2014/main" id="{70F8EA85-D390-C5D2-9AC4-F536A5093A34}"/>
              </a:ext>
            </a:extLst>
          </p:cNvPr>
          <p:cNvPicPr>
            <a:picLocks noChangeAspect="1"/>
          </p:cNvPicPr>
          <p:nvPr/>
        </p:nvPicPr>
        <p:blipFill>
          <a:blip r:embed="rId5"/>
          <a:stretch>
            <a:fillRect/>
          </a:stretch>
        </p:blipFill>
        <p:spPr>
          <a:xfrm>
            <a:off x="1416696" y="3714821"/>
            <a:ext cx="1540300" cy="2500321"/>
          </a:xfrm>
          <a:prstGeom prst="rect">
            <a:avLst/>
          </a:prstGeom>
        </p:spPr>
      </p:pic>
      <p:pic>
        <p:nvPicPr>
          <p:cNvPr id="10" name="Picture 9">
            <a:extLst>
              <a:ext uri="{FF2B5EF4-FFF2-40B4-BE49-F238E27FC236}">
                <a16:creationId xmlns:a16="http://schemas.microsoft.com/office/drawing/2014/main" id="{17B090E7-213A-F2F1-E0E9-DAE7C715040E}"/>
              </a:ext>
            </a:extLst>
          </p:cNvPr>
          <p:cNvPicPr>
            <a:picLocks noChangeAspect="1"/>
          </p:cNvPicPr>
          <p:nvPr/>
        </p:nvPicPr>
        <p:blipFill rotWithShape="1">
          <a:blip r:embed="rId6"/>
          <a:srcRect t="18388"/>
          <a:stretch/>
        </p:blipFill>
        <p:spPr>
          <a:xfrm>
            <a:off x="4453636" y="3714821"/>
            <a:ext cx="1581231" cy="2500321"/>
          </a:xfrm>
          <a:prstGeom prst="rect">
            <a:avLst/>
          </a:prstGeom>
        </p:spPr>
      </p:pic>
      <p:pic>
        <p:nvPicPr>
          <p:cNvPr id="11" name="Picture 10">
            <a:extLst>
              <a:ext uri="{FF2B5EF4-FFF2-40B4-BE49-F238E27FC236}">
                <a16:creationId xmlns:a16="http://schemas.microsoft.com/office/drawing/2014/main" id="{C28D7309-6348-E8F3-6CFB-8E5A3D854C46}"/>
              </a:ext>
            </a:extLst>
          </p:cNvPr>
          <p:cNvPicPr>
            <a:picLocks noChangeAspect="1"/>
          </p:cNvPicPr>
          <p:nvPr/>
        </p:nvPicPr>
        <p:blipFill rotWithShape="1">
          <a:blip r:embed="rId7"/>
          <a:srcRect t="27193"/>
          <a:stretch/>
        </p:blipFill>
        <p:spPr>
          <a:xfrm>
            <a:off x="7538004" y="3714820"/>
            <a:ext cx="1553553" cy="2500321"/>
          </a:xfrm>
          <a:prstGeom prst="rect">
            <a:avLst/>
          </a:prstGeom>
        </p:spPr>
      </p:pic>
      <p:pic>
        <p:nvPicPr>
          <p:cNvPr id="12" name="Picture 11">
            <a:extLst>
              <a:ext uri="{FF2B5EF4-FFF2-40B4-BE49-F238E27FC236}">
                <a16:creationId xmlns:a16="http://schemas.microsoft.com/office/drawing/2014/main" id="{0E7D97CC-5728-D9A5-02FF-9577C8C142B5}"/>
              </a:ext>
            </a:extLst>
          </p:cNvPr>
          <p:cNvPicPr>
            <a:picLocks noChangeAspect="1"/>
          </p:cNvPicPr>
          <p:nvPr/>
        </p:nvPicPr>
        <p:blipFill>
          <a:blip r:embed="rId8"/>
          <a:stretch>
            <a:fillRect/>
          </a:stretch>
        </p:blipFill>
        <p:spPr>
          <a:xfrm>
            <a:off x="5993936" y="3703893"/>
            <a:ext cx="1572299" cy="2511249"/>
          </a:xfrm>
          <a:prstGeom prst="rect">
            <a:avLst/>
          </a:prstGeom>
        </p:spPr>
      </p:pic>
      <p:sp>
        <p:nvSpPr>
          <p:cNvPr id="2" name="Slide Number Placeholder 1">
            <a:extLst>
              <a:ext uri="{FF2B5EF4-FFF2-40B4-BE49-F238E27FC236}">
                <a16:creationId xmlns:a16="http://schemas.microsoft.com/office/drawing/2014/main" id="{F3706C71-975C-8173-7655-728729000BF1}"/>
              </a:ext>
            </a:extLst>
          </p:cNvPr>
          <p:cNvSpPr>
            <a:spLocks noGrp="1"/>
          </p:cNvSpPr>
          <p:nvPr>
            <p:ph type="sldNum" sz="quarter" idx="12"/>
          </p:nvPr>
        </p:nvSpPr>
        <p:spPr/>
        <p:txBody>
          <a:bodyPr/>
          <a:lstStyle/>
          <a:p>
            <a:fld id="{6D6569C6-462C-8A49-B454-B820563A7B08}" type="slidenum">
              <a:rPr lang="en-US" smtClean="0"/>
              <a:t>5</a:t>
            </a:fld>
            <a:endParaRPr lang="en-US"/>
          </a:p>
        </p:txBody>
      </p:sp>
    </p:spTree>
    <p:extLst>
      <p:ext uri="{BB962C8B-B14F-4D97-AF65-F5344CB8AC3E}">
        <p14:creationId xmlns:p14="http://schemas.microsoft.com/office/powerpoint/2010/main" val="895969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6C9900E-C64B-4C27-0A78-38D3802F9577}"/>
              </a:ext>
            </a:extLst>
          </p:cNvPr>
          <p:cNvSpPr txBox="1"/>
          <p:nvPr/>
        </p:nvSpPr>
        <p:spPr>
          <a:xfrm>
            <a:off x="1560136" y="622417"/>
            <a:ext cx="8715080" cy="646331"/>
          </a:xfrm>
          <a:prstGeom prst="rect">
            <a:avLst/>
          </a:prstGeom>
          <a:noFill/>
        </p:spPr>
        <p:txBody>
          <a:bodyPr wrap="square">
            <a:spAutoFit/>
          </a:bodyPr>
          <a:lstStyle/>
          <a:p>
            <a:r>
              <a:rPr lang="en-US" dirty="0"/>
              <a:t>Would like something like this as an additional ending slide. Stylized consistent with the way you have done things. </a:t>
            </a:r>
          </a:p>
        </p:txBody>
      </p:sp>
      <p:sp>
        <p:nvSpPr>
          <p:cNvPr id="5" name="Slide Number Placeholder 4">
            <a:extLst>
              <a:ext uri="{FF2B5EF4-FFF2-40B4-BE49-F238E27FC236}">
                <a16:creationId xmlns:a16="http://schemas.microsoft.com/office/drawing/2014/main" id="{69182C49-AE63-D2BC-13D4-EB7E045ED0E7}"/>
              </a:ext>
            </a:extLst>
          </p:cNvPr>
          <p:cNvSpPr>
            <a:spLocks noGrp="1"/>
          </p:cNvSpPr>
          <p:nvPr>
            <p:ph type="sldNum" sz="quarter" idx="12"/>
          </p:nvPr>
        </p:nvSpPr>
        <p:spPr/>
        <p:txBody>
          <a:bodyPr/>
          <a:lstStyle/>
          <a:p>
            <a:fld id="{6D6569C6-462C-8A49-B454-B820563A7B08}" type="slidenum">
              <a:rPr lang="en-US" smtClean="0"/>
              <a:t>6</a:t>
            </a:fld>
            <a:endParaRPr lang="en-US"/>
          </a:p>
        </p:txBody>
      </p:sp>
      <p:pic>
        <p:nvPicPr>
          <p:cNvPr id="11" name="Picture 10">
            <a:extLst>
              <a:ext uri="{FF2B5EF4-FFF2-40B4-BE49-F238E27FC236}">
                <a16:creationId xmlns:a16="http://schemas.microsoft.com/office/drawing/2014/main" id="{B2597C40-F597-C596-F0BC-465D61422C22}"/>
              </a:ext>
            </a:extLst>
          </p:cNvPr>
          <p:cNvPicPr>
            <a:picLocks noChangeAspect="1"/>
          </p:cNvPicPr>
          <p:nvPr/>
        </p:nvPicPr>
        <p:blipFill>
          <a:blip r:embed="rId2"/>
          <a:stretch>
            <a:fillRect/>
          </a:stretch>
        </p:blipFill>
        <p:spPr>
          <a:xfrm>
            <a:off x="2615969" y="1765373"/>
            <a:ext cx="5329016" cy="3049494"/>
          </a:xfrm>
          <a:prstGeom prst="rect">
            <a:avLst/>
          </a:prstGeom>
        </p:spPr>
      </p:pic>
    </p:spTree>
    <p:extLst>
      <p:ext uri="{BB962C8B-B14F-4D97-AF65-F5344CB8AC3E}">
        <p14:creationId xmlns:p14="http://schemas.microsoft.com/office/powerpoint/2010/main" val="34417003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7568</TotalTime>
  <Words>422</Words>
  <Application>Microsoft Office PowerPoint</Application>
  <PresentationFormat>Widescreen</PresentationFormat>
  <Paragraphs>30</Paragraphs>
  <Slides>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Arial</vt:lpstr>
      <vt:lpstr>Calibri</vt:lpstr>
      <vt:lpstr>Calibri Light</vt:lpstr>
      <vt:lpstr>Courier New</vt:lpstr>
      <vt:lpstr>Lato</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Grey Staples</dc:creator>
  <cp:lastModifiedBy>Mendota Group</cp:lastModifiedBy>
  <cp:revision>7</cp:revision>
  <dcterms:created xsi:type="dcterms:W3CDTF">2023-10-17T16:29:55Z</dcterms:created>
  <dcterms:modified xsi:type="dcterms:W3CDTF">2023-10-23T22:54:13Z</dcterms:modified>
</cp:coreProperties>
</file>