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5"/>
  </p:notesMasterIdLst>
  <p:sldIdLst>
    <p:sldId id="256" r:id="rId2"/>
    <p:sldId id="612" r:id="rId3"/>
    <p:sldId id="259" r:id="rId4"/>
    <p:sldId id="258" r:id="rId5"/>
    <p:sldId id="260" r:id="rId6"/>
    <p:sldId id="257" r:id="rId7"/>
    <p:sldId id="492" r:id="rId8"/>
    <p:sldId id="614" r:id="rId9"/>
    <p:sldId id="615" r:id="rId10"/>
    <p:sldId id="616" r:id="rId11"/>
    <p:sldId id="617" r:id="rId12"/>
    <p:sldId id="618" r:id="rId13"/>
    <p:sldId id="560"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038"/>
    <p:restoredTop sz="94648"/>
  </p:normalViewPr>
  <p:slideViewPr>
    <p:cSldViewPr snapToGrid="0">
      <p:cViewPr varScale="1">
        <p:scale>
          <a:sx n="103" d="100"/>
          <a:sy n="103" d="100"/>
        </p:scale>
        <p:origin x="168" y="3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9DEC2B4-E62E-43D1-B65A-363C9910E53D}" type="datetimeFigureOut">
              <a:rPr lang="en-US" smtClean="0"/>
              <a:t>9/11/23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ADFC7D6-FECC-4F57-BDC7-EEDF5D1B47D2}" type="slidenum">
              <a:rPr lang="en-US" smtClean="0"/>
              <a:t>‹#›</a:t>
            </a:fld>
            <a:endParaRPr lang="en-US"/>
          </a:p>
        </p:txBody>
      </p:sp>
    </p:spTree>
    <p:extLst>
      <p:ext uri="{BB962C8B-B14F-4D97-AF65-F5344CB8AC3E}">
        <p14:creationId xmlns:p14="http://schemas.microsoft.com/office/powerpoint/2010/main" val="22221967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63D03B-8408-46C4-A5CF-A965D39B551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D749B9A-62AA-CD1B-1C3F-2A8D8FC359B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8CC07EC-4096-8CF6-D4D1-5F3757AAF2AA}"/>
              </a:ext>
            </a:extLst>
          </p:cNvPr>
          <p:cNvSpPr>
            <a:spLocks noGrp="1"/>
          </p:cNvSpPr>
          <p:nvPr>
            <p:ph type="dt" sz="half" idx="10"/>
          </p:nvPr>
        </p:nvSpPr>
        <p:spPr/>
        <p:txBody>
          <a:bodyPr/>
          <a:lstStyle/>
          <a:p>
            <a:fld id="{C85B1682-4998-2B4F-B4D4-105F69FE1824}" type="datetime1">
              <a:rPr lang="en-US" smtClean="0"/>
              <a:t>9/11/23</a:t>
            </a:fld>
            <a:endParaRPr lang="en-US"/>
          </a:p>
        </p:txBody>
      </p:sp>
      <p:sp>
        <p:nvSpPr>
          <p:cNvPr id="5" name="Footer Placeholder 4">
            <a:extLst>
              <a:ext uri="{FF2B5EF4-FFF2-40B4-BE49-F238E27FC236}">
                <a16:creationId xmlns:a16="http://schemas.microsoft.com/office/drawing/2014/main" id="{A5A65EC5-4818-BDBE-D937-A4A23FA61C0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536A43D-4099-6160-A808-FCB24DF93A27}"/>
              </a:ext>
            </a:extLst>
          </p:cNvPr>
          <p:cNvSpPr>
            <a:spLocks noGrp="1"/>
          </p:cNvSpPr>
          <p:nvPr>
            <p:ph type="sldNum" sz="quarter" idx="12"/>
          </p:nvPr>
        </p:nvSpPr>
        <p:spPr/>
        <p:txBody>
          <a:bodyPr/>
          <a:lstStyle/>
          <a:p>
            <a:fld id="{221A7621-5426-4442-B3F2-B362ED9ECAFF}" type="slidenum">
              <a:rPr lang="en-US" smtClean="0"/>
              <a:t>‹#›</a:t>
            </a:fld>
            <a:endParaRPr lang="en-US"/>
          </a:p>
        </p:txBody>
      </p:sp>
    </p:spTree>
    <p:extLst>
      <p:ext uri="{BB962C8B-B14F-4D97-AF65-F5344CB8AC3E}">
        <p14:creationId xmlns:p14="http://schemas.microsoft.com/office/powerpoint/2010/main" val="14401650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522EBE-744A-892F-4339-1C31E5B919C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68FABF2-5D18-638E-9AED-F4DB9CF8411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42D711F-A91D-FEA2-0B74-30E8980EEA22}"/>
              </a:ext>
            </a:extLst>
          </p:cNvPr>
          <p:cNvSpPr>
            <a:spLocks noGrp="1"/>
          </p:cNvSpPr>
          <p:nvPr>
            <p:ph type="dt" sz="half" idx="10"/>
          </p:nvPr>
        </p:nvSpPr>
        <p:spPr/>
        <p:txBody>
          <a:bodyPr/>
          <a:lstStyle/>
          <a:p>
            <a:fld id="{0D9773B8-E6F1-6149-BBB0-341DB7C12D6A}" type="datetime1">
              <a:rPr lang="en-US" smtClean="0"/>
              <a:t>9/11/23</a:t>
            </a:fld>
            <a:endParaRPr lang="en-US"/>
          </a:p>
        </p:txBody>
      </p:sp>
      <p:sp>
        <p:nvSpPr>
          <p:cNvPr id="5" name="Footer Placeholder 4">
            <a:extLst>
              <a:ext uri="{FF2B5EF4-FFF2-40B4-BE49-F238E27FC236}">
                <a16:creationId xmlns:a16="http://schemas.microsoft.com/office/drawing/2014/main" id="{A46156C7-CF03-91FE-F09B-E80B8485CA5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547DE86-0183-5E6C-B55B-AE3CE89CEB17}"/>
              </a:ext>
            </a:extLst>
          </p:cNvPr>
          <p:cNvSpPr>
            <a:spLocks noGrp="1"/>
          </p:cNvSpPr>
          <p:nvPr>
            <p:ph type="sldNum" sz="quarter" idx="12"/>
          </p:nvPr>
        </p:nvSpPr>
        <p:spPr/>
        <p:txBody>
          <a:bodyPr/>
          <a:lstStyle/>
          <a:p>
            <a:fld id="{221A7621-5426-4442-B3F2-B362ED9ECAFF}" type="slidenum">
              <a:rPr lang="en-US" smtClean="0"/>
              <a:t>‹#›</a:t>
            </a:fld>
            <a:endParaRPr lang="en-US"/>
          </a:p>
        </p:txBody>
      </p:sp>
    </p:spTree>
    <p:extLst>
      <p:ext uri="{BB962C8B-B14F-4D97-AF65-F5344CB8AC3E}">
        <p14:creationId xmlns:p14="http://schemas.microsoft.com/office/powerpoint/2010/main" val="17153841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38B4C8-755E-A41C-5CBE-112C746A56B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F7766A5-22B7-8E7B-D6CF-DBFC17D4769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084839B-B51C-4D88-4318-A24ABC026664}"/>
              </a:ext>
            </a:extLst>
          </p:cNvPr>
          <p:cNvSpPr>
            <a:spLocks noGrp="1"/>
          </p:cNvSpPr>
          <p:nvPr>
            <p:ph type="dt" sz="half" idx="10"/>
          </p:nvPr>
        </p:nvSpPr>
        <p:spPr/>
        <p:txBody>
          <a:bodyPr/>
          <a:lstStyle/>
          <a:p>
            <a:fld id="{44A8023A-D940-E14A-91FF-96224317C453}" type="datetime1">
              <a:rPr lang="en-US" smtClean="0"/>
              <a:t>9/11/23</a:t>
            </a:fld>
            <a:endParaRPr lang="en-US"/>
          </a:p>
        </p:txBody>
      </p:sp>
      <p:sp>
        <p:nvSpPr>
          <p:cNvPr id="5" name="Footer Placeholder 4">
            <a:extLst>
              <a:ext uri="{FF2B5EF4-FFF2-40B4-BE49-F238E27FC236}">
                <a16:creationId xmlns:a16="http://schemas.microsoft.com/office/drawing/2014/main" id="{FFD13C9B-F751-65B6-9249-CF1411AEDD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EE1477A-3F2E-AD8E-21B9-B4C3A36F058C}"/>
              </a:ext>
            </a:extLst>
          </p:cNvPr>
          <p:cNvSpPr>
            <a:spLocks noGrp="1"/>
          </p:cNvSpPr>
          <p:nvPr>
            <p:ph type="sldNum" sz="quarter" idx="12"/>
          </p:nvPr>
        </p:nvSpPr>
        <p:spPr/>
        <p:txBody>
          <a:bodyPr/>
          <a:lstStyle/>
          <a:p>
            <a:fld id="{221A7621-5426-4442-B3F2-B362ED9ECAFF}" type="slidenum">
              <a:rPr lang="en-US" smtClean="0"/>
              <a:t>‹#›</a:t>
            </a:fld>
            <a:endParaRPr lang="en-US"/>
          </a:p>
        </p:txBody>
      </p:sp>
    </p:spTree>
    <p:extLst>
      <p:ext uri="{BB962C8B-B14F-4D97-AF65-F5344CB8AC3E}">
        <p14:creationId xmlns:p14="http://schemas.microsoft.com/office/powerpoint/2010/main" val="40390679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1AC8C-FF5F-79B5-54B2-292DF7576B8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C27EC50-9002-D889-1B31-9AD86C5D9B0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58093B8-847D-C546-A43F-502757F42C4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3674D90-E5D7-567C-240A-37CF624F25FF}"/>
              </a:ext>
            </a:extLst>
          </p:cNvPr>
          <p:cNvSpPr>
            <a:spLocks noGrp="1"/>
          </p:cNvSpPr>
          <p:nvPr>
            <p:ph type="dt" sz="half" idx="10"/>
          </p:nvPr>
        </p:nvSpPr>
        <p:spPr/>
        <p:txBody>
          <a:bodyPr/>
          <a:lstStyle/>
          <a:p>
            <a:fld id="{8E130CF9-3363-D442-AA7E-9139483E14DE}" type="datetime1">
              <a:rPr lang="en-US" smtClean="0"/>
              <a:t>9/11/23</a:t>
            </a:fld>
            <a:endParaRPr lang="en-US"/>
          </a:p>
        </p:txBody>
      </p:sp>
      <p:sp>
        <p:nvSpPr>
          <p:cNvPr id="6" name="Footer Placeholder 5">
            <a:extLst>
              <a:ext uri="{FF2B5EF4-FFF2-40B4-BE49-F238E27FC236}">
                <a16:creationId xmlns:a16="http://schemas.microsoft.com/office/drawing/2014/main" id="{81680553-25C3-9F2E-A3DB-9B3CD20914E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2837710-F0D6-0EA3-B239-4BE3FD221819}"/>
              </a:ext>
            </a:extLst>
          </p:cNvPr>
          <p:cNvSpPr>
            <a:spLocks noGrp="1"/>
          </p:cNvSpPr>
          <p:nvPr>
            <p:ph type="sldNum" sz="quarter" idx="12"/>
          </p:nvPr>
        </p:nvSpPr>
        <p:spPr/>
        <p:txBody>
          <a:bodyPr/>
          <a:lstStyle/>
          <a:p>
            <a:fld id="{221A7621-5426-4442-B3F2-B362ED9ECAFF}" type="slidenum">
              <a:rPr lang="en-US" smtClean="0"/>
              <a:t>‹#›</a:t>
            </a:fld>
            <a:endParaRPr lang="en-US"/>
          </a:p>
        </p:txBody>
      </p:sp>
    </p:spTree>
    <p:extLst>
      <p:ext uri="{BB962C8B-B14F-4D97-AF65-F5344CB8AC3E}">
        <p14:creationId xmlns:p14="http://schemas.microsoft.com/office/powerpoint/2010/main" val="12858299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776B6F-95AF-4999-B755-12384AA31A2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46602AA-CE51-8C74-917D-AA046079161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72E1791-2852-2A55-A0CB-4A9D3E42F84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8283B5E-58D1-DC58-8089-9230EF8C197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745652A-D888-E9ED-2F5D-7EE928B63B1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AD9C3FC-B946-57C6-0404-393A5F4D655E}"/>
              </a:ext>
            </a:extLst>
          </p:cNvPr>
          <p:cNvSpPr>
            <a:spLocks noGrp="1"/>
          </p:cNvSpPr>
          <p:nvPr>
            <p:ph type="dt" sz="half" idx="10"/>
          </p:nvPr>
        </p:nvSpPr>
        <p:spPr/>
        <p:txBody>
          <a:bodyPr/>
          <a:lstStyle/>
          <a:p>
            <a:fld id="{0C3D6608-BD8C-3E4A-8862-3E86D3ACE09A}" type="datetime1">
              <a:rPr lang="en-US" smtClean="0"/>
              <a:t>9/11/23</a:t>
            </a:fld>
            <a:endParaRPr lang="en-US"/>
          </a:p>
        </p:txBody>
      </p:sp>
      <p:sp>
        <p:nvSpPr>
          <p:cNvPr id="8" name="Footer Placeholder 7">
            <a:extLst>
              <a:ext uri="{FF2B5EF4-FFF2-40B4-BE49-F238E27FC236}">
                <a16:creationId xmlns:a16="http://schemas.microsoft.com/office/drawing/2014/main" id="{0691BAB4-D223-A24C-64CE-A4B3E3AFA9D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2B06AB6-9AF3-3985-0E63-C1120722447F}"/>
              </a:ext>
            </a:extLst>
          </p:cNvPr>
          <p:cNvSpPr>
            <a:spLocks noGrp="1"/>
          </p:cNvSpPr>
          <p:nvPr>
            <p:ph type="sldNum" sz="quarter" idx="12"/>
          </p:nvPr>
        </p:nvSpPr>
        <p:spPr/>
        <p:txBody>
          <a:bodyPr/>
          <a:lstStyle/>
          <a:p>
            <a:fld id="{221A7621-5426-4442-B3F2-B362ED9ECAFF}" type="slidenum">
              <a:rPr lang="en-US" smtClean="0"/>
              <a:t>‹#›</a:t>
            </a:fld>
            <a:endParaRPr lang="en-US"/>
          </a:p>
        </p:txBody>
      </p:sp>
    </p:spTree>
    <p:extLst>
      <p:ext uri="{BB962C8B-B14F-4D97-AF65-F5344CB8AC3E}">
        <p14:creationId xmlns:p14="http://schemas.microsoft.com/office/powerpoint/2010/main" val="36421293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E0B914-63E0-6B44-3F8B-E804D664B32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F318BBA-8C68-286B-6B96-52E2D3BD75BD}"/>
              </a:ext>
            </a:extLst>
          </p:cNvPr>
          <p:cNvSpPr>
            <a:spLocks noGrp="1"/>
          </p:cNvSpPr>
          <p:nvPr>
            <p:ph type="dt" sz="half" idx="10"/>
          </p:nvPr>
        </p:nvSpPr>
        <p:spPr/>
        <p:txBody>
          <a:bodyPr/>
          <a:lstStyle/>
          <a:p>
            <a:fld id="{3EBB0632-FA34-5642-B9B3-67718B833479}" type="datetime1">
              <a:rPr lang="en-US" smtClean="0"/>
              <a:t>9/11/23</a:t>
            </a:fld>
            <a:endParaRPr lang="en-US"/>
          </a:p>
        </p:txBody>
      </p:sp>
      <p:sp>
        <p:nvSpPr>
          <p:cNvPr id="4" name="Footer Placeholder 3">
            <a:extLst>
              <a:ext uri="{FF2B5EF4-FFF2-40B4-BE49-F238E27FC236}">
                <a16:creationId xmlns:a16="http://schemas.microsoft.com/office/drawing/2014/main" id="{4978F6B7-ED74-6C5E-4FF9-7F13188D5A2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22C31AC-0683-F9A9-E38E-8A297A94334C}"/>
              </a:ext>
            </a:extLst>
          </p:cNvPr>
          <p:cNvSpPr>
            <a:spLocks noGrp="1"/>
          </p:cNvSpPr>
          <p:nvPr>
            <p:ph type="sldNum" sz="quarter" idx="12"/>
          </p:nvPr>
        </p:nvSpPr>
        <p:spPr/>
        <p:txBody>
          <a:bodyPr/>
          <a:lstStyle/>
          <a:p>
            <a:fld id="{221A7621-5426-4442-B3F2-B362ED9ECAFF}" type="slidenum">
              <a:rPr lang="en-US" smtClean="0"/>
              <a:t>‹#›</a:t>
            </a:fld>
            <a:endParaRPr lang="en-US"/>
          </a:p>
        </p:txBody>
      </p:sp>
    </p:spTree>
    <p:extLst>
      <p:ext uri="{BB962C8B-B14F-4D97-AF65-F5344CB8AC3E}">
        <p14:creationId xmlns:p14="http://schemas.microsoft.com/office/powerpoint/2010/main" val="41356887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BB3AD11-1917-6465-8854-465DF64A65AD}"/>
              </a:ext>
            </a:extLst>
          </p:cNvPr>
          <p:cNvSpPr>
            <a:spLocks noGrp="1"/>
          </p:cNvSpPr>
          <p:nvPr>
            <p:ph type="dt" sz="half" idx="10"/>
          </p:nvPr>
        </p:nvSpPr>
        <p:spPr/>
        <p:txBody>
          <a:bodyPr/>
          <a:lstStyle/>
          <a:p>
            <a:fld id="{A545DE0A-A329-FB4A-9F2E-CFB7AA2D2C0F}" type="datetime1">
              <a:rPr lang="en-US" smtClean="0"/>
              <a:t>9/11/23</a:t>
            </a:fld>
            <a:endParaRPr lang="en-US"/>
          </a:p>
        </p:txBody>
      </p:sp>
      <p:sp>
        <p:nvSpPr>
          <p:cNvPr id="3" name="Footer Placeholder 2">
            <a:extLst>
              <a:ext uri="{FF2B5EF4-FFF2-40B4-BE49-F238E27FC236}">
                <a16:creationId xmlns:a16="http://schemas.microsoft.com/office/drawing/2014/main" id="{602793D6-CE4B-C78C-FA3A-20B21FAD961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341004D-CDDC-3B18-1370-22714E94B677}"/>
              </a:ext>
            </a:extLst>
          </p:cNvPr>
          <p:cNvSpPr>
            <a:spLocks noGrp="1"/>
          </p:cNvSpPr>
          <p:nvPr>
            <p:ph type="sldNum" sz="quarter" idx="12"/>
          </p:nvPr>
        </p:nvSpPr>
        <p:spPr/>
        <p:txBody>
          <a:bodyPr/>
          <a:lstStyle/>
          <a:p>
            <a:fld id="{221A7621-5426-4442-B3F2-B362ED9ECAFF}" type="slidenum">
              <a:rPr lang="en-US" smtClean="0"/>
              <a:t>‹#›</a:t>
            </a:fld>
            <a:endParaRPr lang="en-US"/>
          </a:p>
        </p:txBody>
      </p:sp>
    </p:spTree>
    <p:extLst>
      <p:ext uri="{BB962C8B-B14F-4D97-AF65-F5344CB8AC3E}">
        <p14:creationId xmlns:p14="http://schemas.microsoft.com/office/powerpoint/2010/main" val="14229256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19B3D-34F3-D70F-D0BA-58C8FDFCC3B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6424505-E4B2-757A-B023-C41F8803623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77C1CC4-1614-EBE9-47E1-3FD8607D5CC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81A33FA-8A27-86B8-F31C-FCC55FF68ECD}"/>
              </a:ext>
            </a:extLst>
          </p:cNvPr>
          <p:cNvSpPr>
            <a:spLocks noGrp="1"/>
          </p:cNvSpPr>
          <p:nvPr>
            <p:ph type="dt" sz="half" idx="10"/>
          </p:nvPr>
        </p:nvSpPr>
        <p:spPr/>
        <p:txBody>
          <a:bodyPr/>
          <a:lstStyle/>
          <a:p>
            <a:fld id="{767CE573-06EA-114A-8936-8816F980300A}" type="datetime1">
              <a:rPr lang="en-US" smtClean="0"/>
              <a:t>9/11/23</a:t>
            </a:fld>
            <a:endParaRPr lang="en-US"/>
          </a:p>
        </p:txBody>
      </p:sp>
      <p:sp>
        <p:nvSpPr>
          <p:cNvPr id="6" name="Footer Placeholder 5">
            <a:extLst>
              <a:ext uri="{FF2B5EF4-FFF2-40B4-BE49-F238E27FC236}">
                <a16:creationId xmlns:a16="http://schemas.microsoft.com/office/drawing/2014/main" id="{2AE84666-C84F-F58B-ECF5-9F99401122C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0DB8230-41AD-DD8C-BDA4-D266E851E848}"/>
              </a:ext>
            </a:extLst>
          </p:cNvPr>
          <p:cNvSpPr>
            <a:spLocks noGrp="1"/>
          </p:cNvSpPr>
          <p:nvPr>
            <p:ph type="sldNum" sz="quarter" idx="12"/>
          </p:nvPr>
        </p:nvSpPr>
        <p:spPr/>
        <p:txBody>
          <a:bodyPr/>
          <a:lstStyle/>
          <a:p>
            <a:fld id="{221A7621-5426-4442-B3F2-B362ED9ECAFF}" type="slidenum">
              <a:rPr lang="en-US" smtClean="0"/>
              <a:t>‹#›</a:t>
            </a:fld>
            <a:endParaRPr lang="en-US"/>
          </a:p>
        </p:txBody>
      </p:sp>
    </p:spTree>
    <p:extLst>
      <p:ext uri="{BB962C8B-B14F-4D97-AF65-F5344CB8AC3E}">
        <p14:creationId xmlns:p14="http://schemas.microsoft.com/office/powerpoint/2010/main" val="31783853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681E80-E5C2-5A92-3E4D-CA7766577B4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4130FAE-F0DD-BD96-4E8B-45CB3906FD0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4A6D98F-B71F-08F5-CC12-97EFD6B6A56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5C8E716-C774-1E92-04F8-55B13BE7D030}"/>
              </a:ext>
            </a:extLst>
          </p:cNvPr>
          <p:cNvSpPr>
            <a:spLocks noGrp="1"/>
          </p:cNvSpPr>
          <p:nvPr>
            <p:ph type="dt" sz="half" idx="10"/>
          </p:nvPr>
        </p:nvSpPr>
        <p:spPr/>
        <p:txBody>
          <a:bodyPr/>
          <a:lstStyle/>
          <a:p>
            <a:fld id="{1292E81B-BE7B-C747-9578-476C59949A7E}" type="datetime1">
              <a:rPr lang="en-US" smtClean="0"/>
              <a:t>9/11/23</a:t>
            </a:fld>
            <a:endParaRPr lang="en-US"/>
          </a:p>
        </p:txBody>
      </p:sp>
      <p:sp>
        <p:nvSpPr>
          <p:cNvPr id="6" name="Footer Placeholder 5">
            <a:extLst>
              <a:ext uri="{FF2B5EF4-FFF2-40B4-BE49-F238E27FC236}">
                <a16:creationId xmlns:a16="http://schemas.microsoft.com/office/drawing/2014/main" id="{3BF8B9F6-4843-88BB-357E-682C1D06BE6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23DC810-9B5E-4877-2516-F07403738E7C}"/>
              </a:ext>
            </a:extLst>
          </p:cNvPr>
          <p:cNvSpPr>
            <a:spLocks noGrp="1"/>
          </p:cNvSpPr>
          <p:nvPr>
            <p:ph type="sldNum" sz="quarter" idx="12"/>
          </p:nvPr>
        </p:nvSpPr>
        <p:spPr/>
        <p:txBody>
          <a:bodyPr/>
          <a:lstStyle/>
          <a:p>
            <a:fld id="{221A7621-5426-4442-B3F2-B362ED9ECAFF}" type="slidenum">
              <a:rPr lang="en-US" smtClean="0"/>
              <a:t>‹#›</a:t>
            </a:fld>
            <a:endParaRPr lang="en-US"/>
          </a:p>
        </p:txBody>
      </p:sp>
    </p:spTree>
    <p:extLst>
      <p:ext uri="{BB962C8B-B14F-4D97-AF65-F5344CB8AC3E}">
        <p14:creationId xmlns:p14="http://schemas.microsoft.com/office/powerpoint/2010/main" val="20082173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F651B-0147-79B7-414C-532B06C1F35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C8F4718-EE17-CAAE-72B4-6879CA8D095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BA49284-4BD0-8E7E-F36C-2EF7BB48199A}"/>
              </a:ext>
            </a:extLst>
          </p:cNvPr>
          <p:cNvSpPr>
            <a:spLocks noGrp="1"/>
          </p:cNvSpPr>
          <p:nvPr>
            <p:ph type="dt" sz="half" idx="10"/>
          </p:nvPr>
        </p:nvSpPr>
        <p:spPr/>
        <p:txBody>
          <a:bodyPr/>
          <a:lstStyle/>
          <a:p>
            <a:fld id="{A97D4842-311A-234A-847D-775C2CE021B5}" type="datetime1">
              <a:rPr lang="en-US" smtClean="0"/>
              <a:t>9/11/23</a:t>
            </a:fld>
            <a:endParaRPr lang="en-US"/>
          </a:p>
        </p:txBody>
      </p:sp>
      <p:sp>
        <p:nvSpPr>
          <p:cNvPr id="5" name="Footer Placeholder 4">
            <a:extLst>
              <a:ext uri="{FF2B5EF4-FFF2-40B4-BE49-F238E27FC236}">
                <a16:creationId xmlns:a16="http://schemas.microsoft.com/office/drawing/2014/main" id="{556DD2ED-EFCB-F046-E6EF-749147AF33F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04C21B0-68EF-71E1-DD03-DFEC75C66C27}"/>
              </a:ext>
            </a:extLst>
          </p:cNvPr>
          <p:cNvSpPr>
            <a:spLocks noGrp="1"/>
          </p:cNvSpPr>
          <p:nvPr>
            <p:ph type="sldNum" sz="quarter" idx="12"/>
          </p:nvPr>
        </p:nvSpPr>
        <p:spPr/>
        <p:txBody>
          <a:bodyPr/>
          <a:lstStyle/>
          <a:p>
            <a:fld id="{221A7621-5426-4442-B3F2-B362ED9ECAFF}" type="slidenum">
              <a:rPr lang="en-US" smtClean="0"/>
              <a:t>‹#›</a:t>
            </a:fld>
            <a:endParaRPr lang="en-US"/>
          </a:p>
        </p:txBody>
      </p:sp>
    </p:spTree>
    <p:extLst>
      <p:ext uri="{BB962C8B-B14F-4D97-AF65-F5344CB8AC3E}">
        <p14:creationId xmlns:p14="http://schemas.microsoft.com/office/powerpoint/2010/main" val="1484249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9551DC0-5E3E-55AE-F4A6-C7D7443A211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486AC29-A57E-C9FA-1187-FA37E2C9690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C98B40-8803-2D8E-2ECA-D9C973BC18F8}"/>
              </a:ext>
            </a:extLst>
          </p:cNvPr>
          <p:cNvSpPr>
            <a:spLocks noGrp="1"/>
          </p:cNvSpPr>
          <p:nvPr>
            <p:ph type="dt" sz="half" idx="10"/>
          </p:nvPr>
        </p:nvSpPr>
        <p:spPr/>
        <p:txBody>
          <a:bodyPr/>
          <a:lstStyle/>
          <a:p>
            <a:fld id="{372299D4-863A-BC46-9697-6C1FDAC27543}" type="datetime1">
              <a:rPr lang="en-US" smtClean="0"/>
              <a:t>9/11/23</a:t>
            </a:fld>
            <a:endParaRPr lang="en-US"/>
          </a:p>
        </p:txBody>
      </p:sp>
      <p:sp>
        <p:nvSpPr>
          <p:cNvPr id="5" name="Footer Placeholder 4">
            <a:extLst>
              <a:ext uri="{FF2B5EF4-FFF2-40B4-BE49-F238E27FC236}">
                <a16:creationId xmlns:a16="http://schemas.microsoft.com/office/drawing/2014/main" id="{02FAC48C-FEF3-DFDF-2551-4FA625FEB9F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886A398-52E1-2DF8-F7A3-FDA80505F92A}"/>
              </a:ext>
            </a:extLst>
          </p:cNvPr>
          <p:cNvSpPr>
            <a:spLocks noGrp="1"/>
          </p:cNvSpPr>
          <p:nvPr>
            <p:ph type="sldNum" sz="quarter" idx="12"/>
          </p:nvPr>
        </p:nvSpPr>
        <p:spPr/>
        <p:txBody>
          <a:bodyPr/>
          <a:lstStyle/>
          <a:p>
            <a:fld id="{221A7621-5426-4442-B3F2-B362ED9ECAFF}" type="slidenum">
              <a:rPr lang="en-US" smtClean="0"/>
              <a:t>‹#›</a:t>
            </a:fld>
            <a:endParaRPr lang="en-US"/>
          </a:p>
        </p:txBody>
      </p:sp>
    </p:spTree>
    <p:extLst>
      <p:ext uri="{BB962C8B-B14F-4D97-AF65-F5344CB8AC3E}">
        <p14:creationId xmlns:p14="http://schemas.microsoft.com/office/powerpoint/2010/main" val="36408930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AndTx">
  <p:cSld name="Title, Ch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438151"/>
            <a:ext cx="10363200" cy="676275"/>
          </a:xfrm>
        </p:spPr>
        <p:txBody>
          <a:bodyPr/>
          <a:lstStyle/>
          <a:p>
            <a:r>
              <a:rPr lang="en-US"/>
              <a:t>Click to edit Master title style</a:t>
            </a:r>
          </a:p>
        </p:txBody>
      </p:sp>
      <p:sp>
        <p:nvSpPr>
          <p:cNvPr id="3" name="Chart Placeholder 2"/>
          <p:cNvSpPr>
            <a:spLocks noGrp="1"/>
          </p:cNvSpPr>
          <p:nvPr>
            <p:ph type="chart" sz="half" idx="1"/>
          </p:nvPr>
        </p:nvSpPr>
        <p:spPr>
          <a:xfrm>
            <a:off x="711200" y="1219201"/>
            <a:ext cx="5435600" cy="868363"/>
          </a:xfrm>
        </p:spPr>
        <p:txBody>
          <a:bodyPr/>
          <a:lstStyle/>
          <a:p>
            <a:pPr lvl="0"/>
            <a:endParaRPr lang="en-US" noProof="0"/>
          </a:p>
        </p:txBody>
      </p:sp>
      <p:sp>
        <p:nvSpPr>
          <p:cNvPr id="4" name="Text Placeholder 3"/>
          <p:cNvSpPr>
            <a:spLocks noGrp="1"/>
          </p:cNvSpPr>
          <p:nvPr>
            <p:ph type="body" sz="half" idx="2"/>
          </p:nvPr>
        </p:nvSpPr>
        <p:spPr>
          <a:xfrm>
            <a:off x="6350000" y="1219201"/>
            <a:ext cx="5435600" cy="868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012017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D2214DE-CEF3-B177-C897-5DFF11ABD14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400C0FF-3685-2AAB-3F6D-11B910881D5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A660263-CD33-3A58-E24B-B0CB5BA2A53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F464D8-3646-AE42-9874-345F6A51C8AB}" type="datetime1">
              <a:rPr lang="en-US" smtClean="0"/>
              <a:t>9/11/23</a:t>
            </a:fld>
            <a:endParaRPr lang="en-US"/>
          </a:p>
        </p:txBody>
      </p:sp>
      <p:sp>
        <p:nvSpPr>
          <p:cNvPr id="5" name="Footer Placeholder 4">
            <a:extLst>
              <a:ext uri="{FF2B5EF4-FFF2-40B4-BE49-F238E27FC236}">
                <a16:creationId xmlns:a16="http://schemas.microsoft.com/office/drawing/2014/main" id="{9F925EF5-8BB5-8D0B-FD99-C1922AB500B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ACEECA3-1EB3-8543-29CB-8D95FF3BA93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1A7621-5426-4442-B3F2-B362ED9ECAFF}" type="slidenum">
              <a:rPr lang="en-US" smtClean="0"/>
              <a:t>‹#›</a:t>
            </a:fld>
            <a:endParaRPr lang="en-US"/>
          </a:p>
        </p:txBody>
      </p:sp>
    </p:spTree>
    <p:extLst>
      <p:ext uri="{BB962C8B-B14F-4D97-AF65-F5344CB8AC3E}">
        <p14:creationId xmlns:p14="http://schemas.microsoft.com/office/powerpoint/2010/main" val="24799773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mendotagroup.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87D7098-9DAE-5355-3158-C99FFE679F71}"/>
              </a:ext>
            </a:extLst>
          </p:cNvPr>
          <p:cNvSpPr txBox="1"/>
          <p:nvPr/>
        </p:nvSpPr>
        <p:spPr>
          <a:xfrm>
            <a:off x="133117" y="97390"/>
            <a:ext cx="11485764" cy="6709529"/>
          </a:xfrm>
          <a:prstGeom prst="rect">
            <a:avLst/>
          </a:prstGeom>
          <a:noFill/>
        </p:spPr>
        <p:txBody>
          <a:bodyPr wrap="square" rtlCol="0">
            <a:spAutoFit/>
          </a:bodyPr>
          <a:lstStyle/>
          <a:p>
            <a:pPr marL="342900" indent="-342900">
              <a:buAutoNum type="arabicPeriod"/>
            </a:pPr>
            <a:r>
              <a:rPr lang="en-US" sz="1600" b="1" dirty="0"/>
              <a:t>Company Background </a:t>
            </a:r>
            <a:r>
              <a:rPr lang="en-US" sz="1600" dirty="0"/>
              <a:t>– We are a U.S.-based small consulting company that provides services to electric and gas utilities in support of their sustainability efforts (mainly, encouraging their customers to save energy and buy renewable energy, and helping the utility reduce its carbon emissions).  </a:t>
            </a:r>
            <a:r>
              <a:rPr lang="en-US" sz="1600" dirty="0">
                <a:hlinkClick r:id="rId2"/>
              </a:rPr>
              <a:t>https://mendotagroup.com</a:t>
            </a:r>
            <a:r>
              <a:rPr lang="en-US" sz="1600" dirty="0"/>
              <a:t> </a:t>
            </a:r>
          </a:p>
          <a:p>
            <a:pPr marL="342900" indent="-342900">
              <a:buAutoNum type="arabicPeriod"/>
            </a:pPr>
            <a:r>
              <a:rPr lang="en-US" sz="1600" b="1" dirty="0"/>
              <a:t>What We Need </a:t>
            </a:r>
            <a:r>
              <a:rPr lang="en-US" sz="1600" dirty="0"/>
              <a:t>– We need a stylized PowerPoint template that leverages our logo and colors, designed to be professional and clean. Our clients are big companies and governments and, therefore, we need our presentations to be professional-looking.  Specifics:</a:t>
            </a:r>
          </a:p>
          <a:p>
            <a:pPr marL="800100" lvl="1" indent="-342900">
              <a:buFont typeface="+mj-lt"/>
              <a:buAutoNum type="alphaLcPeriod"/>
            </a:pPr>
            <a:r>
              <a:rPr lang="en-US" sz="1600" dirty="0"/>
              <a:t>We use and would like you to use PowerPoint’s Slide Master and incorporate colors into the Slide </a:t>
            </a:r>
            <a:r>
              <a:rPr lang="en-US" sz="1600" dirty="0" err="1"/>
              <a:t>Masters’s</a:t>
            </a:r>
            <a:r>
              <a:rPr lang="en-US" sz="1600" dirty="0"/>
              <a:t> Colors, Fonts and Themes</a:t>
            </a:r>
          </a:p>
          <a:p>
            <a:pPr marL="800100" lvl="1" indent="-342900">
              <a:buFont typeface="+mj-lt"/>
              <a:buAutoNum type="alphaLcPeriod"/>
            </a:pPr>
            <a:r>
              <a:rPr lang="en-US" sz="1600" dirty="0"/>
              <a:t>Our logo has several variations – see slide 2 – we defer to you in terms of which logo variants to use and how (we have no general preference other than calling one version our “main” logo;</a:t>
            </a:r>
          </a:p>
          <a:p>
            <a:pPr marL="800100" lvl="1" indent="-342900">
              <a:buFont typeface="+mj-lt"/>
              <a:buAutoNum type="alphaLcPeriod"/>
            </a:pPr>
            <a:r>
              <a:rPr lang="en-US" sz="1600" dirty="0"/>
              <a:t>We prefer not to have a lot of extra graphics or unnecessary design elements on the slide master slides;</a:t>
            </a:r>
          </a:p>
          <a:p>
            <a:pPr marL="800100" lvl="1" indent="-342900">
              <a:buFont typeface="+mj-lt"/>
              <a:buAutoNum type="alphaLcPeriod"/>
            </a:pPr>
            <a:r>
              <a:rPr lang="en-US" sz="1600" dirty="0"/>
              <a:t>Please expand our color palette as you see fit with neutral tones that fit with our primary colors (see primary colors on slide 3);</a:t>
            </a:r>
          </a:p>
          <a:p>
            <a:pPr marL="800100" lvl="1" indent="-342900">
              <a:buFont typeface="+mj-lt"/>
              <a:buAutoNum type="alphaLcPeriod"/>
            </a:pPr>
            <a:r>
              <a:rPr lang="en-US" sz="1600" dirty="0"/>
              <a:t>Many of our slides are bulleted text used to convey information in a simple and brief format;</a:t>
            </a:r>
          </a:p>
          <a:p>
            <a:pPr marL="1257300" lvl="2" indent="-342900">
              <a:buFont typeface="+mj-lt"/>
              <a:buAutoNum type="romanLcPeriod"/>
            </a:pPr>
            <a:r>
              <a:rPr lang="en-US" sz="1400" dirty="0"/>
              <a:t>For bulleted text slides, we would like a standard hierarchy of font sizes and different bullet point styles for each level (see example that follows on slide 4)</a:t>
            </a:r>
          </a:p>
          <a:p>
            <a:pPr marL="1257300" lvl="2" indent="-342900">
              <a:buFont typeface="+mj-lt"/>
              <a:buAutoNum type="romanLcPeriod"/>
            </a:pPr>
            <a:r>
              <a:rPr lang="en-US" sz="1400" dirty="0"/>
              <a:t>Such a slide may include a non-bulletized paragraph at the beginning of the slide</a:t>
            </a:r>
          </a:p>
          <a:p>
            <a:pPr marL="1257300" lvl="2" indent="-342900">
              <a:buFont typeface="+mj-lt"/>
              <a:buAutoNum type="romanLcPeriod"/>
            </a:pPr>
            <a:r>
              <a:rPr lang="en-US" sz="1400" dirty="0"/>
              <a:t>Slides with bullets may or may not include space for graphics/photos</a:t>
            </a:r>
          </a:p>
          <a:p>
            <a:pPr marL="1257300" lvl="2" indent="-342900">
              <a:buFont typeface="+mj-lt"/>
              <a:buAutoNum type="romanLcPeriod"/>
            </a:pPr>
            <a:r>
              <a:rPr lang="en-US" sz="1400" dirty="0"/>
              <a:t>Slides with bullets may be single or double-columned. </a:t>
            </a:r>
          </a:p>
          <a:p>
            <a:pPr marL="800100" lvl="1" indent="-342900">
              <a:buAutoNum type="alphaLcPeriod"/>
            </a:pPr>
            <a:r>
              <a:rPr lang="en-US" sz="1600" dirty="0"/>
              <a:t>Graphics in our presentations generally have specific purposes or are used to convey information (e.g. charts).</a:t>
            </a:r>
          </a:p>
          <a:p>
            <a:pPr marL="1314450" lvl="2" indent="-400050">
              <a:buFont typeface="+mj-lt"/>
              <a:buAutoNum type="romanLcPeriod"/>
            </a:pPr>
            <a:r>
              <a:rPr lang="en-US" sz="1400" dirty="0"/>
              <a:t>Slides 5-13 provide examples of the types of graphics we would like incorporated into a template for possible customization and use;</a:t>
            </a:r>
          </a:p>
          <a:p>
            <a:pPr marL="1314450" lvl="2" indent="-400050">
              <a:buFont typeface="+mj-lt"/>
              <a:buAutoNum type="romanLcPeriod"/>
            </a:pPr>
            <a:r>
              <a:rPr lang="en-US" sz="1400" dirty="0"/>
              <a:t>We are not asking that you create slides with these exact graphics, but rather that your template, colors, and any other “tools” allow us to create these types of slides in a consistent manner</a:t>
            </a:r>
          </a:p>
          <a:p>
            <a:pPr marL="1314450" lvl="2" indent="-400050">
              <a:buFont typeface="+mj-lt"/>
              <a:buAutoNum type="romanLcPeriod"/>
            </a:pPr>
            <a:r>
              <a:rPr lang="en-US" sz="1400" dirty="0"/>
              <a:t>When used, graphics may be standalone or incorporate text. Thus, the template should include slides that are:</a:t>
            </a:r>
          </a:p>
          <a:p>
            <a:pPr marL="1771650" lvl="3" indent="-400050">
              <a:buFont typeface="Arial" panose="020B0604020202020204" pitchFamily="34" charset="0"/>
              <a:buChar char="•"/>
            </a:pPr>
            <a:r>
              <a:rPr lang="en-US" sz="1200" dirty="0"/>
              <a:t>All graphics</a:t>
            </a:r>
          </a:p>
          <a:p>
            <a:pPr marL="1771650" lvl="3" indent="-400050">
              <a:buFont typeface="Arial" panose="020B0604020202020204" pitchFamily="34" charset="0"/>
              <a:buChar char="•"/>
            </a:pPr>
            <a:r>
              <a:rPr lang="en-US" sz="1200" dirty="0"/>
              <a:t>Graphic on the bottom half</a:t>
            </a:r>
          </a:p>
          <a:p>
            <a:pPr marL="1771650" lvl="3" indent="-400050">
              <a:buFont typeface="Arial" panose="020B0604020202020204" pitchFamily="34" charset="0"/>
              <a:buChar char="•"/>
            </a:pPr>
            <a:r>
              <a:rPr lang="en-US" sz="1200" dirty="0"/>
              <a:t>Graphic on the left half</a:t>
            </a:r>
          </a:p>
          <a:p>
            <a:pPr marL="1771650" lvl="3" indent="-400050">
              <a:buFont typeface="Arial" panose="020B0604020202020204" pitchFamily="34" charset="0"/>
              <a:buChar char="•"/>
            </a:pPr>
            <a:r>
              <a:rPr lang="en-US" sz="1200" dirty="0"/>
              <a:t>Graphic on the right half</a:t>
            </a:r>
          </a:p>
          <a:p>
            <a:pPr marL="800100" lvl="1" indent="-342900">
              <a:buAutoNum type="alphaLcPeriod"/>
            </a:pPr>
            <a:r>
              <a:rPr lang="en-US" sz="1600" dirty="0"/>
              <a:t>We generally do not use photos </a:t>
            </a:r>
          </a:p>
          <a:p>
            <a:pPr marL="800100" lvl="1" indent="-342900">
              <a:buAutoNum type="alphaLcPeriod"/>
            </a:pPr>
            <a:r>
              <a:rPr lang="en-US" sz="1600" dirty="0"/>
              <a:t>Would like a color separator in the footer with standardized text to the left and numbering to the right</a:t>
            </a:r>
          </a:p>
          <a:p>
            <a:pPr marL="800100" lvl="1" indent="-342900">
              <a:buAutoNum type="alphaLcPeriod"/>
            </a:pPr>
            <a:r>
              <a:rPr lang="en-US" sz="1600" dirty="0"/>
              <a:t>We do not like and do not use PowerPoint “autofit” for text that automatically adjusts font size</a:t>
            </a:r>
          </a:p>
        </p:txBody>
      </p:sp>
      <p:sp>
        <p:nvSpPr>
          <p:cNvPr id="3" name="Slide Number Placeholder 2">
            <a:extLst>
              <a:ext uri="{FF2B5EF4-FFF2-40B4-BE49-F238E27FC236}">
                <a16:creationId xmlns:a16="http://schemas.microsoft.com/office/drawing/2014/main" id="{1FC2A976-9CD1-3F8E-F37F-12D1A69510D2}"/>
              </a:ext>
            </a:extLst>
          </p:cNvPr>
          <p:cNvSpPr>
            <a:spLocks noGrp="1"/>
          </p:cNvSpPr>
          <p:nvPr>
            <p:ph type="sldNum" sz="quarter" idx="12"/>
          </p:nvPr>
        </p:nvSpPr>
        <p:spPr/>
        <p:txBody>
          <a:bodyPr/>
          <a:lstStyle/>
          <a:p>
            <a:fld id="{221A7621-5426-4442-B3F2-B362ED9ECAFF}" type="slidenum">
              <a:rPr lang="en-US" smtClean="0"/>
              <a:t>1</a:t>
            </a:fld>
            <a:endParaRPr lang="en-US"/>
          </a:p>
        </p:txBody>
      </p:sp>
    </p:spTree>
    <p:extLst>
      <p:ext uri="{BB962C8B-B14F-4D97-AF65-F5344CB8AC3E}">
        <p14:creationId xmlns:p14="http://schemas.microsoft.com/office/powerpoint/2010/main" val="1973318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858C4A3-326E-D1D0-D946-4A0166C0EBB9}"/>
              </a:ext>
            </a:extLst>
          </p:cNvPr>
          <p:cNvSpPr txBox="1"/>
          <p:nvPr/>
        </p:nvSpPr>
        <p:spPr>
          <a:xfrm>
            <a:off x="600998" y="276329"/>
            <a:ext cx="7537896" cy="830997"/>
          </a:xfrm>
          <a:prstGeom prst="rect">
            <a:avLst/>
          </a:prstGeom>
          <a:solidFill>
            <a:schemeClr val="bg1">
              <a:alpha val="63536"/>
            </a:schemeClr>
          </a:solidFill>
        </p:spPr>
        <p:txBody>
          <a:bodyPr wrap="square" rtlCol="0">
            <a:spAutoFit/>
          </a:bodyPr>
          <a:lstStyle/>
          <a:p>
            <a:r>
              <a:rPr lang="en-US" sz="2400" dirty="0"/>
              <a:t>Logo variants (we also have Black and White and Clear)</a:t>
            </a:r>
          </a:p>
          <a:p>
            <a:endParaRPr lang="en-US" sz="2400" dirty="0">
              <a:highlight>
                <a:srgbClr val="FFFF00"/>
              </a:highlight>
            </a:endParaRPr>
          </a:p>
        </p:txBody>
      </p:sp>
      <p:pic>
        <p:nvPicPr>
          <p:cNvPr id="5" name="Picture 4" descr="A blue and green logo&#10;&#10;Description automatically generated">
            <a:extLst>
              <a:ext uri="{FF2B5EF4-FFF2-40B4-BE49-F238E27FC236}">
                <a16:creationId xmlns:a16="http://schemas.microsoft.com/office/drawing/2014/main" id="{125EBCBA-7B10-9C3C-E9DE-6D2DACAE1D78}"/>
              </a:ext>
            </a:extLst>
          </p:cNvPr>
          <p:cNvPicPr>
            <a:picLocks noChangeAspect="1"/>
          </p:cNvPicPr>
          <p:nvPr/>
        </p:nvPicPr>
        <p:blipFill>
          <a:blip r:embed="rId2"/>
          <a:stretch>
            <a:fillRect/>
          </a:stretch>
        </p:blipFill>
        <p:spPr>
          <a:xfrm>
            <a:off x="600998" y="1220891"/>
            <a:ext cx="4798654" cy="594360"/>
          </a:xfrm>
          <a:prstGeom prst="rect">
            <a:avLst/>
          </a:prstGeom>
        </p:spPr>
      </p:pic>
      <p:sp>
        <p:nvSpPr>
          <p:cNvPr id="7" name="TextBox 6">
            <a:extLst>
              <a:ext uri="{FF2B5EF4-FFF2-40B4-BE49-F238E27FC236}">
                <a16:creationId xmlns:a16="http://schemas.microsoft.com/office/drawing/2014/main" id="{05D78D67-B801-E94F-BEBE-3C7FF8F8F11C}"/>
              </a:ext>
            </a:extLst>
          </p:cNvPr>
          <p:cNvSpPr txBox="1"/>
          <p:nvPr/>
        </p:nvSpPr>
        <p:spPr>
          <a:xfrm>
            <a:off x="5919750" y="1410228"/>
            <a:ext cx="1745200" cy="646331"/>
          </a:xfrm>
          <a:prstGeom prst="rect">
            <a:avLst/>
          </a:prstGeom>
          <a:solidFill>
            <a:schemeClr val="bg1">
              <a:alpha val="63536"/>
            </a:schemeClr>
          </a:solidFill>
        </p:spPr>
        <p:txBody>
          <a:bodyPr wrap="square" rtlCol="0">
            <a:spAutoFit/>
          </a:bodyPr>
          <a:lstStyle/>
          <a:p>
            <a:r>
              <a:rPr lang="en-US" sz="1800" dirty="0"/>
              <a:t>Primary Logo</a:t>
            </a:r>
          </a:p>
          <a:p>
            <a:endParaRPr lang="en-US" dirty="0">
              <a:highlight>
                <a:srgbClr val="FFFF00"/>
              </a:highlight>
            </a:endParaRPr>
          </a:p>
        </p:txBody>
      </p:sp>
      <p:pic>
        <p:nvPicPr>
          <p:cNvPr id="11" name="Picture 10">
            <a:extLst>
              <a:ext uri="{FF2B5EF4-FFF2-40B4-BE49-F238E27FC236}">
                <a16:creationId xmlns:a16="http://schemas.microsoft.com/office/drawing/2014/main" id="{CFA9FBD0-725F-E7EF-FFA3-2582C34D886A}"/>
              </a:ext>
            </a:extLst>
          </p:cNvPr>
          <p:cNvPicPr>
            <a:picLocks noChangeAspect="1"/>
          </p:cNvPicPr>
          <p:nvPr/>
        </p:nvPicPr>
        <p:blipFill>
          <a:blip r:embed="rId3"/>
          <a:stretch>
            <a:fillRect/>
          </a:stretch>
        </p:blipFill>
        <p:spPr>
          <a:xfrm>
            <a:off x="600998" y="2191319"/>
            <a:ext cx="4828032" cy="540526"/>
          </a:xfrm>
          <a:prstGeom prst="rect">
            <a:avLst/>
          </a:prstGeom>
        </p:spPr>
      </p:pic>
      <p:pic>
        <p:nvPicPr>
          <p:cNvPr id="12" name="Picture 11">
            <a:extLst>
              <a:ext uri="{FF2B5EF4-FFF2-40B4-BE49-F238E27FC236}">
                <a16:creationId xmlns:a16="http://schemas.microsoft.com/office/drawing/2014/main" id="{81ED1F52-183C-509B-E2E8-80C942879164}"/>
              </a:ext>
            </a:extLst>
          </p:cNvPr>
          <p:cNvPicPr>
            <a:picLocks noChangeAspect="1"/>
          </p:cNvPicPr>
          <p:nvPr/>
        </p:nvPicPr>
        <p:blipFill>
          <a:blip r:embed="rId4"/>
          <a:stretch>
            <a:fillRect/>
          </a:stretch>
        </p:blipFill>
        <p:spPr>
          <a:xfrm>
            <a:off x="410733" y="3024255"/>
            <a:ext cx="4828032" cy="1713726"/>
          </a:xfrm>
          <a:prstGeom prst="rect">
            <a:avLst/>
          </a:prstGeom>
        </p:spPr>
      </p:pic>
      <p:pic>
        <p:nvPicPr>
          <p:cNvPr id="13" name="Picture 12">
            <a:extLst>
              <a:ext uri="{FF2B5EF4-FFF2-40B4-BE49-F238E27FC236}">
                <a16:creationId xmlns:a16="http://schemas.microsoft.com/office/drawing/2014/main" id="{805A20F8-F7C1-B40C-8B2B-A46423D2DE1D}"/>
              </a:ext>
            </a:extLst>
          </p:cNvPr>
          <p:cNvPicPr>
            <a:picLocks noChangeAspect="1"/>
          </p:cNvPicPr>
          <p:nvPr/>
        </p:nvPicPr>
        <p:blipFill>
          <a:blip r:embed="rId5"/>
          <a:stretch>
            <a:fillRect/>
          </a:stretch>
        </p:blipFill>
        <p:spPr>
          <a:xfrm>
            <a:off x="3514861" y="5073526"/>
            <a:ext cx="4828032" cy="1465693"/>
          </a:xfrm>
          <a:prstGeom prst="rect">
            <a:avLst/>
          </a:prstGeom>
        </p:spPr>
      </p:pic>
      <p:pic>
        <p:nvPicPr>
          <p:cNvPr id="14" name="Picture 13">
            <a:extLst>
              <a:ext uri="{FF2B5EF4-FFF2-40B4-BE49-F238E27FC236}">
                <a16:creationId xmlns:a16="http://schemas.microsoft.com/office/drawing/2014/main" id="{71E6909E-3829-0A12-CE01-F0DC2F6FE72A}"/>
              </a:ext>
            </a:extLst>
          </p:cNvPr>
          <p:cNvPicPr>
            <a:picLocks noChangeAspect="1"/>
          </p:cNvPicPr>
          <p:nvPr/>
        </p:nvPicPr>
        <p:blipFill>
          <a:blip r:embed="rId6"/>
          <a:stretch>
            <a:fillRect/>
          </a:stretch>
        </p:blipFill>
        <p:spPr>
          <a:xfrm>
            <a:off x="7424928" y="2766180"/>
            <a:ext cx="2953352" cy="1325639"/>
          </a:xfrm>
          <a:prstGeom prst="rect">
            <a:avLst/>
          </a:prstGeom>
        </p:spPr>
      </p:pic>
      <p:sp>
        <p:nvSpPr>
          <p:cNvPr id="3" name="Slide Number Placeholder 2">
            <a:extLst>
              <a:ext uri="{FF2B5EF4-FFF2-40B4-BE49-F238E27FC236}">
                <a16:creationId xmlns:a16="http://schemas.microsoft.com/office/drawing/2014/main" id="{71202732-BE08-EDFB-8DBB-0E01F6D37547}"/>
              </a:ext>
            </a:extLst>
          </p:cNvPr>
          <p:cNvSpPr>
            <a:spLocks noGrp="1"/>
          </p:cNvSpPr>
          <p:nvPr>
            <p:ph type="sldNum" sz="quarter" idx="12"/>
          </p:nvPr>
        </p:nvSpPr>
        <p:spPr/>
        <p:txBody>
          <a:bodyPr/>
          <a:lstStyle/>
          <a:p>
            <a:fld id="{221A7621-5426-4442-B3F2-B362ED9ECAFF}" type="slidenum">
              <a:rPr lang="en-US" smtClean="0"/>
              <a:t>2</a:t>
            </a:fld>
            <a:endParaRPr lang="en-US"/>
          </a:p>
        </p:txBody>
      </p:sp>
      <p:cxnSp>
        <p:nvCxnSpPr>
          <p:cNvPr id="6" name="Straight Arrow Connector 5">
            <a:extLst>
              <a:ext uri="{FF2B5EF4-FFF2-40B4-BE49-F238E27FC236}">
                <a16:creationId xmlns:a16="http://schemas.microsoft.com/office/drawing/2014/main" id="{EAE98CBA-19C7-96E0-C88C-8C0954F07D3E}"/>
              </a:ext>
            </a:extLst>
          </p:cNvPr>
          <p:cNvCxnSpPr/>
          <p:nvPr/>
        </p:nvCxnSpPr>
        <p:spPr>
          <a:xfrm flipH="1">
            <a:off x="5429030" y="1613587"/>
            <a:ext cx="499847"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716398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858C4A3-326E-D1D0-D946-4A0166C0EBB9}"/>
              </a:ext>
            </a:extLst>
          </p:cNvPr>
          <p:cNvSpPr txBox="1"/>
          <p:nvPr/>
        </p:nvSpPr>
        <p:spPr>
          <a:xfrm>
            <a:off x="600998" y="276329"/>
            <a:ext cx="7537896" cy="830997"/>
          </a:xfrm>
          <a:prstGeom prst="rect">
            <a:avLst/>
          </a:prstGeom>
          <a:solidFill>
            <a:schemeClr val="bg1">
              <a:alpha val="63536"/>
            </a:schemeClr>
          </a:solidFill>
        </p:spPr>
        <p:txBody>
          <a:bodyPr wrap="square" rtlCol="0">
            <a:spAutoFit/>
          </a:bodyPr>
          <a:lstStyle/>
          <a:p>
            <a:r>
              <a:rPr lang="en-US" sz="2400" dirty="0"/>
              <a:t>Color Palette</a:t>
            </a:r>
          </a:p>
          <a:p>
            <a:endParaRPr lang="en-US" sz="2400" dirty="0">
              <a:highlight>
                <a:srgbClr val="FFFF00"/>
              </a:highlight>
            </a:endParaRPr>
          </a:p>
        </p:txBody>
      </p:sp>
      <p:grpSp>
        <p:nvGrpSpPr>
          <p:cNvPr id="15" name="Group 3">
            <a:extLst>
              <a:ext uri="{FF2B5EF4-FFF2-40B4-BE49-F238E27FC236}">
                <a16:creationId xmlns:a16="http://schemas.microsoft.com/office/drawing/2014/main" id="{474A28E7-183D-1567-A28B-848F1F44BFBA}"/>
              </a:ext>
            </a:extLst>
          </p:cNvPr>
          <p:cNvGrpSpPr>
            <a:grpSpLocks/>
          </p:cNvGrpSpPr>
          <p:nvPr/>
        </p:nvGrpSpPr>
        <p:grpSpPr bwMode="auto">
          <a:xfrm>
            <a:off x="793631" y="1646312"/>
            <a:ext cx="1757363" cy="1730376"/>
            <a:chOff x="192" y="576"/>
            <a:chExt cx="1107" cy="1090"/>
          </a:xfrm>
        </p:grpSpPr>
        <p:sp>
          <p:nvSpPr>
            <p:cNvPr id="16" name="Rectangle 4">
              <a:extLst>
                <a:ext uri="{FF2B5EF4-FFF2-40B4-BE49-F238E27FC236}">
                  <a16:creationId xmlns:a16="http://schemas.microsoft.com/office/drawing/2014/main" id="{7CCD77B4-1994-FA8A-BEF6-3FCB6570583F}"/>
                </a:ext>
              </a:extLst>
            </p:cNvPr>
            <p:cNvSpPr>
              <a:spLocks noChangeArrowheads="1"/>
            </p:cNvSpPr>
            <p:nvPr/>
          </p:nvSpPr>
          <p:spPr bwMode="auto">
            <a:xfrm>
              <a:off x="289" y="576"/>
              <a:ext cx="912" cy="625"/>
            </a:xfrm>
            <a:prstGeom prst="rect">
              <a:avLst/>
            </a:prstGeom>
            <a:solidFill>
              <a:srgbClr val="1A781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9" tIns="45714" rIns="91429" bIns="45714" anchor="ctr"/>
            <a:lstStyle/>
            <a:p>
              <a:pPr algn="ctr"/>
              <a:endParaRPr lang="en-US" altLang="en-US">
                <a:latin typeface="Times New Roman" pitchFamily="18" charset="0"/>
              </a:endParaRPr>
            </a:p>
          </p:txBody>
        </p:sp>
        <p:sp>
          <p:nvSpPr>
            <p:cNvPr id="17" name="Text Box 5">
              <a:extLst>
                <a:ext uri="{FF2B5EF4-FFF2-40B4-BE49-F238E27FC236}">
                  <a16:creationId xmlns:a16="http://schemas.microsoft.com/office/drawing/2014/main" id="{DB9D0F29-A8F7-662E-297F-270ADF6CF34E}"/>
                </a:ext>
              </a:extLst>
            </p:cNvPr>
            <p:cNvSpPr txBox="1">
              <a:spLocks noChangeArrowheads="1"/>
            </p:cNvSpPr>
            <p:nvPr/>
          </p:nvSpPr>
          <p:spPr bwMode="auto">
            <a:xfrm>
              <a:off x="192" y="1201"/>
              <a:ext cx="1107" cy="4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4" rIns="91429" bIns="45714">
              <a:spAutoFit/>
            </a:bodyPr>
            <a:lstStyle/>
            <a:p>
              <a:pPr algn="ctr">
                <a:spcBef>
                  <a:spcPct val="50000"/>
                </a:spcBef>
              </a:pPr>
              <a:r>
                <a:rPr lang="en-US" altLang="en-US" sz="1400" b="1" dirty="0">
                  <a:latin typeface="Arial" charset="0"/>
                </a:rPr>
                <a:t>MG Primary Green</a:t>
              </a:r>
              <a:br>
                <a:rPr lang="en-US" altLang="en-US" sz="1400" b="1" dirty="0">
                  <a:latin typeface="Arial" charset="0"/>
                </a:rPr>
              </a:br>
              <a:r>
                <a:rPr lang="en-US" altLang="en-US" sz="1400" b="1" dirty="0">
                  <a:latin typeface="Arial" charset="0"/>
                </a:rPr>
                <a:t>R26, G120, B16</a:t>
              </a:r>
              <a:br>
                <a:rPr lang="en-US" altLang="en-US" sz="1400" b="1" dirty="0">
                  <a:latin typeface="Arial" charset="0"/>
                </a:rPr>
              </a:br>
              <a:endParaRPr lang="en-US" altLang="en-US" sz="1400" b="1" dirty="0">
                <a:latin typeface="Arial" charset="0"/>
              </a:endParaRPr>
            </a:p>
          </p:txBody>
        </p:sp>
        <p:sp>
          <p:nvSpPr>
            <p:cNvPr id="18" name="Text Box 6">
              <a:extLst>
                <a:ext uri="{FF2B5EF4-FFF2-40B4-BE49-F238E27FC236}">
                  <a16:creationId xmlns:a16="http://schemas.microsoft.com/office/drawing/2014/main" id="{1FEC2160-3C5F-6B87-6541-8A5127EF232C}"/>
                </a:ext>
              </a:extLst>
            </p:cNvPr>
            <p:cNvSpPr txBox="1">
              <a:spLocks noChangeArrowheads="1"/>
            </p:cNvSpPr>
            <p:nvPr/>
          </p:nvSpPr>
          <p:spPr bwMode="auto">
            <a:xfrm>
              <a:off x="336" y="720"/>
              <a:ext cx="768" cy="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4" rIns="91429" bIns="45714">
              <a:spAutoFit/>
            </a:bodyPr>
            <a:lstStyle/>
            <a:p>
              <a:pPr algn="ctr">
                <a:spcBef>
                  <a:spcPct val="50000"/>
                </a:spcBef>
              </a:pPr>
              <a:r>
                <a:rPr lang="en-US" altLang="en-US" sz="1400" b="1" dirty="0">
                  <a:latin typeface="Arial" charset="0"/>
                </a:rPr>
                <a:t>Black Type</a:t>
              </a:r>
              <a:br>
                <a:rPr lang="en-US" altLang="en-US" sz="1400" b="1" dirty="0">
                  <a:latin typeface="Arial" charset="0"/>
                </a:rPr>
              </a:br>
              <a:r>
                <a:rPr lang="en-US" altLang="en-US" sz="1400" b="1" dirty="0">
                  <a:solidFill>
                    <a:schemeClr val="bg1"/>
                  </a:solidFill>
                  <a:latin typeface="Arial" charset="0"/>
                </a:rPr>
                <a:t>White Type</a:t>
              </a:r>
            </a:p>
          </p:txBody>
        </p:sp>
      </p:grpSp>
      <p:grpSp>
        <p:nvGrpSpPr>
          <p:cNvPr id="19" name="Group 7">
            <a:extLst>
              <a:ext uri="{FF2B5EF4-FFF2-40B4-BE49-F238E27FC236}">
                <a16:creationId xmlns:a16="http://schemas.microsoft.com/office/drawing/2014/main" id="{FA3EF590-622E-14F3-D205-54D3ED5DE543}"/>
              </a:ext>
            </a:extLst>
          </p:cNvPr>
          <p:cNvGrpSpPr>
            <a:grpSpLocks/>
          </p:cNvGrpSpPr>
          <p:nvPr/>
        </p:nvGrpSpPr>
        <p:grpSpPr bwMode="auto">
          <a:xfrm>
            <a:off x="5327184" y="1698624"/>
            <a:ext cx="1704975" cy="1730376"/>
            <a:chOff x="1568" y="576"/>
            <a:chExt cx="1074" cy="1090"/>
          </a:xfrm>
        </p:grpSpPr>
        <p:sp>
          <p:nvSpPr>
            <p:cNvPr id="20" name="Rectangle 8">
              <a:extLst>
                <a:ext uri="{FF2B5EF4-FFF2-40B4-BE49-F238E27FC236}">
                  <a16:creationId xmlns:a16="http://schemas.microsoft.com/office/drawing/2014/main" id="{BB635095-AB62-81AC-6B5B-D1950AE7F0D6}"/>
                </a:ext>
              </a:extLst>
            </p:cNvPr>
            <p:cNvSpPr>
              <a:spLocks noChangeArrowheads="1"/>
            </p:cNvSpPr>
            <p:nvPr/>
          </p:nvSpPr>
          <p:spPr bwMode="auto">
            <a:xfrm>
              <a:off x="1649" y="576"/>
              <a:ext cx="912" cy="625"/>
            </a:xfrm>
            <a:prstGeom prst="rect">
              <a:avLst/>
            </a:prstGeom>
            <a:solidFill>
              <a:srgbClr val="213045"/>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9" tIns="45714" rIns="91429" bIns="45714" anchor="ctr"/>
            <a:lstStyle/>
            <a:p>
              <a:pPr algn="ctr"/>
              <a:endParaRPr lang="en-US" altLang="en-US">
                <a:latin typeface="Times New Roman" pitchFamily="18" charset="0"/>
              </a:endParaRPr>
            </a:p>
          </p:txBody>
        </p:sp>
        <p:sp>
          <p:nvSpPr>
            <p:cNvPr id="21" name="Text Box 9">
              <a:extLst>
                <a:ext uri="{FF2B5EF4-FFF2-40B4-BE49-F238E27FC236}">
                  <a16:creationId xmlns:a16="http://schemas.microsoft.com/office/drawing/2014/main" id="{ED7790FE-E69B-42E0-4DC3-6EEC87474129}"/>
                </a:ext>
              </a:extLst>
            </p:cNvPr>
            <p:cNvSpPr txBox="1">
              <a:spLocks noChangeArrowheads="1"/>
            </p:cNvSpPr>
            <p:nvPr/>
          </p:nvSpPr>
          <p:spPr bwMode="auto">
            <a:xfrm>
              <a:off x="1568" y="1201"/>
              <a:ext cx="1074" cy="4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4" rIns="91429" bIns="45714">
              <a:spAutoFit/>
            </a:bodyPr>
            <a:lstStyle/>
            <a:p>
              <a:pPr algn="ctr">
                <a:spcBef>
                  <a:spcPct val="50000"/>
                </a:spcBef>
              </a:pPr>
              <a:r>
                <a:rPr lang="en-US" altLang="en-US" sz="1400" b="1" dirty="0">
                  <a:latin typeface="Arial" charset="0"/>
                </a:rPr>
                <a:t>MG Primary Blue</a:t>
              </a:r>
              <a:br>
                <a:rPr lang="en-US" altLang="en-US" sz="1400" b="1" dirty="0">
                  <a:latin typeface="Arial" charset="0"/>
                </a:rPr>
              </a:br>
              <a:r>
                <a:rPr lang="en-US" altLang="en-US" sz="1400" b="1" dirty="0">
                  <a:latin typeface="Arial" charset="0"/>
                </a:rPr>
                <a:t>R33, G48, B69</a:t>
              </a:r>
              <a:br>
                <a:rPr lang="en-US" altLang="en-US" sz="1400" b="1" dirty="0">
                  <a:latin typeface="Arial" charset="0"/>
                </a:rPr>
              </a:br>
              <a:endParaRPr lang="en-US" altLang="en-US" sz="1400" b="1" dirty="0">
                <a:latin typeface="Arial" charset="0"/>
              </a:endParaRPr>
            </a:p>
          </p:txBody>
        </p:sp>
        <p:sp>
          <p:nvSpPr>
            <p:cNvPr id="22" name="Text Box 10">
              <a:extLst>
                <a:ext uri="{FF2B5EF4-FFF2-40B4-BE49-F238E27FC236}">
                  <a16:creationId xmlns:a16="http://schemas.microsoft.com/office/drawing/2014/main" id="{03C9EA76-2BF5-E913-C776-2196580F607B}"/>
                </a:ext>
              </a:extLst>
            </p:cNvPr>
            <p:cNvSpPr txBox="1">
              <a:spLocks noChangeArrowheads="1"/>
            </p:cNvSpPr>
            <p:nvPr/>
          </p:nvSpPr>
          <p:spPr bwMode="auto">
            <a:xfrm>
              <a:off x="1744" y="765"/>
              <a:ext cx="768" cy="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4" rIns="91429" bIns="45714">
              <a:spAutoFit/>
            </a:bodyPr>
            <a:lstStyle/>
            <a:p>
              <a:pPr algn="ctr">
                <a:spcBef>
                  <a:spcPct val="50000"/>
                </a:spcBef>
              </a:pPr>
              <a:r>
                <a:rPr lang="en-US" altLang="en-US" sz="1400" b="1" dirty="0">
                  <a:solidFill>
                    <a:schemeClr val="bg1"/>
                  </a:solidFill>
                  <a:latin typeface="Arial" charset="0"/>
                </a:rPr>
                <a:t>White Type</a:t>
              </a:r>
            </a:p>
          </p:txBody>
        </p:sp>
      </p:grpSp>
      <p:grpSp>
        <p:nvGrpSpPr>
          <p:cNvPr id="23" name="Group 11">
            <a:extLst>
              <a:ext uri="{FF2B5EF4-FFF2-40B4-BE49-F238E27FC236}">
                <a16:creationId xmlns:a16="http://schemas.microsoft.com/office/drawing/2014/main" id="{53723FA7-9FC9-C2A9-0893-B93788489B1D}"/>
              </a:ext>
            </a:extLst>
          </p:cNvPr>
          <p:cNvGrpSpPr>
            <a:grpSpLocks/>
          </p:cNvGrpSpPr>
          <p:nvPr/>
        </p:nvGrpSpPr>
        <p:grpSpPr bwMode="auto">
          <a:xfrm>
            <a:off x="7575430" y="1655838"/>
            <a:ext cx="1449388" cy="1720850"/>
            <a:chOff x="3104" y="576"/>
            <a:chExt cx="913" cy="1084"/>
          </a:xfrm>
        </p:grpSpPr>
        <p:sp>
          <p:nvSpPr>
            <p:cNvPr id="24" name="Rectangle 12">
              <a:extLst>
                <a:ext uri="{FF2B5EF4-FFF2-40B4-BE49-F238E27FC236}">
                  <a16:creationId xmlns:a16="http://schemas.microsoft.com/office/drawing/2014/main" id="{EA7B2C39-6DD3-1B3D-4FDB-0D9A8EBEAB62}"/>
                </a:ext>
              </a:extLst>
            </p:cNvPr>
            <p:cNvSpPr>
              <a:spLocks noChangeArrowheads="1"/>
            </p:cNvSpPr>
            <p:nvPr/>
          </p:nvSpPr>
          <p:spPr bwMode="auto">
            <a:xfrm>
              <a:off x="3104" y="576"/>
              <a:ext cx="913" cy="624"/>
            </a:xfrm>
            <a:prstGeom prst="rect">
              <a:avLst/>
            </a:prstGeom>
            <a:solidFill>
              <a:srgbClr val="1391D4"/>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1870" tIns="50935" rIns="101870" bIns="50935" anchor="ctr"/>
            <a:lstStyle/>
            <a:p>
              <a:pPr algn="ctr"/>
              <a:endParaRPr lang="en-US" altLang="en-US">
                <a:latin typeface="Times New Roman" pitchFamily="18" charset="0"/>
              </a:endParaRPr>
            </a:p>
          </p:txBody>
        </p:sp>
        <p:sp>
          <p:nvSpPr>
            <p:cNvPr id="25" name="Text Box 13">
              <a:extLst>
                <a:ext uri="{FF2B5EF4-FFF2-40B4-BE49-F238E27FC236}">
                  <a16:creationId xmlns:a16="http://schemas.microsoft.com/office/drawing/2014/main" id="{E7A63CE6-E1FB-93D7-F945-FD8467907334}"/>
                </a:ext>
              </a:extLst>
            </p:cNvPr>
            <p:cNvSpPr txBox="1">
              <a:spLocks noChangeArrowheads="1"/>
            </p:cNvSpPr>
            <p:nvPr/>
          </p:nvSpPr>
          <p:spPr bwMode="auto">
            <a:xfrm>
              <a:off x="3104" y="1200"/>
              <a:ext cx="913" cy="4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1870" tIns="50935" rIns="101870" bIns="50935" anchor="ctr"/>
            <a:lstStyle/>
            <a:p>
              <a:pPr algn="ctr">
                <a:spcBef>
                  <a:spcPct val="50000"/>
                </a:spcBef>
              </a:pPr>
              <a:r>
                <a:rPr lang="en-US" altLang="en-US" sz="1400" b="1" dirty="0">
                  <a:latin typeface="Arial" charset="0"/>
                </a:rPr>
                <a:t>MG Blue Accent</a:t>
              </a:r>
              <a:br>
                <a:rPr lang="en-US" altLang="en-US" sz="1400" b="1" dirty="0">
                  <a:latin typeface="Arial" charset="0"/>
                </a:rPr>
              </a:br>
              <a:r>
                <a:rPr lang="en-US" altLang="en-US" sz="1400" b="1" dirty="0">
                  <a:latin typeface="Arial" charset="0"/>
                </a:rPr>
                <a:t>R19, G145, B212</a:t>
              </a:r>
              <a:br>
                <a:rPr lang="en-US" altLang="en-US" sz="1400" b="1" dirty="0">
                  <a:latin typeface="Arial" charset="0"/>
                </a:rPr>
              </a:br>
              <a:endParaRPr lang="en-US" altLang="en-US" sz="1400" b="1" dirty="0">
                <a:latin typeface="Arial" charset="0"/>
              </a:endParaRPr>
            </a:p>
          </p:txBody>
        </p:sp>
        <p:sp>
          <p:nvSpPr>
            <p:cNvPr id="26" name="Text Box 14">
              <a:extLst>
                <a:ext uri="{FF2B5EF4-FFF2-40B4-BE49-F238E27FC236}">
                  <a16:creationId xmlns:a16="http://schemas.microsoft.com/office/drawing/2014/main" id="{2938245C-E2BF-A26D-F8CC-7F5C326967FD}"/>
                </a:ext>
              </a:extLst>
            </p:cNvPr>
            <p:cNvSpPr txBox="1">
              <a:spLocks noChangeArrowheads="1"/>
            </p:cNvSpPr>
            <p:nvPr/>
          </p:nvSpPr>
          <p:spPr bwMode="auto">
            <a:xfrm>
              <a:off x="3168" y="720"/>
              <a:ext cx="768" cy="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4" rIns="91429" bIns="45714">
              <a:spAutoFit/>
            </a:bodyPr>
            <a:lstStyle/>
            <a:p>
              <a:pPr algn="ctr">
                <a:spcBef>
                  <a:spcPct val="50000"/>
                </a:spcBef>
              </a:pPr>
              <a:r>
                <a:rPr lang="en-US" altLang="en-US" sz="1400" b="1" dirty="0">
                  <a:latin typeface="Arial" charset="0"/>
                </a:rPr>
                <a:t>Black Type</a:t>
              </a:r>
              <a:br>
                <a:rPr lang="en-US" altLang="en-US" sz="1400" b="1" dirty="0">
                  <a:latin typeface="Arial" charset="0"/>
                </a:rPr>
              </a:br>
              <a:r>
                <a:rPr lang="en-US" altLang="en-US" sz="1400" b="1" dirty="0">
                  <a:solidFill>
                    <a:schemeClr val="bg1"/>
                  </a:solidFill>
                  <a:latin typeface="Arial" charset="0"/>
                </a:rPr>
                <a:t>White Type</a:t>
              </a:r>
            </a:p>
          </p:txBody>
        </p:sp>
      </p:grpSp>
      <p:grpSp>
        <p:nvGrpSpPr>
          <p:cNvPr id="27" name="Group 19">
            <a:extLst>
              <a:ext uri="{FF2B5EF4-FFF2-40B4-BE49-F238E27FC236}">
                <a16:creationId xmlns:a16="http://schemas.microsoft.com/office/drawing/2014/main" id="{E1175997-FA2F-D6E2-3DD9-34CFE6D1E419}"/>
              </a:ext>
            </a:extLst>
          </p:cNvPr>
          <p:cNvGrpSpPr>
            <a:grpSpLocks/>
          </p:cNvGrpSpPr>
          <p:nvPr/>
        </p:nvGrpSpPr>
        <p:grpSpPr bwMode="auto">
          <a:xfrm>
            <a:off x="3046914" y="1666999"/>
            <a:ext cx="1757363" cy="1730374"/>
            <a:chOff x="198" y="1795"/>
            <a:chExt cx="1107" cy="1090"/>
          </a:xfrm>
        </p:grpSpPr>
        <p:sp>
          <p:nvSpPr>
            <p:cNvPr id="28" name="Rectangle 20">
              <a:extLst>
                <a:ext uri="{FF2B5EF4-FFF2-40B4-BE49-F238E27FC236}">
                  <a16:creationId xmlns:a16="http://schemas.microsoft.com/office/drawing/2014/main" id="{26F585BD-07E0-2CC4-73B0-6669C268864A}"/>
                </a:ext>
              </a:extLst>
            </p:cNvPr>
            <p:cNvSpPr>
              <a:spLocks noChangeArrowheads="1"/>
            </p:cNvSpPr>
            <p:nvPr/>
          </p:nvSpPr>
          <p:spPr bwMode="auto">
            <a:xfrm>
              <a:off x="295" y="1795"/>
              <a:ext cx="912" cy="625"/>
            </a:xfrm>
            <a:prstGeom prst="rect">
              <a:avLst/>
            </a:prstGeom>
            <a:solidFill>
              <a:srgbClr val="8CC544"/>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9" tIns="45714" rIns="91429" bIns="45714" anchor="ctr"/>
            <a:lstStyle/>
            <a:p>
              <a:pPr algn="ctr"/>
              <a:endParaRPr lang="en-US" altLang="en-US">
                <a:latin typeface="Times New Roman" pitchFamily="18" charset="0"/>
              </a:endParaRPr>
            </a:p>
          </p:txBody>
        </p:sp>
        <p:sp>
          <p:nvSpPr>
            <p:cNvPr id="29" name="Text Box 21">
              <a:extLst>
                <a:ext uri="{FF2B5EF4-FFF2-40B4-BE49-F238E27FC236}">
                  <a16:creationId xmlns:a16="http://schemas.microsoft.com/office/drawing/2014/main" id="{ED6FE007-0075-A73D-FC42-87143B49185A}"/>
                </a:ext>
              </a:extLst>
            </p:cNvPr>
            <p:cNvSpPr txBox="1">
              <a:spLocks noChangeArrowheads="1"/>
            </p:cNvSpPr>
            <p:nvPr/>
          </p:nvSpPr>
          <p:spPr bwMode="auto">
            <a:xfrm>
              <a:off x="198" y="2420"/>
              <a:ext cx="1107" cy="4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4" rIns="91429" bIns="45714">
              <a:spAutoFit/>
            </a:bodyPr>
            <a:lstStyle/>
            <a:p>
              <a:pPr algn="ctr">
                <a:spcBef>
                  <a:spcPct val="50000"/>
                </a:spcBef>
              </a:pPr>
              <a:r>
                <a:rPr lang="en-US" altLang="en-US" sz="1400" b="1" dirty="0">
                  <a:latin typeface="Arial" charset="0"/>
                </a:rPr>
                <a:t>MG Green Accent</a:t>
              </a:r>
              <a:br>
                <a:rPr lang="en-US" altLang="en-US" sz="1400" b="1" dirty="0">
                  <a:latin typeface="Arial" charset="0"/>
                </a:rPr>
              </a:br>
              <a:r>
                <a:rPr lang="en-US" altLang="en-US" sz="1400" b="1" dirty="0">
                  <a:latin typeface="Arial" charset="0"/>
                </a:rPr>
                <a:t>R140, G197, B68</a:t>
              </a:r>
              <a:br>
                <a:rPr lang="en-US" altLang="en-US" sz="1400" b="1" dirty="0">
                  <a:latin typeface="Arial" charset="0"/>
                </a:rPr>
              </a:br>
              <a:endParaRPr lang="en-US" altLang="en-US" sz="1400" b="1" dirty="0">
                <a:latin typeface="Arial" charset="0"/>
              </a:endParaRPr>
            </a:p>
          </p:txBody>
        </p:sp>
        <p:sp>
          <p:nvSpPr>
            <p:cNvPr id="30" name="Text Box 22">
              <a:extLst>
                <a:ext uri="{FF2B5EF4-FFF2-40B4-BE49-F238E27FC236}">
                  <a16:creationId xmlns:a16="http://schemas.microsoft.com/office/drawing/2014/main" id="{3A291FA9-449B-D583-B49E-D05340E4B6AE}"/>
                </a:ext>
              </a:extLst>
            </p:cNvPr>
            <p:cNvSpPr txBox="1">
              <a:spLocks noChangeArrowheads="1"/>
            </p:cNvSpPr>
            <p:nvPr/>
          </p:nvSpPr>
          <p:spPr bwMode="auto">
            <a:xfrm>
              <a:off x="336" y="1920"/>
              <a:ext cx="768" cy="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4" rIns="91429" bIns="45714">
              <a:spAutoFit/>
            </a:bodyPr>
            <a:lstStyle/>
            <a:p>
              <a:pPr algn="ctr">
                <a:spcBef>
                  <a:spcPct val="50000"/>
                </a:spcBef>
              </a:pPr>
              <a:r>
                <a:rPr lang="en-US" altLang="en-US" sz="1400" b="1">
                  <a:latin typeface="Arial" charset="0"/>
                </a:rPr>
                <a:t>Black Type</a:t>
              </a:r>
              <a:br>
                <a:rPr lang="en-US" altLang="en-US" sz="1400" b="1">
                  <a:latin typeface="Arial" charset="0"/>
                </a:rPr>
              </a:br>
              <a:r>
                <a:rPr lang="en-US" altLang="en-US" sz="1400" b="1">
                  <a:solidFill>
                    <a:schemeClr val="bg1"/>
                  </a:solidFill>
                  <a:latin typeface="Arial" charset="0"/>
                </a:rPr>
                <a:t>White Type</a:t>
              </a:r>
            </a:p>
          </p:txBody>
        </p:sp>
      </p:grpSp>
      <p:sp>
        <p:nvSpPr>
          <p:cNvPr id="31" name="Slide Number Placeholder 30">
            <a:extLst>
              <a:ext uri="{FF2B5EF4-FFF2-40B4-BE49-F238E27FC236}">
                <a16:creationId xmlns:a16="http://schemas.microsoft.com/office/drawing/2014/main" id="{5992642B-18EE-09BB-C265-F13F4EAC4F9B}"/>
              </a:ext>
            </a:extLst>
          </p:cNvPr>
          <p:cNvSpPr>
            <a:spLocks noGrp="1"/>
          </p:cNvSpPr>
          <p:nvPr>
            <p:ph type="sldNum" sz="quarter" idx="12"/>
          </p:nvPr>
        </p:nvSpPr>
        <p:spPr/>
        <p:txBody>
          <a:bodyPr/>
          <a:lstStyle/>
          <a:p>
            <a:fld id="{221A7621-5426-4442-B3F2-B362ED9ECAFF}" type="slidenum">
              <a:rPr lang="en-US" smtClean="0"/>
              <a:t>3</a:t>
            </a:fld>
            <a:endParaRPr lang="en-US"/>
          </a:p>
        </p:txBody>
      </p:sp>
      <p:sp>
        <p:nvSpPr>
          <p:cNvPr id="32" name="TextBox 31">
            <a:extLst>
              <a:ext uri="{FF2B5EF4-FFF2-40B4-BE49-F238E27FC236}">
                <a16:creationId xmlns:a16="http://schemas.microsoft.com/office/drawing/2014/main" id="{9DC2C47A-7AD9-0D1E-CD22-D4065934C081}"/>
              </a:ext>
            </a:extLst>
          </p:cNvPr>
          <p:cNvSpPr txBox="1"/>
          <p:nvPr/>
        </p:nvSpPr>
        <p:spPr>
          <a:xfrm>
            <a:off x="2882749" y="136525"/>
            <a:ext cx="7537896" cy="1477328"/>
          </a:xfrm>
          <a:prstGeom prst="rect">
            <a:avLst/>
          </a:prstGeom>
          <a:solidFill>
            <a:schemeClr val="bg1">
              <a:alpha val="63536"/>
            </a:schemeClr>
          </a:solidFill>
        </p:spPr>
        <p:txBody>
          <a:bodyPr wrap="square" rtlCol="0">
            <a:spAutoFit/>
          </a:bodyPr>
          <a:lstStyle/>
          <a:p>
            <a:r>
              <a:rPr lang="en-US" sz="1800" i="1" dirty="0">
                <a:solidFill>
                  <a:srgbClr val="FF0000"/>
                </a:solidFill>
                <a:highlight>
                  <a:srgbClr val="FFFF00"/>
                </a:highlight>
              </a:rPr>
              <a:t>These are primary colors used in our logo. </a:t>
            </a:r>
          </a:p>
          <a:p>
            <a:pPr marL="285750" indent="-285750">
              <a:buFont typeface="Arial" panose="020B0604020202020204" pitchFamily="34" charset="0"/>
              <a:buChar char="•"/>
            </a:pPr>
            <a:r>
              <a:rPr lang="en-US" sz="1800" i="1" dirty="0">
                <a:solidFill>
                  <a:srgbClr val="FF0000"/>
                </a:solidFill>
                <a:highlight>
                  <a:srgbClr val="FFFF00"/>
                </a:highlight>
              </a:rPr>
              <a:t>We would like this expanded to include neutrals and other colors that fit.  </a:t>
            </a:r>
          </a:p>
          <a:p>
            <a:pPr marL="285750" indent="-285750">
              <a:buFont typeface="Arial" panose="020B0604020202020204" pitchFamily="34" charset="0"/>
              <a:buChar char="•"/>
            </a:pPr>
            <a:r>
              <a:rPr lang="en-US" sz="1800" i="1" dirty="0">
                <a:solidFill>
                  <a:srgbClr val="FF0000"/>
                </a:solidFill>
                <a:highlight>
                  <a:srgbClr val="FFFF00"/>
                </a:highlight>
              </a:rPr>
              <a:t>We need a sufficient number of colors for pie charts and line graphs with many (8-10) data elements. </a:t>
            </a:r>
          </a:p>
          <a:p>
            <a:endParaRPr lang="en-US" dirty="0">
              <a:highlight>
                <a:srgbClr val="FFFF00"/>
              </a:highlight>
            </a:endParaRPr>
          </a:p>
        </p:txBody>
      </p:sp>
    </p:spTree>
    <p:extLst>
      <p:ext uri="{BB962C8B-B14F-4D97-AF65-F5344CB8AC3E}">
        <p14:creationId xmlns:p14="http://schemas.microsoft.com/office/powerpoint/2010/main" val="12108304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3AE36AC-C809-D517-F3EB-FA0E9C61A38E}"/>
              </a:ext>
            </a:extLst>
          </p:cNvPr>
          <p:cNvPicPr>
            <a:picLocks noChangeAspect="1"/>
          </p:cNvPicPr>
          <p:nvPr/>
        </p:nvPicPr>
        <p:blipFill>
          <a:blip r:embed="rId2"/>
          <a:stretch>
            <a:fillRect/>
          </a:stretch>
        </p:blipFill>
        <p:spPr>
          <a:xfrm>
            <a:off x="1798320" y="742950"/>
            <a:ext cx="7772400" cy="5829300"/>
          </a:xfrm>
          <a:prstGeom prst="rect">
            <a:avLst/>
          </a:prstGeom>
        </p:spPr>
      </p:pic>
      <p:sp>
        <p:nvSpPr>
          <p:cNvPr id="4" name="TextBox 3">
            <a:extLst>
              <a:ext uri="{FF2B5EF4-FFF2-40B4-BE49-F238E27FC236}">
                <a16:creationId xmlns:a16="http://schemas.microsoft.com/office/drawing/2014/main" id="{A9B9B98D-6B48-4149-6974-E2022E299B46}"/>
              </a:ext>
            </a:extLst>
          </p:cNvPr>
          <p:cNvSpPr txBox="1"/>
          <p:nvPr/>
        </p:nvSpPr>
        <p:spPr>
          <a:xfrm>
            <a:off x="1798320" y="274938"/>
            <a:ext cx="7537896" cy="923330"/>
          </a:xfrm>
          <a:prstGeom prst="rect">
            <a:avLst/>
          </a:prstGeom>
          <a:solidFill>
            <a:schemeClr val="bg1">
              <a:alpha val="63536"/>
            </a:schemeClr>
          </a:solidFill>
        </p:spPr>
        <p:txBody>
          <a:bodyPr wrap="square" rtlCol="0">
            <a:spAutoFit/>
          </a:bodyPr>
          <a:lstStyle/>
          <a:p>
            <a:r>
              <a:rPr lang="en-US" sz="1800" i="1" dirty="0">
                <a:solidFill>
                  <a:srgbClr val="FF0000"/>
                </a:solidFill>
                <a:highlight>
                  <a:srgbClr val="FFFF00"/>
                </a:highlight>
              </a:rPr>
              <a:t>This is just an example to show what we are referring to when we talk about a hierarchy of bullets. We defer to you on font style and </a:t>
            </a:r>
            <a:r>
              <a:rPr lang="en-US" i="1" dirty="0">
                <a:solidFill>
                  <a:srgbClr val="FF0000"/>
                </a:solidFill>
                <a:highlight>
                  <a:srgbClr val="FFFF00"/>
                </a:highlight>
              </a:rPr>
              <a:t>sizing.</a:t>
            </a:r>
            <a:endParaRPr lang="en-US" sz="1800" i="1" dirty="0">
              <a:solidFill>
                <a:srgbClr val="FF0000"/>
              </a:solidFill>
              <a:highlight>
                <a:srgbClr val="FFFF00"/>
              </a:highlight>
            </a:endParaRPr>
          </a:p>
          <a:p>
            <a:endParaRPr lang="en-US" dirty="0">
              <a:highlight>
                <a:srgbClr val="FFFF00"/>
              </a:highlight>
            </a:endParaRPr>
          </a:p>
        </p:txBody>
      </p:sp>
      <p:sp>
        <p:nvSpPr>
          <p:cNvPr id="5" name="Slide Number Placeholder 4">
            <a:extLst>
              <a:ext uri="{FF2B5EF4-FFF2-40B4-BE49-F238E27FC236}">
                <a16:creationId xmlns:a16="http://schemas.microsoft.com/office/drawing/2014/main" id="{855DBF4B-3861-329C-F708-2D3CCCAABAF6}"/>
              </a:ext>
            </a:extLst>
          </p:cNvPr>
          <p:cNvSpPr>
            <a:spLocks noGrp="1"/>
          </p:cNvSpPr>
          <p:nvPr>
            <p:ph type="sldNum" sz="quarter" idx="12"/>
          </p:nvPr>
        </p:nvSpPr>
        <p:spPr/>
        <p:txBody>
          <a:bodyPr/>
          <a:lstStyle/>
          <a:p>
            <a:fld id="{221A7621-5426-4442-B3F2-B362ED9ECAFF}" type="slidenum">
              <a:rPr lang="en-US" smtClean="0"/>
              <a:t>4</a:t>
            </a:fld>
            <a:endParaRPr lang="en-US"/>
          </a:p>
        </p:txBody>
      </p:sp>
    </p:spTree>
    <p:extLst>
      <p:ext uri="{BB962C8B-B14F-4D97-AF65-F5344CB8AC3E}">
        <p14:creationId xmlns:p14="http://schemas.microsoft.com/office/powerpoint/2010/main" val="6169309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C5962C5-6C42-3D22-DC94-B3173FF54AF5}"/>
              </a:ext>
            </a:extLst>
          </p:cNvPr>
          <p:cNvPicPr>
            <a:picLocks noChangeAspect="1"/>
          </p:cNvPicPr>
          <p:nvPr/>
        </p:nvPicPr>
        <p:blipFill>
          <a:blip r:embed="rId2"/>
          <a:stretch>
            <a:fillRect/>
          </a:stretch>
        </p:blipFill>
        <p:spPr>
          <a:xfrm>
            <a:off x="770221" y="275659"/>
            <a:ext cx="6704999" cy="6306682"/>
          </a:xfrm>
          <a:prstGeom prst="rect">
            <a:avLst/>
          </a:prstGeom>
        </p:spPr>
      </p:pic>
      <p:sp>
        <p:nvSpPr>
          <p:cNvPr id="6" name="TextBox 5">
            <a:extLst>
              <a:ext uri="{FF2B5EF4-FFF2-40B4-BE49-F238E27FC236}">
                <a16:creationId xmlns:a16="http://schemas.microsoft.com/office/drawing/2014/main" id="{387D7098-9DAE-5355-3158-C99FFE679F71}"/>
              </a:ext>
            </a:extLst>
          </p:cNvPr>
          <p:cNvSpPr txBox="1"/>
          <p:nvPr/>
        </p:nvSpPr>
        <p:spPr>
          <a:xfrm>
            <a:off x="4267199" y="583969"/>
            <a:ext cx="6704998" cy="369332"/>
          </a:xfrm>
          <a:prstGeom prst="rect">
            <a:avLst/>
          </a:prstGeom>
          <a:noFill/>
        </p:spPr>
        <p:txBody>
          <a:bodyPr wrap="square" rtlCol="0">
            <a:spAutoFit/>
          </a:bodyPr>
          <a:lstStyle/>
          <a:p>
            <a:r>
              <a:rPr lang="en-US" dirty="0"/>
              <a:t>Here are some notes related to a design done for Olympus. </a:t>
            </a:r>
          </a:p>
        </p:txBody>
      </p:sp>
      <p:sp>
        <p:nvSpPr>
          <p:cNvPr id="2" name="Slide Number Placeholder 1">
            <a:extLst>
              <a:ext uri="{FF2B5EF4-FFF2-40B4-BE49-F238E27FC236}">
                <a16:creationId xmlns:a16="http://schemas.microsoft.com/office/drawing/2014/main" id="{B1A396C6-7E91-287F-9680-FF1F09FB0986}"/>
              </a:ext>
            </a:extLst>
          </p:cNvPr>
          <p:cNvSpPr>
            <a:spLocks noGrp="1"/>
          </p:cNvSpPr>
          <p:nvPr>
            <p:ph type="sldNum" sz="quarter" idx="12"/>
          </p:nvPr>
        </p:nvSpPr>
        <p:spPr/>
        <p:txBody>
          <a:bodyPr/>
          <a:lstStyle/>
          <a:p>
            <a:fld id="{221A7621-5426-4442-B3F2-B362ED9ECAFF}" type="slidenum">
              <a:rPr lang="en-US" smtClean="0"/>
              <a:t>5</a:t>
            </a:fld>
            <a:endParaRPr lang="en-US"/>
          </a:p>
        </p:txBody>
      </p:sp>
    </p:spTree>
    <p:extLst>
      <p:ext uri="{BB962C8B-B14F-4D97-AF65-F5344CB8AC3E}">
        <p14:creationId xmlns:p14="http://schemas.microsoft.com/office/powerpoint/2010/main" val="18874188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3477DF0-22C4-27BE-FF71-7EB2CA87B3AB}"/>
              </a:ext>
            </a:extLst>
          </p:cNvPr>
          <p:cNvPicPr>
            <a:picLocks noChangeAspect="1"/>
          </p:cNvPicPr>
          <p:nvPr/>
        </p:nvPicPr>
        <p:blipFill>
          <a:blip r:embed="rId2"/>
          <a:stretch>
            <a:fillRect/>
          </a:stretch>
        </p:blipFill>
        <p:spPr>
          <a:xfrm>
            <a:off x="2247900" y="698500"/>
            <a:ext cx="7696200" cy="5461000"/>
          </a:xfrm>
          <a:prstGeom prst="rect">
            <a:avLst/>
          </a:prstGeom>
        </p:spPr>
      </p:pic>
      <p:sp>
        <p:nvSpPr>
          <p:cNvPr id="3" name="Slide Number Placeholder 2">
            <a:extLst>
              <a:ext uri="{FF2B5EF4-FFF2-40B4-BE49-F238E27FC236}">
                <a16:creationId xmlns:a16="http://schemas.microsoft.com/office/drawing/2014/main" id="{A4538A23-F097-1AD1-1200-BBD55D74BB6D}"/>
              </a:ext>
            </a:extLst>
          </p:cNvPr>
          <p:cNvSpPr>
            <a:spLocks noGrp="1"/>
          </p:cNvSpPr>
          <p:nvPr>
            <p:ph type="sldNum" sz="quarter" idx="12"/>
          </p:nvPr>
        </p:nvSpPr>
        <p:spPr/>
        <p:txBody>
          <a:bodyPr/>
          <a:lstStyle/>
          <a:p>
            <a:fld id="{221A7621-5426-4442-B3F2-B362ED9ECAFF}" type="slidenum">
              <a:rPr lang="en-US" smtClean="0"/>
              <a:t>6</a:t>
            </a:fld>
            <a:endParaRPr lang="en-US"/>
          </a:p>
        </p:txBody>
      </p:sp>
    </p:spTree>
    <p:extLst>
      <p:ext uri="{BB962C8B-B14F-4D97-AF65-F5344CB8AC3E}">
        <p14:creationId xmlns:p14="http://schemas.microsoft.com/office/powerpoint/2010/main" val="25850282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6">
            <a:extLst>
              <a:ext uri="{FF2B5EF4-FFF2-40B4-BE49-F238E27FC236}">
                <a16:creationId xmlns:a16="http://schemas.microsoft.com/office/drawing/2014/main" id="{24954582-F11D-DBC7-D0DD-01190045FBD0}"/>
              </a:ext>
            </a:extLst>
          </p:cNvPr>
          <p:cNvSpPr>
            <a:spLocks noChangeArrowheads="1"/>
          </p:cNvSpPr>
          <p:nvPr/>
        </p:nvSpPr>
        <p:spPr bwMode="auto">
          <a:xfrm>
            <a:off x="9061450" y="2609850"/>
            <a:ext cx="1524000"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lstStyle>
            <a:lvl1pPr marL="114300" indent="-114300">
              <a:defRPr sz="2400" i="1" baseline="30000">
                <a:solidFill>
                  <a:schemeClr val="tx1"/>
                </a:solidFill>
                <a:latin typeface="Arial" panose="020B0604020202020204" pitchFamily="34" charset="0"/>
              </a:defRPr>
            </a:lvl1pPr>
            <a:lvl2pPr marL="342900" indent="-114300">
              <a:defRPr sz="2400" i="1" baseline="30000">
                <a:solidFill>
                  <a:schemeClr val="tx1"/>
                </a:solidFill>
                <a:latin typeface="Arial" panose="020B0604020202020204" pitchFamily="34" charset="0"/>
              </a:defRPr>
            </a:lvl2pPr>
            <a:lvl3pPr marL="1143000" indent="-228600">
              <a:defRPr sz="2400" i="1" baseline="30000">
                <a:solidFill>
                  <a:schemeClr val="tx1"/>
                </a:solidFill>
                <a:latin typeface="Arial" panose="020B0604020202020204" pitchFamily="34" charset="0"/>
              </a:defRPr>
            </a:lvl3pPr>
            <a:lvl4pPr marL="1600200" indent="-228600">
              <a:defRPr sz="2400" i="1" baseline="30000">
                <a:solidFill>
                  <a:schemeClr val="tx1"/>
                </a:solidFill>
                <a:latin typeface="Arial" panose="020B0604020202020204" pitchFamily="34" charset="0"/>
              </a:defRPr>
            </a:lvl4pPr>
            <a:lvl5pPr marL="2057400" indent="-228600">
              <a:defRPr sz="2400" i="1" baseline="30000">
                <a:solidFill>
                  <a:schemeClr val="tx1"/>
                </a:solidFill>
                <a:latin typeface="Arial" panose="020B0604020202020204" pitchFamily="34" charset="0"/>
              </a:defRPr>
            </a:lvl5pPr>
            <a:lvl6pPr marL="25146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6pPr>
            <a:lvl7pPr marL="29718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7pPr>
            <a:lvl8pPr marL="34290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8pPr>
            <a:lvl9pPr marL="38862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9pPr>
          </a:lstStyle>
          <a:p>
            <a:pPr>
              <a:spcBef>
                <a:spcPct val="0"/>
              </a:spcBef>
              <a:buClrTx/>
            </a:pPr>
            <a:r>
              <a:rPr lang="en-US" altLang="en-US" sz="1200" b="1" baseline="0"/>
              <a:t>Refine</a:t>
            </a:r>
            <a:endParaRPr lang="en-US" altLang="en-US" sz="1200" i="0" baseline="0"/>
          </a:p>
          <a:p>
            <a:pPr>
              <a:spcBef>
                <a:spcPct val="0"/>
              </a:spcBef>
              <a:buClrTx/>
              <a:buFontTx/>
              <a:buChar char="•"/>
            </a:pPr>
            <a:r>
              <a:rPr lang="en-US" altLang="en-US" sz="1200" i="0" baseline="0"/>
              <a:t>Selected market proposition</a:t>
            </a:r>
          </a:p>
          <a:p>
            <a:pPr>
              <a:spcBef>
                <a:spcPct val="0"/>
              </a:spcBef>
              <a:buClrTx/>
              <a:buFontTx/>
              <a:buChar char="•"/>
            </a:pPr>
            <a:r>
              <a:rPr lang="en-US" altLang="en-US" sz="1200" i="0" baseline="0"/>
              <a:t>“Go-to-market” strategy</a:t>
            </a:r>
          </a:p>
          <a:p>
            <a:pPr lvl="1">
              <a:spcBef>
                <a:spcPct val="0"/>
              </a:spcBef>
              <a:buClrTx/>
              <a:buFontTx/>
              <a:buChar char="–"/>
            </a:pPr>
            <a:r>
              <a:rPr lang="en-US" altLang="en-US" sz="1200" i="0" baseline="0"/>
              <a:t>Sales</a:t>
            </a:r>
          </a:p>
          <a:p>
            <a:pPr lvl="1">
              <a:spcBef>
                <a:spcPct val="0"/>
              </a:spcBef>
              <a:buClrTx/>
              <a:buFontTx/>
              <a:buChar char="–"/>
            </a:pPr>
            <a:r>
              <a:rPr lang="en-US" altLang="en-US" sz="1200" i="0" baseline="0"/>
              <a:t>Channels</a:t>
            </a:r>
          </a:p>
          <a:p>
            <a:pPr lvl="1">
              <a:spcBef>
                <a:spcPct val="0"/>
              </a:spcBef>
              <a:buClrTx/>
              <a:buFontTx/>
              <a:buChar char="–"/>
            </a:pPr>
            <a:r>
              <a:rPr lang="en-US" altLang="en-US" sz="1200" i="0" baseline="0"/>
              <a:t>Service</a:t>
            </a:r>
          </a:p>
          <a:p>
            <a:pPr lvl="1">
              <a:spcBef>
                <a:spcPct val="0"/>
              </a:spcBef>
              <a:buClrTx/>
              <a:buFontTx/>
              <a:buChar char="–"/>
            </a:pPr>
            <a:endParaRPr lang="en-US" altLang="en-US" sz="1200" i="0" baseline="0"/>
          </a:p>
          <a:p>
            <a:pPr>
              <a:spcBef>
                <a:spcPct val="0"/>
              </a:spcBef>
              <a:buClrTx/>
            </a:pPr>
            <a:r>
              <a:rPr lang="en-US" altLang="en-US" sz="1200" b="1" baseline="0"/>
              <a:t>Develop</a:t>
            </a:r>
            <a:r>
              <a:rPr lang="en-US" altLang="en-US" sz="1200" i="0" baseline="0"/>
              <a:t> </a:t>
            </a:r>
          </a:p>
          <a:p>
            <a:pPr>
              <a:spcBef>
                <a:spcPct val="0"/>
              </a:spcBef>
              <a:buClrTx/>
              <a:buFontTx/>
              <a:buChar char="•"/>
            </a:pPr>
            <a:r>
              <a:rPr lang="en-US" altLang="en-US" sz="1200" i="0" baseline="0"/>
              <a:t>Enablers across value chain</a:t>
            </a:r>
          </a:p>
          <a:p>
            <a:pPr>
              <a:spcBef>
                <a:spcPct val="0"/>
              </a:spcBef>
              <a:buClrTx/>
              <a:buFontTx/>
              <a:buChar char="•"/>
            </a:pPr>
            <a:r>
              <a:rPr lang="en-US" altLang="en-US" sz="1200" i="0" baseline="0"/>
              <a:t>Organizational capabilities</a:t>
            </a:r>
          </a:p>
          <a:p>
            <a:pPr>
              <a:spcBef>
                <a:spcPct val="0"/>
              </a:spcBef>
              <a:buClrTx/>
              <a:buFontTx/>
              <a:buChar char="•"/>
            </a:pPr>
            <a:r>
              <a:rPr lang="en-US" altLang="en-US" sz="1200" i="0" baseline="0"/>
              <a:t>Action plan to implement</a:t>
            </a:r>
          </a:p>
        </p:txBody>
      </p:sp>
      <p:sp>
        <p:nvSpPr>
          <p:cNvPr id="7171" name="Rectangle 2">
            <a:extLst>
              <a:ext uri="{FF2B5EF4-FFF2-40B4-BE49-F238E27FC236}">
                <a16:creationId xmlns:a16="http://schemas.microsoft.com/office/drawing/2014/main" id="{F34E8673-560D-B651-B76C-6E868EFAE3F9}"/>
              </a:ext>
            </a:extLst>
          </p:cNvPr>
          <p:cNvSpPr>
            <a:spLocks noGrp="1" noChangeArrowheads="1"/>
          </p:cNvSpPr>
          <p:nvPr>
            <p:ph type="title"/>
          </p:nvPr>
        </p:nvSpPr>
        <p:spPr>
          <a:xfrm>
            <a:off x="2038351" y="438151"/>
            <a:ext cx="8221663" cy="676275"/>
          </a:xfrm>
        </p:spPr>
        <p:txBody>
          <a:bodyPr>
            <a:normAutofit fontScale="90000"/>
          </a:bodyPr>
          <a:lstStyle/>
          <a:p>
            <a:r>
              <a:rPr lang="en-US" altLang="en-US" dirty="0"/>
              <a:t>Title</a:t>
            </a:r>
          </a:p>
        </p:txBody>
      </p:sp>
      <p:sp>
        <p:nvSpPr>
          <p:cNvPr id="7172" name="Rectangle 3">
            <a:extLst>
              <a:ext uri="{FF2B5EF4-FFF2-40B4-BE49-F238E27FC236}">
                <a16:creationId xmlns:a16="http://schemas.microsoft.com/office/drawing/2014/main" id="{451707DA-C582-3EE4-648B-D8F703868B1F}"/>
              </a:ext>
            </a:extLst>
          </p:cNvPr>
          <p:cNvSpPr>
            <a:spLocks noChangeArrowheads="1"/>
          </p:cNvSpPr>
          <p:nvPr/>
        </p:nvSpPr>
        <p:spPr bwMode="auto">
          <a:xfrm>
            <a:off x="1784350" y="2609850"/>
            <a:ext cx="1828800" cy="3784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lstStyle>
            <a:lvl1pPr marL="114300" indent="-114300">
              <a:defRPr sz="2400" i="1" baseline="30000">
                <a:solidFill>
                  <a:schemeClr val="tx1"/>
                </a:solidFill>
                <a:latin typeface="Arial" panose="020B0604020202020204" pitchFamily="34" charset="0"/>
              </a:defRPr>
            </a:lvl1pPr>
            <a:lvl2pPr marL="742950" indent="-285750">
              <a:defRPr sz="2400" i="1" baseline="30000">
                <a:solidFill>
                  <a:schemeClr val="tx1"/>
                </a:solidFill>
                <a:latin typeface="Arial" panose="020B0604020202020204" pitchFamily="34" charset="0"/>
              </a:defRPr>
            </a:lvl2pPr>
            <a:lvl3pPr marL="1143000" indent="-228600">
              <a:defRPr sz="2400" i="1" baseline="30000">
                <a:solidFill>
                  <a:schemeClr val="tx1"/>
                </a:solidFill>
                <a:latin typeface="Arial" panose="020B0604020202020204" pitchFamily="34" charset="0"/>
              </a:defRPr>
            </a:lvl3pPr>
            <a:lvl4pPr marL="1600200" indent="-228600">
              <a:defRPr sz="2400" i="1" baseline="30000">
                <a:solidFill>
                  <a:schemeClr val="tx1"/>
                </a:solidFill>
                <a:latin typeface="Arial" panose="020B0604020202020204" pitchFamily="34" charset="0"/>
              </a:defRPr>
            </a:lvl4pPr>
            <a:lvl5pPr marL="2057400" indent="-228600">
              <a:defRPr sz="2400" i="1" baseline="30000">
                <a:solidFill>
                  <a:schemeClr val="tx1"/>
                </a:solidFill>
                <a:latin typeface="Arial" panose="020B0604020202020204" pitchFamily="34" charset="0"/>
              </a:defRPr>
            </a:lvl5pPr>
            <a:lvl6pPr marL="25146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6pPr>
            <a:lvl7pPr marL="29718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7pPr>
            <a:lvl8pPr marL="34290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8pPr>
            <a:lvl9pPr marL="38862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9pPr>
          </a:lstStyle>
          <a:p>
            <a:pPr>
              <a:lnSpc>
                <a:spcPct val="90000"/>
              </a:lnSpc>
              <a:buClr>
                <a:srgbClr val="7B161D"/>
              </a:buClr>
              <a:buSzPct val="120000"/>
            </a:pPr>
            <a:r>
              <a:rPr lang="en-US" altLang="en-US" sz="1200" b="1" baseline="0" dirty="0"/>
              <a:t>Review Analysis</a:t>
            </a:r>
            <a:endParaRPr lang="en-US" altLang="en-US" sz="1200" i="0" baseline="0" dirty="0"/>
          </a:p>
          <a:p>
            <a:pPr>
              <a:lnSpc>
                <a:spcPct val="95000"/>
              </a:lnSpc>
              <a:spcBef>
                <a:spcPct val="25000"/>
              </a:spcBef>
              <a:buClr>
                <a:srgbClr val="7B161D"/>
              </a:buClr>
              <a:buSzPct val="120000"/>
              <a:buFontTx/>
              <a:buChar char="•"/>
            </a:pPr>
            <a:r>
              <a:rPr lang="en-US" altLang="en-US" sz="1200" i="0" baseline="0" dirty="0"/>
              <a:t>Customer centric product capabilities &amp; assessment</a:t>
            </a:r>
          </a:p>
          <a:p>
            <a:pPr>
              <a:lnSpc>
                <a:spcPct val="95000"/>
              </a:lnSpc>
              <a:spcBef>
                <a:spcPct val="25000"/>
              </a:spcBef>
              <a:buClr>
                <a:srgbClr val="7B161D"/>
              </a:buClr>
              <a:buSzPct val="120000"/>
              <a:buFontTx/>
              <a:buChar char="•"/>
            </a:pPr>
            <a:r>
              <a:rPr lang="en-US" altLang="en-US" sz="1200" i="0" baseline="0" dirty="0"/>
              <a:t>Ancillary equipment</a:t>
            </a:r>
          </a:p>
          <a:p>
            <a:pPr>
              <a:lnSpc>
                <a:spcPct val="95000"/>
              </a:lnSpc>
              <a:spcBef>
                <a:spcPct val="25000"/>
              </a:spcBef>
              <a:buClr>
                <a:srgbClr val="7B161D"/>
              </a:buClr>
              <a:buSzPct val="120000"/>
              <a:buFontTx/>
              <a:buChar char="•"/>
            </a:pPr>
            <a:r>
              <a:rPr lang="en-US" altLang="en-US" sz="1200" i="0" baseline="0" dirty="0"/>
              <a:t>Market research, analysis, and estimate</a:t>
            </a:r>
          </a:p>
          <a:p>
            <a:pPr>
              <a:lnSpc>
                <a:spcPct val="95000"/>
              </a:lnSpc>
              <a:spcBef>
                <a:spcPct val="25000"/>
              </a:spcBef>
              <a:buClr>
                <a:srgbClr val="7B161D"/>
              </a:buClr>
              <a:buSzPct val="120000"/>
              <a:buFontTx/>
              <a:buChar char="•"/>
            </a:pPr>
            <a:r>
              <a:rPr lang="en-US" altLang="en-US" sz="1200" i="0" baseline="0" dirty="0"/>
              <a:t>Identify information gaps</a:t>
            </a:r>
          </a:p>
          <a:p>
            <a:pPr>
              <a:lnSpc>
                <a:spcPct val="90000"/>
              </a:lnSpc>
              <a:spcBef>
                <a:spcPct val="25000"/>
              </a:spcBef>
              <a:buClr>
                <a:srgbClr val="7B161D"/>
              </a:buClr>
              <a:buSzPct val="120000"/>
              <a:buFontTx/>
              <a:buChar char="•"/>
            </a:pPr>
            <a:r>
              <a:rPr lang="en-US" altLang="en-US" sz="1200" i="0" baseline="0" dirty="0"/>
              <a:t>global objectives</a:t>
            </a:r>
          </a:p>
          <a:p>
            <a:pPr>
              <a:lnSpc>
                <a:spcPct val="95000"/>
              </a:lnSpc>
              <a:spcBef>
                <a:spcPct val="25000"/>
              </a:spcBef>
              <a:buClr>
                <a:srgbClr val="7B161D"/>
              </a:buClr>
              <a:buSzPct val="120000"/>
            </a:pPr>
            <a:r>
              <a:rPr lang="en-US" altLang="en-US" sz="1200" b="1" baseline="0" dirty="0"/>
              <a:t>Assess Outlook and Trends for Distributed Power</a:t>
            </a:r>
            <a:endParaRPr lang="en-US" altLang="en-US" sz="1200" i="0" baseline="0" dirty="0"/>
          </a:p>
          <a:p>
            <a:pPr>
              <a:lnSpc>
                <a:spcPct val="90000"/>
              </a:lnSpc>
              <a:spcBef>
                <a:spcPct val="25000"/>
              </a:spcBef>
              <a:buClr>
                <a:srgbClr val="7B161D"/>
              </a:buClr>
              <a:buSzPct val="120000"/>
              <a:buFontTx/>
              <a:buChar char="•"/>
            </a:pPr>
            <a:r>
              <a:rPr lang="en-US" altLang="en-US" sz="1200" i="0" baseline="0" dirty="0"/>
              <a:t>US and Canada</a:t>
            </a:r>
          </a:p>
          <a:p>
            <a:pPr>
              <a:lnSpc>
                <a:spcPct val="90000"/>
              </a:lnSpc>
              <a:spcBef>
                <a:spcPct val="25000"/>
              </a:spcBef>
              <a:buClr>
                <a:srgbClr val="7B161D"/>
              </a:buClr>
              <a:buSzPct val="120000"/>
              <a:buFontTx/>
              <a:buChar char="•"/>
            </a:pPr>
            <a:r>
              <a:rPr lang="en-US" altLang="en-US" sz="1200" i="0" baseline="0" dirty="0"/>
              <a:t>Worldwide</a:t>
            </a:r>
          </a:p>
          <a:p>
            <a:pPr>
              <a:lnSpc>
                <a:spcPct val="90000"/>
              </a:lnSpc>
              <a:buClr>
                <a:srgbClr val="7B161D"/>
              </a:buClr>
              <a:buSzPct val="120000"/>
            </a:pPr>
            <a:r>
              <a:rPr lang="en-US" altLang="en-US" sz="1200" b="1" baseline="0" dirty="0"/>
              <a:t>Project Market Size</a:t>
            </a:r>
            <a:endParaRPr lang="en-US" altLang="en-US" sz="1200" i="0" baseline="0" dirty="0"/>
          </a:p>
          <a:p>
            <a:pPr>
              <a:lnSpc>
                <a:spcPct val="90000"/>
              </a:lnSpc>
              <a:spcBef>
                <a:spcPct val="25000"/>
              </a:spcBef>
              <a:buClr>
                <a:srgbClr val="7B161D"/>
              </a:buClr>
              <a:buSzPct val="120000"/>
              <a:buFontTx/>
              <a:buChar char="•"/>
            </a:pPr>
            <a:r>
              <a:rPr lang="en-US" altLang="en-US" sz="1200" i="0" baseline="0" dirty="0"/>
              <a:t>Confirm spark spread</a:t>
            </a:r>
          </a:p>
          <a:p>
            <a:pPr>
              <a:lnSpc>
                <a:spcPct val="90000"/>
              </a:lnSpc>
              <a:spcBef>
                <a:spcPct val="25000"/>
              </a:spcBef>
              <a:buClr>
                <a:srgbClr val="7B161D"/>
              </a:buClr>
              <a:buSzPct val="120000"/>
              <a:buFontTx/>
              <a:buChar char="•"/>
            </a:pPr>
            <a:r>
              <a:rPr lang="en-US" altLang="en-US" sz="1200" i="0" baseline="0" dirty="0"/>
              <a:t>Map spreads</a:t>
            </a:r>
          </a:p>
        </p:txBody>
      </p:sp>
      <p:sp>
        <p:nvSpPr>
          <p:cNvPr id="7173" name="Rectangle 4">
            <a:extLst>
              <a:ext uri="{FF2B5EF4-FFF2-40B4-BE49-F238E27FC236}">
                <a16:creationId xmlns:a16="http://schemas.microsoft.com/office/drawing/2014/main" id="{A4BDC4DB-3688-7E68-7BD3-AB99D9CE0BB7}"/>
              </a:ext>
            </a:extLst>
          </p:cNvPr>
          <p:cNvSpPr>
            <a:spLocks noChangeArrowheads="1"/>
          </p:cNvSpPr>
          <p:nvPr/>
        </p:nvSpPr>
        <p:spPr bwMode="auto">
          <a:xfrm>
            <a:off x="7232650" y="2609851"/>
            <a:ext cx="1905000" cy="3502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lstStyle>
            <a:lvl1pPr marL="114300" indent="-114300">
              <a:defRPr sz="2400" i="1" baseline="30000">
                <a:solidFill>
                  <a:schemeClr val="tx1"/>
                </a:solidFill>
                <a:latin typeface="Arial" panose="020B0604020202020204" pitchFamily="34" charset="0"/>
              </a:defRPr>
            </a:lvl1pPr>
            <a:lvl2pPr marL="742950" indent="-285750">
              <a:defRPr sz="2400" i="1" baseline="30000">
                <a:solidFill>
                  <a:schemeClr val="tx1"/>
                </a:solidFill>
                <a:latin typeface="Arial" panose="020B0604020202020204" pitchFamily="34" charset="0"/>
              </a:defRPr>
            </a:lvl2pPr>
            <a:lvl3pPr marL="1143000" indent="-228600">
              <a:defRPr sz="2400" i="1" baseline="30000">
                <a:solidFill>
                  <a:schemeClr val="tx1"/>
                </a:solidFill>
                <a:latin typeface="Arial" panose="020B0604020202020204" pitchFamily="34" charset="0"/>
              </a:defRPr>
            </a:lvl3pPr>
            <a:lvl4pPr marL="1600200" indent="-228600">
              <a:defRPr sz="2400" i="1" baseline="30000">
                <a:solidFill>
                  <a:schemeClr val="tx1"/>
                </a:solidFill>
                <a:latin typeface="Arial" panose="020B0604020202020204" pitchFamily="34" charset="0"/>
              </a:defRPr>
            </a:lvl4pPr>
            <a:lvl5pPr marL="2057400" indent="-228600">
              <a:defRPr sz="2400" i="1" baseline="30000">
                <a:solidFill>
                  <a:schemeClr val="tx1"/>
                </a:solidFill>
                <a:latin typeface="Arial" panose="020B0604020202020204" pitchFamily="34" charset="0"/>
              </a:defRPr>
            </a:lvl5pPr>
            <a:lvl6pPr marL="25146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6pPr>
            <a:lvl7pPr marL="29718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7pPr>
            <a:lvl8pPr marL="34290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8pPr>
            <a:lvl9pPr marL="38862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9pPr>
          </a:lstStyle>
          <a:p>
            <a:pPr>
              <a:spcBef>
                <a:spcPct val="0"/>
              </a:spcBef>
              <a:buClrTx/>
            </a:pPr>
            <a:r>
              <a:rPr lang="en-US" altLang="en-US" sz="1200" b="1" baseline="0"/>
              <a:t>Develop</a:t>
            </a:r>
            <a:endParaRPr lang="en-US" altLang="en-US" sz="1400" i="0" baseline="0"/>
          </a:p>
          <a:p>
            <a:pPr>
              <a:spcBef>
                <a:spcPct val="0"/>
              </a:spcBef>
              <a:buClrTx/>
              <a:buFontTx/>
              <a:buChar char="•"/>
            </a:pPr>
            <a:r>
              <a:rPr lang="en-US" altLang="en-US" sz="1200" i="0" baseline="0"/>
              <a:t>Appropriate evaluation criteria</a:t>
            </a:r>
          </a:p>
          <a:p>
            <a:pPr>
              <a:spcBef>
                <a:spcPct val="0"/>
              </a:spcBef>
              <a:buClrTx/>
            </a:pPr>
            <a:endParaRPr lang="en-US" altLang="en-US" sz="1200" b="1" baseline="0"/>
          </a:p>
          <a:p>
            <a:pPr>
              <a:spcBef>
                <a:spcPct val="0"/>
              </a:spcBef>
              <a:buClrTx/>
            </a:pPr>
            <a:r>
              <a:rPr lang="en-US" altLang="en-US" sz="1200" b="1" baseline="0"/>
              <a:t>Evaluate Key Elements</a:t>
            </a:r>
            <a:r>
              <a:rPr lang="en-US" altLang="en-US" sz="1200" i="0" baseline="0"/>
              <a:t> </a:t>
            </a:r>
          </a:p>
          <a:p>
            <a:pPr>
              <a:spcBef>
                <a:spcPct val="0"/>
              </a:spcBef>
              <a:buClrTx/>
              <a:buFontTx/>
              <a:buChar char="•"/>
            </a:pPr>
            <a:r>
              <a:rPr lang="en-US" altLang="en-US" sz="1200" i="0" baseline="0"/>
              <a:t>Options against criteria</a:t>
            </a:r>
          </a:p>
          <a:p>
            <a:pPr>
              <a:spcBef>
                <a:spcPct val="0"/>
              </a:spcBef>
              <a:buClrTx/>
              <a:buFontTx/>
              <a:buChar char="•"/>
            </a:pPr>
            <a:r>
              <a:rPr lang="en-US" altLang="en-US" sz="1200" i="0" baseline="0"/>
              <a:t>The sales, delivery &amp; service value chain for distributed power</a:t>
            </a:r>
          </a:p>
          <a:p>
            <a:pPr>
              <a:spcBef>
                <a:spcPct val="0"/>
              </a:spcBef>
              <a:buClrTx/>
              <a:buFontTx/>
              <a:buChar char="•"/>
            </a:pPr>
            <a:r>
              <a:rPr lang="en-US" altLang="en-US" sz="1200" i="0" baseline="0"/>
              <a:t>I-R’s leveragable capabilities</a:t>
            </a:r>
          </a:p>
          <a:p>
            <a:pPr>
              <a:spcBef>
                <a:spcPct val="0"/>
              </a:spcBef>
              <a:buClrTx/>
              <a:buFontTx/>
              <a:buChar char="•"/>
            </a:pPr>
            <a:endParaRPr lang="en-US" altLang="en-US" sz="1200" i="0" baseline="0"/>
          </a:p>
          <a:p>
            <a:pPr>
              <a:spcBef>
                <a:spcPct val="0"/>
              </a:spcBef>
              <a:buClrTx/>
            </a:pPr>
            <a:r>
              <a:rPr lang="en-US" altLang="en-US" sz="1200" b="1" baseline="0"/>
              <a:t>Recommend</a:t>
            </a:r>
          </a:p>
          <a:p>
            <a:pPr>
              <a:spcBef>
                <a:spcPct val="0"/>
              </a:spcBef>
              <a:buClrTx/>
              <a:buFontTx/>
              <a:buChar char="•"/>
            </a:pPr>
            <a:r>
              <a:rPr lang="en-US" altLang="en-US" sz="1200" i="0" baseline="0"/>
              <a:t>Most attractive option</a:t>
            </a:r>
          </a:p>
          <a:p>
            <a:pPr>
              <a:spcBef>
                <a:spcPct val="0"/>
              </a:spcBef>
              <a:buClrTx/>
              <a:buFontTx/>
              <a:buChar char="•"/>
            </a:pPr>
            <a:endParaRPr lang="en-US" altLang="en-US" sz="1200" i="0" baseline="0"/>
          </a:p>
        </p:txBody>
      </p:sp>
      <p:sp>
        <p:nvSpPr>
          <p:cNvPr id="7174" name="Rectangle 5">
            <a:extLst>
              <a:ext uri="{FF2B5EF4-FFF2-40B4-BE49-F238E27FC236}">
                <a16:creationId xmlns:a16="http://schemas.microsoft.com/office/drawing/2014/main" id="{26D49940-4D63-3B8D-8E65-BEE7B08CBFF4}"/>
              </a:ext>
            </a:extLst>
          </p:cNvPr>
          <p:cNvSpPr>
            <a:spLocks noChangeArrowheads="1"/>
          </p:cNvSpPr>
          <p:nvPr/>
        </p:nvSpPr>
        <p:spPr bwMode="auto">
          <a:xfrm>
            <a:off x="3575050" y="2609850"/>
            <a:ext cx="1905000" cy="3784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lstStyle>
            <a:lvl1pPr marL="114300" indent="-114300">
              <a:defRPr sz="2400" i="1" baseline="30000">
                <a:solidFill>
                  <a:schemeClr val="tx1"/>
                </a:solidFill>
                <a:latin typeface="Arial" panose="020B0604020202020204" pitchFamily="34" charset="0"/>
              </a:defRPr>
            </a:lvl1pPr>
            <a:lvl2pPr marL="742950" indent="-285750">
              <a:defRPr sz="2400" i="1" baseline="30000">
                <a:solidFill>
                  <a:schemeClr val="tx1"/>
                </a:solidFill>
                <a:latin typeface="Arial" panose="020B0604020202020204" pitchFamily="34" charset="0"/>
              </a:defRPr>
            </a:lvl2pPr>
            <a:lvl3pPr marL="1143000" indent="-228600">
              <a:defRPr sz="2400" i="1" baseline="30000">
                <a:solidFill>
                  <a:schemeClr val="tx1"/>
                </a:solidFill>
                <a:latin typeface="Arial" panose="020B0604020202020204" pitchFamily="34" charset="0"/>
              </a:defRPr>
            </a:lvl3pPr>
            <a:lvl4pPr marL="1600200" indent="-228600">
              <a:defRPr sz="2400" i="1" baseline="30000">
                <a:solidFill>
                  <a:schemeClr val="tx1"/>
                </a:solidFill>
                <a:latin typeface="Arial" panose="020B0604020202020204" pitchFamily="34" charset="0"/>
              </a:defRPr>
            </a:lvl4pPr>
            <a:lvl5pPr marL="2057400" indent="-228600">
              <a:defRPr sz="2400" i="1" baseline="30000">
                <a:solidFill>
                  <a:schemeClr val="tx1"/>
                </a:solidFill>
                <a:latin typeface="Arial" panose="020B0604020202020204" pitchFamily="34" charset="0"/>
              </a:defRPr>
            </a:lvl5pPr>
            <a:lvl6pPr marL="25146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6pPr>
            <a:lvl7pPr marL="29718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7pPr>
            <a:lvl8pPr marL="34290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8pPr>
            <a:lvl9pPr marL="38862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9pPr>
          </a:lstStyle>
          <a:p>
            <a:pPr>
              <a:spcBef>
                <a:spcPct val="0"/>
              </a:spcBef>
              <a:buClrTx/>
            </a:pPr>
            <a:r>
              <a:rPr lang="en-US" altLang="en-US" sz="1200" b="1" baseline="0" dirty="0"/>
              <a:t>Analyze Competitors</a:t>
            </a:r>
            <a:endParaRPr lang="en-US" altLang="en-US" sz="1200" i="0" baseline="0" dirty="0"/>
          </a:p>
          <a:p>
            <a:pPr>
              <a:spcBef>
                <a:spcPct val="0"/>
              </a:spcBef>
              <a:buClrTx/>
              <a:buFontTx/>
              <a:buChar char="•"/>
            </a:pPr>
            <a:r>
              <a:rPr lang="en-US" altLang="en-US" sz="1200" i="0" baseline="0" dirty="0"/>
              <a:t>Identify competitors</a:t>
            </a:r>
          </a:p>
          <a:p>
            <a:pPr>
              <a:spcBef>
                <a:spcPct val="0"/>
              </a:spcBef>
              <a:buClrTx/>
              <a:buFontTx/>
              <a:buChar char="•"/>
            </a:pPr>
            <a:r>
              <a:rPr lang="en-US" altLang="en-US" sz="1200" i="0" baseline="0" dirty="0"/>
              <a:t>Analyze strengths and weaknesses</a:t>
            </a:r>
          </a:p>
          <a:p>
            <a:pPr>
              <a:spcBef>
                <a:spcPct val="0"/>
              </a:spcBef>
              <a:buClrTx/>
              <a:buFontTx/>
              <a:buChar char="•"/>
            </a:pPr>
            <a:r>
              <a:rPr lang="en-US" altLang="en-US" sz="1200" i="0" baseline="0" dirty="0"/>
              <a:t>Measure against</a:t>
            </a:r>
          </a:p>
          <a:p>
            <a:pPr>
              <a:spcBef>
                <a:spcPct val="0"/>
              </a:spcBef>
              <a:buClrTx/>
            </a:pPr>
            <a:endParaRPr lang="en-US" altLang="en-US" sz="1200" i="0" baseline="0" dirty="0"/>
          </a:p>
          <a:p>
            <a:pPr>
              <a:spcBef>
                <a:spcPct val="0"/>
              </a:spcBef>
              <a:buClrTx/>
            </a:pPr>
            <a:r>
              <a:rPr lang="en-US" altLang="en-US" sz="1200" b="1" baseline="0" dirty="0"/>
              <a:t>Identify Customer Needs</a:t>
            </a:r>
            <a:endParaRPr lang="en-US" altLang="en-US" sz="1200" i="0" baseline="0" dirty="0"/>
          </a:p>
          <a:p>
            <a:pPr>
              <a:spcBef>
                <a:spcPct val="0"/>
              </a:spcBef>
              <a:buClrTx/>
              <a:buFontTx/>
              <a:buChar char="•"/>
            </a:pPr>
            <a:r>
              <a:rPr lang="en-US" altLang="en-US" sz="1200" i="0" baseline="0" dirty="0"/>
              <a:t>Identify industries that likely need distributed power</a:t>
            </a:r>
          </a:p>
          <a:p>
            <a:pPr>
              <a:spcBef>
                <a:spcPct val="0"/>
              </a:spcBef>
              <a:buClrTx/>
              <a:buFontTx/>
              <a:buChar char="•"/>
            </a:pPr>
            <a:r>
              <a:rPr lang="en-US" altLang="en-US" sz="1200" i="0" baseline="0" dirty="0"/>
              <a:t>Identify likely customers within identified industries</a:t>
            </a:r>
          </a:p>
          <a:p>
            <a:pPr>
              <a:spcBef>
                <a:spcPct val="0"/>
              </a:spcBef>
              <a:buClrTx/>
              <a:buFontTx/>
              <a:buChar char="•"/>
            </a:pPr>
            <a:r>
              <a:rPr lang="en-US" altLang="en-US" sz="1200" i="0" baseline="0" dirty="0"/>
              <a:t>Develop interview instruments</a:t>
            </a:r>
          </a:p>
          <a:p>
            <a:pPr>
              <a:spcBef>
                <a:spcPct val="0"/>
              </a:spcBef>
              <a:buClrTx/>
              <a:buFontTx/>
              <a:buChar char="•"/>
            </a:pPr>
            <a:r>
              <a:rPr lang="en-US" altLang="en-US" sz="1200" i="0" baseline="0" dirty="0"/>
              <a:t>Conduct interviews</a:t>
            </a:r>
          </a:p>
          <a:p>
            <a:pPr>
              <a:spcBef>
                <a:spcPct val="0"/>
              </a:spcBef>
              <a:buClrTx/>
              <a:buFontTx/>
              <a:buChar char="•"/>
            </a:pPr>
            <a:r>
              <a:rPr lang="en-US" altLang="en-US" sz="1200" i="0" baseline="0" dirty="0"/>
              <a:t>Delineate value proposition</a:t>
            </a:r>
            <a:endParaRPr lang="en-US" altLang="en-US" sz="2000" i="0" baseline="0" dirty="0">
              <a:latin typeface="Times New Roman" panose="02020603050405020304" pitchFamily="18" charset="0"/>
            </a:endParaRPr>
          </a:p>
        </p:txBody>
      </p:sp>
      <p:sp>
        <p:nvSpPr>
          <p:cNvPr id="7175" name="Rectangle 7">
            <a:extLst>
              <a:ext uri="{FF2B5EF4-FFF2-40B4-BE49-F238E27FC236}">
                <a16:creationId xmlns:a16="http://schemas.microsoft.com/office/drawing/2014/main" id="{E37C7A47-298B-D6DE-4B06-8A0D36A936C7}"/>
              </a:ext>
            </a:extLst>
          </p:cNvPr>
          <p:cNvSpPr>
            <a:spLocks noChangeArrowheads="1"/>
          </p:cNvSpPr>
          <p:nvPr/>
        </p:nvSpPr>
        <p:spPr bwMode="auto">
          <a:xfrm>
            <a:off x="5480050" y="2609850"/>
            <a:ext cx="1905000" cy="3168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lstStyle>
            <a:lvl1pPr marL="114300" indent="-114300">
              <a:defRPr sz="2400" i="1" baseline="30000">
                <a:solidFill>
                  <a:schemeClr val="tx1"/>
                </a:solidFill>
                <a:latin typeface="Arial" panose="020B0604020202020204" pitchFamily="34" charset="0"/>
              </a:defRPr>
            </a:lvl1pPr>
            <a:lvl2pPr marL="342900" indent="-114300">
              <a:defRPr sz="2400" i="1" baseline="30000">
                <a:solidFill>
                  <a:schemeClr val="tx1"/>
                </a:solidFill>
                <a:latin typeface="Arial" panose="020B0604020202020204" pitchFamily="34" charset="0"/>
              </a:defRPr>
            </a:lvl2pPr>
            <a:lvl3pPr marL="1143000" indent="-228600">
              <a:defRPr sz="2400" i="1" baseline="30000">
                <a:solidFill>
                  <a:schemeClr val="tx1"/>
                </a:solidFill>
                <a:latin typeface="Arial" panose="020B0604020202020204" pitchFamily="34" charset="0"/>
              </a:defRPr>
            </a:lvl3pPr>
            <a:lvl4pPr marL="1600200" indent="-228600">
              <a:defRPr sz="2400" i="1" baseline="30000">
                <a:solidFill>
                  <a:schemeClr val="tx1"/>
                </a:solidFill>
                <a:latin typeface="Arial" panose="020B0604020202020204" pitchFamily="34" charset="0"/>
              </a:defRPr>
            </a:lvl4pPr>
            <a:lvl5pPr marL="2057400" indent="-228600">
              <a:defRPr sz="2400" i="1" baseline="30000">
                <a:solidFill>
                  <a:schemeClr val="tx1"/>
                </a:solidFill>
                <a:latin typeface="Arial" panose="020B0604020202020204" pitchFamily="34" charset="0"/>
              </a:defRPr>
            </a:lvl5pPr>
            <a:lvl6pPr marL="25146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6pPr>
            <a:lvl7pPr marL="29718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7pPr>
            <a:lvl8pPr marL="34290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8pPr>
            <a:lvl9pPr marL="38862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9pPr>
          </a:lstStyle>
          <a:p>
            <a:pPr>
              <a:spcBef>
                <a:spcPct val="0"/>
              </a:spcBef>
              <a:buClrTx/>
            </a:pPr>
            <a:r>
              <a:rPr lang="en-US" altLang="en-US" sz="1200" b="1" baseline="0"/>
              <a:t>Assess Others’ Go-to-Market Strategies</a:t>
            </a:r>
            <a:endParaRPr lang="en-US" altLang="en-US" sz="1200" i="0" baseline="0"/>
          </a:p>
          <a:p>
            <a:pPr>
              <a:spcBef>
                <a:spcPct val="0"/>
              </a:spcBef>
              <a:buClrTx/>
              <a:buFontTx/>
              <a:buChar char="•"/>
            </a:pPr>
            <a:r>
              <a:rPr lang="en-US" altLang="en-US" sz="1200" i="0" baseline="0"/>
              <a:t>Competitors’ go-to-market strategies</a:t>
            </a:r>
          </a:p>
          <a:p>
            <a:pPr lvl="1">
              <a:spcBef>
                <a:spcPct val="0"/>
              </a:spcBef>
              <a:buClrTx/>
              <a:buFontTx/>
              <a:buChar char="–"/>
            </a:pPr>
            <a:r>
              <a:rPr lang="en-US" altLang="en-US" sz="1200" i="0" baseline="0"/>
              <a:t>Sales</a:t>
            </a:r>
          </a:p>
          <a:p>
            <a:pPr lvl="1">
              <a:spcBef>
                <a:spcPct val="0"/>
              </a:spcBef>
              <a:buClrTx/>
              <a:buFontTx/>
              <a:buChar char="–"/>
            </a:pPr>
            <a:r>
              <a:rPr lang="en-US" altLang="en-US" sz="1200" i="0" baseline="0"/>
              <a:t>Distribution</a:t>
            </a:r>
          </a:p>
          <a:p>
            <a:pPr lvl="1">
              <a:spcBef>
                <a:spcPct val="0"/>
              </a:spcBef>
              <a:buClrTx/>
              <a:buFontTx/>
              <a:buChar char="–"/>
            </a:pPr>
            <a:r>
              <a:rPr lang="en-US" altLang="en-US" sz="1200" i="0" baseline="0"/>
              <a:t>Service</a:t>
            </a:r>
          </a:p>
          <a:p>
            <a:pPr>
              <a:spcBef>
                <a:spcPct val="0"/>
              </a:spcBef>
              <a:buClrTx/>
              <a:buFontTx/>
              <a:buChar char="•"/>
            </a:pPr>
            <a:r>
              <a:rPr lang="en-US" altLang="en-US" sz="1200" i="0" baseline="0"/>
              <a:t>Analogues in other industries</a:t>
            </a:r>
          </a:p>
          <a:p>
            <a:pPr>
              <a:spcBef>
                <a:spcPct val="0"/>
              </a:spcBef>
              <a:buClrTx/>
              <a:buFontTx/>
              <a:buChar char="•"/>
            </a:pPr>
            <a:endParaRPr lang="en-US" altLang="en-US" sz="1200" i="0" baseline="0"/>
          </a:p>
          <a:p>
            <a:pPr>
              <a:spcBef>
                <a:spcPct val="0"/>
              </a:spcBef>
              <a:buClrTx/>
            </a:pPr>
            <a:r>
              <a:rPr lang="en-US" altLang="en-US" sz="1200" b="1" baseline="0"/>
              <a:t>Develop Go-to-Market Options</a:t>
            </a:r>
            <a:endParaRPr lang="en-US" altLang="en-US" sz="1200" i="0" baseline="0"/>
          </a:p>
          <a:p>
            <a:pPr>
              <a:spcBef>
                <a:spcPct val="0"/>
              </a:spcBef>
              <a:buClrTx/>
              <a:buFontTx/>
              <a:buChar char="•"/>
            </a:pPr>
            <a:r>
              <a:rPr lang="en-US" altLang="en-US" sz="1200" i="0" baseline="0"/>
              <a:t>Matrix of options for</a:t>
            </a:r>
          </a:p>
          <a:p>
            <a:pPr lvl="1">
              <a:spcBef>
                <a:spcPct val="0"/>
              </a:spcBef>
              <a:buClrTx/>
              <a:buFontTx/>
              <a:buChar char="–"/>
            </a:pPr>
            <a:r>
              <a:rPr lang="en-US" altLang="en-US" sz="1200" i="0" baseline="0"/>
              <a:t>Sales</a:t>
            </a:r>
          </a:p>
          <a:p>
            <a:pPr lvl="1">
              <a:spcBef>
                <a:spcPct val="0"/>
              </a:spcBef>
              <a:buClrTx/>
              <a:buFontTx/>
              <a:buChar char="–"/>
            </a:pPr>
            <a:r>
              <a:rPr lang="en-US" altLang="en-US" sz="1200" i="0" baseline="0"/>
              <a:t>Distribution</a:t>
            </a:r>
          </a:p>
          <a:p>
            <a:pPr lvl="1">
              <a:spcBef>
                <a:spcPct val="0"/>
              </a:spcBef>
              <a:buClrTx/>
              <a:buFontTx/>
              <a:buChar char="–"/>
            </a:pPr>
            <a:r>
              <a:rPr lang="en-US" altLang="en-US" sz="1200" i="0" baseline="0"/>
              <a:t>Service</a:t>
            </a:r>
          </a:p>
        </p:txBody>
      </p:sp>
      <p:sp>
        <p:nvSpPr>
          <p:cNvPr id="7176" name="Line 16">
            <a:extLst>
              <a:ext uri="{FF2B5EF4-FFF2-40B4-BE49-F238E27FC236}">
                <a16:creationId xmlns:a16="http://schemas.microsoft.com/office/drawing/2014/main" id="{D928FD63-B5D8-5392-69F0-3A0B78E3563C}"/>
              </a:ext>
            </a:extLst>
          </p:cNvPr>
          <p:cNvSpPr>
            <a:spLocks noChangeShapeType="1"/>
          </p:cNvSpPr>
          <p:nvPr/>
        </p:nvSpPr>
        <p:spPr bwMode="auto">
          <a:xfrm>
            <a:off x="3581400" y="2609850"/>
            <a:ext cx="0" cy="37909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177" name="Line 17">
            <a:extLst>
              <a:ext uri="{FF2B5EF4-FFF2-40B4-BE49-F238E27FC236}">
                <a16:creationId xmlns:a16="http://schemas.microsoft.com/office/drawing/2014/main" id="{8AB4A9DE-3417-9E3B-66FA-58539FF6FF13}"/>
              </a:ext>
            </a:extLst>
          </p:cNvPr>
          <p:cNvSpPr>
            <a:spLocks noChangeShapeType="1"/>
          </p:cNvSpPr>
          <p:nvPr/>
        </p:nvSpPr>
        <p:spPr bwMode="auto">
          <a:xfrm>
            <a:off x="5499100" y="2609850"/>
            <a:ext cx="0" cy="378460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178" name="Line 18">
            <a:extLst>
              <a:ext uri="{FF2B5EF4-FFF2-40B4-BE49-F238E27FC236}">
                <a16:creationId xmlns:a16="http://schemas.microsoft.com/office/drawing/2014/main" id="{B9F573ED-588A-C2E1-80D0-97601D950EC7}"/>
              </a:ext>
            </a:extLst>
          </p:cNvPr>
          <p:cNvSpPr>
            <a:spLocks noChangeShapeType="1"/>
          </p:cNvSpPr>
          <p:nvPr/>
        </p:nvSpPr>
        <p:spPr bwMode="auto">
          <a:xfrm>
            <a:off x="7239000" y="2609850"/>
            <a:ext cx="0" cy="378460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179" name="Line 19">
            <a:extLst>
              <a:ext uri="{FF2B5EF4-FFF2-40B4-BE49-F238E27FC236}">
                <a16:creationId xmlns:a16="http://schemas.microsoft.com/office/drawing/2014/main" id="{064C8505-B365-FC4D-23A3-2B46A6F67622}"/>
              </a:ext>
            </a:extLst>
          </p:cNvPr>
          <p:cNvSpPr>
            <a:spLocks noChangeShapeType="1"/>
          </p:cNvSpPr>
          <p:nvPr/>
        </p:nvSpPr>
        <p:spPr bwMode="auto">
          <a:xfrm>
            <a:off x="9067800" y="2609850"/>
            <a:ext cx="0" cy="378460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7180" name="Group 127">
            <a:extLst>
              <a:ext uri="{FF2B5EF4-FFF2-40B4-BE49-F238E27FC236}">
                <a16:creationId xmlns:a16="http://schemas.microsoft.com/office/drawing/2014/main" id="{A44843FD-98F5-8A29-58C0-020E0C461915}"/>
              </a:ext>
            </a:extLst>
          </p:cNvPr>
          <p:cNvGrpSpPr>
            <a:grpSpLocks/>
          </p:cNvGrpSpPr>
          <p:nvPr/>
        </p:nvGrpSpPr>
        <p:grpSpPr bwMode="auto">
          <a:xfrm>
            <a:off x="2032000" y="1203326"/>
            <a:ext cx="1422400" cy="1201738"/>
            <a:chOff x="320" y="774"/>
            <a:chExt cx="896" cy="757"/>
          </a:xfrm>
        </p:grpSpPr>
        <p:sp>
          <p:nvSpPr>
            <p:cNvPr id="289900" name="AutoShape 108">
              <a:extLst>
                <a:ext uri="{FF2B5EF4-FFF2-40B4-BE49-F238E27FC236}">
                  <a16:creationId xmlns:a16="http://schemas.microsoft.com/office/drawing/2014/main" id="{0F3A00D6-6379-85D4-B5A5-1003DC048C48}"/>
                </a:ext>
              </a:extLst>
            </p:cNvPr>
            <p:cNvSpPr>
              <a:spLocks noChangeArrowheads="1"/>
            </p:cNvSpPr>
            <p:nvPr/>
          </p:nvSpPr>
          <p:spPr bwMode="auto">
            <a:xfrm>
              <a:off x="320" y="788"/>
              <a:ext cx="886" cy="743"/>
            </a:xfrm>
            <a:prstGeom prst="homePlate">
              <a:avLst>
                <a:gd name="adj" fmla="val 29812"/>
              </a:avLst>
            </a:prstGeom>
            <a:gradFill rotWithShape="0">
              <a:gsLst>
                <a:gs pos="0">
                  <a:schemeClr val="accent1"/>
                </a:gs>
                <a:gs pos="50000">
                  <a:schemeClr val="accent1">
                    <a:gamma/>
                    <a:tint val="0"/>
                    <a:invGamma/>
                  </a:schemeClr>
                </a:gs>
                <a:gs pos="100000">
                  <a:schemeClr val="accent1"/>
                </a:gs>
              </a:gsLst>
              <a:lin ang="2700000" scaled="1"/>
            </a:gra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9" tIns="45714" rIns="91429" bIns="45714" anchor="ctr"/>
            <a:lstStyle/>
            <a:p>
              <a:pPr algn="ctr">
                <a:spcBef>
                  <a:spcPct val="0"/>
                </a:spcBef>
                <a:buClrTx/>
                <a:defRPr/>
              </a:pPr>
              <a:endParaRPr lang="en-US"/>
            </a:p>
          </p:txBody>
        </p:sp>
        <p:sp>
          <p:nvSpPr>
            <p:cNvPr id="289901" name="Text Box 109">
              <a:extLst>
                <a:ext uri="{FF2B5EF4-FFF2-40B4-BE49-F238E27FC236}">
                  <a16:creationId xmlns:a16="http://schemas.microsoft.com/office/drawing/2014/main" id="{06D60738-1CC9-9E38-DF1A-4C1F65AA0C6C}"/>
                </a:ext>
              </a:extLst>
            </p:cNvPr>
            <p:cNvSpPr txBox="1">
              <a:spLocks noChangeArrowheads="1"/>
            </p:cNvSpPr>
            <p:nvPr/>
          </p:nvSpPr>
          <p:spPr bwMode="auto">
            <a:xfrm>
              <a:off x="383" y="774"/>
              <a:ext cx="489" cy="213"/>
            </a:xfrm>
            <a:prstGeom prst="rect">
              <a:avLst/>
            </a:prstGeom>
            <a:noFill/>
            <a:ln>
              <a:noFill/>
            </a:ln>
            <a:effectLst/>
            <a:extLst>
              <a:ext uri="{909E8E84-426E-40DD-AFC4-6F175D3DCCD1}">
                <a14:hiddenFill xmlns:a14="http://schemas.microsoft.com/office/drawing/2010/main">
                  <a:gradFill rotWithShape="0">
                    <a:gsLst>
                      <a:gs pos="0">
                        <a:schemeClr val="accent1"/>
                      </a:gs>
                      <a:gs pos="50000">
                        <a:schemeClr val="accent1">
                          <a:gamma/>
                          <a:tint val="0"/>
                          <a:invGamma/>
                        </a:schemeClr>
                      </a:gs>
                      <a:gs pos="100000">
                        <a:schemeClr val="accent1"/>
                      </a:gs>
                    </a:gsLst>
                    <a:lin ang="2700000" scaled="1"/>
                  </a:gra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9" tIns="45714" rIns="91429" bIns="45714" anchor="ctr">
              <a:spAutoFit/>
            </a:bodyPr>
            <a:lstStyle/>
            <a:p>
              <a:pPr algn="ctr">
                <a:spcBef>
                  <a:spcPct val="0"/>
                </a:spcBef>
                <a:buClrTx/>
                <a:defRPr/>
              </a:pPr>
              <a:r>
                <a:rPr lang="en-US" sz="1600" u="sng"/>
                <a:t>Phase I</a:t>
              </a:r>
              <a:endParaRPr lang="en-US" sz="1600"/>
            </a:p>
          </p:txBody>
        </p:sp>
        <p:sp>
          <p:nvSpPr>
            <p:cNvPr id="289902" name="Text Box 110">
              <a:extLst>
                <a:ext uri="{FF2B5EF4-FFF2-40B4-BE49-F238E27FC236}">
                  <a16:creationId xmlns:a16="http://schemas.microsoft.com/office/drawing/2014/main" id="{2FAB0A06-1650-ECD3-BE0A-3319B8E49079}"/>
                </a:ext>
              </a:extLst>
            </p:cNvPr>
            <p:cNvSpPr txBox="1">
              <a:spLocks noChangeArrowheads="1"/>
            </p:cNvSpPr>
            <p:nvPr/>
          </p:nvSpPr>
          <p:spPr bwMode="auto">
            <a:xfrm>
              <a:off x="352" y="963"/>
              <a:ext cx="864" cy="558"/>
            </a:xfrm>
            <a:prstGeom prst="rect">
              <a:avLst/>
            </a:prstGeom>
            <a:noFill/>
            <a:ln>
              <a:noFill/>
            </a:ln>
            <a:effectLst/>
            <a:extLst>
              <a:ext uri="{909E8E84-426E-40DD-AFC4-6F175D3DCCD1}">
                <a14:hiddenFill xmlns:a14="http://schemas.microsoft.com/office/drawing/2010/main">
                  <a:gradFill rotWithShape="0">
                    <a:gsLst>
                      <a:gs pos="0">
                        <a:schemeClr val="accent1"/>
                      </a:gs>
                      <a:gs pos="50000">
                        <a:schemeClr val="accent1">
                          <a:gamma/>
                          <a:tint val="0"/>
                          <a:invGamma/>
                        </a:schemeClr>
                      </a:gs>
                      <a:gs pos="100000">
                        <a:schemeClr val="accent1"/>
                      </a:gs>
                    </a:gsLst>
                    <a:lin ang="2700000" scaled="1"/>
                  </a:gra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4" rIns="91429" bIns="45714" anchor="ctr">
              <a:spAutoFit/>
            </a:bodyPr>
            <a:lstStyle/>
            <a:p>
              <a:pPr>
                <a:spcBef>
                  <a:spcPct val="0"/>
                </a:spcBef>
                <a:buClrTx/>
                <a:defRPr/>
              </a:pPr>
              <a:r>
                <a:rPr lang="en-US" sz="1300"/>
                <a:t>Review and Confirm Market Projections &amp; Trends</a:t>
              </a:r>
            </a:p>
          </p:txBody>
        </p:sp>
      </p:grpSp>
      <p:grpSp>
        <p:nvGrpSpPr>
          <p:cNvPr id="7181" name="Group 111">
            <a:extLst>
              <a:ext uri="{FF2B5EF4-FFF2-40B4-BE49-F238E27FC236}">
                <a16:creationId xmlns:a16="http://schemas.microsoft.com/office/drawing/2014/main" id="{6A305F8C-9359-291C-DFC7-6B103CC0297A}"/>
              </a:ext>
            </a:extLst>
          </p:cNvPr>
          <p:cNvGrpSpPr>
            <a:grpSpLocks/>
          </p:cNvGrpSpPr>
          <p:nvPr/>
        </p:nvGrpSpPr>
        <p:grpSpPr bwMode="auto">
          <a:xfrm>
            <a:off x="7385050" y="1206500"/>
            <a:ext cx="1485900" cy="1203324"/>
            <a:chOff x="2534" y="959"/>
            <a:chExt cx="936" cy="758"/>
          </a:xfrm>
        </p:grpSpPr>
        <p:sp>
          <p:nvSpPr>
            <p:cNvPr id="289904" name="AutoShape 112">
              <a:extLst>
                <a:ext uri="{FF2B5EF4-FFF2-40B4-BE49-F238E27FC236}">
                  <a16:creationId xmlns:a16="http://schemas.microsoft.com/office/drawing/2014/main" id="{0B4BF915-FE42-9A69-5441-0BEFE2156BCE}"/>
                </a:ext>
              </a:extLst>
            </p:cNvPr>
            <p:cNvSpPr>
              <a:spLocks noChangeArrowheads="1"/>
            </p:cNvSpPr>
            <p:nvPr/>
          </p:nvSpPr>
          <p:spPr bwMode="auto">
            <a:xfrm>
              <a:off x="2534" y="974"/>
              <a:ext cx="902" cy="743"/>
            </a:xfrm>
            <a:prstGeom prst="chevron">
              <a:avLst>
                <a:gd name="adj" fmla="val 30350"/>
              </a:avLst>
            </a:prstGeom>
            <a:gradFill rotWithShape="0">
              <a:gsLst>
                <a:gs pos="0">
                  <a:schemeClr val="accent1"/>
                </a:gs>
                <a:gs pos="50000">
                  <a:schemeClr val="accent1">
                    <a:gamma/>
                    <a:tint val="0"/>
                    <a:invGamma/>
                  </a:schemeClr>
                </a:gs>
                <a:gs pos="100000">
                  <a:schemeClr val="accent1"/>
                </a:gs>
              </a:gsLst>
              <a:lin ang="2700000" scaled="1"/>
            </a:gra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US"/>
            </a:p>
          </p:txBody>
        </p:sp>
        <p:sp>
          <p:nvSpPr>
            <p:cNvPr id="289905" name="Text Box 113">
              <a:extLst>
                <a:ext uri="{FF2B5EF4-FFF2-40B4-BE49-F238E27FC236}">
                  <a16:creationId xmlns:a16="http://schemas.microsoft.com/office/drawing/2014/main" id="{877F5A6B-FEBC-E50A-94B1-3048C89DA1EA}"/>
                </a:ext>
              </a:extLst>
            </p:cNvPr>
            <p:cNvSpPr txBox="1">
              <a:spLocks noChangeArrowheads="1"/>
            </p:cNvSpPr>
            <p:nvPr/>
          </p:nvSpPr>
          <p:spPr bwMode="auto">
            <a:xfrm>
              <a:off x="2664" y="959"/>
              <a:ext cx="563" cy="213"/>
            </a:xfrm>
            <a:prstGeom prst="rect">
              <a:avLst/>
            </a:prstGeom>
            <a:noFill/>
            <a:ln>
              <a:noFill/>
            </a:ln>
            <a:effectLst/>
            <a:extLst>
              <a:ext uri="{909E8E84-426E-40DD-AFC4-6F175D3DCCD1}">
                <a14:hiddenFill xmlns:a14="http://schemas.microsoft.com/office/drawing/2010/main">
                  <a:gradFill rotWithShape="0">
                    <a:gsLst>
                      <a:gs pos="0">
                        <a:schemeClr val="accent1"/>
                      </a:gs>
                      <a:gs pos="50000">
                        <a:schemeClr val="accent1">
                          <a:gamma/>
                          <a:tint val="0"/>
                          <a:invGamma/>
                        </a:schemeClr>
                      </a:gs>
                      <a:gs pos="100000">
                        <a:schemeClr val="accent1"/>
                      </a:gs>
                    </a:gsLst>
                    <a:lin ang="2700000" scaled="1"/>
                  </a:gra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9" tIns="45714" rIns="91429" bIns="45714" anchor="ctr">
              <a:spAutoFit/>
            </a:bodyPr>
            <a:lstStyle/>
            <a:p>
              <a:pPr algn="ctr">
                <a:spcBef>
                  <a:spcPct val="0"/>
                </a:spcBef>
                <a:buClrTx/>
                <a:defRPr/>
              </a:pPr>
              <a:r>
                <a:rPr lang="en-US" sz="1600" u="sng"/>
                <a:t>Phase IV</a:t>
              </a:r>
              <a:endParaRPr lang="en-US" sz="1600"/>
            </a:p>
          </p:txBody>
        </p:sp>
        <p:sp>
          <p:nvSpPr>
            <p:cNvPr id="289906" name="Text Box 114">
              <a:extLst>
                <a:ext uri="{FF2B5EF4-FFF2-40B4-BE49-F238E27FC236}">
                  <a16:creationId xmlns:a16="http://schemas.microsoft.com/office/drawing/2014/main" id="{31375179-72B1-F81C-3D99-4001C7C44371}"/>
                </a:ext>
              </a:extLst>
            </p:cNvPr>
            <p:cNvSpPr txBox="1">
              <a:spLocks noChangeArrowheads="1"/>
            </p:cNvSpPr>
            <p:nvPr/>
          </p:nvSpPr>
          <p:spPr bwMode="auto">
            <a:xfrm>
              <a:off x="2702" y="1186"/>
              <a:ext cx="768" cy="433"/>
            </a:xfrm>
            <a:prstGeom prst="rect">
              <a:avLst/>
            </a:prstGeom>
            <a:noFill/>
            <a:ln>
              <a:noFill/>
            </a:ln>
            <a:effectLst/>
            <a:extLst>
              <a:ext uri="{909E8E84-426E-40DD-AFC4-6F175D3DCCD1}">
                <a14:hiddenFill xmlns:a14="http://schemas.microsoft.com/office/drawing/2010/main">
                  <a:gradFill rotWithShape="0">
                    <a:gsLst>
                      <a:gs pos="0">
                        <a:schemeClr val="accent1"/>
                      </a:gs>
                      <a:gs pos="50000">
                        <a:schemeClr val="accent1">
                          <a:gamma/>
                          <a:tint val="0"/>
                          <a:invGamma/>
                        </a:schemeClr>
                      </a:gs>
                      <a:gs pos="100000">
                        <a:schemeClr val="accent1"/>
                      </a:gs>
                    </a:gsLst>
                    <a:lin ang="2700000" scaled="1"/>
                  </a:gra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4" rIns="91429" bIns="45714" anchor="ctr">
              <a:spAutoFit/>
            </a:bodyPr>
            <a:lstStyle/>
            <a:p>
              <a:pPr>
                <a:spcBef>
                  <a:spcPct val="0"/>
                </a:spcBef>
                <a:buClrTx/>
                <a:defRPr/>
              </a:pPr>
              <a:r>
                <a:rPr lang="en-US" sz="1300"/>
                <a:t>Evaluate and Recommend Best Option</a:t>
              </a:r>
            </a:p>
          </p:txBody>
        </p:sp>
      </p:grpSp>
      <p:grpSp>
        <p:nvGrpSpPr>
          <p:cNvPr id="7182" name="Group 115">
            <a:extLst>
              <a:ext uri="{FF2B5EF4-FFF2-40B4-BE49-F238E27FC236}">
                <a16:creationId xmlns:a16="http://schemas.microsoft.com/office/drawing/2014/main" id="{7263CD17-EC55-D3FF-9015-394612981D0A}"/>
              </a:ext>
            </a:extLst>
          </p:cNvPr>
          <p:cNvGrpSpPr>
            <a:grpSpLocks/>
          </p:cNvGrpSpPr>
          <p:nvPr/>
        </p:nvGrpSpPr>
        <p:grpSpPr bwMode="auto">
          <a:xfrm>
            <a:off x="9131300" y="1211264"/>
            <a:ext cx="1568450" cy="1192213"/>
            <a:chOff x="3302" y="959"/>
            <a:chExt cx="988" cy="751"/>
          </a:xfrm>
        </p:grpSpPr>
        <p:sp>
          <p:nvSpPr>
            <p:cNvPr id="289908" name="AutoShape 116">
              <a:extLst>
                <a:ext uri="{FF2B5EF4-FFF2-40B4-BE49-F238E27FC236}">
                  <a16:creationId xmlns:a16="http://schemas.microsoft.com/office/drawing/2014/main" id="{9CE6744B-69A7-8423-ECA2-8ED811DE598B}"/>
                </a:ext>
              </a:extLst>
            </p:cNvPr>
            <p:cNvSpPr>
              <a:spLocks noChangeArrowheads="1"/>
            </p:cNvSpPr>
            <p:nvPr/>
          </p:nvSpPr>
          <p:spPr bwMode="auto">
            <a:xfrm>
              <a:off x="3302" y="967"/>
              <a:ext cx="902" cy="743"/>
            </a:xfrm>
            <a:prstGeom prst="chevron">
              <a:avLst>
                <a:gd name="adj" fmla="val 30350"/>
              </a:avLst>
            </a:prstGeom>
            <a:gradFill rotWithShape="0">
              <a:gsLst>
                <a:gs pos="0">
                  <a:schemeClr val="accent1"/>
                </a:gs>
                <a:gs pos="50000">
                  <a:schemeClr val="accent1">
                    <a:gamma/>
                    <a:tint val="0"/>
                    <a:invGamma/>
                  </a:schemeClr>
                </a:gs>
                <a:gs pos="100000">
                  <a:schemeClr val="accent1"/>
                </a:gs>
              </a:gsLst>
              <a:lin ang="2700000" scaled="1"/>
            </a:gra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US"/>
            </a:p>
          </p:txBody>
        </p:sp>
        <p:sp>
          <p:nvSpPr>
            <p:cNvPr id="289909" name="Text Box 117">
              <a:extLst>
                <a:ext uri="{FF2B5EF4-FFF2-40B4-BE49-F238E27FC236}">
                  <a16:creationId xmlns:a16="http://schemas.microsoft.com/office/drawing/2014/main" id="{8C8BA0F5-3510-B350-6B46-1D54D393FD14}"/>
                </a:ext>
              </a:extLst>
            </p:cNvPr>
            <p:cNvSpPr txBox="1">
              <a:spLocks noChangeArrowheads="1"/>
            </p:cNvSpPr>
            <p:nvPr/>
          </p:nvSpPr>
          <p:spPr bwMode="auto">
            <a:xfrm>
              <a:off x="3504" y="1118"/>
              <a:ext cx="786" cy="558"/>
            </a:xfrm>
            <a:prstGeom prst="rect">
              <a:avLst/>
            </a:prstGeom>
            <a:noFill/>
            <a:ln>
              <a:noFill/>
            </a:ln>
            <a:effectLst/>
            <a:extLst>
              <a:ext uri="{909E8E84-426E-40DD-AFC4-6F175D3DCCD1}">
                <a14:hiddenFill xmlns:a14="http://schemas.microsoft.com/office/drawing/2010/main">
                  <a:gradFill rotWithShape="0">
                    <a:gsLst>
                      <a:gs pos="0">
                        <a:schemeClr val="accent1"/>
                      </a:gs>
                      <a:gs pos="50000">
                        <a:schemeClr val="accent1">
                          <a:gamma/>
                          <a:tint val="0"/>
                          <a:invGamma/>
                        </a:schemeClr>
                      </a:gs>
                      <a:gs pos="100000">
                        <a:schemeClr val="accent1"/>
                      </a:gs>
                    </a:gsLst>
                    <a:lin ang="2700000" scaled="1"/>
                  </a:gra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4" rIns="91429" bIns="45714" anchor="ctr">
              <a:spAutoFit/>
            </a:bodyPr>
            <a:lstStyle/>
            <a:p>
              <a:pPr>
                <a:spcBef>
                  <a:spcPct val="0"/>
                </a:spcBef>
                <a:buClrTx/>
                <a:defRPr/>
              </a:pPr>
              <a:r>
                <a:rPr lang="en-US" sz="1300"/>
                <a:t>Outline Selected Go-</a:t>
              </a:r>
            </a:p>
            <a:p>
              <a:pPr>
                <a:spcBef>
                  <a:spcPct val="0"/>
                </a:spcBef>
                <a:buClrTx/>
                <a:defRPr/>
              </a:pPr>
              <a:r>
                <a:rPr lang="en-US" sz="1300"/>
                <a:t>to-Market</a:t>
              </a:r>
            </a:p>
            <a:p>
              <a:pPr>
                <a:spcBef>
                  <a:spcPct val="0"/>
                </a:spcBef>
                <a:buClrTx/>
                <a:defRPr/>
              </a:pPr>
              <a:r>
                <a:rPr lang="en-US" sz="1300"/>
                <a:t>Strategy</a:t>
              </a:r>
            </a:p>
          </p:txBody>
        </p:sp>
        <p:sp>
          <p:nvSpPr>
            <p:cNvPr id="289910" name="Text Box 118">
              <a:extLst>
                <a:ext uri="{FF2B5EF4-FFF2-40B4-BE49-F238E27FC236}">
                  <a16:creationId xmlns:a16="http://schemas.microsoft.com/office/drawing/2014/main" id="{1CC358AA-C5FF-08BE-54B6-692FCEFE1E2C}"/>
                </a:ext>
              </a:extLst>
            </p:cNvPr>
            <p:cNvSpPr txBox="1">
              <a:spLocks noChangeArrowheads="1"/>
            </p:cNvSpPr>
            <p:nvPr/>
          </p:nvSpPr>
          <p:spPr bwMode="auto">
            <a:xfrm>
              <a:off x="3448" y="959"/>
              <a:ext cx="530" cy="213"/>
            </a:xfrm>
            <a:prstGeom prst="rect">
              <a:avLst/>
            </a:prstGeom>
            <a:noFill/>
            <a:ln>
              <a:noFill/>
            </a:ln>
            <a:effectLst/>
            <a:extLst>
              <a:ext uri="{909E8E84-426E-40DD-AFC4-6F175D3DCCD1}">
                <a14:hiddenFill xmlns:a14="http://schemas.microsoft.com/office/drawing/2010/main">
                  <a:gradFill rotWithShape="0">
                    <a:gsLst>
                      <a:gs pos="0">
                        <a:schemeClr val="accent1"/>
                      </a:gs>
                      <a:gs pos="50000">
                        <a:schemeClr val="accent1">
                          <a:gamma/>
                          <a:tint val="0"/>
                          <a:invGamma/>
                        </a:schemeClr>
                      </a:gs>
                      <a:gs pos="100000">
                        <a:schemeClr val="accent1"/>
                      </a:gs>
                    </a:gsLst>
                    <a:lin ang="2700000" scaled="1"/>
                  </a:gra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9" tIns="45714" rIns="91429" bIns="45714" anchor="ctr">
              <a:spAutoFit/>
            </a:bodyPr>
            <a:lstStyle/>
            <a:p>
              <a:pPr algn="ctr">
                <a:spcBef>
                  <a:spcPct val="0"/>
                </a:spcBef>
                <a:buClrTx/>
                <a:defRPr/>
              </a:pPr>
              <a:r>
                <a:rPr lang="en-US" sz="1600" u="sng"/>
                <a:t>Phase V</a:t>
              </a:r>
              <a:endParaRPr lang="en-US" sz="1600"/>
            </a:p>
          </p:txBody>
        </p:sp>
      </p:grpSp>
      <p:grpSp>
        <p:nvGrpSpPr>
          <p:cNvPr id="7183" name="Group 119">
            <a:extLst>
              <a:ext uri="{FF2B5EF4-FFF2-40B4-BE49-F238E27FC236}">
                <a16:creationId xmlns:a16="http://schemas.microsoft.com/office/drawing/2014/main" id="{34F2CE94-606C-BFB3-850C-F323DFA66A4F}"/>
              </a:ext>
            </a:extLst>
          </p:cNvPr>
          <p:cNvGrpSpPr>
            <a:grpSpLocks/>
          </p:cNvGrpSpPr>
          <p:nvPr/>
        </p:nvGrpSpPr>
        <p:grpSpPr bwMode="auto">
          <a:xfrm>
            <a:off x="5626101" y="1211264"/>
            <a:ext cx="1482725" cy="1192213"/>
            <a:chOff x="1766" y="959"/>
            <a:chExt cx="934" cy="751"/>
          </a:xfrm>
        </p:grpSpPr>
        <p:sp>
          <p:nvSpPr>
            <p:cNvPr id="289912" name="AutoShape 120">
              <a:extLst>
                <a:ext uri="{FF2B5EF4-FFF2-40B4-BE49-F238E27FC236}">
                  <a16:creationId xmlns:a16="http://schemas.microsoft.com/office/drawing/2014/main" id="{59CD9D19-CAA2-F85C-999F-0D90F11E449F}"/>
                </a:ext>
              </a:extLst>
            </p:cNvPr>
            <p:cNvSpPr>
              <a:spLocks noChangeArrowheads="1"/>
            </p:cNvSpPr>
            <p:nvPr/>
          </p:nvSpPr>
          <p:spPr bwMode="auto">
            <a:xfrm>
              <a:off x="1766" y="967"/>
              <a:ext cx="902" cy="743"/>
            </a:xfrm>
            <a:prstGeom prst="chevron">
              <a:avLst>
                <a:gd name="adj" fmla="val 30350"/>
              </a:avLst>
            </a:prstGeom>
            <a:gradFill rotWithShape="0">
              <a:gsLst>
                <a:gs pos="0">
                  <a:schemeClr val="accent1"/>
                </a:gs>
                <a:gs pos="50000">
                  <a:schemeClr val="accent1">
                    <a:gamma/>
                    <a:tint val="0"/>
                    <a:invGamma/>
                  </a:schemeClr>
                </a:gs>
                <a:gs pos="100000">
                  <a:schemeClr val="accent1"/>
                </a:gs>
              </a:gsLst>
              <a:lin ang="2700000" scaled="1"/>
            </a:gra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US"/>
            </a:p>
          </p:txBody>
        </p:sp>
        <p:sp>
          <p:nvSpPr>
            <p:cNvPr id="289913" name="Text Box 121">
              <a:extLst>
                <a:ext uri="{FF2B5EF4-FFF2-40B4-BE49-F238E27FC236}">
                  <a16:creationId xmlns:a16="http://schemas.microsoft.com/office/drawing/2014/main" id="{0C8C6141-DDEA-3680-B5BE-D5584E41091F}"/>
                </a:ext>
              </a:extLst>
            </p:cNvPr>
            <p:cNvSpPr txBox="1">
              <a:spLocks noChangeArrowheads="1"/>
            </p:cNvSpPr>
            <p:nvPr/>
          </p:nvSpPr>
          <p:spPr bwMode="auto">
            <a:xfrm>
              <a:off x="1878" y="959"/>
              <a:ext cx="554" cy="213"/>
            </a:xfrm>
            <a:prstGeom prst="rect">
              <a:avLst/>
            </a:prstGeom>
            <a:noFill/>
            <a:ln>
              <a:noFill/>
            </a:ln>
            <a:effectLst/>
            <a:extLst>
              <a:ext uri="{909E8E84-426E-40DD-AFC4-6F175D3DCCD1}">
                <a14:hiddenFill xmlns:a14="http://schemas.microsoft.com/office/drawing/2010/main">
                  <a:gradFill rotWithShape="0">
                    <a:gsLst>
                      <a:gs pos="0">
                        <a:schemeClr val="accent1"/>
                      </a:gs>
                      <a:gs pos="50000">
                        <a:schemeClr val="accent1">
                          <a:gamma/>
                          <a:tint val="0"/>
                          <a:invGamma/>
                        </a:schemeClr>
                      </a:gs>
                      <a:gs pos="100000">
                        <a:schemeClr val="accent1"/>
                      </a:gs>
                    </a:gsLst>
                    <a:lin ang="2700000" scaled="1"/>
                  </a:gra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9" tIns="45714" rIns="91429" bIns="45714" anchor="ctr">
              <a:spAutoFit/>
            </a:bodyPr>
            <a:lstStyle/>
            <a:p>
              <a:pPr algn="ctr">
                <a:spcBef>
                  <a:spcPct val="0"/>
                </a:spcBef>
                <a:buClrTx/>
                <a:defRPr/>
              </a:pPr>
              <a:r>
                <a:rPr lang="en-US" sz="1600" u="sng"/>
                <a:t>Phase III</a:t>
              </a:r>
              <a:endParaRPr lang="en-US" sz="1600"/>
            </a:p>
          </p:txBody>
        </p:sp>
        <p:sp>
          <p:nvSpPr>
            <p:cNvPr id="289914" name="Text Box 122">
              <a:extLst>
                <a:ext uri="{FF2B5EF4-FFF2-40B4-BE49-F238E27FC236}">
                  <a16:creationId xmlns:a16="http://schemas.microsoft.com/office/drawing/2014/main" id="{BCD65A86-1D3D-6429-AFB6-4853AF368E84}"/>
                </a:ext>
              </a:extLst>
            </p:cNvPr>
            <p:cNvSpPr txBox="1">
              <a:spLocks noChangeArrowheads="1"/>
            </p:cNvSpPr>
            <p:nvPr/>
          </p:nvSpPr>
          <p:spPr bwMode="auto">
            <a:xfrm>
              <a:off x="1980" y="1184"/>
              <a:ext cx="720" cy="436"/>
            </a:xfrm>
            <a:prstGeom prst="rect">
              <a:avLst/>
            </a:prstGeom>
            <a:noFill/>
            <a:ln>
              <a:noFill/>
            </a:ln>
            <a:effectLst/>
            <a:extLst>
              <a:ext uri="{909E8E84-426E-40DD-AFC4-6F175D3DCCD1}">
                <a14:hiddenFill xmlns:a14="http://schemas.microsoft.com/office/drawing/2010/main">
                  <a:gradFill rotWithShape="0">
                    <a:gsLst>
                      <a:gs pos="0">
                        <a:schemeClr val="accent1"/>
                      </a:gs>
                      <a:gs pos="50000">
                        <a:schemeClr val="accent1">
                          <a:gamma/>
                          <a:tint val="0"/>
                          <a:invGamma/>
                        </a:schemeClr>
                      </a:gs>
                      <a:gs pos="100000">
                        <a:schemeClr val="accent1"/>
                      </a:gs>
                    </a:gsLst>
                    <a:lin ang="2700000" scaled="1"/>
                  </a:gra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4" rIns="91429" bIns="45714" anchor="ctr">
              <a:spAutoFit/>
            </a:bodyPr>
            <a:lstStyle/>
            <a:p>
              <a:pPr>
                <a:spcBef>
                  <a:spcPct val="0"/>
                </a:spcBef>
                <a:buClrTx/>
                <a:defRPr/>
              </a:pPr>
              <a:r>
                <a:rPr lang="en-US" sz="1300"/>
                <a:t>Develop</a:t>
              </a:r>
            </a:p>
            <a:p>
              <a:pPr>
                <a:spcBef>
                  <a:spcPct val="0"/>
                </a:spcBef>
                <a:buClrTx/>
                <a:defRPr/>
              </a:pPr>
              <a:r>
                <a:rPr lang="en-US" sz="1300"/>
                <a:t>Go-to-Market Options</a:t>
              </a:r>
            </a:p>
          </p:txBody>
        </p:sp>
      </p:grpSp>
      <p:grpSp>
        <p:nvGrpSpPr>
          <p:cNvPr id="7184" name="Group 123">
            <a:extLst>
              <a:ext uri="{FF2B5EF4-FFF2-40B4-BE49-F238E27FC236}">
                <a16:creationId xmlns:a16="http://schemas.microsoft.com/office/drawing/2014/main" id="{95DA4B30-E7A1-ED59-EA70-D17CA6F603FD}"/>
              </a:ext>
            </a:extLst>
          </p:cNvPr>
          <p:cNvGrpSpPr>
            <a:grpSpLocks/>
          </p:cNvGrpSpPr>
          <p:nvPr/>
        </p:nvGrpSpPr>
        <p:grpSpPr bwMode="auto">
          <a:xfrm>
            <a:off x="3886201" y="1206501"/>
            <a:ext cx="1431925" cy="1201738"/>
            <a:chOff x="1008" y="946"/>
            <a:chExt cx="902" cy="757"/>
          </a:xfrm>
        </p:grpSpPr>
        <p:sp>
          <p:nvSpPr>
            <p:cNvPr id="289916" name="AutoShape 124">
              <a:extLst>
                <a:ext uri="{FF2B5EF4-FFF2-40B4-BE49-F238E27FC236}">
                  <a16:creationId xmlns:a16="http://schemas.microsoft.com/office/drawing/2014/main" id="{07A38FD5-5DA4-5032-12B8-593EF91FA622}"/>
                </a:ext>
              </a:extLst>
            </p:cNvPr>
            <p:cNvSpPr>
              <a:spLocks noChangeArrowheads="1"/>
            </p:cNvSpPr>
            <p:nvPr/>
          </p:nvSpPr>
          <p:spPr bwMode="auto">
            <a:xfrm>
              <a:off x="1008" y="960"/>
              <a:ext cx="902" cy="743"/>
            </a:xfrm>
            <a:prstGeom prst="chevron">
              <a:avLst>
                <a:gd name="adj" fmla="val 30350"/>
              </a:avLst>
            </a:prstGeom>
            <a:gradFill rotWithShape="0">
              <a:gsLst>
                <a:gs pos="0">
                  <a:schemeClr val="accent1"/>
                </a:gs>
                <a:gs pos="50000">
                  <a:schemeClr val="accent1">
                    <a:gamma/>
                    <a:tint val="0"/>
                    <a:invGamma/>
                  </a:schemeClr>
                </a:gs>
                <a:gs pos="100000">
                  <a:schemeClr val="accent1"/>
                </a:gs>
              </a:gsLst>
              <a:lin ang="2700000" scaled="1"/>
            </a:gra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US"/>
            </a:p>
          </p:txBody>
        </p:sp>
        <p:sp>
          <p:nvSpPr>
            <p:cNvPr id="289917" name="Text Box 125">
              <a:extLst>
                <a:ext uri="{FF2B5EF4-FFF2-40B4-BE49-F238E27FC236}">
                  <a16:creationId xmlns:a16="http://schemas.microsoft.com/office/drawing/2014/main" id="{90868C57-4B5E-636E-5B86-3F5B31290FCC}"/>
                </a:ext>
              </a:extLst>
            </p:cNvPr>
            <p:cNvSpPr txBox="1">
              <a:spLocks noChangeArrowheads="1"/>
            </p:cNvSpPr>
            <p:nvPr/>
          </p:nvSpPr>
          <p:spPr bwMode="auto">
            <a:xfrm>
              <a:off x="1140" y="946"/>
              <a:ext cx="521" cy="213"/>
            </a:xfrm>
            <a:prstGeom prst="rect">
              <a:avLst/>
            </a:prstGeom>
            <a:noFill/>
            <a:ln>
              <a:noFill/>
            </a:ln>
            <a:effectLst/>
            <a:extLst>
              <a:ext uri="{909E8E84-426E-40DD-AFC4-6F175D3DCCD1}">
                <a14:hiddenFill xmlns:a14="http://schemas.microsoft.com/office/drawing/2010/main">
                  <a:gradFill rotWithShape="0">
                    <a:gsLst>
                      <a:gs pos="0">
                        <a:schemeClr val="accent1"/>
                      </a:gs>
                      <a:gs pos="50000">
                        <a:schemeClr val="accent1">
                          <a:gamma/>
                          <a:tint val="0"/>
                          <a:invGamma/>
                        </a:schemeClr>
                      </a:gs>
                      <a:gs pos="100000">
                        <a:schemeClr val="accent1"/>
                      </a:gs>
                    </a:gsLst>
                    <a:lin ang="2700000" scaled="1"/>
                  </a:gra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9" tIns="45714" rIns="91429" bIns="45714" anchor="ctr">
              <a:spAutoFit/>
            </a:bodyPr>
            <a:lstStyle/>
            <a:p>
              <a:pPr algn="ctr">
                <a:spcBef>
                  <a:spcPct val="0"/>
                </a:spcBef>
                <a:buClrTx/>
                <a:defRPr/>
              </a:pPr>
              <a:r>
                <a:rPr lang="en-US" sz="1600" u="sng"/>
                <a:t>Phase II</a:t>
              </a:r>
              <a:endParaRPr lang="en-US" sz="1600"/>
            </a:p>
          </p:txBody>
        </p:sp>
        <p:sp>
          <p:nvSpPr>
            <p:cNvPr id="289918" name="Text Box 126">
              <a:extLst>
                <a:ext uri="{FF2B5EF4-FFF2-40B4-BE49-F238E27FC236}">
                  <a16:creationId xmlns:a16="http://schemas.microsoft.com/office/drawing/2014/main" id="{17F7D1CE-6305-9246-99A9-9913419E7E97}"/>
                </a:ext>
              </a:extLst>
            </p:cNvPr>
            <p:cNvSpPr txBox="1">
              <a:spLocks noChangeArrowheads="1"/>
            </p:cNvSpPr>
            <p:nvPr/>
          </p:nvSpPr>
          <p:spPr bwMode="auto">
            <a:xfrm>
              <a:off x="1184" y="1094"/>
              <a:ext cx="720" cy="558"/>
            </a:xfrm>
            <a:prstGeom prst="rect">
              <a:avLst/>
            </a:prstGeom>
            <a:noFill/>
            <a:ln>
              <a:noFill/>
            </a:ln>
            <a:effectLst/>
            <a:extLst>
              <a:ext uri="{909E8E84-426E-40DD-AFC4-6F175D3DCCD1}">
                <a14:hiddenFill xmlns:a14="http://schemas.microsoft.com/office/drawing/2010/main">
                  <a:gradFill rotWithShape="0">
                    <a:gsLst>
                      <a:gs pos="0">
                        <a:schemeClr val="accent1"/>
                      </a:gs>
                      <a:gs pos="50000">
                        <a:schemeClr val="accent1">
                          <a:gamma/>
                          <a:tint val="0"/>
                          <a:invGamma/>
                        </a:schemeClr>
                      </a:gs>
                      <a:gs pos="100000">
                        <a:schemeClr val="accent1"/>
                      </a:gs>
                    </a:gsLst>
                    <a:lin ang="2700000" scaled="1"/>
                  </a:gra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4" rIns="91429" bIns="45714" anchor="ctr">
              <a:spAutoFit/>
            </a:bodyPr>
            <a:lstStyle/>
            <a:p>
              <a:pPr>
                <a:spcBef>
                  <a:spcPct val="0"/>
                </a:spcBef>
                <a:buClrTx/>
                <a:defRPr/>
              </a:pPr>
              <a:r>
                <a:rPr lang="en-US" sz="1300"/>
                <a:t>Test Preliminary   Market Proposition</a:t>
              </a:r>
            </a:p>
          </p:txBody>
        </p:sp>
      </p:grpSp>
      <p:sp>
        <p:nvSpPr>
          <p:cNvPr id="2" name="TextBox 1">
            <a:extLst>
              <a:ext uri="{FF2B5EF4-FFF2-40B4-BE49-F238E27FC236}">
                <a16:creationId xmlns:a16="http://schemas.microsoft.com/office/drawing/2014/main" id="{BA17AC07-F21F-6B92-ACDC-7730EE493198}"/>
              </a:ext>
            </a:extLst>
          </p:cNvPr>
          <p:cNvSpPr txBox="1"/>
          <p:nvPr/>
        </p:nvSpPr>
        <p:spPr>
          <a:xfrm>
            <a:off x="4527550" y="113129"/>
            <a:ext cx="7537896" cy="923330"/>
          </a:xfrm>
          <a:prstGeom prst="rect">
            <a:avLst/>
          </a:prstGeom>
          <a:noFill/>
        </p:spPr>
        <p:txBody>
          <a:bodyPr wrap="square" rtlCol="0">
            <a:spAutoFit/>
          </a:bodyPr>
          <a:lstStyle/>
          <a:p>
            <a:r>
              <a:rPr lang="en-US" sz="1800" i="1" dirty="0">
                <a:solidFill>
                  <a:srgbClr val="0070C0"/>
                </a:solidFill>
                <a:highlight>
                  <a:srgbClr val="FFFF00"/>
                </a:highlight>
              </a:rPr>
              <a:t>Example of types of graphics we would like incorporated into a template for possible customization and use.</a:t>
            </a:r>
          </a:p>
          <a:p>
            <a:endParaRPr lang="en-US" dirty="0">
              <a:highlight>
                <a:srgbClr val="FFFF00"/>
              </a:highlight>
            </a:endParaRPr>
          </a:p>
        </p:txBody>
      </p:sp>
      <p:sp>
        <p:nvSpPr>
          <p:cNvPr id="3" name="Slide Number Placeholder 2">
            <a:extLst>
              <a:ext uri="{FF2B5EF4-FFF2-40B4-BE49-F238E27FC236}">
                <a16:creationId xmlns:a16="http://schemas.microsoft.com/office/drawing/2014/main" id="{9FDE6044-5190-5668-8AD9-D336314C3A68}"/>
              </a:ext>
            </a:extLst>
          </p:cNvPr>
          <p:cNvSpPr>
            <a:spLocks noGrp="1"/>
          </p:cNvSpPr>
          <p:nvPr>
            <p:ph type="sldNum" sz="quarter" idx="12"/>
          </p:nvPr>
        </p:nvSpPr>
        <p:spPr/>
        <p:txBody>
          <a:bodyPr/>
          <a:lstStyle/>
          <a:p>
            <a:fld id="{221A7621-5426-4442-B3F2-B362ED9ECAFF}" type="slidenum">
              <a:rPr lang="en-US" smtClean="0"/>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Line 2">
            <a:extLst>
              <a:ext uri="{FF2B5EF4-FFF2-40B4-BE49-F238E27FC236}">
                <a16:creationId xmlns:a16="http://schemas.microsoft.com/office/drawing/2014/main" id="{A08E80F6-41F9-E6AE-5FB1-D103560566F6}"/>
              </a:ext>
            </a:extLst>
          </p:cNvPr>
          <p:cNvSpPr>
            <a:spLocks noChangeShapeType="1"/>
          </p:cNvSpPr>
          <p:nvPr/>
        </p:nvSpPr>
        <p:spPr bwMode="auto">
          <a:xfrm rot="10800000" flipH="1">
            <a:off x="7912100" y="2578100"/>
            <a:ext cx="800100" cy="12700"/>
          </a:xfrm>
          <a:prstGeom prst="line">
            <a:avLst/>
          </a:prstGeom>
          <a:noFill/>
          <a:ln w="76200">
            <a:solidFill>
              <a:schemeClr val="tx1"/>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099" name="Rectangle 3">
            <a:extLst>
              <a:ext uri="{FF2B5EF4-FFF2-40B4-BE49-F238E27FC236}">
                <a16:creationId xmlns:a16="http://schemas.microsoft.com/office/drawing/2014/main" id="{38FDEA00-6C4E-4978-1C08-F9877BADE0A0}"/>
              </a:ext>
            </a:extLst>
          </p:cNvPr>
          <p:cNvSpPr>
            <a:spLocks noGrp="1" noChangeArrowheads="1"/>
          </p:cNvSpPr>
          <p:nvPr>
            <p:ph type="title"/>
          </p:nvPr>
        </p:nvSpPr>
        <p:spPr/>
        <p:txBody>
          <a:bodyPr>
            <a:normAutofit fontScale="90000"/>
          </a:bodyPr>
          <a:lstStyle/>
          <a:p>
            <a:r>
              <a:rPr lang="en-US" altLang="en-US" dirty="0"/>
              <a:t>Title</a:t>
            </a:r>
          </a:p>
        </p:txBody>
      </p:sp>
      <p:sp>
        <p:nvSpPr>
          <p:cNvPr id="4100" name="Rectangle 4">
            <a:extLst>
              <a:ext uri="{FF2B5EF4-FFF2-40B4-BE49-F238E27FC236}">
                <a16:creationId xmlns:a16="http://schemas.microsoft.com/office/drawing/2014/main" id="{6780843B-B3EA-1F99-1A7B-7F80FCD179C5}"/>
              </a:ext>
            </a:extLst>
          </p:cNvPr>
          <p:cNvSpPr>
            <a:spLocks noGrp="1" noChangeArrowheads="1"/>
          </p:cNvSpPr>
          <p:nvPr>
            <p:ph type="body" idx="2"/>
          </p:nvPr>
        </p:nvSpPr>
        <p:spPr>
          <a:xfrm>
            <a:off x="1981200" y="3178176"/>
            <a:ext cx="3962400" cy="3178175"/>
          </a:xfrm>
        </p:spPr>
        <p:txBody>
          <a:bodyPr>
            <a:normAutofit lnSpcReduction="10000"/>
          </a:bodyPr>
          <a:lstStyle/>
          <a:p>
            <a:pPr>
              <a:lnSpc>
                <a:spcPct val="100000"/>
              </a:lnSpc>
              <a:buFontTx/>
              <a:buChar char=" "/>
            </a:pPr>
            <a:r>
              <a:rPr lang="en-US" altLang="en-US" sz="1500"/>
              <a:t>Increasing focus on satisfying </a:t>
            </a:r>
            <a:r>
              <a:rPr lang="en-US" altLang="en-US" sz="1500" b="1"/>
              <a:t>customer needs and preferences</a:t>
            </a:r>
          </a:p>
          <a:p>
            <a:pPr>
              <a:lnSpc>
                <a:spcPct val="100000"/>
              </a:lnSpc>
              <a:buFontTx/>
              <a:buChar char=" "/>
            </a:pPr>
            <a:r>
              <a:rPr lang="en-US" altLang="en-US" sz="1500"/>
              <a:t>Increasingly </a:t>
            </a:r>
            <a:r>
              <a:rPr lang="en-US" altLang="en-US" sz="1500" b="1"/>
              <a:t>liquid energy markets</a:t>
            </a:r>
            <a:r>
              <a:rPr lang="en-US" altLang="en-US" sz="1500"/>
              <a:t>, enabled by easily-flowing information</a:t>
            </a:r>
          </a:p>
          <a:p>
            <a:pPr>
              <a:lnSpc>
                <a:spcPct val="100000"/>
              </a:lnSpc>
              <a:buFontTx/>
              <a:buChar char=" "/>
            </a:pPr>
            <a:r>
              <a:rPr lang="en-US" altLang="en-US" sz="1500"/>
              <a:t>Increasing competition from </a:t>
            </a:r>
            <a:r>
              <a:rPr lang="en-US" altLang="en-US" sz="1500" b="1"/>
              <a:t>new entrants</a:t>
            </a:r>
            <a:r>
              <a:rPr lang="en-US" altLang="en-US" sz="1500"/>
              <a:t> with diverse strengths</a:t>
            </a:r>
          </a:p>
          <a:p>
            <a:pPr>
              <a:lnSpc>
                <a:spcPct val="100000"/>
              </a:lnSpc>
              <a:buFontTx/>
              <a:buChar char=" "/>
            </a:pPr>
            <a:r>
              <a:rPr lang="en-US" altLang="en-US" sz="1500"/>
              <a:t>Integration of </a:t>
            </a:r>
            <a:r>
              <a:rPr lang="en-US" altLang="en-US" sz="1500" b="1"/>
              <a:t>Gas and Electric</a:t>
            </a:r>
            <a:r>
              <a:rPr lang="en-US" altLang="en-US" sz="1500"/>
              <a:t> value chains as gas fuels most new plants</a:t>
            </a:r>
          </a:p>
          <a:p>
            <a:pPr>
              <a:lnSpc>
                <a:spcPct val="100000"/>
              </a:lnSpc>
              <a:buFontTx/>
              <a:buChar char=" "/>
            </a:pPr>
            <a:r>
              <a:rPr lang="en-US" altLang="en-US" sz="1500"/>
              <a:t>Shifting </a:t>
            </a:r>
            <a:r>
              <a:rPr lang="en-US" altLang="en-US" sz="1500" b="1"/>
              <a:t>balance of power</a:t>
            </a:r>
            <a:r>
              <a:rPr lang="en-US" altLang="en-US" sz="1500"/>
              <a:t> providers to customers</a:t>
            </a:r>
          </a:p>
          <a:p>
            <a:pPr>
              <a:lnSpc>
                <a:spcPct val="100000"/>
              </a:lnSpc>
              <a:buFontTx/>
              <a:buChar char=" "/>
            </a:pPr>
            <a:r>
              <a:rPr lang="en-US" altLang="en-US" sz="1500"/>
              <a:t>Disaggregation and reaggregation</a:t>
            </a:r>
          </a:p>
        </p:txBody>
      </p:sp>
      <p:sp>
        <p:nvSpPr>
          <p:cNvPr id="4101" name="Rectangle 5">
            <a:extLst>
              <a:ext uri="{FF2B5EF4-FFF2-40B4-BE49-F238E27FC236}">
                <a16:creationId xmlns:a16="http://schemas.microsoft.com/office/drawing/2014/main" id="{086153CC-A6E1-B970-6911-84D3AD4D70A0}"/>
              </a:ext>
            </a:extLst>
          </p:cNvPr>
          <p:cNvSpPr>
            <a:spLocks noChangeArrowheads="1"/>
          </p:cNvSpPr>
          <p:nvPr/>
        </p:nvSpPr>
        <p:spPr bwMode="auto">
          <a:xfrm>
            <a:off x="6400800" y="3178175"/>
            <a:ext cx="4102100" cy="28629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marL="190500" indent="-190500">
              <a:defRPr sz="2400" i="1" baseline="30000">
                <a:solidFill>
                  <a:schemeClr val="tx1"/>
                </a:solidFill>
                <a:latin typeface="Arial" panose="020B0604020202020204" pitchFamily="34" charset="0"/>
              </a:defRPr>
            </a:lvl1pPr>
            <a:lvl2pPr marL="742950" indent="-285750">
              <a:defRPr sz="2400" i="1" baseline="30000">
                <a:solidFill>
                  <a:schemeClr val="tx1"/>
                </a:solidFill>
                <a:latin typeface="Arial" panose="020B0604020202020204" pitchFamily="34" charset="0"/>
              </a:defRPr>
            </a:lvl2pPr>
            <a:lvl3pPr marL="1143000" indent="-228600">
              <a:defRPr sz="2400" i="1" baseline="30000">
                <a:solidFill>
                  <a:schemeClr val="tx1"/>
                </a:solidFill>
                <a:latin typeface="Arial" panose="020B0604020202020204" pitchFamily="34" charset="0"/>
              </a:defRPr>
            </a:lvl3pPr>
            <a:lvl4pPr marL="1600200" indent="-228600">
              <a:defRPr sz="2400" i="1" baseline="30000">
                <a:solidFill>
                  <a:schemeClr val="tx1"/>
                </a:solidFill>
                <a:latin typeface="Arial" panose="020B0604020202020204" pitchFamily="34" charset="0"/>
              </a:defRPr>
            </a:lvl4pPr>
            <a:lvl5pPr marL="2057400" indent="-228600">
              <a:defRPr sz="2400" i="1" baseline="30000">
                <a:solidFill>
                  <a:schemeClr val="tx1"/>
                </a:solidFill>
                <a:latin typeface="Arial" panose="020B0604020202020204" pitchFamily="34" charset="0"/>
              </a:defRPr>
            </a:lvl5pPr>
            <a:lvl6pPr marL="25146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6pPr>
            <a:lvl7pPr marL="29718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7pPr>
            <a:lvl8pPr marL="34290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8pPr>
            <a:lvl9pPr marL="38862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9pPr>
          </a:lstStyle>
          <a:p>
            <a:pPr>
              <a:buClr>
                <a:srgbClr val="7B161D"/>
              </a:buClr>
              <a:buSzPct val="120000"/>
              <a:buFontTx/>
              <a:buChar char=" "/>
            </a:pPr>
            <a:r>
              <a:rPr lang="en-US" altLang="en-US" sz="1500" i="0" baseline="0"/>
              <a:t>Refocusing of </a:t>
            </a:r>
            <a:r>
              <a:rPr lang="en-US" altLang="en-US" sz="1500" b="1" i="0" baseline="0"/>
              <a:t>offerings</a:t>
            </a:r>
            <a:r>
              <a:rPr lang="en-US" altLang="en-US" sz="1500" i="0" baseline="0"/>
              <a:t> to meet end-user and channel needs</a:t>
            </a:r>
          </a:p>
          <a:p>
            <a:pPr>
              <a:buClr>
                <a:srgbClr val="7B161D"/>
              </a:buClr>
              <a:buSzPct val="120000"/>
              <a:buFontTx/>
              <a:buChar char=" "/>
            </a:pPr>
            <a:r>
              <a:rPr lang="en-US" altLang="en-US" sz="1500" b="1" i="0" baseline="0"/>
              <a:t>Integrated trading</a:t>
            </a:r>
            <a:r>
              <a:rPr lang="en-US" altLang="en-US" sz="1500" i="0" baseline="0"/>
              <a:t> of and between energy assets and markets of all types</a:t>
            </a:r>
          </a:p>
          <a:p>
            <a:pPr>
              <a:buClr>
                <a:srgbClr val="7B161D"/>
              </a:buClr>
              <a:buSzPct val="120000"/>
              <a:buFontTx/>
              <a:buChar char=" "/>
            </a:pPr>
            <a:r>
              <a:rPr lang="en-US" altLang="en-US" sz="1500" i="0" baseline="0"/>
              <a:t>Increasing clarity of </a:t>
            </a:r>
            <a:r>
              <a:rPr lang="en-US" altLang="en-US" sz="1500" b="1" i="0" baseline="0"/>
              <a:t>business focus</a:t>
            </a:r>
            <a:r>
              <a:rPr lang="en-US" altLang="en-US" sz="1500" i="0" baseline="0"/>
              <a:t> while business models proliferate</a:t>
            </a:r>
          </a:p>
          <a:p>
            <a:pPr>
              <a:buClr>
                <a:srgbClr val="7B161D"/>
              </a:buClr>
              <a:buSzPct val="120000"/>
              <a:buFontTx/>
              <a:buChar char=" "/>
            </a:pPr>
            <a:r>
              <a:rPr lang="en-US" altLang="en-US" sz="1500" i="0" baseline="0"/>
              <a:t>More </a:t>
            </a:r>
            <a:r>
              <a:rPr lang="en-US" altLang="en-US" sz="1500" b="1" i="0" baseline="0"/>
              <a:t>M&amp;A activity</a:t>
            </a:r>
            <a:r>
              <a:rPr lang="en-US" altLang="en-US" sz="1500" i="0" baseline="0"/>
              <a:t>, creating more large dual-fuel companies and mega-entities</a:t>
            </a:r>
          </a:p>
          <a:p>
            <a:pPr>
              <a:buClr>
                <a:srgbClr val="7B161D"/>
              </a:buClr>
              <a:buSzPct val="120000"/>
              <a:buFontTx/>
              <a:buChar char=" "/>
            </a:pPr>
            <a:r>
              <a:rPr lang="en-US" altLang="en-US" sz="1500" i="0" baseline="0"/>
              <a:t>From generation to traders to large customers groups and affinity providers</a:t>
            </a:r>
          </a:p>
          <a:p>
            <a:pPr>
              <a:buClr>
                <a:srgbClr val="7B161D"/>
              </a:buClr>
              <a:buSzPct val="120000"/>
              <a:buFontTx/>
              <a:buChar char=" "/>
            </a:pPr>
            <a:r>
              <a:rPr lang="en-US" altLang="en-US" sz="1500" i="0" baseline="0"/>
              <a:t>Reaggregation based on economics and customer needs</a:t>
            </a:r>
          </a:p>
        </p:txBody>
      </p:sp>
      <p:sp>
        <p:nvSpPr>
          <p:cNvPr id="334854" name="AutoShape 6">
            <a:extLst>
              <a:ext uri="{FF2B5EF4-FFF2-40B4-BE49-F238E27FC236}">
                <a16:creationId xmlns:a16="http://schemas.microsoft.com/office/drawing/2014/main" id="{34076BE4-FDE0-5BAB-4AF9-B467A6437B78}"/>
              </a:ext>
            </a:extLst>
          </p:cNvPr>
          <p:cNvSpPr>
            <a:spLocks noChangeArrowheads="1"/>
          </p:cNvSpPr>
          <p:nvPr/>
        </p:nvSpPr>
        <p:spPr bwMode="auto">
          <a:xfrm rot="5400000">
            <a:off x="6056313" y="3240088"/>
            <a:ext cx="460375" cy="381000"/>
          </a:xfrm>
          <a:prstGeom prst="triangle">
            <a:avLst>
              <a:gd name="adj" fmla="val 50000"/>
            </a:avLst>
          </a:prstGeom>
          <a:gradFill rotWithShape="0">
            <a:gsLst>
              <a:gs pos="0">
                <a:schemeClr val="accent1"/>
              </a:gs>
              <a:gs pos="50000">
                <a:schemeClr val="accent1">
                  <a:gamma/>
                  <a:tint val="42745"/>
                  <a:invGamma/>
                </a:schemeClr>
              </a:gs>
              <a:gs pos="100000">
                <a:schemeClr val="accent1"/>
              </a:gs>
            </a:gsLst>
            <a:lin ang="18900000" scaled="1"/>
          </a:gradFill>
          <a:ln>
            <a:noFill/>
          </a:ln>
          <a:effectLst/>
          <a:extLst>
            <a:ext uri="{91240B29-F687-4F45-9708-019B960494DF}">
              <a14:hiddenLine xmlns:a14="http://schemas.microsoft.com/office/drawing/2010/main" w="19050">
                <a:solidFill>
                  <a:schemeClr val="tx1"/>
                </a:solidFill>
                <a:miter lim="800000"/>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US"/>
          </a:p>
        </p:txBody>
      </p:sp>
      <p:grpSp>
        <p:nvGrpSpPr>
          <p:cNvPr id="4103" name="Group 7">
            <a:extLst>
              <a:ext uri="{FF2B5EF4-FFF2-40B4-BE49-F238E27FC236}">
                <a16:creationId xmlns:a16="http://schemas.microsoft.com/office/drawing/2014/main" id="{013125FC-258B-4592-2AB2-A784AF9C63D1}"/>
              </a:ext>
            </a:extLst>
          </p:cNvPr>
          <p:cNvGrpSpPr>
            <a:grpSpLocks noChangeAspect="1"/>
          </p:cNvGrpSpPr>
          <p:nvPr/>
        </p:nvGrpSpPr>
        <p:grpSpPr bwMode="auto">
          <a:xfrm>
            <a:off x="8405814" y="1254126"/>
            <a:ext cx="2185987" cy="1755775"/>
            <a:chOff x="3206" y="1904"/>
            <a:chExt cx="1906" cy="1531"/>
          </a:xfrm>
        </p:grpSpPr>
        <p:sp>
          <p:nvSpPr>
            <p:cNvPr id="334856" name="AutoShape 8">
              <a:extLst>
                <a:ext uri="{FF2B5EF4-FFF2-40B4-BE49-F238E27FC236}">
                  <a16:creationId xmlns:a16="http://schemas.microsoft.com/office/drawing/2014/main" id="{1CEFA311-8CA3-84AF-CA87-B1033C09EB20}"/>
                </a:ext>
              </a:extLst>
            </p:cNvPr>
            <p:cNvSpPr>
              <a:spLocks noChangeAspect="1" noChangeArrowheads="1"/>
            </p:cNvSpPr>
            <p:nvPr/>
          </p:nvSpPr>
          <p:spPr bwMode="auto">
            <a:xfrm>
              <a:off x="3206" y="1910"/>
              <a:ext cx="1906" cy="1525"/>
            </a:xfrm>
            <a:prstGeom prst="triangle">
              <a:avLst>
                <a:gd name="adj" fmla="val 50000"/>
              </a:avLst>
            </a:prstGeom>
            <a:gradFill rotWithShape="0">
              <a:gsLst>
                <a:gs pos="0">
                  <a:schemeClr val="hlink"/>
                </a:gs>
                <a:gs pos="50000">
                  <a:schemeClr val="hlink">
                    <a:gamma/>
                    <a:tint val="0"/>
                    <a:invGamma/>
                  </a:schemeClr>
                </a:gs>
                <a:gs pos="100000">
                  <a:schemeClr val="hlink"/>
                </a:gs>
              </a:gsLst>
              <a:lin ang="2700000" scaled="1"/>
            </a:gradFill>
            <a:ln w="19050">
              <a:solidFill>
                <a:schemeClr val="tx1"/>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spcBef>
                  <a:spcPct val="0"/>
                </a:spcBef>
                <a:buClrTx/>
                <a:defRPr/>
              </a:pPr>
              <a:endParaRPr lang="en-US" sz="1600" b="1" dirty="0"/>
            </a:p>
            <a:p>
              <a:pPr algn="ctr">
                <a:spcBef>
                  <a:spcPct val="0"/>
                </a:spcBef>
                <a:buClrTx/>
                <a:defRPr/>
              </a:pPr>
              <a:endParaRPr lang="en-US" sz="1600" b="1" dirty="0"/>
            </a:p>
            <a:p>
              <a:pPr algn="ctr">
                <a:spcBef>
                  <a:spcPct val="0"/>
                </a:spcBef>
                <a:buClrTx/>
                <a:defRPr/>
              </a:pPr>
              <a:endParaRPr lang="en-US" sz="1600" b="1" dirty="0"/>
            </a:p>
            <a:p>
              <a:pPr algn="ctr">
                <a:spcBef>
                  <a:spcPct val="0"/>
                </a:spcBef>
                <a:buClrTx/>
                <a:defRPr/>
              </a:pPr>
              <a:r>
                <a:rPr lang="en-US" sz="1600" b="1" dirty="0"/>
                <a:t>Mass Market</a:t>
              </a:r>
            </a:p>
          </p:txBody>
        </p:sp>
        <p:sp>
          <p:nvSpPr>
            <p:cNvPr id="334857" name="AutoShape 9">
              <a:extLst>
                <a:ext uri="{FF2B5EF4-FFF2-40B4-BE49-F238E27FC236}">
                  <a16:creationId xmlns:a16="http://schemas.microsoft.com/office/drawing/2014/main" id="{8EDEB245-CB36-3AEE-4DC0-911466836011}"/>
                </a:ext>
              </a:extLst>
            </p:cNvPr>
            <p:cNvSpPr>
              <a:spLocks noChangeAspect="1" noChangeArrowheads="1"/>
            </p:cNvSpPr>
            <p:nvPr/>
          </p:nvSpPr>
          <p:spPr bwMode="auto">
            <a:xfrm>
              <a:off x="3533" y="1904"/>
              <a:ext cx="1244" cy="995"/>
            </a:xfrm>
            <a:prstGeom prst="triangle">
              <a:avLst>
                <a:gd name="adj" fmla="val 50000"/>
              </a:avLst>
            </a:prstGeom>
            <a:gradFill rotWithShape="0">
              <a:gsLst>
                <a:gs pos="0">
                  <a:schemeClr val="hlink"/>
                </a:gs>
                <a:gs pos="50000">
                  <a:schemeClr val="hlink">
                    <a:gamma/>
                    <a:tint val="0"/>
                    <a:invGamma/>
                  </a:schemeClr>
                </a:gs>
                <a:gs pos="100000">
                  <a:schemeClr val="hlink"/>
                </a:gs>
              </a:gsLst>
              <a:lin ang="2700000" scaled="1"/>
            </a:gradFill>
            <a:ln w="19050">
              <a:solidFill>
                <a:schemeClr val="tx1"/>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spcBef>
                  <a:spcPct val="0"/>
                </a:spcBef>
                <a:buClrTx/>
                <a:defRPr/>
              </a:pPr>
              <a:endParaRPr lang="en-US" sz="1600" b="1" dirty="0"/>
            </a:p>
            <a:p>
              <a:pPr algn="ctr">
                <a:spcBef>
                  <a:spcPct val="0"/>
                </a:spcBef>
                <a:buClrTx/>
                <a:defRPr/>
              </a:pPr>
              <a:r>
                <a:rPr lang="en-US" sz="1600" b="1" dirty="0"/>
                <a:t>Middle</a:t>
              </a:r>
            </a:p>
            <a:p>
              <a:pPr algn="ctr">
                <a:spcBef>
                  <a:spcPct val="0"/>
                </a:spcBef>
                <a:buClrTx/>
                <a:defRPr/>
              </a:pPr>
              <a:r>
                <a:rPr lang="en-US" sz="1600" b="1" dirty="0"/>
                <a:t>Market</a:t>
              </a:r>
            </a:p>
          </p:txBody>
        </p:sp>
        <p:sp>
          <p:nvSpPr>
            <p:cNvPr id="334858" name="AutoShape 10">
              <a:extLst>
                <a:ext uri="{FF2B5EF4-FFF2-40B4-BE49-F238E27FC236}">
                  <a16:creationId xmlns:a16="http://schemas.microsoft.com/office/drawing/2014/main" id="{9B8095F6-2CB1-ACFB-485D-C6A431AB6D90}"/>
                </a:ext>
              </a:extLst>
            </p:cNvPr>
            <p:cNvSpPr>
              <a:spLocks noChangeAspect="1" noChangeArrowheads="1"/>
            </p:cNvSpPr>
            <p:nvPr/>
          </p:nvSpPr>
          <p:spPr bwMode="auto">
            <a:xfrm>
              <a:off x="3827" y="1905"/>
              <a:ext cx="656" cy="526"/>
            </a:xfrm>
            <a:prstGeom prst="triangle">
              <a:avLst>
                <a:gd name="adj" fmla="val 50000"/>
              </a:avLst>
            </a:prstGeom>
            <a:gradFill rotWithShape="0">
              <a:gsLst>
                <a:gs pos="0">
                  <a:schemeClr val="hlink"/>
                </a:gs>
                <a:gs pos="50000">
                  <a:schemeClr val="hlink">
                    <a:gamma/>
                    <a:tint val="0"/>
                    <a:invGamma/>
                  </a:schemeClr>
                </a:gs>
                <a:gs pos="100000">
                  <a:schemeClr val="hlink"/>
                </a:gs>
              </a:gsLst>
              <a:lin ang="2700000" scaled="1"/>
            </a:gradFill>
            <a:ln w="19050">
              <a:solidFill>
                <a:schemeClr val="tx1"/>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spcBef>
                  <a:spcPct val="0"/>
                </a:spcBef>
                <a:buClrTx/>
                <a:defRPr/>
              </a:pPr>
              <a:r>
                <a:rPr lang="en-US" sz="1600" b="1"/>
                <a:t>C&amp;I</a:t>
              </a:r>
            </a:p>
          </p:txBody>
        </p:sp>
      </p:grpSp>
      <p:sp>
        <p:nvSpPr>
          <p:cNvPr id="334859" name="AutoShape 11">
            <a:extLst>
              <a:ext uri="{FF2B5EF4-FFF2-40B4-BE49-F238E27FC236}">
                <a16:creationId xmlns:a16="http://schemas.microsoft.com/office/drawing/2014/main" id="{DD5CB77B-EFAB-DAEE-6792-70F666C9EC5A}"/>
              </a:ext>
            </a:extLst>
          </p:cNvPr>
          <p:cNvSpPr>
            <a:spLocks noChangeArrowheads="1"/>
          </p:cNvSpPr>
          <p:nvPr/>
        </p:nvSpPr>
        <p:spPr bwMode="auto">
          <a:xfrm rot="5400000">
            <a:off x="6056313" y="3821113"/>
            <a:ext cx="460375" cy="381000"/>
          </a:xfrm>
          <a:prstGeom prst="triangle">
            <a:avLst>
              <a:gd name="adj" fmla="val 50000"/>
            </a:avLst>
          </a:prstGeom>
          <a:gradFill rotWithShape="0">
            <a:gsLst>
              <a:gs pos="0">
                <a:schemeClr val="accent1"/>
              </a:gs>
              <a:gs pos="50000">
                <a:schemeClr val="accent1">
                  <a:gamma/>
                  <a:tint val="42745"/>
                  <a:invGamma/>
                </a:schemeClr>
              </a:gs>
              <a:gs pos="100000">
                <a:schemeClr val="accent1"/>
              </a:gs>
            </a:gsLst>
            <a:lin ang="18900000" scaled="1"/>
          </a:gradFill>
          <a:ln>
            <a:noFill/>
          </a:ln>
          <a:effectLst/>
          <a:extLst>
            <a:ext uri="{91240B29-F687-4F45-9708-019B960494DF}">
              <a14:hiddenLine xmlns:a14="http://schemas.microsoft.com/office/drawing/2010/main" w="19050">
                <a:solidFill>
                  <a:schemeClr val="tx1"/>
                </a:solidFill>
                <a:miter lim="800000"/>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US"/>
          </a:p>
        </p:txBody>
      </p:sp>
      <p:sp>
        <p:nvSpPr>
          <p:cNvPr id="334860" name="AutoShape 12">
            <a:extLst>
              <a:ext uri="{FF2B5EF4-FFF2-40B4-BE49-F238E27FC236}">
                <a16:creationId xmlns:a16="http://schemas.microsoft.com/office/drawing/2014/main" id="{8BDBC9E6-FBDD-CEEF-6EF5-92CA793F4137}"/>
              </a:ext>
            </a:extLst>
          </p:cNvPr>
          <p:cNvSpPr>
            <a:spLocks noChangeArrowheads="1"/>
          </p:cNvSpPr>
          <p:nvPr/>
        </p:nvSpPr>
        <p:spPr bwMode="auto">
          <a:xfrm rot="5400000">
            <a:off x="6056313" y="4405313"/>
            <a:ext cx="460375" cy="381000"/>
          </a:xfrm>
          <a:prstGeom prst="triangle">
            <a:avLst>
              <a:gd name="adj" fmla="val 50000"/>
            </a:avLst>
          </a:prstGeom>
          <a:gradFill rotWithShape="0">
            <a:gsLst>
              <a:gs pos="0">
                <a:schemeClr val="accent1"/>
              </a:gs>
              <a:gs pos="50000">
                <a:schemeClr val="accent1">
                  <a:gamma/>
                  <a:tint val="42745"/>
                  <a:invGamma/>
                </a:schemeClr>
              </a:gs>
              <a:gs pos="100000">
                <a:schemeClr val="accent1"/>
              </a:gs>
            </a:gsLst>
            <a:lin ang="18900000" scaled="1"/>
          </a:gradFill>
          <a:ln>
            <a:noFill/>
          </a:ln>
          <a:effectLst/>
          <a:extLst>
            <a:ext uri="{91240B29-F687-4F45-9708-019B960494DF}">
              <a14:hiddenLine xmlns:a14="http://schemas.microsoft.com/office/drawing/2010/main" w="19050">
                <a:solidFill>
                  <a:schemeClr val="tx1"/>
                </a:solidFill>
                <a:miter lim="800000"/>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US"/>
          </a:p>
        </p:txBody>
      </p:sp>
      <p:sp>
        <p:nvSpPr>
          <p:cNvPr id="334861" name="AutoShape 13">
            <a:extLst>
              <a:ext uri="{FF2B5EF4-FFF2-40B4-BE49-F238E27FC236}">
                <a16:creationId xmlns:a16="http://schemas.microsoft.com/office/drawing/2014/main" id="{CB70AE50-8E90-B81A-39D8-3AC547165298}"/>
              </a:ext>
            </a:extLst>
          </p:cNvPr>
          <p:cNvSpPr>
            <a:spLocks noChangeArrowheads="1"/>
          </p:cNvSpPr>
          <p:nvPr/>
        </p:nvSpPr>
        <p:spPr bwMode="auto">
          <a:xfrm rot="5400000">
            <a:off x="6056313" y="4976813"/>
            <a:ext cx="460375" cy="381000"/>
          </a:xfrm>
          <a:prstGeom prst="triangle">
            <a:avLst>
              <a:gd name="adj" fmla="val 50000"/>
            </a:avLst>
          </a:prstGeom>
          <a:gradFill rotWithShape="0">
            <a:gsLst>
              <a:gs pos="0">
                <a:schemeClr val="accent1"/>
              </a:gs>
              <a:gs pos="50000">
                <a:schemeClr val="accent1">
                  <a:gamma/>
                  <a:tint val="42745"/>
                  <a:invGamma/>
                </a:schemeClr>
              </a:gs>
              <a:gs pos="100000">
                <a:schemeClr val="accent1"/>
              </a:gs>
            </a:gsLst>
            <a:lin ang="18900000" scaled="1"/>
          </a:gradFill>
          <a:ln>
            <a:noFill/>
          </a:ln>
          <a:effectLst/>
          <a:extLst>
            <a:ext uri="{91240B29-F687-4F45-9708-019B960494DF}">
              <a14:hiddenLine xmlns:a14="http://schemas.microsoft.com/office/drawing/2010/main" w="19050">
                <a:solidFill>
                  <a:schemeClr val="tx1"/>
                </a:solidFill>
                <a:miter lim="800000"/>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US"/>
          </a:p>
        </p:txBody>
      </p:sp>
      <p:grpSp>
        <p:nvGrpSpPr>
          <p:cNvPr id="4107" name="Group 14">
            <a:extLst>
              <a:ext uri="{FF2B5EF4-FFF2-40B4-BE49-F238E27FC236}">
                <a16:creationId xmlns:a16="http://schemas.microsoft.com/office/drawing/2014/main" id="{6E6E2307-88B2-9D91-2B96-DFBA4EB7AECB}"/>
              </a:ext>
            </a:extLst>
          </p:cNvPr>
          <p:cNvGrpSpPr>
            <a:grpSpLocks/>
          </p:cNvGrpSpPr>
          <p:nvPr/>
        </p:nvGrpSpPr>
        <p:grpSpPr bwMode="auto">
          <a:xfrm>
            <a:off x="1743076" y="1409700"/>
            <a:ext cx="5876925" cy="1524000"/>
            <a:chOff x="90" y="912"/>
            <a:chExt cx="3702" cy="960"/>
          </a:xfrm>
        </p:grpSpPr>
        <p:sp>
          <p:nvSpPr>
            <p:cNvPr id="4113" name="Text Box 15">
              <a:extLst>
                <a:ext uri="{FF2B5EF4-FFF2-40B4-BE49-F238E27FC236}">
                  <a16:creationId xmlns:a16="http://schemas.microsoft.com/office/drawing/2014/main" id="{EFE62C31-E334-3312-2157-3E03836582D1}"/>
                </a:ext>
              </a:extLst>
            </p:cNvPr>
            <p:cNvSpPr txBox="1">
              <a:spLocks noChangeArrowheads="1"/>
            </p:cNvSpPr>
            <p:nvPr/>
          </p:nvSpPr>
          <p:spPr bwMode="auto">
            <a:xfrm>
              <a:off x="255" y="959"/>
              <a:ext cx="297"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400" i="1" baseline="30000">
                  <a:solidFill>
                    <a:schemeClr val="tx1"/>
                  </a:solidFill>
                  <a:latin typeface="Arial" panose="020B0604020202020204" pitchFamily="34" charset="0"/>
                </a:defRPr>
              </a:lvl1pPr>
              <a:lvl2pPr marL="742950" indent="-285750">
                <a:defRPr sz="2400" i="1" baseline="30000">
                  <a:solidFill>
                    <a:schemeClr val="tx1"/>
                  </a:solidFill>
                  <a:latin typeface="Arial" panose="020B0604020202020204" pitchFamily="34" charset="0"/>
                </a:defRPr>
              </a:lvl2pPr>
              <a:lvl3pPr marL="1143000" indent="-228600">
                <a:defRPr sz="2400" i="1" baseline="30000">
                  <a:solidFill>
                    <a:schemeClr val="tx1"/>
                  </a:solidFill>
                  <a:latin typeface="Arial" panose="020B0604020202020204" pitchFamily="34" charset="0"/>
                </a:defRPr>
              </a:lvl3pPr>
              <a:lvl4pPr marL="1600200" indent="-228600">
                <a:defRPr sz="2400" i="1" baseline="30000">
                  <a:solidFill>
                    <a:schemeClr val="tx1"/>
                  </a:solidFill>
                  <a:latin typeface="Arial" panose="020B0604020202020204" pitchFamily="34" charset="0"/>
                </a:defRPr>
              </a:lvl4pPr>
              <a:lvl5pPr marL="2057400" indent="-228600">
                <a:defRPr sz="2400" i="1" baseline="30000">
                  <a:solidFill>
                    <a:schemeClr val="tx1"/>
                  </a:solidFill>
                  <a:latin typeface="Arial" panose="020B0604020202020204" pitchFamily="34" charset="0"/>
                </a:defRPr>
              </a:lvl5pPr>
              <a:lvl6pPr marL="25146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6pPr>
              <a:lvl7pPr marL="29718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7pPr>
              <a:lvl8pPr marL="34290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8pPr>
              <a:lvl9pPr marL="38862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9pPr>
            </a:lstStyle>
            <a:p>
              <a:pPr algn="r">
                <a:spcBef>
                  <a:spcPct val="0"/>
                </a:spcBef>
                <a:buClrTx/>
              </a:pPr>
              <a:r>
                <a:rPr lang="en-US" altLang="en-US" sz="1200" b="1" baseline="0"/>
                <a:t>Gas</a:t>
              </a:r>
            </a:p>
          </p:txBody>
        </p:sp>
        <p:sp>
          <p:nvSpPr>
            <p:cNvPr id="4114" name="Text Box 16">
              <a:extLst>
                <a:ext uri="{FF2B5EF4-FFF2-40B4-BE49-F238E27FC236}">
                  <a16:creationId xmlns:a16="http://schemas.microsoft.com/office/drawing/2014/main" id="{6BCCBFA1-7E2D-EAAA-90E0-1738029FCAE8}"/>
                </a:ext>
              </a:extLst>
            </p:cNvPr>
            <p:cNvSpPr txBox="1">
              <a:spLocks noChangeArrowheads="1"/>
            </p:cNvSpPr>
            <p:nvPr/>
          </p:nvSpPr>
          <p:spPr bwMode="auto">
            <a:xfrm>
              <a:off x="90" y="1604"/>
              <a:ext cx="462"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400" i="1" baseline="30000">
                  <a:solidFill>
                    <a:schemeClr val="tx1"/>
                  </a:solidFill>
                  <a:latin typeface="Arial" panose="020B0604020202020204" pitchFamily="34" charset="0"/>
                </a:defRPr>
              </a:lvl1pPr>
              <a:lvl2pPr marL="742950" indent="-285750">
                <a:defRPr sz="2400" i="1" baseline="30000">
                  <a:solidFill>
                    <a:schemeClr val="tx1"/>
                  </a:solidFill>
                  <a:latin typeface="Arial" panose="020B0604020202020204" pitchFamily="34" charset="0"/>
                </a:defRPr>
              </a:lvl2pPr>
              <a:lvl3pPr marL="1143000" indent="-228600">
                <a:defRPr sz="2400" i="1" baseline="30000">
                  <a:solidFill>
                    <a:schemeClr val="tx1"/>
                  </a:solidFill>
                  <a:latin typeface="Arial" panose="020B0604020202020204" pitchFamily="34" charset="0"/>
                </a:defRPr>
              </a:lvl3pPr>
              <a:lvl4pPr marL="1600200" indent="-228600">
                <a:defRPr sz="2400" i="1" baseline="30000">
                  <a:solidFill>
                    <a:schemeClr val="tx1"/>
                  </a:solidFill>
                  <a:latin typeface="Arial" panose="020B0604020202020204" pitchFamily="34" charset="0"/>
                </a:defRPr>
              </a:lvl4pPr>
              <a:lvl5pPr marL="2057400" indent="-228600">
                <a:defRPr sz="2400" i="1" baseline="30000">
                  <a:solidFill>
                    <a:schemeClr val="tx1"/>
                  </a:solidFill>
                  <a:latin typeface="Arial" panose="020B0604020202020204" pitchFamily="34" charset="0"/>
                </a:defRPr>
              </a:lvl5pPr>
              <a:lvl6pPr marL="25146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6pPr>
              <a:lvl7pPr marL="29718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7pPr>
              <a:lvl8pPr marL="34290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8pPr>
              <a:lvl9pPr marL="38862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9pPr>
            </a:lstStyle>
            <a:p>
              <a:pPr algn="r">
                <a:spcBef>
                  <a:spcPct val="0"/>
                </a:spcBef>
                <a:buClrTx/>
              </a:pPr>
              <a:r>
                <a:rPr lang="en-US" altLang="en-US" sz="1200" b="1" baseline="0"/>
                <a:t>Electric</a:t>
              </a:r>
            </a:p>
          </p:txBody>
        </p:sp>
        <p:sp>
          <p:nvSpPr>
            <p:cNvPr id="334865" name="AutoShape 17">
              <a:extLst>
                <a:ext uri="{FF2B5EF4-FFF2-40B4-BE49-F238E27FC236}">
                  <a16:creationId xmlns:a16="http://schemas.microsoft.com/office/drawing/2014/main" id="{3D1707FD-7C7E-4553-CE42-0CBCB352FB59}"/>
                </a:ext>
              </a:extLst>
            </p:cNvPr>
            <p:cNvSpPr>
              <a:spLocks noChangeAspect="1" noChangeArrowheads="1"/>
            </p:cNvSpPr>
            <p:nvPr/>
          </p:nvSpPr>
          <p:spPr bwMode="auto">
            <a:xfrm>
              <a:off x="528" y="913"/>
              <a:ext cx="3264" cy="957"/>
            </a:xfrm>
            <a:prstGeom prst="homePlate">
              <a:avLst>
                <a:gd name="adj" fmla="val 48491"/>
              </a:avLst>
            </a:prstGeom>
            <a:gradFill rotWithShape="0">
              <a:gsLst>
                <a:gs pos="0">
                  <a:schemeClr val="accent1"/>
                </a:gs>
                <a:gs pos="50000">
                  <a:schemeClr val="accent1">
                    <a:gamma/>
                    <a:tint val="0"/>
                    <a:invGamma/>
                  </a:schemeClr>
                </a:gs>
                <a:gs pos="100000">
                  <a:schemeClr val="accent1"/>
                </a:gs>
              </a:gsLst>
              <a:lin ang="2700000" scaled="1"/>
            </a:gradFill>
            <a:ln w="19050">
              <a:solidFill>
                <a:schemeClr val="tx1"/>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US"/>
            </a:p>
          </p:txBody>
        </p:sp>
        <p:sp>
          <p:nvSpPr>
            <p:cNvPr id="334866" name="AutoShape 18">
              <a:extLst>
                <a:ext uri="{FF2B5EF4-FFF2-40B4-BE49-F238E27FC236}">
                  <a16:creationId xmlns:a16="http://schemas.microsoft.com/office/drawing/2014/main" id="{386DB8AA-57D1-B294-E257-EDCA335E14BA}"/>
                </a:ext>
              </a:extLst>
            </p:cNvPr>
            <p:cNvSpPr>
              <a:spLocks noChangeAspect="1" noChangeArrowheads="1"/>
            </p:cNvSpPr>
            <p:nvPr/>
          </p:nvSpPr>
          <p:spPr bwMode="auto">
            <a:xfrm>
              <a:off x="2089" y="913"/>
              <a:ext cx="1439" cy="957"/>
            </a:xfrm>
            <a:prstGeom prst="chevron">
              <a:avLst>
                <a:gd name="adj" fmla="val 42527"/>
              </a:avLst>
            </a:prstGeom>
            <a:gradFill rotWithShape="0">
              <a:gsLst>
                <a:gs pos="0">
                  <a:schemeClr val="accent1"/>
                </a:gs>
                <a:gs pos="50000">
                  <a:schemeClr val="accent1">
                    <a:gamma/>
                    <a:tint val="0"/>
                    <a:invGamma/>
                  </a:schemeClr>
                </a:gs>
                <a:gs pos="100000">
                  <a:schemeClr val="accent1"/>
                </a:gs>
              </a:gsLst>
              <a:lin ang="2700000" scaled="1"/>
            </a:gradFill>
            <a:ln w="19050">
              <a:solidFill>
                <a:schemeClr val="tx1"/>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spcBef>
                  <a:spcPct val="0"/>
                </a:spcBef>
                <a:buClrTx/>
                <a:defRPr/>
              </a:pPr>
              <a:r>
                <a:rPr lang="en-US" sz="1100" b="1"/>
                <a:t>    Distribution</a:t>
              </a:r>
            </a:p>
            <a:p>
              <a:pPr>
                <a:spcBef>
                  <a:spcPct val="0"/>
                </a:spcBef>
                <a:buClrTx/>
                <a:defRPr/>
              </a:pPr>
              <a:endParaRPr lang="en-US" sz="1100" b="1"/>
            </a:p>
            <a:p>
              <a:pPr>
                <a:spcBef>
                  <a:spcPct val="0"/>
                </a:spcBef>
                <a:buClrTx/>
                <a:defRPr/>
              </a:pPr>
              <a:endParaRPr lang="en-US" sz="1100" b="1"/>
            </a:p>
            <a:p>
              <a:pPr>
                <a:spcBef>
                  <a:spcPct val="0"/>
                </a:spcBef>
                <a:buClrTx/>
                <a:defRPr/>
              </a:pPr>
              <a:endParaRPr lang="en-US" sz="1100" b="1"/>
            </a:p>
            <a:p>
              <a:pPr>
                <a:spcBef>
                  <a:spcPct val="0"/>
                </a:spcBef>
                <a:buClrTx/>
                <a:defRPr/>
              </a:pPr>
              <a:endParaRPr lang="en-US" sz="1100" b="1"/>
            </a:p>
            <a:p>
              <a:pPr>
                <a:spcBef>
                  <a:spcPct val="0"/>
                </a:spcBef>
                <a:buClrTx/>
                <a:defRPr/>
              </a:pPr>
              <a:endParaRPr lang="en-US" sz="1100" b="1"/>
            </a:p>
            <a:p>
              <a:pPr>
                <a:spcBef>
                  <a:spcPct val="0"/>
                </a:spcBef>
                <a:buClrTx/>
                <a:defRPr/>
              </a:pPr>
              <a:endParaRPr lang="en-US" sz="1100" b="1"/>
            </a:p>
            <a:p>
              <a:pPr>
                <a:spcBef>
                  <a:spcPct val="0"/>
                </a:spcBef>
                <a:buClrTx/>
                <a:defRPr/>
              </a:pPr>
              <a:r>
                <a:rPr lang="en-US" sz="1100" b="1"/>
                <a:t>      Distribution</a:t>
              </a:r>
            </a:p>
          </p:txBody>
        </p:sp>
        <p:sp>
          <p:nvSpPr>
            <p:cNvPr id="334867" name="AutoShape 19">
              <a:extLst>
                <a:ext uri="{FF2B5EF4-FFF2-40B4-BE49-F238E27FC236}">
                  <a16:creationId xmlns:a16="http://schemas.microsoft.com/office/drawing/2014/main" id="{A2864467-5D88-79BA-06B4-833165825E8D}"/>
                </a:ext>
              </a:extLst>
            </p:cNvPr>
            <p:cNvSpPr>
              <a:spLocks noChangeAspect="1" noChangeArrowheads="1"/>
            </p:cNvSpPr>
            <p:nvPr/>
          </p:nvSpPr>
          <p:spPr bwMode="auto">
            <a:xfrm>
              <a:off x="1596" y="1569"/>
              <a:ext cx="811" cy="301"/>
            </a:xfrm>
            <a:prstGeom prst="parallelogram">
              <a:avLst>
                <a:gd name="adj" fmla="val 75766"/>
              </a:avLst>
            </a:prstGeom>
            <a:gradFill rotWithShape="0">
              <a:gsLst>
                <a:gs pos="0">
                  <a:schemeClr val="accent1"/>
                </a:gs>
                <a:gs pos="50000">
                  <a:schemeClr val="accent1">
                    <a:gamma/>
                    <a:tint val="0"/>
                    <a:invGamma/>
                  </a:schemeClr>
                </a:gs>
                <a:gs pos="100000">
                  <a:schemeClr val="accent1"/>
                </a:gs>
              </a:gsLst>
              <a:lin ang="2700000" scaled="1"/>
            </a:gradFill>
            <a:ln w="19050">
              <a:solidFill>
                <a:schemeClr val="tx1"/>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spcBef>
                  <a:spcPct val="0"/>
                </a:spcBef>
                <a:buClrTx/>
                <a:defRPr/>
              </a:pPr>
              <a:r>
                <a:rPr lang="en-US" sz="1100" b="1"/>
                <a:t>Trans-</a:t>
              </a:r>
            </a:p>
            <a:p>
              <a:pPr algn="ctr">
                <a:spcBef>
                  <a:spcPct val="0"/>
                </a:spcBef>
                <a:buClrTx/>
                <a:defRPr/>
              </a:pPr>
              <a:r>
                <a:rPr lang="en-US" sz="1100" b="1"/>
                <a:t>mission</a:t>
              </a:r>
            </a:p>
          </p:txBody>
        </p:sp>
        <p:sp>
          <p:nvSpPr>
            <p:cNvPr id="334868" name="AutoShape 20">
              <a:extLst>
                <a:ext uri="{FF2B5EF4-FFF2-40B4-BE49-F238E27FC236}">
                  <a16:creationId xmlns:a16="http://schemas.microsoft.com/office/drawing/2014/main" id="{F010571F-112D-4905-5FEC-B125141A778D}"/>
                </a:ext>
              </a:extLst>
            </p:cNvPr>
            <p:cNvSpPr>
              <a:spLocks noChangeAspect="1" noChangeArrowheads="1"/>
            </p:cNvSpPr>
            <p:nvPr/>
          </p:nvSpPr>
          <p:spPr bwMode="auto">
            <a:xfrm>
              <a:off x="1013" y="1568"/>
              <a:ext cx="810" cy="301"/>
            </a:xfrm>
            <a:prstGeom prst="parallelogram">
              <a:avLst>
                <a:gd name="adj" fmla="val 75673"/>
              </a:avLst>
            </a:prstGeom>
            <a:gradFill rotWithShape="0">
              <a:gsLst>
                <a:gs pos="0">
                  <a:schemeClr val="accent1"/>
                </a:gs>
                <a:gs pos="50000">
                  <a:schemeClr val="accent1">
                    <a:gamma/>
                    <a:tint val="0"/>
                    <a:invGamma/>
                  </a:schemeClr>
                </a:gs>
                <a:gs pos="100000">
                  <a:schemeClr val="accent1"/>
                </a:gs>
              </a:gsLst>
              <a:lin ang="2700000" scaled="1"/>
            </a:gradFill>
            <a:ln w="19050">
              <a:solidFill>
                <a:schemeClr val="tx1"/>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spcBef>
                  <a:spcPct val="0"/>
                </a:spcBef>
                <a:buClrTx/>
                <a:defRPr/>
              </a:pPr>
              <a:r>
                <a:rPr lang="en-US" sz="1100" b="1"/>
                <a:t>Generation</a:t>
              </a:r>
            </a:p>
          </p:txBody>
        </p:sp>
        <p:sp>
          <p:nvSpPr>
            <p:cNvPr id="334869" name="Freeform 21">
              <a:extLst>
                <a:ext uri="{FF2B5EF4-FFF2-40B4-BE49-F238E27FC236}">
                  <a16:creationId xmlns:a16="http://schemas.microsoft.com/office/drawing/2014/main" id="{CD60B9BE-00A1-83F6-CCD7-8775F9AE9F6A}"/>
                </a:ext>
              </a:extLst>
            </p:cNvPr>
            <p:cNvSpPr>
              <a:spLocks noChangeAspect="1"/>
            </p:cNvSpPr>
            <p:nvPr/>
          </p:nvSpPr>
          <p:spPr bwMode="auto">
            <a:xfrm>
              <a:off x="528" y="1569"/>
              <a:ext cx="726" cy="301"/>
            </a:xfrm>
            <a:custGeom>
              <a:avLst/>
              <a:gdLst>
                <a:gd name="T0" fmla="*/ 0 w 1273"/>
                <a:gd name="T1" fmla="*/ 0 h 576"/>
                <a:gd name="T2" fmla="*/ 0 w 1273"/>
                <a:gd name="T3" fmla="*/ 576 h 576"/>
                <a:gd name="T4" fmla="*/ 908 w 1273"/>
                <a:gd name="T5" fmla="*/ 576 h 576"/>
                <a:gd name="T6" fmla="*/ 1273 w 1273"/>
                <a:gd name="T7" fmla="*/ 0 h 576"/>
                <a:gd name="T8" fmla="*/ 0 w 1273"/>
                <a:gd name="T9" fmla="*/ 0 h 576"/>
              </a:gdLst>
              <a:ahLst/>
              <a:cxnLst>
                <a:cxn ang="0">
                  <a:pos x="T0" y="T1"/>
                </a:cxn>
                <a:cxn ang="0">
                  <a:pos x="T2" y="T3"/>
                </a:cxn>
                <a:cxn ang="0">
                  <a:pos x="T4" y="T5"/>
                </a:cxn>
                <a:cxn ang="0">
                  <a:pos x="T6" y="T7"/>
                </a:cxn>
                <a:cxn ang="0">
                  <a:pos x="T8" y="T9"/>
                </a:cxn>
              </a:cxnLst>
              <a:rect l="0" t="0" r="r" b="b"/>
              <a:pathLst>
                <a:path w="1273" h="576">
                  <a:moveTo>
                    <a:pt x="0" y="0"/>
                  </a:moveTo>
                  <a:lnTo>
                    <a:pt x="0" y="576"/>
                  </a:lnTo>
                  <a:lnTo>
                    <a:pt x="908" y="576"/>
                  </a:lnTo>
                  <a:lnTo>
                    <a:pt x="1273" y="0"/>
                  </a:lnTo>
                  <a:lnTo>
                    <a:pt x="0" y="0"/>
                  </a:lnTo>
                  <a:close/>
                </a:path>
              </a:pathLst>
            </a:custGeom>
            <a:gradFill rotWithShape="0">
              <a:gsLst>
                <a:gs pos="0">
                  <a:schemeClr val="accent1"/>
                </a:gs>
                <a:gs pos="50000">
                  <a:schemeClr val="accent1">
                    <a:gamma/>
                    <a:tint val="0"/>
                    <a:invGamma/>
                  </a:schemeClr>
                </a:gs>
                <a:gs pos="100000">
                  <a:schemeClr val="accent1"/>
                </a:gs>
              </a:gsLst>
              <a:lin ang="2700000" scaled="1"/>
            </a:gradFill>
            <a:ln w="19050" cap="flat" cmpd="sng">
              <a:solidFill>
                <a:schemeClr val="tx1"/>
              </a:solidFill>
              <a:prstDash val="solid"/>
              <a:round/>
              <a:headEnd type="none" w="med" len="me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US"/>
            </a:p>
          </p:txBody>
        </p:sp>
        <p:sp>
          <p:nvSpPr>
            <p:cNvPr id="4120" name="Text Box 22">
              <a:extLst>
                <a:ext uri="{FF2B5EF4-FFF2-40B4-BE49-F238E27FC236}">
                  <a16:creationId xmlns:a16="http://schemas.microsoft.com/office/drawing/2014/main" id="{C9EBC5A1-67D7-6782-3F2C-305636A3631D}"/>
                </a:ext>
              </a:extLst>
            </p:cNvPr>
            <p:cNvSpPr txBox="1">
              <a:spLocks noChangeAspect="1" noChangeArrowheads="1"/>
            </p:cNvSpPr>
            <p:nvPr/>
          </p:nvSpPr>
          <p:spPr bwMode="auto">
            <a:xfrm>
              <a:off x="572" y="1582"/>
              <a:ext cx="498" cy="2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400" i="1" baseline="30000">
                  <a:solidFill>
                    <a:schemeClr val="tx1"/>
                  </a:solidFill>
                  <a:latin typeface="Arial" panose="020B0604020202020204" pitchFamily="34" charset="0"/>
                </a:defRPr>
              </a:lvl1pPr>
              <a:lvl2pPr marL="742950" indent="-285750">
                <a:defRPr sz="2400" i="1" baseline="30000">
                  <a:solidFill>
                    <a:schemeClr val="tx1"/>
                  </a:solidFill>
                  <a:latin typeface="Arial" panose="020B0604020202020204" pitchFamily="34" charset="0"/>
                </a:defRPr>
              </a:lvl2pPr>
              <a:lvl3pPr marL="1143000" indent="-228600">
                <a:defRPr sz="2400" i="1" baseline="30000">
                  <a:solidFill>
                    <a:schemeClr val="tx1"/>
                  </a:solidFill>
                  <a:latin typeface="Arial" panose="020B0604020202020204" pitchFamily="34" charset="0"/>
                </a:defRPr>
              </a:lvl3pPr>
              <a:lvl4pPr marL="1600200" indent="-228600">
                <a:defRPr sz="2400" i="1" baseline="30000">
                  <a:solidFill>
                    <a:schemeClr val="tx1"/>
                  </a:solidFill>
                  <a:latin typeface="Arial" panose="020B0604020202020204" pitchFamily="34" charset="0"/>
                </a:defRPr>
              </a:lvl4pPr>
              <a:lvl5pPr marL="2057400" indent="-228600">
                <a:defRPr sz="2400" i="1" baseline="30000">
                  <a:solidFill>
                    <a:schemeClr val="tx1"/>
                  </a:solidFill>
                  <a:latin typeface="Arial" panose="020B0604020202020204" pitchFamily="34" charset="0"/>
                </a:defRPr>
              </a:lvl5pPr>
              <a:lvl6pPr marL="25146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6pPr>
              <a:lvl7pPr marL="29718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7pPr>
              <a:lvl8pPr marL="34290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8pPr>
              <a:lvl9pPr marL="38862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9pPr>
            </a:lstStyle>
            <a:p>
              <a:pPr algn="ctr">
                <a:spcBef>
                  <a:spcPct val="0"/>
                </a:spcBef>
                <a:buClrTx/>
              </a:pPr>
              <a:r>
                <a:rPr lang="en-US" altLang="en-US" sz="1100" b="1" i="0" baseline="0"/>
                <a:t>Fuel</a:t>
              </a:r>
            </a:p>
            <a:p>
              <a:pPr algn="ctr">
                <a:spcBef>
                  <a:spcPct val="0"/>
                </a:spcBef>
                <a:buClrTx/>
              </a:pPr>
              <a:r>
                <a:rPr lang="en-US" altLang="en-US" sz="1100" b="1" i="0" baseline="0"/>
                <a:t>Sourcing</a:t>
              </a:r>
            </a:p>
          </p:txBody>
        </p:sp>
        <p:sp>
          <p:nvSpPr>
            <p:cNvPr id="334871" name="AutoShape 23">
              <a:extLst>
                <a:ext uri="{FF2B5EF4-FFF2-40B4-BE49-F238E27FC236}">
                  <a16:creationId xmlns:a16="http://schemas.microsoft.com/office/drawing/2014/main" id="{1522333E-58D8-F350-014C-90AB3A0D5999}"/>
                </a:ext>
              </a:extLst>
            </p:cNvPr>
            <p:cNvSpPr>
              <a:spLocks noChangeAspect="1" noChangeArrowheads="1"/>
            </p:cNvSpPr>
            <p:nvPr/>
          </p:nvSpPr>
          <p:spPr bwMode="auto">
            <a:xfrm flipV="1">
              <a:off x="1158" y="912"/>
              <a:ext cx="1190" cy="305"/>
            </a:xfrm>
            <a:prstGeom prst="parallelogram">
              <a:avLst>
                <a:gd name="adj" fmla="val 87444"/>
              </a:avLst>
            </a:prstGeom>
            <a:gradFill rotWithShape="0">
              <a:gsLst>
                <a:gs pos="0">
                  <a:schemeClr val="accent1"/>
                </a:gs>
                <a:gs pos="50000">
                  <a:schemeClr val="accent1">
                    <a:gamma/>
                    <a:tint val="0"/>
                    <a:invGamma/>
                  </a:schemeClr>
                </a:gs>
                <a:gs pos="100000">
                  <a:schemeClr val="accent1"/>
                </a:gs>
              </a:gsLst>
              <a:lin ang="2700000" scaled="1"/>
            </a:gradFill>
            <a:ln w="19050">
              <a:solidFill>
                <a:schemeClr val="tx1"/>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algn="ctr">
                <a:spcBef>
                  <a:spcPct val="0"/>
                </a:spcBef>
                <a:buClrTx/>
                <a:defRPr/>
              </a:pPr>
              <a:r>
                <a:rPr lang="en-US" sz="1100" b="1"/>
                <a:t>Transportation</a:t>
              </a:r>
            </a:p>
          </p:txBody>
        </p:sp>
        <p:sp>
          <p:nvSpPr>
            <p:cNvPr id="334872" name="Freeform 24">
              <a:extLst>
                <a:ext uri="{FF2B5EF4-FFF2-40B4-BE49-F238E27FC236}">
                  <a16:creationId xmlns:a16="http://schemas.microsoft.com/office/drawing/2014/main" id="{A907FD92-B802-2839-C4AA-2052C4F65E21}"/>
                </a:ext>
              </a:extLst>
            </p:cNvPr>
            <p:cNvSpPr>
              <a:spLocks noChangeAspect="1"/>
            </p:cNvSpPr>
            <p:nvPr/>
          </p:nvSpPr>
          <p:spPr bwMode="auto">
            <a:xfrm>
              <a:off x="528" y="913"/>
              <a:ext cx="914" cy="305"/>
            </a:xfrm>
            <a:custGeom>
              <a:avLst/>
              <a:gdLst>
                <a:gd name="T0" fmla="*/ 0 w 1670"/>
                <a:gd name="T1" fmla="*/ 0 h 584"/>
                <a:gd name="T2" fmla="*/ 0 w 1670"/>
                <a:gd name="T3" fmla="*/ 584 h 584"/>
                <a:gd name="T4" fmla="*/ 1670 w 1670"/>
                <a:gd name="T5" fmla="*/ 584 h 584"/>
                <a:gd name="T6" fmla="*/ 1240 w 1670"/>
                <a:gd name="T7" fmla="*/ 0 h 584"/>
                <a:gd name="T8" fmla="*/ 0 w 1670"/>
                <a:gd name="T9" fmla="*/ 0 h 584"/>
              </a:gdLst>
              <a:ahLst/>
              <a:cxnLst>
                <a:cxn ang="0">
                  <a:pos x="T0" y="T1"/>
                </a:cxn>
                <a:cxn ang="0">
                  <a:pos x="T2" y="T3"/>
                </a:cxn>
                <a:cxn ang="0">
                  <a:pos x="T4" y="T5"/>
                </a:cxn>
                <a:cxn ang="0">
                  <a:pos x="T6" y="T7"/>
                </a:cxn>
                <a:cxn ang="0">
                  <a:pos x="T8" y="T9"/>
                </a:cxn>
              </a:cxnLst>
              <a:rect l="0" t="0" r="r" b="b"/>
              <a:pathLst>
                <a:path w="1670" h="584">
                  <a:moveTo>
                    <a:pt x="0" y="0"/>
                  </a:moveTo>
                  <a:lnTo>
                    <a:pt x="0" y="584"/>
                  </a:lnTo>
                  <a:lnTo>
                    <a:pt x="1670" y="584"/>
                  </a:lnTo>
                  <a:lnTo>
                    <a:pt x="1240" y="0"/>
                  </a:lnTo>
                  <a:lnTo>
                    <a:pt x="0" y="0"/>
                  </a:lnTo>
                  <a:close/>
                </a:path>
              </a:pathLst>
            </a:custGeom>
            <a:gradFill rotWithShape="0">
              <a:gsLst>
                <a:gs pos="0">
                  <a:schemeClr val="accent1"/>
                </a:gs>
                <a:gs pos="50000">
                  <a:schemeClr val="accent1">
                    <a:gamma/>
                    <a:tint val="0"/>
                    <a:invGamma/>
                  </a:schemeClr>
                </a:gs>
                <a:gs pos="100000">
                  <a:schemeClr val="accent1"/>
                </a:gs>
              </a:gsLst>
              <a:lin ang="2700000" scaled="1"/>
            </a:gradFill>
            <a:ln w="19050" cap="flat" cmpd="sng">
              <a:solidFill>
                <a:schemeClr val="tx1"/>
              </a:solidFill>
              <a:prstDash val="solid"/>
              <a:round/>
              <a:headEnd type="none" w="med" len="me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US"/>
            </a:p>
          </p:txBody>
        </p:sp>
        <p:sp>
          <p:nvSpPr>
            <p:cNvPr id="4123" name="Text Box 25">
              <a:extLst>
                <a:ext uri="{FF2B5EF4-FFF2-40B4-BE49-F238E27FC236}">
                  <a16:creationId xmlns:a16="http://schemas.microsoft.com/office/drawing/2014/main" id="{F4884A5F-32D5-5B2C-3764-1F28A6DB1DE2}"/>
                </a:ext>
              </a:extLst>
            </p:cNvPr>
            <p:cNvSpPr txBox="1">
              <a:spLocks noChangeAspect="1" noChangeArrowheads="1"/>
            </p:cNvSpPr>
            <p:nvPr/>
          </p:nvSpPr>
          <p:spPr bwMode="auto">
            <a:xfrm>
              <a:off x="765" y="982"/>
              <a:ext cx="298" cy="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400" i="1" baseline="30000">
                  <a:solidFill>
                    <a:schemeClr val="tx1"/>
                  </a:solidFill>
                  <a:latin typeface="Arial" panose="020B0604020202020204" pitchFamily="34" charset="0"/>
                </a:defRPr>
              </a:lvl1pPr>
              <a:lvl2pPr marL="742950" indent="-285750">
                <a:defRPr sz="2400" i="1" baseline="30000">
                  <a:solidFill>
                    <a:schemeClr val="tx1"/>
                  </a:solidFill>
                  <a:latin typeface="Arial" panose="020B0604020202020204" pitchFamily="34" charset="0"/>
                </a:defRPr>
              </a:lvl2pPr>
              <a:lvl3pPr marL="1143000" indent="-228600">
                <a:defRPr sz="2400" i="1" baseline="30000">
                  <a:solidFill>
                    <a:schemeClr val="tx1"/>
                  </a:solidFill>
                  <a:latin typeface="Arial" panose="020B0604020202020204" pitchFamily="34" charset="0"/>
                </a:defRPr>
              </a:lvl3pPr>
              <a:lvl4pPr marL="1600200" indent="-228600">
                <a:defRPr sz="2400" i="1" baseline="30000">
                  <a:solidFill>
                    <a:schemeClr val="tx1"/>
                  </a:solidFill>
                  <a:latin typeface="Arial" panose="020B0604020202020204" pitchFamily="34" charset="0"/>
                </a:defRPr>
              </a:lvl4pPr>
              <a:lvl5pPr marL="2057400" indent="-228600">
                <a:defRPr sz="2400" i="1" baseline="30000">
                  <a:solidFill>
                    <a:schemeClr val="tx1"/>
                  </a:solidFill>
                  <a:latin typeface="Arial" panose="020B0604020202020204" pitchFamily="34" charset="0"/>
                </a:defRPr>
              </a:lvl5pPr>
              <a:lvl6pPr marL="25146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6pPr>
              <a:lvl7pPr marL="29718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7pPr>
              <a:lvl8pPr marL="34290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8pPr>
              <a:lvl9pPr marL="38862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9pPr>
            </a:lstStyle>
            <a:p>
              <a:pPr algn="ctr">
                <a:spcBef>
                  <a:spcPct val="0"/>
                </a:spcBef>
                <a:buClrTx/>
              </a:pPr>
              <a:r>
                <a:rPr lang="en-US" altLang="en-US" sz="1100" b="1" i="0" baseline="0"/>
                <a:t>E&amp;P</a:t>
              </a:r>
            </a:p>
          </p:txBody>
        </p:sp>
        <p:sp>
          <p:nvSpPr>
            <p:cNvPr id="334874" name="AutoShape 26">
              <a:extLst>
                <a:ext uri="{FF2B5EF4-FFF2-40B4-BE49-F238E27FC236}">
                  <a16:creationId xmlns:a16="http://schemas.microsoft.com/office/drawing/2014/main" id="{98270D20-A0B3-15D9-5AB4-C02C6F45968E}"/>
                </a:ext>
              </a:extLst>
            </p:cNvPr>
            <p:cNvSpPr>
              <a:spLocks noChangeAspect="1" noChangeArrowheads="1"/>
            </p:cNvSpPr>
            <p:nvPr/>
          </p:nvSpPr>
          <p:spPr bwMode="auto">
            <a:xfrm>
              <a:off x="528" y="1218"/>
              <a:ext cx="2462" cy="351"/>
            </a:xfrm>
            <a:prstGeom prst="homePlate">
              <a:avLst>
                <a:gd name="adj" fmla="val 48580"/>
              </a:avLst>
            </a:prstGeom>
            <a:gradFill rotWithShape="0">
              <a:gsLst>
                <a:gs pos="0">
                  <a:schemeClr val="accent1"/>
                </a:gs>
                <a:gs pos="50000">
                  <a:schemeClr val="accent1">
                    <a:gamma/>
                    <a:tint val="0"/>
                    <a:invGamma/>
                  </a:schemeClr>
                </a:gs>
                <a:gs pos="100000">
                  <a:schemeClr val="accent1"/>
                </a:gs>
              </a:gsLst>
              <a:lin ang="2700000" scaled="1"/>
            </a:gradFill>
            <a:ln w="19050">
              <a:solidFill>
                <a:schemeClr val="tx1"/>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spcBef>
                  <a:spcPct val="0"/>
                </a:spcBef>
                <a:buClrTx/>
                <a:defRPr/>
              </a:pPr>
              <a:r>
                <a:rPr lang="en-US" sz="1100" b="1"/>
                <a:t>Trading &amp; Risk Management</a:t>
              </a:r>
            </a:p>
          </p:txBody>
        </p:sp>
        <p:sp>
          <p:nvSpPr>
            <p:cNvPr id="334875" name="AutoShape 27">
              <a:extLst>
                <a:ext uri="{FF2B5EF4-FFF2-40B4-BE49-F238E27FC236}">
                  <a16:creationId xmlns:a16="http://schemas.microsoft.com/office/drawing/2014/main" id="{61CA6F51-9C7A-15F5-32EE-8070450CC8FB}"/>
                </a:ext>
              </a:extLst>
            </p:cNvPr>
            <p:cNvSpPr>
              <a:spLocks noChangeArrowheads="1"/>
            </p:cNvSpPr>
            <p:nvPr/>
          </p:nvSpPr>
          <p:spPr bwMode="auto">
            <a:xfrm>
              <a:off x="2455" y="912"/>
              <a:ext cx="1289" cy="960"/>
            </a:xfrm>
            <a:prstGeom prst="hexagon">
              <a:avLst>
                <a:gd name="adj" fmla="val 43961"/>
                <a:gd name="vf" fmla="val 115470"/>
              </a:avLst>
            </a:prstGeom>
            <a:gradFill rotWithShape="0">
              <a:gsLst>
                <a:gs pos="0">
                  <a:schemeClr val="accent1"/>
                </a:gs>
                <a:gs pos="50000">
                  <a:schemeClr val="accent1">
                    <a:gamma/>
                    <a:tint val="0"/>
                    <a:invGamma/>
                  </a:schemeClr>
                </a:gs>
                <a:gs pos="100000">
                  <a:schemeClr val="accent1"/>
                </a:gs>
              </a:gsLst>
              <a:lin ang="2700000" scaled="1"/>
            </a:gradFill>
            <a:ln>
              <a:noFill/>
            </a:ln>
            <a:effectLst/>
            <a:extLst>
              <a:ext uri="{91240B29-F687-4F45-9708-019B960494DF}">
                <a14:hiddenLine xmlns:a14="http://schemas.microsoft.com/office/drawing/2010/main" w="19050">
                  <a:solidFill>
                    <a:schemeClr val="tx1"/>
                  </a:solidFill>
                  <a:miter lim="800000"/>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spcBef>
                  <a:spcPct val="0"/>
                </a:spcBef>
                <a:buClrTx/>
                <a:defRPr/>
              </a:pPr>
              <a:r>
                <a:rPr lang="en-US" sz="1600" b="1"/>
                <a:t>Retail</a:t>
              </a:r>
            </a:p>
          </p:txBody>
        </p:sp>
        <p:grpSp>
          <p:nvGrpSpPr>
            <p:cNvPr id="4126" name="Group 28">
              <a:extLst>
                <a:ext uri="{FF2B5EF4-FFF2-40B4-BE49-F238E27FC236}">
                  <a16:creationId xmlns:a16="http://schemas.microsoft.com/office/drawing/2014/main" id="{B3FBD383-B6F8-C548-CF3A-649E121958B8}"/>
                </a:ext>
              </a:extLst>
            </p:cNvPr>
            <p:cNvGrpSpPr>
              <a:grpSpLocks/>
            </p:cNvGrpSpPr>
            <p:nvPr/>
          </p:nvGrpSpPr>
          <p:grpSpPr bwMode="auto">
            <a:xfrm>
              <a:off x="2454" y="1396"/>
              <a:ext cx="426" cy="476"/>
              <a:chOff x="2454" y="1396"/>
              <a:chExt cx="524" cy="472"/>
            </a:xfrm>
          </p:grpSpPr>
          <p:sp>
            <p:nvSpPr>
              <p:cNvPr id="4130" name="Line 29">
                <a:extLst>
                  <a:ext uri="{FF2B5EF4-FFF2-40B4-BE49-F238E27FC236}">
                    <a16:creationId xmlns:a16="http://schemas.microsoft.com/office/drawing/2014/main" id="{F2F6969F-1415-761B-8B9B-663441710A6E}"/>
                  </a:ext>
                </a:extLst>
              </p:cNvPr>
              <p:cNvSpPr>
                <a:spLocks noChangeShapeType="1"/>
              </p:cNvSpPr>
              <p:nvPr/>
            </p:nvSpPr>
            <p:spPr bwMode="auto">
              <a:xfrm flipH="1" flipV="1">
                <a:off x="2454" y="1396"/>
                <a:ext cx="196" cy="171"/>
              </a:xfrm>
              <a:prstGeom prst="line">
                <a:avLst/>
              </a:prstGeom>
              <a:noFill/>
              <a:ln w="19050">
                <a:solidFill>
                  <a:schemeClr val="tx1"/>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131" name="Line 30">
                <a:extLst>
                  <a:ext uri="{FF2B5EF4-FFF2-40B4-BE49-F238E27FC236}">
                    <a16:creationId xmlns:a16="http://schemas.microsoft.com/office/drawing/2014/main" id="{6A1F10CE-B417-63C5-6AD9-E9A442D668AD}"/>
                  </a:ext>
                </a:extLst>
              </p:cNvPr>
              <p:cNvSpPr>
                <a:spLocks noChangeShapeType="1"/>
              </p:cNvSpPr>
              <p:nvPr/>
            </p:nvSpPr>
            <p:spPr bwMode="auto">
              <a:xfrm>
                <a:off x="2650" y="1567"/>
                <a:ext cx="328" cy="301"/>
              </a:xfrm>
              <a:prstGeom prst="line">
                <a:avLst/>
              </a:prstGeom>
              <a:noFill/>
              <a:ln w="19050">
                <a:solidFill>
                  <a:schemeClr val="tx1"/>
                </a:solidFill>
                <a:prstDash val="sysDot"/>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4127" name="Group 31">
              <a:extLst>
                <a:ext uri="{FF2B5EF4-FFF2-40B4-BE49-F238E27FC236}">
                  <a16:creationId xmlns:a16="http://schemas.microsoft.com/office/drawing/2014/main" id="{76A1CEB0-8657-8FC4-AC01-9C33DC196B5A}"/>
                </a:ext>
              </a:extLst>
            </p:cNvPr>
            <p:cNvGrpSpPr>
              <a:grpSpLocks/>
            </p:cNvGrpSpPr>
            <p:nvPr/>
          </p:nvGrpSpPr>
          <p:grpSpPr bwMode="auto">
            <a:xfrm>
              <a:off x="2454" y="912"/>
              <a:ext cx="426" cy="484"/>
              <a:chOff x="2454" y="912"/>
              <a:chExt cx="532" cy="484"/>
            </a:xfrm>
          </p:grpSpPr>
          <p:sp>
            <p:nvSpPr>
              <p:cNvPr id="4128" name="Line 32">
                <a:extLst>
                  <a:ext uri="{FF2B5EF4-FFF2-40B4-BE49-F238E27FC236}">
                    <a16:creationId xmlns:a16="http://schemas.microsoft.com/office/drawing/2014/main" id="{3688B959-55A1-815F-E0AE-A65660B2C9DF}"/>
                  </a:ext>
                </a:extLst>
              </p:cNvPr>
              <p:cNvSpPr>
                <a:spLocks noChangeShapeType="1"/>
              </p:cNvSpPr>
              <p:nvPr/>
            </p:nvSpPr>
            <p:spPr bwMode="auto">
              <a:xfrm flipV="1">
                <a:off x="2454" y="1217"/>
                <a:ext cx="204" cy="179"/>
              </a:xfrm>
              <a:prstGeom prst="line">
                <a:avLst/>
              </a:prstGeom>
              <a:noFill/>
              <a:ln w="19050">
                <a:solidFill>
                  <a:schemeClr val="tx1"/>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129" name="Line 33">
                <a:extLst>
                  <a:ext uri="{FF2B5EF4-FFF2-40B4-BE49-F238E27FC236}">
                    <a16:creationId xmlns:a16="http://schemas.microsoft.com/office/drawing/2014/main" id="{DD292933-5190-7311-2327-F2CE5A92FBD6}"/>
                  </a:ext>
                </a:extLst>
              </p:cNvPr>
              <p:cNvSpPr>
                <a:spLocks noChangeShapeType="1"/>
              </p:cNvSpPr>
              <p:nvPr/>
            </p:nvSpPr>
            <p:spPr bwMode="auto">
              <a:xfrm flipV="1">
                <a:off x="2654" y="912"/>
                <a:ext cx="332" cy="305"/>
              </a:xfrm>
              <a:prstGeom prst="line">
                <a:avLst/>
              </a:prstGeom>
              <a:noFill/>
              <a:ln w="19050">
                <a:solidFill>
                  <a:schemeClr val="tx1"/>
                </a:solidFill>
                <a:prstDash val="sysDot"/>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sp>
        <p:nvSpPr>
          <p:cNvPr id="334882" name="Rectangle 34">
            <a:extLst>
              <a:ext uri="{FF2B5EF4-FFF2-40B4-BE49-F238E27FC236}">
                <a16:creationId xmlns:a16="http://schemas.microsoft.com/office/drawing/2014/main" id="{8238E0EC-569D-7365-2761-BC819FFC30C3}"/>
              </a:ext>
            </a:extLst>
          </p:cNvPr>
          <p:cNvSpPr>
            <a:spLocks noChangeArrowheads="1"/>
          </p:cNvSpPr>
          <p:nvPr/>
        </p:nvSpPr>
        <p:spPr bwMode="auto">
          <a:xfrm>
            <a:off x="7748589" y="1409700"/>
            <a:ext cx="428625" cy="1524000"/>
          </a:xfrm>
          <a:prstGeom prst="rect">
            <a:avLst/>
          </a:prstGeom>
          <a:gradFill rotWithShape="0">
            <a:gsLst>
              <a:gs pos="0">
                <a:schemeClr val="accent1"/>
              </a:gs>
              <a:gs pos="50000">
                <a:schemeClr val="accent1">
                  <a:gamma/>
                  <a:tint val="0"/>
                  <a:invGamma/>
                </a:schemeClr>
              </a:gs>
              <a:gs pos="100000">
                <a:schemeClr val="accent1"/>
              </a:gs>
            </a:gsLst>
            <a:lin ang="2700000" scaled="1"/>
          </a:gradFill>
          <a:ln w="19050">
            <a:solidFill>
              <a:schemeClr val="tx1"/>
            </a:solidFill>
            <a:prstDash val="lgDash"/>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pPr algn="ctr">
              <a:spcBef>
                <a:spcPct val="0"/>
              </a:spcBef>
              <a:buClrTx/>
              <a:defRPr/>
            </a:pPr>
            <a:r>
              <a:rPr lang="en-US" sz="1200" b="1"/>
              <a:t>Various Channels</a:t>
            </a:r>
          </a:p>
        </p:txBody>
      </p:sp>
      <p:sp>
        <p:nvSpPr>
          <p:cNvPr id="334883" name="AutoShape 35">
            <a:extLst>
              <a:ext uri="{FF2B5EF4-FFF2-40B4-BE49-F238E27FC236}">
                <a16:creationId xmlns:a16="http://schemas.microsoft.com/office/drawing/2014/main" id="{A74AC193-8EC7-9043-6DD0-1C415D16859E}"/>
              </a:ext>
            </a:extLst>
          </p:cNvPr>
          <p:cNvSpPr>
            <a:spLocks noChangeArrowheads="1"/>
          </p:cNvSpPr>
          <p:nvPr/>
        </p:nvSpPr>
        <p:spPr bwMode="auto">
          <a:xfrm rot="5400000">
            <a:off x="6056313" y="5573713"/>
            <a:ext cx="460375" cy="381000"/>
          </a:xfrm>
          <a:prstGeom prst="triangle">
            <a:avLst>
              <a:gd name="adj" fmla="val 50000"/>
            </a:avLst>
          </a:prstGeom>
          <a:gradFill rotWithShape="0">
            <a:gsLst>
              <a:gs pos="0">
                <a:schemeClr val="accent1"/>
              </a:gs>
              <a:gs pos="50000">
                <a:schemeClr val="accent1">
                  <a:gamma/>
                  <a:tint val="42745"/>
                  <a:invGamma/>
                </a:schemeClr>
              </a:gs>
              <a:gs pos="100000">
                <a:schemeClr val="accent1"/>
              </a:gs>
            </a:gsLst>
            <a:lin ang="18900000" scaled="1"/>
          </a:gradFill>
          <a:ln>
            <a:noFill/>
          </a:ln>
          <a:effectLst/>
          <a:extLst>
            <a:ext uri="{91240B29-F687-4F45-9708-019B960494DF}">
              <a14:hiddenLine xmlns:a14="http://schemas.microsoft.com/office/drawing/2010/main" w="19050">
                <a:solidFill>
                  <a:schemeClr val="tx1"/>
                </a:solidFill>
                <a:miter lim="800000"/>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US"/>
          </a:p>
        </p:txBody>
      </p:sp>
      <p:sp>
        <p:nvSpPr>
          <p:cNvPr id="334884" name="AutoShape 36">
            <a:extLst>
              <a:ext uri="{FF2B5EF4-FFF2-40B4-BE49-F238E27FC236}">
                <a16:creationId xmlns:a16="http://schemas.microsoft.com/office/drawing/2014/main" id="{FEAC1273-68A4-471E-5669-A0CA4B7A1A74}"/>
              </a:ext>
            </a:extLst>
          </p:cNvPr>
          <p:cNvSpPr>
            <a:spLocks noChangeArrowheads="1"/>
          </p:cNvSpPr>
          <p:nvPr/>
        </p:nvSpPr>
        <p:spPr bwMode="auto">
          <a:xfrm rot="5400000">
            <a:off x="6056313" y="6107113"/>
            <a:ext cx="460375" cy="381000"/>
          </a:xfrm>
          <a:prstGeom prst="triangle">
            <a:avLst>
              <a:gd name="adj" fmla="val 50000"/>
            </a:avLst>
          </a:prstGeom>
          <a:gradFill rotWithShape="0">
            <a:gsLst>
              <a:gs pos="0">
                <a:schemeClr val="accent1"/>
              </a:gs>
              <a:gs pos="50000">
                <a:schemeClr val="accent1">
                  <a:gamma/>
                  <a:tint val="42745"/>
                  <a:invGamma/>
                </a:schemeClr>
              </a:gs>
              <a:gs pos="100000">
                <a:schemeClr val="accent1"/>
              </a:gs>
            </a:gsLst>
            <a:lin ang="18900000" scaled="1"/>
          </a:gradFill>
          <a:ln>
            <a:noFill/>
          </a:ln>
          <a:effectLst/>
          <a:extLst>
            <a:ext uri="{91240B29-F687-4F45-9708-019B960494DF}">
              <a14:hiddenLine xmlns:a14="http://schemas.microsoft.com/office/drawing/2010/main" w="19050">
                <a:solidFill>
                  <a:schemeClr val="tx1"/>
                </a:solidFill>
                <a:miter lim="800000"/>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US"/>
          </a:p>
        </p:txBody>
      </p:sp>
      <p:sp>
        <p:nvSpPr>
          <p:cNvPr id="4111" name="Line 37">
            <a:extLst>
              <a:ext uri="{FF2B5EF4-FFF2-40B4-BE49-F238E27FC236}">
                <a16:creationId xmlns:a16="http://schemas.microsoft.com/office/drawing/2014/main" id="{3E0B5A20-C4B6-C53E-9230-22844EFD0846}"/>
              </a:ext>
            </a:extLst>
          </p:cNvPr>
          <p:cNvSpPr>
            <a:spLocks noChangeShapeType="1"/>
          </p:cNvSpPr>
          <p:nvPr/>
        </p:nvSpPr>
        <p:spPr bwMode="auto">
          <a:xfrm rot="10800000" flipH="1">
            <a:off x="8178800" y="2082800"/>
            <a:ext cx="800100" cy="12700"/>
          </a:xfrm>
          <a:prstGeom prst="line">
            <a:avLst/>
          </a:prstGeom>
          <a:noFill/>
          <a:ln w="76200">
            <a:solidFill>
              <a:schemeClr val="tx1"/>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112" name="Line 38">
            <a:extLst>
              <a:ext uri="{FF2B5EF4-FFF2-40B4-BE49-F238E27FC236}">
                <a16:creationId xmlns:a16="http://schemas.microsoft.com/office/drawing/2014/main" id="{ACF8074E-75CB-59AC-9173-2C2B73AB50C6}"/>
              </a:ext>
            </a:extLst>
          </p:cNvPr>
          <p:cNvSpPr>
            <a:spLocks noChangeShapeType="1"/>
          </p:cNvSpPr>
          <p:nvPr/>
        </p:nvSpPr>
        <p:spPr bwMode="auto">
          <a:xfrm rot="10800000" flipH="1">
            <a:off x="8191500" y="1511300"/>
            <a:ext cx="1143000" cy="0"/>
          </a:xfrm>
          <a:prstGeom prst="line">
            <a:avLst/>
          </a:prstGeom>
          <a:noFill/>
          <a:ln w="76200">
            <a:solidFill>
              <a:schemeClr val="tx1"/>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 name="TextBox 1">
            <a:extLst>
              <a:ext uri="{FF2B5EF4-FFF2-40B4-BE49-F238E27FC236}">
                <a16:creationId xmlns:a16="http://schemas.microsoft.com/office/drawing/2014/main" id="{9963221D-D4F1-2143-ABA7-81CC089E6770}"/>
              </a:ext>
            </a:extLst>
          </p:cNvPr>
          <p:cNvSpPr txBox="1"/>
          <p:nvPr/>
        </p:nvSpPr>
        <p:spPr>
          <a:xfrm>
            <a:off x="4527550" y="113129"/>
            <a:ext cx="7537896" cy="923330"/>
          </a:xfrm>
          <a:prstGeom prst="rect">
            <a:avLst/>
          </a:prstGeom>
          <a:noFill/>
        </p:spPr>
        <p:txBody>
          <a:bodyPr wrap="square" rtlCol="0">
            <a:spAutoFit/>
          </a:bodyPr>
          <a:lstStyle/>
          <a:p>
            <a:r>
              <a:rPr lang="en-US" sz="1800" i="1" dirty="0">
                <a:solidFill>
                  <a:srgbClr val="0070C0"/>
                </a:solidFill>
                <a:highlight>
                  <a:srgbClr val="FFFF00"/>
                </a:highlight>
              </a:rPr>
              <a:t>Example of types of graphics we would like incorporated into a template for possible customization and use.</a:t>
            </a:r>
          </a:p>
          <a:p>
            <a:endParaRPr lang="en-US" dirty="0">
              <a:highlight>
                <a:srgbClr val="FFFF00"/>
              </a:highlight>
            </a:endParaRPr>
          </a:p>
        </p:txBody>
      </p:sp>
      <p:sp>
        <p:nvSpPr>
          <p:cNvPr id="3" name="Slide Number Placeholder 2">
            <a:extLst>
              <a:ext uri="{FF2B5EF4-FFF2-40B4-BE49-F238E27FC236}">
                <a16:creationId xmlns:a16="http://schemas.microsoft.com/office/drawing/2014/main" id="{F4011516-2EBC-06A4-1506-0EBFF9AA99A3}"/>
              </a:ext>
            </a:extLst>
          </p:cNvPr>
          <p:cNvSpPr txBox="1">
            <a:spLocks/>
          </p:cNvSpPr>
          <p:nvPr/>
        </p:nvSpPr>
        <p:spPr>
          <a:xfrm>
            <a:off x="11330940" y="6345238"/>
            <a:ext cx="3683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21A7621-5426-4442-B3F2-B362ED9ECAFF}" type="slidenum">
              <a:rPr lang="en-US" smtClean="0"/>
              <a:pPr/>
              <a:t>8</a:t>
            </a:fld>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218" name="Group 21">
            <a:extLst>
              <a:ext uri="{FF2B5EF4-FFF2-40B4-BE49-F238E27FC236}">
                <a16:creationId xmlns:a16="http://schemas.microsoft.com/office/drawing/2014/main" id="{CCED24CF-9F2C-A0DF-C4C3-95523C0BBE92}"/>
              </a:ext>
            </a:extLst>
          </p:cNvPr>
          <p:cNvGrpSpPr>
            <a:grpSpLocks/>
          </p:cNvGrpSpPr>
          <p:nvPr/>
        </p:nvGrpSpPr>
        <p:grpSpPr bwMode="auto">
          <a:xfrm>
            <a:off x="1981200" y="1295401"/>
            <a:ext cx="3505200" cy="5065713"/>
            <a:chOff x="288" y="912"/>
            <a:chExt cx="2579" cy="3191"/>
          </a:xfrm>
        </p:grpSpPr>
        <p:sp>
          <p:nvSpPr>
            <p:cNvPr id="389126" name="Oval 6">
              <a:extLst>
                <a:ext uri="{FF2B5EF4-FFF2-40B4-BE49-F238E27FC236}">
                  <a16:creationId xmlns:a16="http://schemas.microsoft.com/office/drawing/2014/main" id="{894235DD-A6A0-1FB3-1A14-AFC414F70E22}"/>
                </a:ext>
              </a:extLst>
            </p:cNvPr>
            <p:cNvSpPr>
              <a:spLocks noChangeArrowheads="1"/>
            </p:cNvSpPr>
            <p:nvPr/>
          </p:nvSpPr>
          <p:spPr bwMode="auto">
            <a:xfrm>
              <a:off x="288" y="912"/>
              <a:ext cx="2575" cy="672"/>
            </a:xfrm>
            <a:prstGeom prst="ellipse">
              <a:avLst/>
            </a:prstGeom>
            <a:gradFill rotWithShape="0">
              <a:gsLst>
                <a:gs pos="0">
                  <a:schemeClr val="accent1"/>
                </a:gs>
                <a:gs pos="50000">
                  <a:schemeClr val="accent1">
                    <a:gamma/>
                    <a:tint val="0"/>
                    <a:invGamma/>
                  </a:schemeClr>
                </a:gs>
                <a:gs pos="100000">
                  <a:schemeClr val="accent1"/>
                </a:gs>
              </a:gsLst>
              <a:lin ang="2700000" scaled="1"/>
            </a:gra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pPr marL="279400" indent="-279400" algn="ctr" defTabSz="876300">
                <a:defRPr/>
              </a:pPr>
              <a:endParaRPr lang="en-US" sz="1600">
                <a:solidFill>
                  <a:schemeClr val="bg1"/>
                </a:solidFill>
              </a:endParaRPr>
            </a:p>
          </p:txBody>
        </p:sp>
        <p:sp>
          <p:nvSpPr>
            <p:cNvPr id="389127" name="Oval 7">
              <a:extLst>
                <a:ext uri="{FF2B5EF4-FFF2-40B4-BE49-F238E27FC236}">
                  <a16:creationId xmlns:a16="http://schemas.microsoft.com/office/drawing/2014/main" id="{DC5D8565-93C2-8021-9A22-EF3F54EBD728}"/>
                </a:ext>
              </a:extLst>
            </p:cNvPr>
            <p:cNvSpPr>
              <a:spLocks noChangeArrowheads="1"/>
            </p:cNvSpPr>
            <p:nvPr/>
          </p:nvSpPr>
          <p:spPr bwMode="auto">
            <a:xfrm>
              <a:off x="633" y="2304"/>
              <a:ext cx="1912" cy="432"/>
            </a:xfrm>
            <a:prstGeom prst="ellipse">
              <a:avLst/>
            </a:prstGeom>
            <a:gradFill rotWithShape="0">
              <a:gsLst>
                <a:gs pos="0">
                  <a:schemeClr val="accent1"/>
                </a:gs>
                <a:gs pos="50000">
                  <a:schemeClr val="accent1">
                    <a:gamma/>
                    <a:tint val="0"/>
                    <a:invGamma/>
                  </a:schemeClr>
                </a:gs>
                <a:gs pos="100000">
                  <a:schemeClr val="accent1"/>
                </a:gs>
              </a:gsLst>
              <a:lin ang="2700000" scaled="1"/>
            </a:gra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pPr marL="279400" indent="-279400" algn="ctr" defTabSz="876300">
                <a:defRPr/>
              </a:pPr>
              <a:endParaRPr lang="en-US" sz="1600">
                <a:solidFill>
                  <a:schemeClr val="bg1"/>
                </a:solidFill>
              </a:endParaRPr>
            </a:p>
          </p:txBody>
        </p:sp>
        <p:sp>
          <p:nvSpPr>
            <p:cNvPr id="9237" name="Line 8">
              <a:extLst>
                <a:ext uri="{FF2B5EF4-FFF2-40B4-BE49-F238E27FC236}">
                  <a16:creationId xmlns:a16="http://schemas.microsoft.com/office/drawing/2014/main" id="{561EE809-5930-E739-9234-D530E8581EE1}"/>
                </a:ext>
              </a:extLst>
            </p:cNvPr>
            <p:cNvSpPr>
              <a:spLocks noChangeShapeType="1"/>
            </p:cNvSpPr>
            <p:nvPr/>
          </p:nvSpPr>
          <p:spPr bwMode="auto">
            <a:xfrm flipV="1">
              <a:off x="2201" y="1248"/>
              <a:ext cx="666" cy="2688"/>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238" name="Line 9">
              <a:extLst>
                <a:ext uri="{FF2B5EF4-FFF2-40B4-BE49-F238E27FC236}">
                  <a16:creationId xmlns:a16="http://schemas.microsoft.com/office/drawing/2014/main" id="{4A835192-ABC5-CED6-2693-548A9D0D300E}"/>
                </a:ext>
              </a:extLst>
            </p:cNvPr>
            <p:cNvSpPr>
              <a:spLocks noChangeShapeType="1"/>
            </p:cNvSpPr>
            <p:nvPr/>
          </p:nvSpPr>
          <p:spPr bwMode="auto">
            <a:xfrm flipH="1" flipV="1">
              <a:off x="288" y="1248"/>
              <a:ext cx="731" cy="2688"/>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89136" name="Oval 16">
              <a:extLst>
                <a:ext uri="{FF2B5EF4-FFF2-40B4-BE49-F238E27FC236}">
                  <a16:creationId xmlns:a16="http://schemas.microsoft.com/office/drawing/2014/main" id="{BC9A193F-D055-8033-90DA-EE604B8E8635}"/>
                </a:ext>
              </a:extLst>
            </p:cNvPr>
            <p:cNvSpPr>
              <a:spLocks noChangeArrowheads="1"/>
            </p:cNvSpPr>
            <p:nvPr/>
          </p:nvSpPr>
          <p:spPr bwMode="auto">
            <a:xfrm>
              <a:off x="1019" y="3792"/>
              <a:ext cx="1182" cy="311"/>
            </a:xfrm>
            <a:prstGeom prst="ellipse">
              <a:avLst/>
            </a:prstGeom>
            <a:gradFill rotWithShape="0">
              <a:gsLst>
                <a:gs pos="0">
                  <a:schemeClr val="accent1"/>
                </a:gs>
                <a:gs pos="50000">
                  <a:schemeClr val="accent1">
                    <a:gamma/>
                    <a:tint val="0"/>
                    <a:invGamma/>
                  </a:schemeClr>
                </a:gs>
                <a:gs pos="100000">
                  <a:schemeClr val="accent1"/>
                </a:gs>
              </a:gsLst>
              <a:lin ang="2700000" scaled="1"/>
            </a:gra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pPr marL="279400" indent="-279400" algn="ctr" defTabSz="876300">
                <a:defRPr/>
              </a:pPr>
              <a:endParaRPr lang="en-US" sz="1600">
                <a:solidFill>
                  <a:schemeClr val="bg1"/>
                </a:solidFill>
              </a:endParaRPr>
            </a:p>
          </p:txBody>
        </p:sp>
      </p:grpSp>
      <p:sp>
        <p:nvSpPr>
          <p:cNvPr id="9219" name="Rectangle 5">
            <a:extLst>
              <a:ext uri="{FF2B5EF4-FFF2-40B4-BE49-F238E27FC236}">
                <a16:creationId xmlns:a16="http://schemas.microsoft.com/office/drawing/2014/main" id="{FD5520A9-5491-C24F-0E23-08B9F2DDD10E}"/>
              </a:ext>
            </a:extLst>
          </p:cNvPr>
          <p:cNvSpPr>
            <a:spLocks noGrp="1" noChangeArrowheads="1"/>
          </p:cNvSpPr>
          <p:nvPr>
            <p:ph type="title"/>
          </p:nvPr>
        </p:nvSpPr>
        <p:spPr/>
        <p:txBody>
          <a:bodyPr>
            <a:normAutofit/>
          </a:bodyPr>
          <a:lstStyle/>
          <a:p>
            <a:r>
              <a:rPr lang="en-US" altLang="en-US" dirty="0"/>
              <a:t>Title</a:t>
            </a:r>
          </a:p>
        </p:txBody>
      </p:sp>
      <p:sp>
        <p:nvSpPr>
          <p:cNvPr id="9220" name="Rectangle 2">
            <a:extLst>
              <a:ext uri="{FF2B5EF4-FFF2-40B4-BE49-F238E27FC236}">
                <a16:creationId xmlns:a16="http://schemas.microsoft.com/office/drawing/2014/main" id="{98FB8494-0B1F-BAA4-24FC-67A57DA1675A}"/>
              </a:ext>
            </a:extLst>
          </p:cNvPr>
          <p:cNvSpPr>
            <a:spLocks noChangeArrowheads="1"/>
          </p:cNvSpPr>
          <p:nvPr/>
        </p:nvSpPr>
        <p:spPr bwMode="auto">
          <a:xfrm>
            <a:off x="6019800" y="1447801"/>
            <a:ext cx="1905000" cy="5206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spAutoFit/>
          </a:bodyPr>
          <a:lstStyle>
            <a:lvl1pPr indent="6350">
              <a:defRPr sz="2400" i="1" baseline="30000">
                <a:solidFill>
                  <a:schemeClr val="tx1"/>
                </a:solidFill>
                <a:latin typeface="Arial" panose="020B0604020202020204" pitchFamily="34" charset="0"/>
              </a:defRPr>
            </a:lvl1pPr>
            <a:lvl2pPr marL="742950" indent="-285750">
              <a:defRPr sz="2400" i="1" baseline="30000">
                <a:solidFill>
                  <a:schemeClr val="tx1"/>
                </a:solidFill>
                <a:latin typeface="Arial" panose="020B0604020202020204" pitchFamily="34" charset="0"/>
              </a:defRPr>
            </a:lvl2pPr>
            <a:lvl3pPr marL="1143000" indent="-228600">
              <a:defRPr sz="2400" i="1" baseline="30000">
                <a:solidFill>
                  <a:schemeClr val="tx1"/>
                </a:solidFill>
                <a:latin typeface="Arial" panose="020B0604020202020204" pitchFamily="34" charset="0"/>
              </a:defRPr>
            </a:lvl3pPr>
            <a:lvl4pPr marL="1600200" indent="-228600">
              <a:defRPr sz="2400" i="1" baseline="30000">
                <a:solidFill>
                  <a:schemeClr val="tx1"/>
                </a:solidFill>
                <a:latin typeface="Arial" panose="020B0604020202020204" pitchFamily="34" charset="0"/>
              </a:defRPr>
            </a:lvl4pPr>
            <a:lvl5pPr marL="2057400" indent="-228600">
              <a:defRPr sz="2400" i="1" baseline="30000">
                <a:solidFill>
                  <a:schemeClr val="tx1"/>
                </a:solidFill>
                <a:latin typeface="Arial" panose="020B0604020202020204" pitchFamily="34" charset="0"/>
              </a:defRPr>
            </a:lvl5pPr>
            <a:lvl6pPr marL="25146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6pPr>
            <a:lvl7pPr marL="29718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7pPr>
            <a:lvl8pPr marL="34290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8pPr>
            <a:lvl9pPr marL="38862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9pPr>
          </a:lstStyle>
          <a:p>
            <a:r>
              <a:rPr lang="en-US" altLang="en-US" sz="1400" b="1" baseline="0" dirty="0"/>
              <a:t>Possible X Target Segments</a:t>
            </a:r>
          </a:p>
        </p:txBody>
      </p:sp>
      <p:sp>
        <p:nvSpPr>
          <p:cNvPr id="9221" name="Rectangle 3">
            <a:extLst>
              <a:ext uri="{FF2B5EF4-FFF2-40B4-BE49-F238E27FC236}">
                <a16:creationId xmlns:a16="http://schemas.microsoft.com/office/drawing/2014/main" id="{65784536-8328-44DB-0847-945B7C2ECF59}"/>
              </a:ext>
            </a:extLst>
          </p:cNvPr>
          <p:cNvSpPr>
            <a:spLocks noChangeArrowheads="1"/>
          </p:cNvSpPr>
          <p:nvPr/>
        </p:nvSpPr>
        <p:spPr bwMode="auto">
          <a:xfrm>
            <a:off x="6046788" y="3619501"/>
            <a:ext cx="2182812" cy="5206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spAutoFit/>
          </a:bodyPr>
          <a:lstStyle>
            <a:lvl1pPr indent="6350">
              <a:defRPr sz="2400" i="1" baseline="30000">
                <a:solidFill>
                  <a:schemeClr val="tx1"/>
                </a:solidFill>
                <a:latin typeface="Arial" panose="020B0604020202020204" pitchFamily="34" charset="0"/>
              </a:defRPr>
            </a:lvl1pPr>
            <a:lvl2pPr marL="742950" indent="-285750">
              <a:defRPr sz="2400" i="1" baseline="30000">
                <a:solidFill>
                  <a:schemeClr val="tx1"/>
                </a:solidFill>
                <a:latin typeface="Arial" panose="020B0604020202020204" pitchFamily="34" charset="0"/>
              </a:defRPr>
            </a:lvl2pPr>
            <a:lvl3pPr marL="1143000" indent="-228600">
              <a:defRPr sz="2400" i="1" baseline="30000">
                <a:solidFill>
                  <a:schemeClr val="tx1"/>
                </a:solidFill>
                <a:latin typeface="Arial" panose="020B0604020202020204" pitchFamily="34" charset="0"/>
              </a:defRPr>
            </a:lvl3pPr>
            <a:lvl4pPr marL="1600200" indent="-228600">
              <a:defRPr sz="2400" i="1" baseline="30000">
                <a:solidFill>
                  <a:schemeClr val="tx1"/>
                </a:solidFill>
                <a:latin typeface="Arial" panose="020B0604020202020204" pitchFamily="34" charset="0"/>
              </a:defRPr>
            </a:lvl4pPr>
            <a:lvl5pPr marL="2057400" indent="-228600">
              <a:defRPr sz="2400" i="1" baseline="30000">
                <a:solidFill>
                  <a:schemeClr val="tx1"/>
                </a:solidFill>
                <a:latin typeface="Arial" panose="020B0604020202020204" pitchFamily="34" charset="0"/>
              </a:defRPr>
            </a:lvl5pPr>
            <a:lvl6pPr marL="25146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6pPr>
            <a:lvl7pPr marL="29718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7pPr>
            <a:lvl8pPr marL="34290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8pPr>
            <a:lvl9pPr marL="38862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9pPr>
          </a:lstStyle>
          <a:p>
            <a:pPr>
              <a:spcBef>
                <a:spcPct val="0"/>
              </a:spcBef>
            </a:pPr>
            <a:r>
              <a:rPr lang="en-US" altLang="en-US" sz="1400" b="1" baseline="0" dirty="0"/>
              <a:t>Likely X Target Customers</a:t>
            </a:r>
          </a:p>
        </p:txBody>
      </p:sp>
      <p:sp>
        <p:nvSpPr>
          <p:cNvPr id="9222" name="Rectangle 10">
            <a:extLst>
              <a:ext uri="{FF2B5EF4-FFF2-40B4-BE49-F238E27FC236}">
                <a16:creationId xmlns:a16="http://schemas.microsoft.com/office/drawing/2014/main" id="{37A7A780-685C-AFDC-5584-DF21C082D9E7}"/>
              </a:ext>
            </a:extLst>
          </p:cNvPr>
          <p:cNvSpPr>
            <a:spLocks noChangeArrowheads="1"/>
          </p:cNvSpPr>
          <p:nvPr/>
        </p:nvSpPr>
        <p:spPr bwMode="auto">
          <a:xfrm>
            <a:off x="2438400" y="2673351"/>
            <a:ext cx="2592388" cy="466725"/>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spAutoFit/>
          </a:bodyPr>
          <a:lstStyle>
            <a:lvl1pPr>
              <a:defRPr sz="2400" i="1" baseline="30000">
                <a:solidFill>
                  <a:schemeClr val="tx1"/>
                </a:solidFill>
                <a:latin typeface="Arial" panose="020B0604020202020204" pitchFamily="34" charset="0"/>
              </a:defRPr>
            </a:lvl1pPr>
            <a:lvl2pPr marL="742950" indent="-285750">
              <a:defRPr sz="2400" i="1" baseline="30000">
                <a:solidFill>
                  <a:schemeClr val="tx1"/>
                </a:solidFill>
                <a:latin typeface="Arial" panose="020B0604020202020204" pitchFamily="34" charset="0"/>
              </a:defRPr>
            </a:lvl2pPr>
            <a:lvl3pPr marL="1143000" indent="-228600">
              <a:defRPr sz="2400" i="1" baseline="30000">
                <a:solidFill>
                  <a:schemeClr val="tx1"/>
                </a:solidFill>
                <a:latin typeface="Arial" panose="020B0604020202020204" pitchFamily="34" charset="0"/>
              </a:defRPr>
            </a:lvl3pPr>
            <a:lvl4pPr marL="1600200" indent="-228600">
              <a:defRPr sz="2400" i="1" baseline="30000">
                <a:solidFill>
                  <a:schemeClr val="tx1"/>
                </a:solidFill>
                <a:latin typeface="Arial" panose="020B0604020202020204" pitchFamily="34" charset="0"/>
              </a:defRPr>
            </a:lvl4pPr>
            <a:lvl5pPr marL="2057400" indent="-228600">
              <a:defRPr sz="2400" i="1" baseline="30000">
                <a:solidFill>
                  <a:schemeClr val="tx1"/>
                </a:solidFill>
                <a:latin typeface="Arial" panose="020B0604020202020204" pitchFamily="34" charset="0"/>
              </a:defRPr>
            </a:lvl5pPr>
            <a:lvl6pPr marL="25146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6pPr>
            <a:lvl7pPr marL="29718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7pPr>
            <a:lvl8pPr marL="34290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8pPr>
            <a:lvl9pPr marL="38862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9pPr>
          </a:lstStyle>
          <a:p>
            <a:pPr algn="ctr"/>
            <a:r>
              <a:rPr lang="en-US" altLang="en-US" sz="1200" baseline="0"/>
              <a:t>Select key target segments that have greatest market potential</a:t>
            </a:r>
          </a:p>
        </p:txBody>
      </p:sp>
      <p:sp>
        <p:nvSpPr>
          <p:cNvPr id="9223" name="Rectangle 11">
            <a:extLst>
              <a:ext uri="{FF2B5EF4-FFF2-40B4-BE49-F238E27FC236}">
                <a16:creationId xmlns:a16="http://schemas.microsoft.com/office/drawing/2014/main" id="{4C0D24F5-843C-1BCE-F7C5-C90005437E95}"/>
              </a:ext>
            </a:extLst>
          </p:cNvPr>
          <p:cNvSpPr>
            <a:spLocks noChangeArrowheads="1"/>
          </p:cNvSpPr>
          <p:nvPr/>
        </p:nvSpPr>
        <p:spPr bwMode="auto">
          <a:xfrm>
            <a:off x="2971800" y="4495801"/>
            <a:ext cx="1524000" cy="1196975"/>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spAutoFit/>
          </a:bodyPr>
          <a:lstStyle>
            <a:lvl1pPr>
              <a:defRPr sz="2400" i="1" baseline="30000">
                <a:solidFill>
                  <a:schemeClr val="tx1"/>
                </a:solidFill>
                <a:latin typeface="Arial" panose="020B0604020202020204" pitchFamily="34" charset="0"/>
              </a:defRPr>
            </a:lvl1pPr>
            <a:lvl2pPr marL="742950" indent="-285750">
              <a:defRPr sz="2400" i="1" baseline="30000">
                <a:solidFill>
                  <a:schemeClr val="tx1"/>
                </a:solidFill>
                <a:latin typeface="Arial" panose="020B0604020202020204" pitchFamily="34" charset="0"/>
              </a:defRPr>
            </a:lvl2pPr>
            <a:lvl3pPr marL="1143000" indent="-228600">
              <a:defRPr sz="2400" i="1" baseline="30000">
                <a:solidFill>
                  <a:schemeClr val="tx1"/>
                </a:solidFill>
                <a:latin typeface="Arial" panose="020B0604020202020204" pitchFamily="34" charset="0"/>
              </a:defRPr>
            </a:lvl3pPr>
            <a:lvl4pPr marL="1600200" indent="-228600">
              <a:defRPr sz="2400" i="1" baseline="30000">
                <a:solidFill>
                  <a:schemeClr val="tx1"/>
                </a:solidFill>
                <a:latin typeface="Arial" panose="020B0604020202020204" pitchFamily="34" charset="0"/>
              </a:defRPr>
            </a:lvl4pPr>
            <a:lvl5pPr marL="2057400" indent="-228600">
              <a:defRPr sz="2400" i="1" baseline="30000">
                <a:solidFill>
                  <a:schemeClr val="tx1"/>
                </a:solidFill>
                <a:latin typeface="Arial" panose="020B0604020202020204" pitchFamily="34" charset="0"/>
              </a:defRPr>
            </a:lvl5pPr>
            <a:lvl6pPr marL="25146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6pPr>
            <a:lvl7pPr marL="29718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7pPr>
            <a:lvl8pPr marL="34290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8pPr>
            <a:lvl9pPr marL="38862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9pPr>
          </a:lstStyle>
          <a:p>
            <a:pPr algn="ctr"/>
            <a:r>
              <a:rPr lang="en-US" altLang="en-US" sz="1200" baseline="0"/>
              <a:t>Select companies to interview based on tiering, location, and fit with preliminary set of market propositions</a:t>
            </a:r>
          </a:p>
        </p:txBody>
      </p:sp>
      <p:sp>
        <p:nvSpPr>
          <p:cNvPr id="9224" name="Line 12">
            <a:extLst>
              <a:ext uri="{FF2B5EF4-FFF2-40B4-BE49-F238E27FC236}">
                <a16:creationId xmlns:a16="http://schemas.microsoft.com/office/drawing/2014/main" id="{EE71E48B-6CEF-4921-5AD8-8620D96588C4}"/>
              </a:ext>
            </a:extLst>
          </p:cNvPr>
          <p:cNvSpPr>
            <a:spLocks noChangeShapeType="1"/>
          </p:cNvSpPr>
          <p:nvPr/>
        </p:nvSpPr>
        <p:spPr bwMode="auto">
          <a:xfrm>
            <a:off x="5638800" y="1828800"/>
            <a:ext cx="363538" cy="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225" name="Line 13">
            <a:extLst>
              <a:ext uri="{FF2B5EF4-FFF2-40B4-BE49-F238E27FC236}">
                <a16:creationId xmlns:a16="http://schemas.microsoft.com/office/drawing/2014/main" id="{45C9068C-C15B-8196-870C-05A302A3008B}"/>
              </a:ext>
            </a:extLst>
          </p:cNvPr>
          <p:cNvSpPr>
            <a:spLocks noChangeShapeType="1"/>
          </p:cNvSpPr>
          <p:nvPr/>
        </p:nvSpPr>
        <p:spPr bwMode="auto">
          <a:xfrm>
            <a:off x="5218114" y="3860800"/>
            <a:ext cx="808037" cy="1270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226" name="Line 14">
            <a:extLst>
              <a:ext uri="{FF2B5EF4-FFF2-40B4-BE49-F238E27FC236}">
                <a16:creationId xmlns:a16="http://schemas.microsoft.com/office/drawing/2014/main" id="{92958E33-7B40-7248-6C9E-2E67EEFFC5EA}"/>
              </a:ext>
            </a:extLst>
          </p:cNvPr>
          <p:cNvSpPr>
            <a:spLocks noChangeShapeType="1"/>
          </p:cNvSpPr>
          <p:nvPr/>
        </p:nvSpPr>
        <p:spPr bwMode="auto">
          <a:xfrm>
            <a:off x="4876801" y="6146800"/>
            <a:ext cx="1127125" cy="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227" name="Text Box 15">
            <a:extLst>
              <a:ext uri="{FF2B5EF4-FFF2-40B4-BE49-F238E27FC236}">
                <a16:creationId xmlns:a16="http://schemas.microsoft.com/office/drawing/2014/main" id="{627CF67F-BA8A-EE7D-FD2A-5FAF5FC9E5F4}"/>
              </a:ext>
            </a:extLst>
          </p:cNvPr>
          <p:cNvSpPr txBox="1">
            <a:spLocks noChangeArrowheads="1"/>
          </p:cNvSpPr>
          <p:nvPr/>
        </p:nvSpPr>
        <p:spPr bwMode="auto">
          <a:xfrm>
            <a:off x="3221038" y="3692525"/>
            <a:ext cx="969962" cy="2746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9" tIns="45714" rIns="91429" bIns="45714">
            <a:spAutoFit/>
          </a:bodyPr>
          <a:lstStyle>
            <a:lvl1pPr>
              <a:defRPr sz="2400" i="1" baseline="30000">
                <a:solidFill>
                  <a:schemeClr val="tx1"/>
                </a:solidFill>
                <a:latin typeface="Arial" panose="020B0604020202020204" pitchFamily="34" charset="0"/>
              </a:defRPr>
            </a:lvl1pPr>
            <a:lvl2pPr marL="742950" indent="-285750">
              <a:defRPr sz="2400" i="1" baseline="30000">
                <a:solidFill>
                  <a:schemeClr val="tx1"/>
                </a:solidFill>
                <a:latin typeface="Arial" panose="020B0604020202020204" pitchFamily="34" charset="0"/>
              </a:defRPr>
            </a:lvl2pPr>
            <a:lvl3pPr marL="1143000" indent="-228600">
              <a:defRPr sz="2400" i="1" baseline="30000">
                <a:solidFill>
                  <a:schemeClr val="tx1"/>
                </a:solidFill>
                <a:latin typeface="Arial" panose="020B0604020202020204" pitchFamily="34" charset="0"/>
              </a:defRPr>
            </a:lvl3pPr>
            <a:lvl4pPr marL="1600200" indent="-228600">
              <a:defRPr sz="2400" i="1" baseline="30000">
                <a:solidFill>
                  <a:schemeClr val="tx1"/>
                </a:solidFill>
                <a:latin typeface="Arial" panose="020B0604020202020204" pitchFamily="34" charset="0"/>
              </a:defRPr>
            </a:lvl4pPr>
            <a:lvl5pPr marL="2057400" indent="-228600">
              <a:defRPr sz="2400" i="1" baseline="30000">
                <a:solidFill>
                  <a:schemeClr val="tx1"/>
                </a:solidFill>
                <a:latin typeface="Arial" panose="020B0604020202020204" pitchFamily="34" charset="0"/>
              </a:defRPr>
            </a:lvl5pPr>
            <a:lvl6pPr marL="25146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6pPr>
            <a:lvl7pPr marL="29718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7pPr>
            <a:lvl8pPr marL="34290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8pPr>
            <a:lvl9pPr marL="38862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9pPr>
          </a:lstStyle>
          <a:p>
            <a:pPr algn="ctr"/>
            <a:r>
              <a:rPr lang="en-US" altLang="en-US" sz="1200" i="0" baseline="0"/>
              <a:t>5 segments</a:t>
            </a:r>
          </a:p>
        </p:txBody>
      </p:sp>
      <p:sp>
        <p:nvSpPr>
          <p:cNvPr id="9228" name="Text Box 17">
            <a:extLst>
              <a:ext uri="{FF2B5EF4-FFF2-40B4-BE49-F238E27FC236}">
                <a16:creationId xmlns:a16="http://schemas.microsoft.com/office/drawing/2014/main" id="{92A7B943-3D21-1C95-277C-F42829C58D3F}"/>
              </a:ext>
            </a:extLst>
          </p:cNvPr>
          <p:cNvSpPr txBox="1">
            <a:spLocks noChangeArrowheads="1"/>
          </p:cNvSpPr>
          <p:nvPr/>
        </p:nvSpPr>
        <p:spPr bwMode="auto">
          <a:xfrm>
            <a:off x="3200401" y="5975350"/>
            <a:ext cx="1128713" cy="2746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9" tIns="45714" rIns="91429" bIns="45714">
            <a:spAutoFit/>
          </a:bodyPr>
          <a:lstStyle>
            <a:lvl1pPr>
              <a:defRPr sz="2400" i="1" baseline="30000">
                <a:solidFill>
                  <a:schemeClr val="tx1"/>
                </a:solidFill>
                <a:latin typeface="Arial" panose="020B0604020202020204" pitchFamily="34" charset="0"/>
              </a:defRPr>
            </a:lvl1pPr>
            <a:lvl2pPr marL="742950" indent="-285750">
              <a:defRPr sz="2400" i="1" baseline="30000">
                <a:solidFill>
                  <a:schemeClr val="tx1"/>
                </a:solidFill>
                <a:latin typeface="Arial" panose="020B0604020202020204" pitchFamily="34" charset="0"/>
              </a:defRPr>
            </a:lvl2pPr>
            <a:lvl3pPr marL="1143000" indent="-228600">
              <a:defRPr sz="2400" i="1" baseline="30000">
                <a:solidFill>
                  <a:schemeClr val="tx1"/>
                </a:solidFill>
                <a:latin typeface="Arial" panose="020B0604020202020204" pitchFamily="34" charset="0"/>
              </a:defRPr>
            </a:lvl3pPr>
            <a:lvl4pPr marL="1600200" indent="-228600">
              <a:defRPr sz="2400" i="1" baseline="30000">
                <a:solidFill>
                  <a:schemeClr val="tx1"/>
                </a:solidFill>
                <a:latin typeface="Arial" panose="020B0604020202020204" pitchFamily="34" charset="0"/>
              </a:defRPr>
            </a:lvl4pPr>
            <a:lvl5pPr marL="2057400" indent="-228600">
              <a:defRPr sz="2400" i="1" baseline="30000">
                <a:solidFill>
                  <a:schemeClr val="tx1"/>
                </a:solidFill>
                <a:latin typeface="Arial" panose="020B0604020202020204" pitchFamily="34" charset="0"/>
              </a:defRPr>
            </a:lvl5pPr>
            <a:lvl6pPr marL="25146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6pPr>
            <a:lvl7pPr marL="29718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7pPr>
            <a:lvl8pPr marL="34290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8pPr>
            <a:lvl9pPr marL="38862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9pPr>
          </a:lstStyle>
          <a:p>
            <a:pPr algn="ctr"/>
            <a:r>
              <a:rPr lang="en-US" altLang="en-US" sz="1200" i="0" baseline="0"/>
              <a:t>45 companies</a:t>
            </a:r>
          </a:p>
        </p:txBody>
      </p:sp>
      <p:sp>
        <p:nvSpPr>
          <p:cNvPr id="9229" name="Text Box 18">
            <a:extLst>
              <a:ext uri="{FF2B5EF4-FFF2-40B4-BE49-F238E27FC236}">
                <a16:creationId xmlns:a16="http://schemas.microsoft.com/office/drawing/2014/main" id="{17E1CC44-03D6-1C28-395B-FD5080247A41}"/>
              </a:ext>
            </a:extLst>
          </p:cNvPr>
          <p:cNvSpPr txBox="1">
            <a:spLocks noChangeArrowheads="1"/>
          </p:cNvSpPr>
          <p:nvPr/>
        </p:nvSpPr>
        <p:spPr bwMode="auto">
          <a:xfrm>
            <a:off x="2971800" y="1630364"/>
            <a:ext cx="1716088" cy="2746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4" rIns="91429" bIns="45714">
            <a:spAutoFit/>
          </a:bodyPr>
          <a:lstStyle>
            <a:lvl1pPr>
              <a:defRPr sz="2400" i="1" baseline="30000">
                <a:solidFill>
                  <a:schemeClr val="tx1"/>
                </a:solidFill>
                <a:latin typeface="Arial" panose="020B0604020202020204" pitchFamily="34" charset="0"/>
              </a:defRPr>
            </a:lvl1pPr>
            <a:lvl2pPr marL="742950" indent="-285750">
              <a:defRPr sz="2400" i="1" baseline="30000">
                <a:solidFill>
                  <a:schemeClr val="tx1"/>
                </a:solidFill>
                <a:latin typeface="Arial" panose="020B0604020202020204" pitchFamily="34" charset="0"/>
              </a:defRPr>
            </a:lvl2pPr>
            <a:lvl3pPr marL="1143000" indent="-228600">
              <a:defRPr sz="2400" i="1" baseline="30000">
                <a:solidFill>
                  <a:schemeClr val="tx1"/>
                </a:solidFill>
                <a:latin typeface="Arial" panose="020B0604020202020204" pitchFamily="34" charset="0"/>
              </a:defRPr>
            </a:lvl3pPr>
            <a:lvl4pPr marL="1600200" indent="-228600">
              <a:defRPr sz="2400" i="1" baseline="30000">
                <a:solidFill>
                  <a:schemeClr val="tx1"/>
                </a:solidFill>
                <a:latin typeface="Arial" panose="020B0604020202020204" pitchFamily="34" charset="0"/>
              </a:defRPr>
            </a:lvl4pPr>
            <a:lvl5pPr marL="2057400" indent="-228600">
              <a:defRPr sz="2400" i="1" baseline="30000">
                <a:solidFill>
                  <a:schemeClr val="tx1"/>
                </a:solidFill>
                <a:latin typeface="Arial" panose="020B0604020202020204" pitchFamily="34" charset="0"/>
              </a:defRPr>
            </a:lvl5pPr>
            <a:lvl6pPr marL="25146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6pPr>
            <a:lvl7pPr marL="29718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7pPr>
            <a:lvl8pPr marL="34290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8pPr>
            <a:lvl9pPr marL="38862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9pPr>
          </a:lstStyle>
          <a:p>
            <a:pPr algn="ctr"/>
            <a:r>
              <a:rPr lang="en-US" altLang="en-US" sz="1200" i="0" baseline="0"/>
              <a:t>All potential segments</a:t>
            </a:r>
          </a:p>
        </p:txBody>
      </p:sp>
      <p:sp>
        <p:nvSpPr>
          <p:cNvPr id="9230" name="Rectangle 24">
            <a:extLst>
              <a:ext uri="{FF2B5EF4-FFF2-40B4-BE49-F238E27FC236}">
                <a16:creationId xmlns:a16="http://schemas.microsoft.com/office/drawing/2014/main" id="{87214F58-F5EC-99B1-422F-E12AE9F71954}"/>
              </a:ext>
            </a:extLst>
          </p:cNvPr>
          <p:cNvSpPr>
            <a:spLocks noChangeArrowheads="1"/>
          </p:cNvSpPr>
          <p:nvPr/>
        </p:nvSpPr>
        <p:spPr bwMode="auto">
          <a:xfrm>
            <a:off x="5943601" y="5292726"/>
            <a:ext cx="2251075" cy="10438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spAutoFit/>
          </a:bodyPr>
          <a:lstStyle>
            <a:lvl1pPr marL="114300" indent="-114300">
              <a:defRPr sz="2400" i="1" baseline="30000">
                <a:solidFill>
                  <a:schemeClr val="tx1"/>
                </a:solidFill>
                <a:latin typeface="Arial" panose="020B0604020202020204" pitchFamily="34" charset="0"/>
              </a:defRPr>
            </a:lvl1pPr>
            <a:lvl2pPr marL="742950" indent="-285750">
              <a:defRPr sz="2400" i="1" baseline="30000">
                <a:solidFill>
                  <a:schemeClr val="tx1"/>
                </a:solidFill>
                <a:latin typeface="Arial" panose="020B0604020202020204" pitchFamily="34" charset="0"/>
              </a:defRPr>
            </a:lvl2pPr>
            <a:lvl3pPr marL="1143000" indent="-228600">
              <a:defRPr sz="2400" i="1" baseline="30000">
                <a:solidFill>
                  <a:schemeClr val="tx1"/>
                </a:solidFill>
                <a:latin typeface="Arial" panose="020B0604020202020204" pitchFamily="34" charset="0"/>
              </a:defRPr>
            </a:lvl3pPr>
            <a:lvl4pPr marL="1600200" indent="-228600">
              <a:defRPr sz="2400" i="1" baseline="30000">
                <a:solidFill>
                  <a:schemeClr val="tx1"/>
                </a:solidFill>
                <a:latin typeface="Arial" panose="020B0604020202020204" pitchFamily="34" charset="0"/>
              </a:defRPr>
            </a:lvl4pPr>
            <a:lvl5pPr marL="2057400" indent="-228600">
              <a:defRPr sz="2400" i="1" baseline="30000">
                <a:solidFill>
                  <a:schemeClr val="tx1"/>
                </a:solidFill>
                <a:latin typeface="Arial" panose="020B0604020202020204" pitchFamily="34" charset="0"/>
              </a:defRPr>
            </a:lvl5pPr>
            <a:lvl6pPr marL="25146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6pPr>
            <a:lvl7pPr marL="29718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7pPr>
            <a:lvl8pPr marL="34290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8pPr>
            <a:lvl9pPr marL="38862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9pPr>
          </a:lstStyle>
          <a:p>
            <a:r>
              <a:rPr lang="en-US" altLang="en-US" sz="1400" b="1" baseline="0"/>
              <a:t>Customers Interviewed</a:t>
            </a:r>
            <a:endParaRPr lang="en-US" altLang="en-US" sz="1400" baseline="0"/>
          </a:p>
          <a:p>
            <a:pPr>
              <a:spcBef>
                <a:spcPct val="0"/>
              </a:spcBef>
              <a:buClr>
                <a:schemeClr val="tx1"/>
              </a:buClr>
              <a:buFontTx/>
              <a:buChar char="•"/>
            </a:pPr>
            <a:r>
              <a:rPr lang="en-US" altLang="en-US" sz="1200" baseline="0"/>
              <a:t>5 segments, 5 companies each in the US and Canada</a:t>
            </a:r>
          </a:p>
          <a:p>
            <a:pPr>
              <a:spcBef>
                <a:spcPct val="0"/>
              </a:spcBef>
              <a:buClr>
                <a:schemeClr val="tx1"/>
              </a:buClr>
              <a:buFontTx/>
              <a:buChar char="•"/>
            </a:pPr>
            <a:r>
              <a:rPr lang="en-US" altLang="en-US" sz="1200" baseline="0"/>
              <a:t>10 interviews in each of the 2 international markets</a:t>
            </a:r>
            <a:endParaRPr lang="en-US" altLang="en-US" sz="1600" baseline="0"/>
          </a:p>
        </p:txBody>
      </p:sp>
      <p:grpSp>
        <p:nvGrpSpPr>
          <p:cNvPr id="9231" name="Group 29">
            <a:extLst>
              <a:ext uri="{FF2B5EF4-FFF2-40B4-BE49-F238E27FC236}">
                <a16:creationId xmlns:a16="http://schemas.microsoft.com/office/drawing/2014/main" id="{28B345D0-3A35-D274-7074-20769D2A8611}"/>
              </a:ext>
            </a:extLst>
          </p:cNvPr>
          <p:cNvGrpSpPr>
            <a:grpSpLocks/>
          </p:cNvGrpSpPr>
          <p:nvPr/>
        </p:nvGrpSpPr>
        <p:grpSpPr bwMode="auto">
          <a:xfrm>
            <a:off x="8153400" y="1981200"/>
            <a:ext cx="2286000" cy="3505200"/>
            <a:chOff x="4176" y="768"/>
            <a:chExt cx="1440" cy="2208"/>
          </a:xfrm>
        </p:grpSpPr>
        <p:sp>
          <p:nvSpPr>
            <p:cNvPr id="389147" name="Rectangle 27">
              <a:extLst>
                <a:ext uri="{FF2B5EF4-FFF2-40B4-BE49-F238E27FC236}">
                  <a16:creationId xmlns:a16="http://schemas.microsoft.com/office/drawing/2014/main" id="{209771CB-F762-4E64-1F4D-354F91CCA309}"/>
                </a:ext>
              </a:extLst>
            </p:cNvPr>
            <p:cNvSpPr>
              <a:spLocks noChangeArrowheads="1"/>
            </p:cNvSpPr>
            <p:nvPr/>
          </p:nvSpPr>
          <p:spPr bwMode="auto">
            <a:xfrm>
              <a:off x="4176" y="768"/>
              <a:ext cx="1440" cy="2208"/>
            </a:xfrm>
            <a:prstGeom prst="rect">
              <a:avLst/>
            </a:prstGeom>
            <a:gradFill rotWithShape="0">
              <a:gsLst>
                <a:gs pos="0">
                  <a:schemeClr val="hlink"/>
                </a:gs>
                <a:gs pos="100000">
                  <a:schemeClr val="hlink">
                    <a:gamma/>
                    <a:tint val="0"/>
                    <a:invGamma/>
                  </a:schemeClr>
                </a:gs>
              </a:gsLst>
              <a:lin ang="2700000" scaled="1"/>
            </a:gradFill>
            <a:ln w="12700">
              <a:solidFill>
                <a:schemeClr val="tx1"/>
              </a:solidFill>
              <a:miter lim="800000"/>
              <a:headEnd/>
              <a:tailEnd/>
            </a:ln>
            <a:effectLst>
              <a:outerShdw dist="107763" dir="2700000" algn="ctr" rotWithShape="0">
                <a:schemeClr val="hlink"/>
              </a:outerShdw>
            </a:effectLst>
          </p:spPr>
          <p:txBody>
            <a:bodyPr wrap="none" anchor="ctr"/>
            <a:lstStyle/>
            <a:p>
              <a:pPr>
                <a:defRPr/>
              </a:pPr>
              <a:endParaRPr lang="en-US"/>
            </a:p>
          </p:txBody>
        </p:sp>
        <p:sp>
          <p:nvSpPr>
            <p:cNvPr id="9233" name="Rectangle 4">
              <a:extLst>
                <a:ext uri="{FF2B5EF4-FFF2-40B4-BE49-F238E27FC236}">
                  <a16:creationId xmlns:a16="http://schemas.microsoft.com/office/drawing/2014/main" id="{91DB0FA4-E705-D8F6-B8DB-EA7F17322BA0}"/>
                </a:ext>
              </a:extLst>
            </p:cNvPr>
            <p:cNvSpPr>
              <a:spLocks noChangeArrowheads="1"/>
            </p:cNvSpPr>
            <p:nvPr/>
          </p:nvSpPr>
          <p:spPr bwMode="auto">
            <a:xfrm>
              <a:off x="4176" y="768"/>
              <a:ext cx="1418" cy="735"/>
            </a:xfrm>
            <a:prstGeom prst="rect">
              <a:avLst/>
            </a:prstGeom>
            <a:noFill/>
            <a:ln>
              <a:noFill/>
            </a:ln>
            <a:effectLst/>
            <a:extLst>
              <a:ext uri="{909E8E84-426E-40DD-AFC4-6F175D3DCCD1}">
                <a14:hiddenFill xmlns:a14="http://schemas.microsoft.com/office/drawing/2010/main">
                  <a:gradFill rotWithShape="0">
                    <a:gsLst>
                      <a:gs pos="0">
                        <a:schemeClr val="hlink"/>
                      </a:gs>
                      <a:gs pos="100000">
                        <a:srgbClr val="FFFFFF"/>
                      </a:gs>
                    </a:gsLst>
                    <a:lin ang="5400000" scaled="1"/>
                  </a:gra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spAutoFit/>
            </a:bodyPr>
            <a:lstStyle>
              <a:lvl1pPr>
                <a:defRPr sz="2400" i="1" baseline="30000">
                  <a:solidFill>
                    <a:schemeClr val="tx1"/>
                  </a:solidFill>
                  <a:latin typeface="Arial" panose="020B0604020202020204" pitchFamily="34" charset="0"/>
                </a:defRPr>
              </a:lvl1pPr>
              <a:lvl2pPr marL="742950" indent="-285750">
                <a:defRPr sz="2400" i="1" baseline="30000">
                  <a:solidFill>
                    <a:schemeClr val="tx1"/>
                  </a:solidFill>
                  <a:latin typeface="Arial" panose="020B0604020202020204" pitchFamily="34" charset="0"/>
                </a:defRPr>
              </a:lvl2pPr>
              <a:lvl3pPr marL="1143000" indent="-228600">
                <a:defRPr sz="2400" i="1" baseline="30000">
                  <a:solidFill>
                    <a:schemeClr val="tx1"/>
                  </a:solidFill>
                  <a:latin typeface="Arial" panose="020B0604020202020204" pitchFamily="34" charset="0"/>
                </a:defRPr>
              </a:lvl3pPr>
              <a:lvl4pPr marL="1600200" indent="-228600">
                <a:defRPr sz="2400" i="1" baseline="30000">
                  <a:solidFill>
                    <a:schemeClr val="tx1"/>
                  </a:solidFill>
                  <a:latin typeface="Arial" panose="020B0604020202020204" pitchFamily="34" charset="0"/>
                </a:defRPr>
              </a:lvl4pPr>
              <a:lvl5pPr marL="2057400" indent="-228600">
                <a:defRPr sz="2400" i="1" baseline="30000">
                  <a:solidFill>
                    <a:schemeClr val="tx1"/>
                  </a:solidFill>
                  <a:latin typeface="Arial" panose="020B0604020202020204" pitchFamily="34" charset="0"/>
                </a:defRPr>
              </a:lvl5pPr>
              <a:lvl6pPr marL="25146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6pPr>
              <a:lvl7pPr marL="29718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7pPr>
              <a:lvl8pPr marL="34290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8pPr>
              <a:lvl9pPr marL="38862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9pPr>
            </a:lstStyle>
            <a:p>
              <a:r>
                <a:rPr lang="en-US" altLang="en-US" sz="1400" b="1" baseline="0" dirty="0"/>
                <a:t>Customer Interviews will provide information vital to the development of an effective go-to-market strategy for X</a:t>
              </a:r>
              <a:endParaRPr lang="en-US" altLang="en-US" sz="1400" baseline="0" dirty="0"/>
            </a:p>
          </p:txBody>
        </p:sp>
        <p:sp>
          <p:nvSpPr>
            <p:cNvPr id="9234" name="Rectangle 25">
              <a:extLst>
                <a:ext uri="{FF2B5EF4-FFF2-40B4-BE49-F238E27FC236}">
                  <a16:creationId xmlns:a16="http://schemas.microsoft.com/office/drawing/2014/main" id="{764A4BF7-B370-6AB3-80AE-0381C25B6135}"/>
                </a:ext>
              </a:extLst>
            </p:cNvPr>
            <p:cNvSpPr>
              <a:spLocks noChangeArrowheads="1"/>
            </p:cNvSpPr>
            <p:nvPr/>
          </p:nvSpPr>
          <p:spPr bwMode="auto">
            <a:xfrm>
              <a:off x="4176" y="1632"/>
              <a:ext cx="1418" cy="1336"/>
            </a:xfrm>
            <a:prstGeom prst="rect">
              <a:avLst/>
            </a:prstGeom>
            <a:noFill/>
            <a:ln>
              <a:noFill/>
            </a:ln>
            <a:effectLst/>
            <a:extLst>
              <a:ext uri="{909E8E84-426E-40DD-AFC4-6F175D3DCCD1}">
                <a14:hiddenFill xmlns:a14="http://schemas.microsoft.com/office/drawing/2010/main">
                  <a:gradFill rotWithShape="0">
                    <a:gsLst>
                      <a:gs pos="0">
                        <a:schemeClr val="hlink"/>
                      </a:gs>
                      <a:gs pos="100000">
                        <a:srgbClr val="FFFFFF"/>
                      </a:gs>
                    </a:gsLst>
                    <a:lin ang="5400000" scaled="1"/>
                  </a:gra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4445" rIns="90478" bIns="44445">
              <a:spAutoFit/>
            </a:bodyPr>
            <a:lstStyle>
              <a:lvl1pPr marL="114300" indent="-114300">
                <a:defRPr sz="2400" i="1" baseline="30000">
                  <a:solidFill>
                    <a:schemeClr val="tx1"/>
                  </a:solidFill>
                  <a:latin typeface="Arial" panose="020B0604020202020204" pitchFamily="34" charset="0"/>
                </a:defRPr>
              </a:lvl1pPr>
              <a:lvl2pPr marL="742950" indent="-285750">
                <a:defRPr sz="2400" i="1" baseline="30000">
                  <a:solidFill>
                    <a:schemeClr val="tx1"/>
                  </a:solidFill>
                  <a:latin typeface="Arial" panose="020B0604020202020204" pitchFamily="34" charset="0"/>
                </a:defRPr>
              </a:lvl2pPr>
              <a:lvl3pPr marL="1143000" indent="-228600">
                <a:defRPr sz="2400" i="1" baseline="30000">
                  <a:solidFill>
                    <a:schemeClr val="tx1"/>
                  </a:solidFill>
                  <a:latin typeface="Arial" panose="020B0604020202020204" pitchFamily="34" charset="0"/>
                </a:defRPr>
              </a:lvl3pPr>
              <a:lvl4pPr marL="1600200" indent="-228600">
                <a:defRPr sz="2400" i="1" baseline="30000">
                  <a:solidFill>
                    <a:schemeClr val="tx1"/>
                  </a:solidFill>
                  <a:latin typeface="Arial" panose="020B0604020202020204" pitchFamily="34" charset="0"/>
                </a:defRPr>
              </a:lvl4pPr>
              <a:lvl5pPr marL="2057400" indent="-228600">
                <a:defRPr sz="2400" i="1" baseline="30000">
                  <a:solidFill>
                    <a:schemeClr val="tx1"/>
                  </a:solidFill>
                  <a:latin typeface="Arial" panose="020B0604020202020204" pitchFamily="34" charset="0"/>
                </a:defRPr>
              </a:lvl5pPr>
              <a:lvl6pPr marL="25146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6pPr>
              <a:lvl7pPr marL="29718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7pPr>
              <a:lvl8pPr marL="34290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8pPr>
              <a:lvl9pPr marL="38862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9pPr>
            </a:lstStyle>
            <a:p>
              <a:pPr>
                <a:spcBef>
                  <a:spcPct val="0"/>
                </a:spcBef>
                <a:buClr>
                  <a:schemeClr val="tx1"/>
                </a:buClr>
                <a:buFontTx/>
                <a:buChar char="•"/>
              </a:pPr>
              <a:r>
                <a:rPr lang="en-US" altLang="en-US" sz="1200" baseline="0"/>
                <a:t>True customer needs and preferences</a:t>
              </a:r>
            </a:p>
            <a:p>
              <a:pPr>
                <a:spcBef>
                  <a:spcPct val="0"/>
                </a:spcBef>
                <a:buClr>
                  <a:schemeClr val="tx1"/>
                </a:buClr>
                <a:buFontTx/>
                <a:buChar char="•"/>
              </a:pPr>
              <a:r>
                <a:rPr lang="en-US" altLang="en-US" sz="1200" baseline="0"/>
                <a:t>Willingness to accept inherent characteristics of microturbines</a:t>
              </a:r>
            </a:p>
            <a:p>
              <a:pPr>
                <a:spcBef>
                  <a:spcPct val="0"/>
                </a:spcBef>
                <a:buClr>
                  <a:schemeClr val="tx1"/>
                </a:buClr>
                <a:buFontTx/>
                <a:buChar char="•"/>
              </a:pPr>
              <a:r>
                <a:rPr lang="en-US" altLang="en-US" sz="1200" baseline="0"/>
                <a:t>Perceived image of Ingersoll-Rand and its competitors</a:t>
              </a:r>
            </a:p>
            <a:p>
              <a:pPr>
                <a:spcBef>
                  <a:spcPct val="0"/>
                </a:spcBef>
                <a:buClr>
                  <a:schemeClr val="tx1"/>
                </a:buClr>
                <a:buFontTx/>
                <a:buChar char="•"/>
              </a:pPr>
              <a:r>
                <a:rPr lang="en-US" altLang="en-US" sz="1200" baseline="0"/>
                <a:t>Preference for owning vs leasing vs buying kWh</a:t>
              </a:r>
            </a:p>
            <a:p>
              <a:pPr>
                <a:spcBef>
                  <a:spcPct val="0"/>
                </a:spcBef>
                <a:buClr>
                  <a:schemeClr val="tx1"/>
                </a:buClr>
                <a:buFontTx/>
                <a:buChar char="•"/>
              </a:pPr>
              <a:r>
                <a:rPr lang="en-US" altLang="en-US" sz="1200" baseline="0"/>
                <a:t>Price points</a:t>
              </a:r>
              <a:endParaRPr lang="en-US" altLang="en-US" sz="1600" baseline="0"/>
            </a:p>
          </p:txBody>
        </p:sp>
      </p:grpSp>
      <p:sp>
        <p:nvSpPr>
          <p:cNvPr id="2" name="TextBox 1">
            <a:extLst>
              <a:ext uri="{FF2B5EF4-FFF2-40B4-BE49-F238E27FC236}">
                <a16:creationId xmlns:a16="http://schemas.microsoft.com/office/drawing/2014/main" id="{80CA02B4-D318-F24E-5D89-A8356103C5CB}"/>
              </a:ext>
            </a:extLst>
          </p:cNvPr>
          <p:cNvSpPr txBox="1"/>
          <p:nvPr/>
        </p:nvSpPr>
        <p:spPr>
          <a:xfrm>
            <a:off x="4527550" y="113129"/>
            <a:ext cx="7537896" cy="923330"/>
          </a:xfrm>
          <a:prstGeom prst="rect">
            <a:avLst/>
          </a:prstGeom>
          <a:noFill/>
        </p:spPr>
        <p:txBody>
          <a:bodyPr wrap="square" rtlCol="0">
            <a:spAutoFit/>
          </a:bodyPr>
          <a:lstStyle/>
          <a:p>
            <a:r>
              <a:rPr lang="en-US" sz="1800" i="1" dirty="0">
                <a:solidFill>
                  <a:srgbClr val="0070C0"/>
                </a:solidFill>
                <a:highlight>
                  <a:srgbClr val="FFFF00"/>
                </a:highlight>
              </a:rPr>
              <a:t>Example of types of graphics we would like incorporated into a template for possible customization and use.</a:t>
            </a:r>
          </a:p>
          <a:p>
            <a:endParaRPr lang="en-US" dirty="0">
              <a:highlight>
                <a:srgbClr val="FFFF00"/>
              </a:highlight>
            </a:endParaRPr>
          </a:p>
        </p:txBody>
      </p:sp>
      <p:sp>
        <p:nvSpPr>
          <p:cNvPr id="3" name="Slide Number Placeholder 2">
            <a:extLst>
              <a:ext uri="{FF2B5EF4-FFF2-40B4-BE49-F238E27FC236}">
                <a16:creationId xmlns:a16="http://schemas.microsoft.com/office/drawing/2014/main" id="{487A87F3-4272-37BC-F001-77224E143DD0}"/>
              </a:ext>
            </a:extLst>
          </p:cNvPr>
          <p:cNvSpPr>
            <a:spLocks noGrp="1"/>
          </p:cNvSpPr>
          <p:nvPr>
            <p:ph type="sldNum" sz="quarter" idx="12"/>
          </p:nvPr>
        </p:nvSpPr>
        <p:spPr/>
        <p:txBody>
          <a:bodyPr/>
          <a:lstStyle/>
          <a:p>
            <a:fld id="{221A7621-5426-4442-B3F2-B362ED9ECAFF}" type="slidenum">
              <a:rPr lang="en-US" smtClean="0"/>
              <a:t>9</a:t>
            </a:fld>
            <a:endParaRPr lang="en-US"/>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30C87F63-4728-EEE4-E561-25609D9271F1}"/>
              </a:ext>
            </a:extLst>
          </p:cNvPr>
          <p:cNvSpPr>
            <a:spLocks noGrp="1" noChangeArrowheads="1"/>
          </p:cNvSpPr>
          <p:nvPr>
            <p:ph type="title"/>
          </p:nvPr>
        </p:nvSpPr>
        <p:spPr>
          <a:xfrm>
            <a:off x="2038350" y="438151"/>
            <a:ext cx="8343900" cy="676275"/>
          </a:xfrm>
        </p:spPr>
        <p:txBody>
          <a:bodyPr>
            <a:normAutofit fontScale="90000"/>
          </a:bodyPr>
          <a:lstStyle/>
          <a:p>
            <a:r>
              <a:rPr lang="en-US" altLang="en-US" dirty="0"/>
              <a:t>Title</a:t>
            </a:r>
          </a:p>
        </p:txBody>
      </p:sp>
      <p:sp>
        <p:nvSpPr>
          <p:cNvPr id="10243" name="Oval 3">
            <a:extLst>
              <a:ext uri="{FF2B5EF4-FFF2-40B4-BE49-F238E27FC236}">
                <a16:creationId xmlns:a16="http://schemas.microsoft.com/office/drawing/2014/main" id="{33A81358-01A1-53DD-3DE0-7A3A015234B7}"/>
              </a:ext>
            </a:extLst>
          </p:cNvPr>
          <p:cNvSpPr>
            <a:spLocks noChangeArrowheads="1"/>
          </p:cNvSpPr>
          <p:nvPr/>
        </p:nvSpPr>
        <p:spPr bwMode="auto">
          <a:xfrm>
            <a:off x="2011363" y="5849938"/>
            <a:ext cx="588962" cy="588962"/>
          </a:xfrm>
          <a:prstGeom prst="ellipse">
            <a:avLst/>
          </a:prstGeom>
          <a:noFill/>
          <a:ln w="127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6033" rIns="90478" bIns="46033" anchor="ctr"/>
          <a:lstStyle>
            <a:lvl1pPr defTabSz="904875">
              <a:defRPr sz="2400" i="1" baseline="30000">
                <a:solidFill>
                  <a:schemeClr val="tx1"/>
                </a:solidFill>
                <a:latin typeface="Arial" panose="020B0604020202020204" pitchFamily="34" charset="0"/>
              </a:defRPr>
            </a:lvl1pPr>
            <a:lvl2pPr marL="742950" indent="-285750" defTabSz="904875">
              <a:defRPr sz="2400" i="1" baseline="30000">
                <a:solidFill>
                  <a:schemeClr val="tx1"/>
                </a:solidFill>
                <a:latin typeface="Arial" panose="020B0604020202020204" pitchFamily="34" charset="0"/>
              </a:defRPr>
            </a:lvl2pPr>
            <a:lvl3pPr marL="1143000" indent="-228600" defTabSz="904875">
              <a:defRPr sz="2400" i="1" baseline="30000">
                <a:solidFill>
                  <a:schemeClr val="tx1"/>
                </a:solidFill>
                <a:latin typeface="Arial" panose="020B0604020202020204" pitchFamily="34" charset="0"/>
              </a:defRPr>
            </a:lvl3pPr>
            <a:lvl4pPr marL="1600200" indent="-228600" defTabSz="904875">
              <a:defRPr sz="2400" i="1" baseline="30000">
                <a:solidFill>
                  <a:schemeClr val="tx1"/>
                </a:solidFill>
                <a:latin typeface="Arial" panose="020B0604020202020204" pitchFamily="34" charset="0"/>
              </a:defRPr>
            </a:lvl4pPr>
            <a:lvl5pPr marL="2057400" indent="-228600" defTabSz="904875">
              <a:defRPr sz="2400" i="1" baseline="30000">
                <a:solidFill>
                  <a:schemeClr val="tx1"/>
                </a:solidFill>
                <a:latin typeface="Arial" panose="020B0604020202020204" pitchFamily="34" charset="0"/>
              </a:defRPr>
            </a:lvl5pPr>
            <a:lvl6pPr marL="2514600" indent="-228600" defTabSz="904875"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6pPr>
            <a:lvl7pPr marL="2971800" indent="-228600" defTabSz="904875"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7pPr>
            <a:lvl8pPr marL="3429000" indent="-228600" defTabSz="904875"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8pPr>
            <a:lvl9pPr marL="3886200" indent="-228600" defTabSz="904875"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9pPr>
          </a:lstStyle>
          <a:p>
            <a:pPr algn="ctr">
              <a:lnSpc>
                <a:spcPct val="90000"/>
              </a:lnSpc>
              <a:spcBef>
                <a:spcPct val="0"/>
              </a:spcBef>
            </a:pPr>
            <a:r>
              <a:rPr lang="en-US" altLang="en-US" sz="1200" i="0" baseline="0"/>
              <a:t>Name</a:t>
            </a:r>
          </a:p>
        </p:txBody>
      </p:sp>
      <p:sp>
        <p:nvSpPr>
          <p:cNvPr id="10244" name="Rectangle 4">
            <a:extLst>
              <a:ext uri="{FF2B5EF4-FFF2-40B4-BE49-F238E27FC236}">
                <a16:creationId xmlns:a16="http://schemas.microsoft.com/office/drawing/2014/main" id="{E1CA55CA-AD98-C008-D724-DA421FB7D26F}"/>
              </a:ext>
            </a:extLst>
          </p:cNvPr>
          <p:cNvSpPr>
            <a:spLocks noChangeArrowheads="1"/>
          </p:cNvSpPr>
          <p:nvPr/>
        </p:nvSpPr>
        <p:spPr bwMode="auto">
          <a:xfrm>
            <a:off x="2590800" y="5943601"/>
            <a:ext cx="1320800" cy="422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6033" rIns="90478" bIns="46033">
            <a:spAutoFit/>
          </a:bodyPr>
          <a:lstStyle>
            <a:lvl1pPr defTabSz="904875">
              <a:defRPr sz="2400" i="1" baseline="30000">
                <a:solidFill>
                  <a:schemeClr val="tx1"/>
                </a:solidFill>
                <a:latin typeface="Arial" panose="020B0604020202020204" pitchFamily="34" charset="0"/>
              </a:defRPr>
            </a:lvl1pPr>
            <a:lvl2pPr marL="742950" indent="-285750" defTabSz="904875">
              <a:defRPr sz="2400" i="1" baseline="30000">
                <a:solidFill>
                  <a:schemeClr val="tx1"/>
                </a:solidFill>
                <a:latin typeface="Arial" panose="020B0604020202020204" pitchFamily="34" charset="0"/>
              </a:defRPr>
            </a:lvl2pPr>
            <a:lvl3pPr marL="1143000" indent="-228600" defTabSz="904875">
              <a:defRPr sz="2400" i="1" baseline="30000">
                <a:solidFill>
                  <a:schemeClr val="tx1"/>
                </a:solidFill>
                <a:latin typeface="Arial" panose="020B0604020202020204" pitchFamily="34" charset="0"/>
              </a:defRPr>
            </a:lvl3pPr>
            <a:lvl4pPr marL="1600200" indent="-228600" defTabSz="904875">
              <a:defRPr sz="2400" i="1" baseline="30000">
                <a:solidFill>
                  <a:schemeClr val="tx1"/>
                </a:solidFill>
                <a:latin typeface="Arial" panose="020B0604020202020204" pitchFamily="34" charset="0"/>
              </a:defRPr>
            </a:lvl4pPr>
            <a:lvl5pPr marL="2057400" indent="-228600" defTabSz="904875">
              <a:defRPr sz="2400" i="1" baseline="30000">
                <a:solidFill>
                  <a:schemeClr val="tx1"/>
                </a:solidFill>
                <a:latin typeface="Arial" panose="020B0604020202020204" pitchFamily="34" charset="0"/>
              </a:defRPr>
            </a:lvl5pPr>
            <a:lvl6pPr marL="2514600" indent="-228600" defTabSz="904875"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6pPr>
            <a:lvl7pPr marL="2971800" indent="-228600" defTabSz="904875"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7pPr>
            <a:lvl8pPr marL="3429000" indent="-228600" defTabSz="904875"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8pPr>
            <a:lvl9pPr marL="3886200" indent="-228600" defTabSz="904875"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9pPr>
          </a:lstStyle>
          <a:p>
            <a:pPr>
              <a:lnSpc>
                <a:spcPct val="90000"/>
              </a:lnSpc>
              <a:spcBef>
                <a:spcPct val="0"/>
              </a:spcBef>
            </a:pPr>
            <a:r>
              <a:rPr lang="en-US" altLang="en-US" sz="1200" i="0" baseline="0"/>
              <a:t>Market Application</a:t>
            </a:r>
          </a:p>
        </p:txBody>
      </p:sp>
      <p:sp>
        <p:nvSpPr>
          <p:cNvPr id="10245" name="Rectangle 5">
            <a:extLst>
              <a:ext uri="{FF2B5EF4-FFF2-40B4-BE49-F238E27FC236}">
                <a16:creationId xmlns:a16="http://schemas.microsoft.com/office/drawing/2014/main" id="{F59B5744-3F6D-8434-C1E0-F3332760D91F}"/>
              </a:ext>
            </a:extLst>
          </p:cNvPr>
          <p:cNvSpPr>
            <a:spLocks noChangeArrowheads="1"/>
          </p:cNvSpPr>
          <p:nvPr/>
        </p:nvSpPr>
        <p:spPr bwMode="auto">
          <a:xfrm>
            <a:off x="4191000" y="6019801"/>
            <a:ext cx="2425700" cy="422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78" tIns="46033" rIns="90478" bIns="46033">
            <a:spAutoFit/>
          </a:bodyPr>
          <a:lstStyle>
            <a:lvl1pPr defTabSz="904875">
              <a:defRPr sz="2400" i="1" baseline="30000">
                <a:solidFill>
                  <a:schemeClr val="tx1"/>
                </a:solidFill>
                <a:latin typeface="Arial" panose="020B0604020202020204" pitchFamily="34" charset="0"/>
              </a:defRPr>
            </a:lvl1pPr>
            <a:lvl2pPr marL="742950" indent="-285750" defTabSz="904875">
              <a:defRPr sz="2400" i="1" baseline="30000">
                <a:solidFill>
                  <a:schemeClr val="tx1"/>
                </a:solidFill>
                <a:latin typeface="Arial" panose="020B0604020202020204" pitchFamily="34" charset="0"/>
              </a:defRPr>
            </a:lvl2pPr>
            <a:lvl3pPr marL="1143000" indent="-228600" defTabSz="904875">
              <a:defRPr sz="2400" i="1" baseline="30000">
                <a:solidFill>
                  <a:schemeClr val="tx1"/>
                </a:solidFill>
                <a:latin typeface="Arial" panose="020B0604020202020204" pitchFamily="34" charset="0"/>
              </a:defRPr>
            </a:lvl3pPr>
            <a:lvl4pPr marL="1600200" indent="-228600" defTabSz="904875">
              <a:defRPr sz="2400" i="1" baseline="30000">
                <a:solidFill>
                  <a:schemeClr val="tx1"/>
                </a:solidFill>
                <a:latin typeface="Arial" panose="020B0604020202020204" pitchFamily="34" charset="0"/>
              </a:defRPr>
            </a:lvl4pPr>
            <a:lvl5pPr marL="2057400" indent="-228600" defTabSz="904875">
              <a:defRPr sz="2400" i="1" baseline="30000">
                <a:solidFill>
                  <a:schemeClr val="tx1"/>
                </a:solidFill>
                <a:latin typeface="Arial" panose="020B0604020202020204" pitchFamily="34" charset="0"/>
              </a:defRPr>
            </a:lvl5pPr>
            <a:lvl6pPr marL="2514600" indent="-228600" defTabSz="904875"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6pPr>
            <a:lvl7pPr marL="2971800" indent="-228600" defTabSz="904875"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7pPr>
            <a:lvl8pPr marL="3429000" indent="-228600" defTabSz="904875"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8pPr>
            <a:lvl9pPr marL="3886200" indent="-228600" defTabSz="904875"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9pPr>
          </a:lstStyle>
          <a:p>
            <a:pPr>
              <a:lnSpc>
                <a:spcPct val="90000"/>
              </a:lnSpc>
              <a:spcBef>
                <a:spcPct val="0"/>
              </a:spcBef>
            </a:pPr>
            <a:r>
              <a:rPr lang="en-US" altLang="en-US" sz="1200" i="0" baseline="0"/>
              <a:t>Size of Circle equal to estimated 5 year Risk- Adjusted NPV</a:t>
            </a:r>
          </a:p>
        </p:txBody>
      </p:sp>
      <p:sp>
        <p:nvSpPr>
          <p:cNvPr id="10246" name="Text Box 6">
            <a:extLst>
              <a:ext uri="{FF2B5EF4-FFF2-40B4-BE49-F238E27FC236}">
                <a16:creationId xmlns:a16="http://schemas.microsoft.com/office/drawing/2014/main" id="{97F3D7E4-BC65-7A5C-6257-712E180E1977}"/>
              </a:ext>
            </a:extLst>
          </p:cNvPr>
          <p:cNvSpPr txBox="1">
            <a:spLocks noChangeArrowheads="1"/>
          </p:cNvSpPr>
          <p:nvPr/>
        </p:nvSpPr>
        <p:spPr bwMode="auto">
          <a:xfrm>
            <a:off x="2006600" y="1511301"/>
            <a:ext cx="2108200" cy="26130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4" rIns="91429" bIns="45714">
            <a:spAutoFit/>
          </a:bodyPr>
          <a:lstStyle>
            <a:lvl1pPr marL="122238" indent="-122238">
              <a:defRPr sz="2400" i="1" baseline="30000">
                <a:solidFill>
                  <a:schemeClr val="tx1"/>
                </a:solidFill>
                <a:latin typeface="Arial" panose="020B0604020202020204" pitchFamily="34" charset="0"/>
              </a:defRPr>
            </a:lvl1pPr>
            <a:lvl2pPr marL="742950" indent="-285750">
              <a:defRPr sz="2400" i="1" baseline="30000">
                <a:solidFill>
                  <a:schemeClr val="tx1"/>
                </a:solidFill>
                <a:latin typeface="Arial" panose="020B0604020202020204" pitchFamily="34" charset="0"/>
              </a:defRPr>
            </a:lvl2pPr>
            <a:lvl3pPr marL="1143000" indent="-228600">
              <a:defRPr sz="2400" i="1" baseline="30000">
                <a:solidFill>
                  <a:schemeClr val="tx1"/>
                </a:solidFill>
                <a:latin typeface="Arial" panose="020B0604020202020204" pitchFamily="34" charset="0"/>
              </a:defRPr>
            </a:lvl3pPr>
            <a:lvl4pPr marL="1600200" indent="-228600">
              <a:defRPr sz="2400" i="1" baseline="30000">
                <a:solidFill>
                  <a:schemeClr val="tx1"/>
                </a:solidFill>
                <a:latin typeface="Arial" panose="020B0604020202020204" pitchFamily="34" charset="0"/>
              </a:defRPr>
            </a:lvl4pPr>
            <a:lvl5pPr marL="2057400" indent="-228600">
              <a:defRPr sz="2400" i="1" baseline="30000">
                <a:solidFill>
                  <a:schemeClr val="tx1"/>
                </a:solidFill>
                <a:latin typeface="Arial" panose="020B0604020202020204" pitchFamily="34" charset="0"/>
              </a:defRPr>
            </a:lvl5pPr>
            <a:lvl6pPr marL="25146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6pPr>
            <a:lvl7pPr marL="29718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7pPr>
            <a:lvl8pPr marL="34290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8pPr>
            <a:lvl9pPr marL="38862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9pPr>
          </a:lstStyle>
          <a:p>
            <a:pPr>
              <a:lnSpc>
                <a:spcPct val="90000"/>
              </a:lnSpc>
              <a:buClrTx/>
            </a:pPr>
            <a:r>
              <a:rPr lang="en-US" altLang="en-US" sz="1400" b="1" baseline="0"/>
              <a:t>Potential Applications</a:t>
            </a:r>
          </a:p>
          <a:p>
            <a:pPr>
              <a:lnSpc>
                <a:spcPct val="90000"/>
              </a:lnSpc>
              <a:buClrTx/>
            </a:pPr>
            <a:endParaRPr lang="en-US" altLang="en-US" sz="1400" b="1" baseline="0"/>
          </a:p>
          <a:p>
            <a:pPr>
              <a:lnSpc>
                <a:spcPct val="90000"/>
              </a:lnSpc>
              <a:buClrTx/>
              <a:buFontTx/>
              <a:buChar char="•"/>
            </a:pPr>
            <a:r>
              <a:rPr lang="en-US" altLang="en-US" sz="1400" i="0" baseline="0"/>
              <a:t>Base Load</a:t>
            </a:r>
          </a:p>
          <a:p>
            <a:pPr>
              <a:lnSpc>
                <a:spcPct val="90000"/>
              </a:lnSpc>
              <a:buClrTx/>
              <a:buFontTx/>
              <a:buChar char="•"/>
            </a:pPr>
            <a:r>
              <a:rPr lang="en-US" altLang="en-US" sz="1400" i="0" baseline="0"/>
              <a:t>Peak Shaving</a:t>
            </a:r>
          </a:p>
          <a:p>
            <a:pPr>
              <a:lnSpc>
                <a:spcPct val="90000"/>
              </a:lnSpc>
              <a:buClrTx/>
              <a:buFontTx/>
              <a:buChar char="•"/>
            </a:pPr>
            <a:r>
              <a:rPr lang="en-US" altLang="en-US" sz="1400" i="0" baseline="0"/>
              <a:t>Cogeneration</a:t>
            </a:r>
          </a:p>
          <a:p>
            <a:pPr>
              <a:lnSpc>
                <a:spcPct val="90000"/>
              </a:lnSpc>
              <a:buClrTx/>
              <a:buFontTx/>
              <a:buChar char="•"/>
            </a:pPr>
            <a:r>
              <a:rPr lang="en-US" altLang="en-US" sz="1400" i="0" baseline="0"/>
              <a:t>Improved Reliability</a:t>
            </a:r>
          </a:p>
          <a:p>
            <a:pPr>
              <a:lnSpc>
                <a:spcPct val="90000"/>
              </a:lnSpc>
              <a:buClrTx/>
              <a:buFontTx/>
              <a:buChar char="•"/>
            </a:pPr>
            <a:r>
              <a:rPr lang="en-US" altLang="en-US" sz="1400" i="0" baseline="0"/>
              <a:t>Improved Power Quality</a:t>
            </a:r>
          </a:p>
          <a:p>
            <a:pPr>
              <a:lnSpc>
                <a:spcPct val="90000"/>
              </a:lnSpc>
              <a:buClrTx/>
              <a:buFontTx/>
              <a:buChar char="•"/>
            </a:pPr>
            <a:r>
              <a:rPr lang="en-US" altLang="en-US" sz="1400" i="0" baseline="0"/>
              <a:t>Deferral of Transmission and Distribution Expenditures</a:t>
            </a:r>
          </a:p>
          <a:p>
            <a:pPr>
              <a:lnSpc>
                <a:spcPct val="90000"/>
              </a:lnSpc>
              <a:buClrTx/>
              <a:buFontTx/>
              <a:buChar char="•"/>
            </a:pPr>
            <a:r>
              <a:rPr lang="en-US" altLang="en-US" sz="1400" i="0" baseline="0"/>
              <a:t>Ancillary Service</a:t>
            </a:r>
          </a:p>
        </p:txBody>
      </p:sp>
      <p:sp>
        <p:nvSpPr>
          <p:cNvPr id="10247" name="AutoShape 7">
            <a:extLst>
              <a:ext uri="{FF2B5EF4-FFF2-40B4-BE49-F238E27FC236}">
                <a16:creationId xmlns:a16="http://schemas.microsoft.com/office/drawing/2014/main" id="{A48E23BE-7BC5-C2BE-D032-6BC3257C7B90}"/>
              </a:ext>
            </a:extLst>
          </p:cNvPr>
          <p:cNvSpPr>
            <a:spLocks/>
          </p:cNvSpPr>
          <p:nvPr/>
        </p:nvSpPr>
        <p:spPr bwMode="auto">
          <a:xfrm>
            <a:off x="3619500" y="1890713"/>
            <a:ext cx="381000" cy="3492500"/>
          </a:xfrm>
          <a:prstGeom prst="rightBrace">
            <a:avLst>
              <a:gd name="adj1" fmla="val 76389"/>
              <a:gd name="adj2" fmla="val 50000"/>
            </a:avLst>
          </a:prstGeom>
          <a:noFill/>
          <a:ln w="127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i="1" baseline="30000">
                <a:solidFill>
                  <a:schemeClr val="tx1"/>
                </a:solidFill>
                <a:latin typeface="Arial" panose="020B0604020202020204" pitchFamily="34" charset="0"/>
              </a:defRPr>
            </a:lvl1pPr>
            <a:lvl2pPr marL="742950" indent="-285750">
              <a:defRPr sz="2400" i="1" baseline="30000">
                <a:solidFill>
                  <a:schemeClr val="tx1"/>
                </a:solidFill>
                <a:latin typeface="Arial" panose="020B0604020202020204" pitchFamily="34" charset="0"/>
              </a:defRPr>
            </a:lvl2pPr>
            <a:lvl3pPr marL="1143000" indent="-228600">
              <a:defRPr sz="2400" i="1" baseline="30000">
                <a:solidFill>
                  <a:schemeClr val="tx1"/>
                </a:solidFill>
                <a:latin typeface="Arial" panose="020B0604020202020204" pitchFamily="34" charset="0"/>
              </a:defRPr>
            </a:lvl3pPr>
            <a:lvl4pPr marL="1600200" indent="-228600">
              <a:defRPr sz="2400" i="1" baseline="30000">
                <a:solidFill>
                  <a:schemeClr val="tx1"/>
                </a:solidFill>
                <a:latin typeface="Arial" panose="020B0604020202020204" pitchFamily="34" charset="0"/>
              </a:defRPr>
            </a:lvl4pPr>
            <a:lvl5pPr marL="2057400" indent="-228600">
              <a:defRPr sz="2400" i="1" baseline="30000">
                <a:solidFill>
                  <a:schemeClr val="tx1"/>
                </a:solidFill>
                <a:latin typeface="Arial" panose="020B0604020202020204" pitchFamily="34" charset="0"/>
              </a:defRPr>
            </a:lvl5pPr>
            <a:lvl6pPr marL="25146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6pPr>
            <a:lvl7pPr marL="29718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7pPr>
            <a:lvl8pPr marL="34290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8pPr>
            <a:lvl9pPr marL="38862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9pPr>
          </a:lstStyle>
          <a:p>
            <a:endParaRPr lang="en-US" altLang="en-US"/>
          </a:p>
        </p:txBody>
      </p:sp>
      <p:sp>
        <p:nvSpPr>
          <p:cNvPr id="10248" name="Rectangle 8">
            <a:extLst>
              <a:ext uri="{FF2B5EF4-FFF2-40B4-BE49-F238E27FC236}">
                <a16:creationId xmlns:a16="http://schemas.microsoft.com/office/drawing/2014/main" id="{71E2B2C7-5512-8A71-626E-45513CD6E664}"/>
              </a:ext>
            </a:extLst>
          </p:cNvPr>
          <p:cNvSpPr>
            <a:spLocks noChangeArrowheads="1"/>
          </p:cNvSpPr>
          <p:nvPr/>
        </p:nvSpPr>
        <p:spPr bwMode="auto">
          <a:xfrm rot="2510956">
            <a:off x="6227764" y="2781301"/>
            <a:ext cx="1798637" cy="284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6033" rIns="90478" bIns="46033">
            <a:spAutoFit/>
          </a:bodyPr>
          <a:lstStyle>
            <a:lvl1pPr defTabSz="904875">
              <a:defRPr sz="2400" i="1" baseline="30000">
                <a:solidFill>
                  <a:schemeClr val="tx1"/>
                </a:solidFill>
                <a:latin typeface="Arial" panose="020B0604020202020204" pitchFamily="34" charset="0"/>
              </a:defRPr>
            </a:lvl1pPr>
            <a:lvl2pPr marL="742950" indent="-285750" defTabSz="904875">
              <a:defRPr sz="2400" i="1" baseline="30000">
                <a:solidFill>
                  <a:schemeClr val="tx1"/>
                </a:solidFill>
                <a:latin typeface="Arial" panose="020B0604020202020204" pitchFamily="34" charset="0"/>
              </a:defRPr>
            </a:lvl2pPr>
            <a:lvl3pPr marL="1143000" indent="-228600" defTabSz="904875">
              <a:defRPr sz="2400" i="1" baseline="30000">
                <a:solidFill>
                  <a:schemeClr val="tx1"/>
                </a:solidFill>
                <a:latin typeface="Arial" panose="020B0604020202020204" pitchFamily="34" charset="0"/>
              </a:defRPr>
            </a:lvl3pPr>
            <a:lvl4pPr marL="1600200" indent="-228600" defTabSz="904875">
              <a:defRPr sz="2400" i="1" baseline="30000">
                <a:solidFill>
                  <a:schemeClr val="tx1"/>
                </a:solidFill>
                <a:latin typeface="Arial" panose="020B0604020202020204" pitchFamily="34" charset="0"/>
              </a:defRPr>
            </a:lvl4pPr>
            <a:lvl5pPr marL="2057400" indent="-228600" defTabSz="904875">
              <a:defRPr sz="2400" i="1" baseline="30000">
                <a:solidFill>
                  <a:schemeClr val="tx1"/>
                </a:solidFill>
                <a:latin typeface="Arial" panose="020B0604020202020204" pitchFamily="34" charset="0"/>
              </a:defRPr>
            </a:lvl5pPr>
            <a:lvl6pPr marL="2514600" indent="-228600" defTabSz="904875"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6pPr>
            <a:lvl7pPr marL="2971800" indent="-228600" defTabSz="904875"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7pPr>
            <a:lvl8pPr marL="3429000" indent="-228600" defTabSz="904875"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8pPr>
            <a:lvl9pPr marL="3886200" indent="-228600" defTabSz="904875"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9pPr>
          </a:lstStyle>
          <a:p>
            <a:pPr>
              <a:lnSpc>
                <a:spcPct val="90000"/>
              </a:lnSpc>
              <a:spcBef>
                <a:spcPct val="0"/>
              </a:spcBef>
            </a:pPr>
            <a:r>
              <a:rPr lang="en-US" altLang="en-US" sz="1400" i="0" baseline="0"/>
              <a:t>Aggressively Pursue</a:t>
            </a:r>
          </a:p>
        </p:txBody>
      </p:sp>
      <p:sp>
        <p:nvSpPr>
          <p:cNvPr id="10249" name="Rectangle 9">
            <a:extLst>
              <a:ext uri="{FF2B5EF4-FFF2-40B4-BE49-F238E27FC236}">
                <a16:creationId xmlns:a16="http://schemas.microsoft.com/office/drawing/2014/main" id="{876DB81D-D6DA-C0FA-7D99-70B3CB7E4781}"/>
              </a:ext>
            </a:extLst>
          </p:cNvPr>
          <p:cNvSpPr>
            <a:spLocks noChangeArrowheads="1"/>
          </p:cNvSpPr>
          <p:nvPr/>
        </p:nvSpPr>
        <p:spPr bwMode="auto">
          <a:xfrm rot="2601352">
            <a:off x="5313364" y="3544888"/>
            <a:ext cx="2251075" cy="284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6033" rIns="90478" bIns="46033">
            <a:spAutoFit/>
          </a:bodyPr>
          <a:lstStyle>
            <a:lvl1pPr defTabSz="904875">
              <a:defRPr sz="2400" i="1" baseline="30000">
                <a:solidFill>
                  <a:schemeClr val="tx1"/>
                </a:solidFill>
                <a:latin typeface="Arial" panose="020B0604020202020204" pitchFamily="34" charset="0"/>
              </a:defRPr>
            </a:lvl1pPr>
            <a:lvl2pPr marL="742950" indent="-285750" defTabSz="904875">
              <a:defRPr sz="2400" i="1" baseline="30000">
                <a:solidFill>
                  <a:schemeClr val="tx1"/>
                </a:solidFill>
                <a:latin typeface="Arial" panose="020B0604020202020204" pitchFamily="34" charset="0"/>
              </a:defRPr>
            </a:lvl2pPr>
            <a:lvl3pPr marL="1143000" indent="-228600" defTabSz="904875">
              <a:defRPr sz="2400" i="1" baseline="30000">
                <a:solidFill>
                  <a:schemeClr val="tx1"/>
                </a:solidFill>
                <a:latin typeface="Arial" panose="020B0604020202020204" pitchFamily="34" charset="0"/>
              </a:defRPr>
            </a:lvl3pPr>
            <a:lvl4pPr marL="1600200" indent="-228600" defTabSz="904875">
              <a:defRPr sz="2400" i="1" baseline="30000">
                <a:solidFill>
                  <a:schemeClr val="tx1"/>
                </a:solidFill>
                <a:latin typeface="Arial" panose="020B0604020202020204" pitchFamily="34" charset="0"/>
              </a:defRPr>
            </a:lvl4pPr>
            <a:lvl5pPr marL="2057400" indent="-228600" defTabSz="904875">
              <a:defRPr sz="2400" i="1" baseline="30000">
                <a:solidFill>
                  <a:schemeClr val="tx1"/>
                </a:solidFill>
                <a:latin typeface="Arial" panose="020B0604020202020204" pitchFamily="34" charset="0"/>
              </a:defRPr>
            </a:lvl5pPr>
            <a:lvl6pPr marL="2514600" indent="-228600" defTabSz="904875"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6pPr>
            <a:lvl7pPr marL="2971800" indent="-228600" defTabSz="904875"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7pPr>
            <a:lvl8pPr marL="3429000" indent="-228600" defTabSz="904875"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8pPr>
            <a:lvl9pPr marL="3886200" indent="-228600" defTabSz="904875"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9pPr>
          </a:lstStyle>
          <a:p>
            <a:pPr>
              <a:lnSpc>
                <a:spcPct val="90000"/>
              </a:lnSpc>
              <a:spcBef>
                <a:spcPct val="0"/>
              </a:spcBef>
            </a:pPr>
            <a:r>
              <a:rPr lang="en-US" altLang="en-US" sz="1400" i="0" baseline="0"/>
              <a:t>Respond Opportunistically</a:t>
            </a:r>
          </a:p>
        </p:txBody>
      </p:sp>
      <p:sp>
        <p:nvSpPr>
          <p:cNvPr id="10250" name="Rectangle 10">
            <a:extLst>
              <a:ext uri="{FF2B5EF4-FFF2-40B4-BE49-F238E27FC236}">
                <a16:creationId xmlns:a16="http://schemas.microsoft.com/office/drawing/2014/main" id="{81823B31-1503-695A-302A-3E18A7384CC4}"/>
              </a:ext>
            </a:extLst>
          </p:cNvPr>
          <p:cNvSpPr>
            <a:spLocks noChangeArrowheads="1"/>
          </p:cNvSpPr>
          <p:nvPr/>
        </p:nvSpPr>
        <p:spPr bwMode="auto">
          <a:xfrm rot="2538237">
            <a:off x="4673601" y="4606926"/>
            <a:ext cx="1323975" cy="284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6033" rIns="90478" bIns="46033">
            <a:spAutoFit/>
          </a:bodyPr>
          <a:lstStyle>
            <a:lvl1pPr defTabSz="904875">
              <a:defRPr sz="2400" i="1" baseline="30000">
                <a:solidFill>
                  <a:schemeClr val="tx1"/>
                </a:solidFill>
                <a:latin typeface="Arial" panose="020B0604020202020204" pitchFamily="34" charset="0"/>
              </a:defRPr>
            </a:lvl1pPr>
            <a:lvl2pPr marL="742950" indent="-285750" defTabSz="904875">
              <a:defRPr sz="2400" i="1" baseline="30000">
                <a:solidFill>
                  <a:schemeClr val="tx1"/>
                </a:solidFill>
                <a:latin typeface="Arial" panose="020B0604020202020204" pitchFamily="34" charset="0"/>
              </a:defRPr>
            </a:lvl2pPr>
            <a:lvl3pPr marL="1143000" indent="-228600" defTabSz="904875">
              <a:defRPr sz="2400" i="1" baseline="30000">
                <a:solidFill>
                  <a:schemeClr val="tx1"/>
                </a:solidFill>
                <a:latin typeface="Arial" panose="020B0604020202020204" pitchFamily="34" charset="0"/>
              </a:defRPr>
            </a:lvl3pPr>
            <a:lvl4pPr marL="1600200" indent="-228600" defTabSz="904875">
              <a:defRPr sz="2400" i="1" baseline="30000">
                <a:solidFill>
                  <a:schemeClr val="tx1"/>
                </a:solidFill>
                <a:latin typeface="Arial" panose="020B0604020202020204" pitchFamily="34" charset="0"/>
              </a:defRPr>
            </a:lvl4pPr>
            <a:lvl5pPr marL="2057400" indent="-228600" defTabSz="904875">
              <a:defRPr sz="2400" i="1" baseline="30000">
                <a:solidFill>
                  <a:schemeClr val="tx1"/>
                </a:solidFill>
                <a:latin typeface="Arial" panose="020B0604020202020204" pitchFamily="34" charset="0"/>
              </a:defRPr>
            </a:lvl5pPr>
            <a:lvl6pPr marL="2514600" indent="-228600" defTabSz="904875"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6pPr>
            <a:lvl7pPr marL="2971800" indent="-228600" defTabSz="904875"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7pPr>
            <a:lvl8pPr marL="3429000" indent="-228600" defTabSz="904875"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8pPr>
            <a:lvl9pPr marL="3886200" indent="-228600" defTabSz="904875"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9pPr>
          </a:lstStyle>
          <a:p>
            <a:pPr>
              <a:lnSpc>
                <a:spcPct val="90000"/>
              </a:lnSpc>
              <a:spcBef>
                <a:spcPct val="0"/>
              </a:spcBef>
            </a:pPr>
            <a:r>
              <a:rPr lang="en-US" altLang="en-US" sz="1400" i="0" baseline="0"/>
              <a:t>De-emphasize</a:t>
            </a:r>
          </a:p>
        </p:txBody>
      </p:sp>
      <p:sp>
        <p:nvSpPr>
          <p:cNvPr id="10251" name="Rectangle 11" descr="10%">
            <a:extLst>
              <a:ext uri="{FF2B5EF4-FFF2-40B4-BE49-F238E27FC236}">
                <a16:creationId xmlns:a16="http://schemas.microsoft.com/office/drawing/2014/main" id="{B4B58C9A-AFCC-C800-9882-8F153EF321DC}"/>
              </a:ext>
            </a:extLst>
          </p:cNvPr>
          <p:cNvSpPr>
            <a:spLocks noChangeArrowheads="1"/>
          </p:cNvSpPr>
          <p:nvPr/>
        </p:nvSpPr>
        <p:spPr bwMode="auto">
          <a:xfrm>
            <a:off x="5803900" y="4146551"/>
            <a:ext cx="1155700" cy="1128713"/>
          </a:xfrm>
          <a:prstGeom prst="rect">
            <a:avLst/>
          </a:prstGeom>
          <a:noFill/>
          <a:ln w="12700">
            <a:solidFill>
              <a:schemeClr val="tx2"/>
            </a:solidFill>
            <a:miter lim="800000"/>
            <a:headEnd/>
            <a:tailEnd/>
          </a:ln>
          <a:effectLst/>
          <a:extLst>
            <a:ext uri="{909E8E84-426E-40DD-AFC4-6F175D3DCCD1}">
              <a14:hiddenFill xmlns:a14="http://schemas.microsoft.com/office/drawing/2010/main">
                <a:pattFill prst="pct10">
                  <a:fgClr>
                    <a:srgbClr val="F76681"/>
                  </a:fgClr>
                  <a:bgClr>
                    <a:schemeClr val="bg1"/>
                  </a:bgClr>
                </a:patt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i="1" baseline="30000">
                <a:solidFill>
                  <a:schemeClr val="tx1"/>
                </a:solidFill>
                <a:latin typeface="Arial" panose="020B0604020202020204" pitchFamily="34" charset="0"/>
              </a:defRPr>
            </a:lvl1pPr>
            <a:lvl2pPr marL="742950" indent="-285750">
              <a:defRPr sz="2400" i="1" baseline="30000">
                <a:solidFill>
                  <a:schemeClr val="tx1"/>
                </a:solidFill>
                <a:latin typeface="Arial" panose="020B0604020202020204" pitchFamily="34" charset="0"/>
              </a:defRPr>
            </a:lvl2pPr>
            <a:lvl3pPr marL="1143000" indent="-228600">
              <a:defRPr sz="2400" i="1" baseline="30000">
                <a:solidFill>
                  <a:schemeClr val="tx1"/>
                </a:solidFill>
                <a:latin typeface="Arial" panose="020B0604020202020204" pitchFamily="34" charset="0"/>
              </a:defRPr>
            </a:lvl3pPr>
            <a:lvl4pPr marL="1600200" indent="-228600">
              <a:defRPr sz="2400" i="1" baseline="30000">
                <a:solidFill>
                  <a:schemeClr val="tx1"/>
                </a:solidFill>
                <a:latin typeface="Arial" panose="020B0604020202020204" pitchFamily="34" charset="0"/>
              </a:defRPr>
            </a:lvl4pPr>
            <a:lvl5pPr marL="2057400" indent="-228600">
              <a:defRPr sz="2400" i="1" baseline="30000">
                <a:solidFill>
                  <a:schemeClr val="tx1"/>
                </a:solidFill>
                <a:latin typeface="Arial" panose="020B0604020202020204" pitchFamily="34" charset="0"/>
              </a:defRPr>
            </a:lvl5pPr>
            <a:lvl6pPr marL="25146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6pPr>
            <a:lvl7pPr marL="29718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7pPr>
            <a:lvl8pPr marL="34290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8pPr>
            <a:lvl9pPr marL="38862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9pPr>
          </a:lstStyle>
          <a:p>
            <a:endParaRPr lang="en-US" altLang="en-US"/>
          </a:p>
        </p:txBody>
      </p:sp>
      <p:sp>
        <p:nvSpPr>
          <p:cNvPr id="10252" name="Rectangle 12" descr="10%">
            <a:extLst>
              <a:ext uri="{FF2B5EF4-FFF2-40B4-BE49-F238E27FC236}">
                <a16:creationId xmlns:a16="http://schemas.microsoft.com/office/drawing/2014/main" id="{99348449-1429-BD0C-22C4-B694F7A879E7}"/>
              </a:ext>
            </a:extLst>
          </p:cNvPr>
          <p:cNvSpPr>
            <a:spLocks noChangeArrowheads="1"/>
          </p:cNvSpPr>
          <p:nvPr/>
        </p:nvSpPr>
        <p:spPr bwMode="auto">
          <a:xfrm>
            <a:off x="4619625" y="3008314"/>
            <a:ext cx="1155700" cy="1127125"/>
          </a:xfrm>
          <a:prstGeom prst="rect">
            <a:avLst/>
          </a:prstGeom>
          <a:noFill/>
          <a:ln w="12700">
            <a:solidFill>
              <a:schemeClr val="tx2"/>
            </a:solidFill>
            <a:miter lim="800000"/>
            <a:headEnd/>
            <a:tailEnd/>
          </a:ln>
          <a:effectLst/>
          <a:extLst>
            <a:ext uri="{909E8E84-426E-40DD-AFC4-6F175D3DCCD1}">
              <a14:hiddenFill xmlns:a14="http://schemas.microsoft.com/office/drawing/2010/main">
                <a:pattFill prst="pct10">
                  <a:fgClr>
                    <a:srgbClr val="F76681"/>
                  </a:fgClr>
                  <a:bgClr>
                    <a:schemeClr val="bg1"/>
                  </a:bgClr>
                </a:patt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i="1" baseline="30000">
                <a:solidFill>
                  <a:schemeClr val="tx1"/>
                </a:solidFill>
                <a:latin typeface="Arial" panose="020B0604020202020204" pitchFamily="34" charset="0"/>
              </a:defRPr>
            </a:lvl1pPr>
            <a:lvl2pPr marL="742950" indent="-285750">
              <a:defRPr sz="2400" i="1" baseline="30000">
                <a:solidFill>
                  <a:schemeClr val="tx1"/>
                </a:solidFill>
                <a:latin typeface="Arial" panose="020B0604020202020204" pitchFamily="34" charset="0"/>
              </a:defRPr>
            </a:lvl2pPr>
            <a:lvl3pPr marL="1143000" indent="-228600">
              <a:defRPr sz="2400" i="1" baseline="30000">
                <a:solidFill>
                  <a:schemeClr val="tx1"/>
                </a:solidFill>
                <a:latin typeface="Arial" panose="020B0604020202020204" pitchFamily="34" charset="0"/>
              </a:defRPr>
            </a:lvl3pPr>
            <a:lvl4pPr marL="1600200" indent="-228600">
              <a:defRPr sz="2400" i="1" baseline="30000">
                <a:solidFill>
                  <a:schemeClr val="tx1"/>
                </a:solidFill>
                <a:latin typeface="Arial" panose="020B0604020202020204" pitchFamily="34" charset="0"/>
              </a:defRPr>
            </a:lvl4pPr>
            <a:lvl5pPr marL="2057400" indent="-228600">
              <a:defRPr sz="2400" i="1" baseline="30000">
                <a:solidFill>
                  <a:schemeClr val="tx1"/>
                </a:solidFill>
                <a:latin typeface="Arial" panose="020B0604020202020204" pitchFamily="34" charset="0"/>
              </a:defRPr>
            </a:lvl5pPr>
            <a:lvl6pPr marL="25146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6pPr>
            <a:lvl7pPr marL="29718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7pPr>
            <a:lvl8pPr marL="34290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8pPr>
            <a:lvl9pPr marL="38862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9pPr>
          </a:lstStyle>
          <a:p>
            <a:endParaRPr lang="en-US" altLang="en-US"/>
          </a:p>
        </p:txBody>
      </p:sp>
      <p:sp>
        <p:nvSpPr>
          <p:cNvPr id="10253" name="Rectangle 13" descr="10%">
            <a:extLst>
              <a:ext uri="{FF2B5EF4-FFF2-40B4-BE49-F238E27FC236}">
                <a16:creationId xmlns:a16="http://schemas.microsoft.com/office/drawing/2014/main" id="{6F7C50D4-7D42-73A9-A385-3E229461F0AB}"/>
              </a:ext>
            </a:extLst>
          </p:cNvPr>
          <p:cNvSpPr>
            <a:spLocks noChangeArrowheads="1"/>
          </p:cNvSpPr>
          <p:nvPr/>
        </p:nvSpPr>
        <p:spPr bwMode="auto">
          <a:xfrm>
            <a:off x="4619625" y="4146551"/>
            <a:ext cx="1155700" cy="1128713"/>
          </a:xfrm>
          <a:prstGeom prst="rect">
            <a:avLst/>
          </a:prstGeom>
          <a:noFill/>
          <a:ln w="12700">
            <a:solidFill>
              <a:schemeClr val="tx2"/>
            </a:solidFill>
            <a:miter lim="800000"/>
            <a:headEnd/>
            <a:tailEnd/>
          </a:ln>
          <a:effectLst/>
          <a:extLst>
            <a:ext uri="{909E8E84-426E-40DD-AFC4-6F175D3DCCD1}">
              <a14:hiddenFill xmlns:a14="http://schemas.microsoft.com/office/drawing/2010/main">
                <a:pattFill prst="pct10">
                  <a:fgClr>
                    <a:srgbClr val="F76681"/>
                  </a:fgClr>
                  <a:bgClr>
                    <a:schemeClr val="bg1"/>
                  </a:bgClr>
                </a:patt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i="1" baseline="30000">
                <a:solidFill>
                  <a:schemeClr val="tx1"/>
                </a:solidFill>
                <a:latin typeface="Arial" panose="020B0604020202020204" pitchFamily="34" charset="0"/>
              </a:defRPr>
            </a:lvl1pPr>
            <a:lvl2pPr marL="742950" indent="-285750">
              <a:defRPr sz="2400" i="1" baseline="30000">
                <a:solidFill>
                  <a:schemeClr val="tx1"/>
                </a:solidFill>
                <a:latin typeface="Arial" panose="020B0604020202020204" pitchFamily="34" charset="0"/>
              </a:defRPr>
            </a:lvl2pPr>
            <a:lvl3pPr marL="1143000" indent="-228600">
              <a:defRPr sz="2400" i="1" baseline="30000">
                <a:solidFill>
                  <a:schemeClr val="tx1"/>
                </a:solidFill>
                <a:latin typeface="Arial" panose="020B0604020202020204" pitchFamily="34" charset="0"/>
              </a:defRPr>
            </a:lvl3pPr>
            <a:lvl4pPr marL="1600200" indent="-228600">
              <a:defRPr sz="2400" i="1" baseline="30000">
                <a:solidFill>
                  <a:schemeClr val="tx1"/>
                </a:solidFill>
                <a:latin typeface="Arial" panose="020B0604020202020204" pitchFamily="34" charset="0"/>
              </a:defRPr>
            </a:lvl4pPr>
            <a:lvl5pPr marL="2057400" indent="-228600">
              <a:defRPr sz="2400" i="1" baseline="30000">
                <a:solidFill>
                  <a:schemeClr val="tx1"/>
                </a:solidFill>
                <a:latin typeface="Arial" panose="020B0604020202020204" pitchFamily="34" charset="0"/>
              </a:defRPr>
            </a:lvl5pPr>
            <a:lvl6pPr marL="25146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6pPr>
            <a:lvl7pPr marL="29718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7pPr>
            <a:lvl8pPr marL="34290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8pPr>
            <a:lvl9pPr marL="38862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9pPr>
          </a:lstStyle>
          <a:p>
            <a:endParaRPr lang="en-US" altLang="en-US"/>
          </a:p>
        </p:txBody>
      </p:sp>
      <p:sp>
        <p:nvSpPr>
          <p:cNvPr id="10254" name="Rectangle 14" descr="Dark upward diagonal">
            <a:extLst>
              <a:ext uri="{FF2B5EF4-FFF2-40B4-BE49-F238E27FC236}">
                <a16:creationId xmlns:a16="http://schemas.microsoft.com/office/drawing/2014/main" id="{799773D6-0EC0-CEB5-33A5-6A8ADBDD2539}"/>
              </a:ext>
            </a:extLst>
          </p:cNvPr>
          <p:cNvSpPr>
            <a:spLocks noChangeArrowheads="1"/>
          </p:cNvSpPr>
          <p:nvPr/>
        </p:nvSpPr>
        <p:spPr bwMode="auto">
          <a:xfrm>
            <a:off x="6989763" y="3008314"/>
            <a:ext cx="1155700" cy="1127125"/>
          </a:xfrm>
          <a:prstGeom prst="rect">
            <a:avLst/>
          </a:prstGeom>
          <a:noFill/>
          <a:ln w="12700">
            <a:solidFill>
              <a:schemeClr val="tx2"/>
            </a:solidFill>
            <a:miter lim="800000"/>
            <a:headEnd/>
            <a:tailEnd/>
          </a:ln>
          <a:effectLst/>
          <a:extLst>
            <a:ext uri="{909E8E84-426E-40DD-AFC4-6F175D3DCCD1}">
              <a14:hiddenFill xmlns:a14="http://schemas.microsoft.com/office/drawing/2010/main">
                <a:pattFill prst="dkUpDiag">
                  <a:fgClr>
                    <a:schemeClr val="accent2"/>
                  </a:fgClr>
                  <a:bgClr>
                    <a:schemeClr val="bg1"/>
                  </a:bgClr>
                </a:patt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i="1" baseline="30000">
                <a:solidFill>
                  <a:schemeClr val="tx1"/>
                </a:solidFill>
                <a:latin typeface="Arial" panose="020B0604020202020204" pitchFamily="34" charset="0"/>
              </a:defRPr>
            </a:lvl1pPr>
            <a:lvl2pPr marL="742950" indent="-285750">
              <a:defRPr sz="2400" i="1" baseline="30000">
                <a:solidFill>
                  <a:schemeClr val="tx1"/>
                </a:solidFill>
                <a:latin typeface="Arial" panose="020B0604020202020204" pitchFamily="34" charset="0"/>
              </a:defRPr>
            </a:lvl2pPr>
            <a:lvl3pPr marL="1143000" indent="-228600">
              <a:defRPr sz="2400" i="1" baseline="30000">
                <a:solidFill>
                  <a:schemeClr val="tx1"/>
                </a:solidFill>
                <a:latin typeface="Arial" panose="020B0604020202020204" pitchFamily="34" charset="0"/>
              </a:defRPr>
            </a:lvl3pPr>
            <a:lvl4pPr marL="1600200" indent="-228600">
              <a:defRPr sz="2400" i="1" baseline="30000">
                <a:solidFill>
                  <a:schemeClr val="tx1"/>
                </a:solidFill>
                <a:latin typeface="Arial" panose="020B0604020202020204" pitchFamily="34" charset="0"/>
              </a:defRPr>
            </a:lvl4pPr>
            <a:lvl5pPr marL="2057400" indent="-228600">
              <a:defRPr sz="2400" i="1" baseline="30000">
                <a:solidFill>
                  <a:schemeClr val="tx1"/>
                </a:solidFill>
                <a:latin typeface="Arial" panose="020B0604020202020204" pitchFamily="34" charset="0"/>
              </a:defRPr>
            </a:lvl5pPr>
            <a:lvl6pPr marL="25146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6pPr>
            <a:lvl7pPr marL="29718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7pPr>
            <a:lvl8pPr marL="34290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8pPr>
            <a:lvl9pPr marL="38862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9pPr>
          </a:lstStyle>
          <a:p>
            <a:endParaRPr lang="en-US" altLang="en-US"/>
          </a:p>
        </p:txBody>
      </p:sp>
      <p:sp>
        <p:nvSpPr>
          <p:cNvPr id="10255" name="Rectangle 15" descr="Dark upward diagonal">
            <a:extLst>
              <a:ext uri="{FF2B5EF4-FFF2-40B4-BE49-F238E27FC236}">
                <a16:creationId xmlns:a16="http://schemas.microsoft.com/office/drawing/2014/main" id="{E4E75465-D90C-6172-4060-8A68DF8737C6}"/>
              </a:ext>
            </a:extLst>
          </p:cNvPr>
          <p:cNvSpPr>
            <a:spLocks noChangeArrowheads="1"/>
          </p:cNvSpPr>
          <p:nvPr/>
        </p:nvSpPr>
        <p:spPr bwMode="auto">
          <a:xfrm>
            <a:off x="6989763" y="1854201"/>
            <a:ext cx="1155700" cy="1127125"/>
          </a:xfrm>
          <a:prstGeom prst="rect">
            <a:avLst/>
          </a:prstGeom>
          <a:noFill/>
          <a:ln w="12700">
            <a:solidFill>
              <a:schemeClr val="tx2"/>
            </a:solidFill>
            <a:miter lim="800000"/>
            <a:headEnd/>
            <a:tailEnd/>
          </a:ln>
          <a:effectLst/>
          <a:extLst>
            <a:ext uri="{909E8E84-426E-40DD-AFC4-6F175D3DCCD1}">
              <a14:hiddenFill xmlns:a14="http://schemas.microsoft.com/office/drawing/2010/main">
                <a:pattFill prst="dkUpDiag">
                  <a:fgClr>
                    <a:schemeClr val="accent2"/>
                  </a:fgClr>
                  <a:bgClr>
                    <a:schemeClr val="bg1"/>
                  </a:bgClr>
                </a:patt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i="1" baseline="30000">
                <a:solidFill>
                  <a:schemeClr val="tx1"/>
                </a:solidFill>
                <a:latin typeface="Arial" panose="020B0604020202020204" pitchFamily="34" charset="0"/>
              </a:defRPr>
            </a:lvl1pPr>
            <a:lvl2pPr marL="742950" indent="-285750">
              <a:defRPr sz="2400" i="1" baseline="30000">
                <a:solidFill>
                  <a:schemeClr val="tx1"/>
                </a:solidFill>
                <a:latin typeface="Arial" panose="020B0604020202020204" pitchFamily="34" charset="0"/>
              </a:defRPr>
            </a:lvl2pPr>
            <a:lvl3pPr marL="1143000" indent="-228600">
              <a:defRPr sz="2400" i="1" baseline="30000">
                <a:solidFill>
                  <a:schemeClr val="tx1"/>
                </a:solidFill>
                <a:latin typeface="Arial" panose="020B0604020202020204" pitchFamily="34" charset="0"/>
              </a:defRPr>
            </a:lvl3pPr>
            <a:lvl4pPr marL="1600200" indent="-228600">
              <a:defRPr sz="2400" i="1" baseline="30000">
                <a:solidFill>
                  <a:schemeClr val="tx1"/>
                </a:solidFill>
                <a:latin typeface="Arial" panose="020B0604020202020204" pitchFamily="34" charset="0"/>
              </a:defRPr>
            </a:lvl4pPr>
            <a:lvl5pPr marL="2057400" indent="-228600">
              <a:defRPr sz="2400" i="1" baseline="30000">
                <a:solidFill>
                  <a:schemeClr val="tx1"/>
                </a:solidFill>
                <a:latin typeface="Arial" panose="020B0604020202020204" pitchFamily="34" charset="0"/>
              </a:defRPr>
            </a:lvl5pPr>
            <a:lvl6pPr marL="25146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6pPr>
            <a:lvl7pPr marL="29718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7pPr>
            <a:lvl8pPr marL="34290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8pPr>
            <a:lvl9pPr marL="38862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9pPr>
          </a:lstStyle>
          <a:p>
            <a:endParaRPr lang="en-US" altLang="en-US"/>
          </a:p>
        </p:txBody>
      </p:sp>
      <p:sp>
        <p:nvSpPr>
          <p:cNvPr id="10256" name="Rectangle 16" descr="Dark upward diagonal">
            <a:extLst>
              <a:ext uri="{FF2B5EF4-FFF2-40B4-BE49-F238E27FC236}">
                <a16:creationId xmlns:a16="http://schemas.microsoft.com/office/drawing/2014/main" id="{EAA747FF-65B6-E541-9C5F-6D869A38CE72}"/>
              </a:ext>
            </a:extLst>
          </p:cNvPr>
          <p:cNvSpPr>
            <a:spLocks noChangeArrowheads="1"/>
          </p:cNvSpPr>
          <p:nvPr/>
        </p:nvSpPr>
        <p:spPr bwMode="auto">
          <a:xfrm>
            <a:off x="5803900" y="1854201"/>
            <a:ext cx="1155700" cy="1127125"/>
          </a:xfrm>
          <a:prstGeom prst="rect">
            <a:avLst/>
          </a:prstGeom>
          <a:noFill/>
          <a:ln w="12700">
            <a:solidFill>
              <a:schemeClr val="tx2"/>
            </a:solidFill>
            <a:miter lim="800000"/>
            <a:headEnd/>
            <a:tailEnd/>
          </a:ln>
          <a:effectLst/>
          <a:extLst>
            <a:ext uri="{909E8E84-426E-40DD-AFC4-6F175D3DCCD1}">
              <a14:hiddenFill xmlns:a14="http://schemas.microsoft.com/office/drawing/2010/main">
                <a:pattFill prst="dkUpDiag">
                  <a:fgClr>
                    <a:schemeClr val="accent2"/>
                  </a:fgClr>
                  <a:bgClr>
                    <a:schemeClr val="bg1"/>
                  </a:bgClr>
                </a:patt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i="1" baseline="30000">
                <a:solidFill>
                  <a:schemeClr val="tx1"/>
                </a:solidFill>
                <a:latin typeface="Arial" panose="020B0604020202020204" pitchFamily="34" charset="0"/>
              </a:defRPr>
            </a:lvl1pPr>
            <a:lvl2pPr marL="742950" indent="-285750">
              <a:defRPr sz="2400" i="1" baseline="30000">
                <a:solidFill>
                  <a:schemeClr val="tx1"/>
                </a:solidFill>
                <a:latin typeface="Arial" panose="020B0604020202020204" pitchFamily="34" charset="0"/>
              </a:defRPr>
            </a:lvl2pPr>
            <a:lvl3pPr marL="1143000" indent="-228600">
              <a:defRPr sz="2400" i="1" baseline="30000">
                <a:solidFill>
                  <a:schemeClr val="tx1"/>
                </a:solidFill>
                <a:latin typeface="Arial" panose="020B0604020202020204" pitchFamily="34" charset="0"/>
              </a:defRPr>
            </a:lvl3pPr>
            <a:lvl4pPr marL="1600200" indent="-228600">
              <a:defRPr sz="2400" i="1" baseline="30000">
                <a:solidFill>
                  <a:schemeClr val="tx1"/>
                </a:solidFill>
                <a:latin typeface="Arial" panose="020B0604020202020204" pitchFamily="34" charset="0"/>
              </a:defRPr>
            </a:lvl4pPr>
            <a:lvl5pPr marL="2057400" indent="-228600">
              <a:defRPr sz="2400" i="1" baseline="30000">
                <a:solidFill>
                  <a:schemeClr val="tx1"/>
                </a:solidFill>
                <a:latin typeface="Arial" panose="020B0604020202020204" pitchFamily="34" charset="0"/>
              </a:defRPr>
            </a:lvl5pPr>
            <a:lvl6pPr marL="25146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6pPr>
            <a:lvl7pPr marL="29718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7pPr>
            <a:lvl8pPr marL="34290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8pPr>
            <a:lvl9pPr marL="38862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9pPr>
          </a:lstStyle>
          <a:p>
            <a:endParaRPr lang="en-US" altLang="en-US"/>
          </a:p>
        </p:txBody>
      </p:sp>
      <p:sp>
        <p:nvSpPr>
          <p:cNvPr id="10257" name="Rectangle 17" descr="Light downward diagonal">
            <a:extLst>
              <a:ext uri="{FF2B5EF4-FFF2-40B4-BE49-F238E27FC236}">
                <a16:creationId xmlns:a16="http://schemas.microsoft.com/office/drawing/2014/main" id="{592E57F6-F452-80CB-F2C2-A24A80EB2503}"/>
              </a:ext>
            </a:extLst>
          </p:cNvPr>
          <p:cNvSpPr>
            <a:spLocks noChangeArrowheads="1"/>
          </p:cNvSpPr>
          <p:nvPr/>
        </p:nvSpPr>
        <p:spPr bwMode="auto">
          <a:xfrm>
            <a:off x="6989763" y="4146551"/>
            <a:ext cx="1155700" cy="1128713"/>
          </a:xfrm>
          <a:prstGeom prst="rect">
            <a:avLst/>
          </a:prstGeom>
          <a:noFill/>
          <a:ln w="12700">
            <a:solidFill>
              <a:schemeClr val="tx2"/>
            </a:solidFill>
            <a:miter lim="800000"/>
            <a:headEnd/>
            <a:tailEnd/>
          </a:ln>
          <a:effectLst/>
          <a:extLst>
            <a:ext uri="{909E8E84-426E-40DD-AFC4-6F175D3DCCD1}">
              <a14:hiddenFill xmlns:a14="http://schemas.microsoft.com/office/drawing/2010/main">
                <a:pattFill prst="ltDnDiag">
                  <a:fgClr>
                    <a:schemeClr val="folHlink"/>
                  </a:fgClr>
                  <a:bgClr>
                    <a:schemeClr val="bg1"/>
                  </a:bgClr>
                </a:patt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i="1" baseline="30000">
                <a:solidFill>
                  <a:schemeClr val="tx1"/>
                </a:solidFill>
                <a:latin typeface="Arial" panose="020B0604020202020204" pitchFamily="34" charset="0"/>
              </a:defRPr>
            </a:lvl1pPr>
            <a:lvl2pPr marL="742950" indent="-285750">
              <a:defRPr sz="2400" i="1" baseline="30000">
                <a:solidFill>
                  <a:schemeClr val="tx1"/>
                </a:solidFill>
                <a:latin typeface="Arial" panose="020B0604020202020204" pitchFamily="34" charset="0"/>
              </a:defRPr>
            </a:lvl2pPr>
            <a:lvl3pPr marL="1143000" indent="-228600">
              <a:defRPr sz="2400" i="1" baseline="30000">
                <a:solidFill>
                  <a:schemeClr val="tx1"/>
                </a:solidFill>
                <a:latin typeface="Arial" panose="020B0604020202020204" pitchFamily="34" charset="0"/>
              </a:defRPr>
            </a:lvl3pPr>
            <a:lvl4pPr marL="1600200" indent="-228600">
              <a:defRPr sz="2400" i="1" baseline="30000">
                <a:solidFill>
                  <a:schemeClr val="tx1"/>
                </a:solidFill>
                <a:latin typeface="Arial" panose="020B0604020202020204" pitchFamily="34" charset="0"/>
              </a:defRPr>
            </a:lvl4pPr>
            <a:lvl5pPr marL="2057400" indent="-228600">
              <a:defRPr sz="2400" i="1" baseline="30000">
                <a:solidFill>
                  <a:schemeClr val="tx1"/>
                </a:solidFill>
                <a:latin typeface="Arial" panose="020B0604020202020204" pitchFamily="34" charset="0"/>
              </a:defRPr>
            </a:lvl5pPr>
            <a:lvl6pPr marL="25146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6pPr>
            <a:lvl7pPr marL="29718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7pPr>
            <a:lvl8pPr marL="34290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8pPr>
            <a:lvl9pPr marL="38862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9pPr>
          </a:lstStyle>
          <a:p>
            <a:endParaRPr lang="en-US" altLang="en-US"/>
          </a:p>
        </p:txBody>
      </p:sp>
      <p:sp>
        <p:nvSpPr>
          <p:cNvPr id="10258" name="Rectangle 18">
            <a:extLst>
              <a:ext uri="{FF2B5EF4-FFF2-40B4-BE49-F238E27FC236}">
                <a16:creationId xmlns:a16="http://schemas.microsoft.com/office/drawing/2014/main" id="{B2EDE9FF-09DA-CB84-E5A3-241A8C325337}"/>
              </a:ext>
            </a:extLst>
          </p:cNvPr>
          <p:cNvSpPr>
            <a:spLocks noChangeArrowheads="1"/>
          </p:cNvSpPr>
          <p:nvPr/>
        </p:nvSpPr>
        <p:spPr bwMode="auto">
          <a:xfrm rot="16200000">
            <a:off x="2772570" y="3440907"/>
            <a:ext cx="3114675" cy="284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6033" rIns="90478" bIns="46033">
            <a:spAutoFit/>
          </a:bodyPr>
          <a:lstStyle>
            <a:lvl1pPr defTabSz="904875">
              <a:defRPr sz="2400" i="1" baseline="30000">
                <a:solidFill>
                  <a:schemeClr val="tx1"/>
                </a:solidFill>
                <a:latin typeface="Arial" panose="020B0604020202020204" pitchFamily="34" charset="0"/>
              </a:defRPr>
            </a:lvl1pPr>
            <a:lvl2pPr marL="742950" indent="-285750" defTabSz="904875">
              <a:defRPr sz="2400" i="1" baseline="30000">
                <a:solidFill>
                  <a:schemeClr val="tx1"/>
                </a:solidFill>
                <a:latin typeface="Arial" panose="020B0604020202020204" pitchFamily="34" charset="0"/>
              </a:defRPr>
            </a:lvl2pPr>
            <a:lvl3pPr marL="1143000" indent="-228600" defTabSz="904875">
              <a:defRPr sz="2400" i="1" baseline="30000">
                <a:solidFill>
                  <a:schemeClr val="tx1"/>
                </a:solidFill>
                <a:latin typeface="Arial" panose="020B0604020202020204" pitchFamily="34" charset="0"/>
              </a:defRPr>
            </a:lvl3pPr>
            <a:lvl4pPr marL="1600200" indent="-228600" defTabSz="904875">
              <a:defRPr sz="2400" i="1" baseline="30000">
                <a:solidFill>
                  <a:schemeClr val="tx1"/>
                </a:solidFill>
                <a:latin typeface="Arial" panose="020B0604020202020204" pitchFamily="34" charset="0"/>
              </a:defRPr>
            </a:lvl4pPr>
            <a:lvl5pPr marL="2057400" indent="-228600" defTabSz="904875">
              <a:defRPr sz="2400" i="1" baseline="30000">
                <a:solidFill>
                  <a:schemeClr val="tx1"/>
                </a:solidFill>
                <a:latin typeface="Arial" panose="020B0604020202020204" pitchFamily="34" charset="0"/>
              </a:defRPr>
            </a:lvl5pPr>
            <a:lvl6pPr marL="2514600" indent="-228600" defTabSz="904875"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6pPr>
            <a:lvl7pPr marL="2971800" indent="-228600" defTabSz="904875"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7pPr>
            <a:lvl8pPr marL="3429000" indent="-228600" defTabSz="904875"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8pPr>
            <a:lvl9pPr marL="3886200" indent="-228600" defTabSz="904875"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9pPr>
          </a:lstStyle>
          <a:p>
            <a:pPr>
              <a:lnSpc>
                <a:spcPct val="90000"/>
              </a:lnSpc>
              <a:spcBef>
                <a:spcPct val="0"/>
              </a:spcBef>
            </a:pPr>
            <a:r>
              <a:rPr lang="en-US" altLang="en-US" sz="1400" b="1" i="0" baseline="0"/>
              <a:t>MicroTurbine Competitive Position</a:t>
            </a:r>
          </a:p>
        </p:txBody>
      </p:sp>
      <p:sp>
        <p:nvSpPr>
          <p:cNvPr id="10259" name="Rectangle 19">
            <a:extLst>
              <a:ext uri="{FF2B5EF4-FFF2-40B4-BE49-F238E27FC236}">
                <a16:creationId xmlns:a16="http://schemas.microsoft.com/office/drawing/2014/main" id="{70EC9017-6FF1-7ABD-C12B-D44D93E9870E}"/>
              </a:ext>
            </a:extLst>
          </p:cNvPr>
          <p:cNvSpPr>
            <a:spLocks noChangeArrowheads="1"/>
          </p:cNvSpPr>
          <p:nvPr/>
        </p:nvSpPr>
        <p:spPr bwMode="auto">
          <a:xfrm>
            <a:off x="4862514" y="5513388"/>
            <a:ext cx="2987675" cy="284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6033" rIns="90478" bIns="46033">
            <a:spAutoFit/>
          </a:bodyPr>
          <a:lstStyle>
            <a:lvl1pPr defTabSz="904875">
              <a:defRPr sz="2400" i="1" baseline="30000">
                <a:solidFill>
                  <a:schemeClr val="tx1"/>
                </a:solidFill>
                <a:latin typeface="Arial" panose="020B0604020202020204" pitchFamily="34" charset="0"/>
              </a:defRPr>
            </a:lvl1pPr>
            <a:lvl2pPr marL="742950" indent="-285750" defTabSz="904875">
              <a:defRPr sz="2400" i="1" baseline="30000">
                <a:solidFill>
                  <a:schemeClr val="tx1"/>
                </a:solidFill>
                <a:latin typeface="Arial" panose="020B0604020202020204" pitchFamily="34" charset="0"/>
              </a:defRPr>
            </a:lvl2pPr>
            <a:lvl3pPr marL="1143000" indent="-228600" defTabSz="904875">
              <a:defRPr sz="2400" i="1" baseline="30000">
                <a:solidFill>
                  <a:schemeClr val="tx1"/>
                </a:solidFill>
                <a:latin typeface="Arial" panose="020B0604020202020204" pitchFamily="34" charset="0"/>
              </a:defRPr>
            </a:lvl3pPr>
            <a:lvl4pPr marL="1600200" indent="-228600" defTabSz="904875">
              <a:defRPr sz="2400" i="1" baseline="30000">
                <a:solidFill>
                  <a:schemeClr val="tx1"/>
                </a:solidFill>
                <a:latin typeface="Arial" panose="020B0604020202020204" pitchFamily="34" charset="0"/>
              </a:defRPr>
            </a:lvl4pPr>
            <a:lvl5pPr marL="2057400" indent="-228600" defTabSz="904875">
              <a:defRPr sz="2400" i="1" baseline="30000">
                <a:solidFill>
                  <a:schemeClr val="tx1"/>
                </a:solidFill>
                <a:latin typeface="Arial" panose="020B0604020202020204" pitchFamily="34" charset="0"/>
              </a:defRPr>
            </a:lvl5pPr>
            <a:lvl6pPr marL="2514600" indent="-228600" defTabSz="904875"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6pPr>
            <a:lvl7pPr marL="2971800" indent="-228600" defTabSz="904875"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7pPr>
            <a:lvl8pPr marL="3429000" indent="-228600" defTabSz="904875"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8pPr>
            <a:lvl9pPr marL="3886200" indent="-228600" defTabSz="904875"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9pPr>
          </a:lstStyle>
          <a:p>
            <a:pPr>
              <a:lnSpc>
                <a:spcPct val="90000"/>
              </a:lnSpc>
              <a:spcBef>
                <a:spcPct val="0"/>
              </a:spcBef>
            </a:pPr>
            <a:r>
              <a:rPr lang="en-US" altLang="en-US" sz="1400" b="1" i="0" baseline="0"/>
              <a:t>Market Size and Growth Potential</a:t>
            </a:r>
          </a:p>
        </p:txBody>
      </p:sp>
      <p:sp>
        <p:nvSpPr>
          <p:cNvPr id="10260" name="Oval 20">
            <a:extLst>
              <a:ext uri="{FF2B5EF4-FFF2-40B4-BE49-F238E27FC236}">
                <a16:creationId xmlns:a16="http://schemas.microsoft.com/office/drawing/2014/main" id="{4EB38068-EAAE-1EAF-9AED-09DCB5498E7C}"/>
              </a:ext>
            </a:extLst>
          </p:cNvPr>
          <p:cNvSpPr>
            <a:spLocks noChangeArrowheads="1"/>
          </p:cNvSpPr>
          <p:nvPr/>
        </p:nvSpPr>
        <p:spPr bwMode="auto">
          <a:xfrm>
            <a:off x="7400926" y="3475038"/>
            <a:ext cx="538163" cy="527050"/>
          </a:xfrm>
          <a:prstGeom prst="ellipse">
            <a:avLst/>
          </a:prstGeom>
          <a:noFill/>
          <a:ln w="127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6033" rIns="90478" bIns="46033" anchor="ctr"/>
          <a:lstStyle>
            <a:lvl1pPr defTabSz="904875">
              <a:defRPr sz="2400" i="1" baseline="30000">
                <a:solidFill>
                  <a:schemeClr val="tx1"/>
                </a:solidFill>
                <a:latin typeface="Arial" panose="020B0604020202020204" pitchFamily="34" charset="0"/>
              </a:defRPr>
            </a:lvl1pPr>
            <a:lvl2pPr marL="742950" indent="-285750" defTabSz="904875">
              <a:defRPr sz="2400" i="1" baseline="30000">
                <a:solidFill>
                  <a:schemeClr val="tx1"/>
                </a:solidFill>
                <a:latin typeface="Arial" panose="020B0604020202020204" pitchFamily="34" charset="0"/>
              </a:defRPr>
            </a:lvl2pPr>
            <a:lvl3pPr marL="1143000" indent="-228600" defTabSz="904875">
              <a:defRPr sz="2400" i="1" baseline="30000">
                <a:solidFill>
                  <a:schemeClr val="tx1"/>
                </a:solidFill>
                <a:latin typeface="Arial" panose="020B0604020202020204" pitchFamily="34" charset="0"/>
              </a:defRPr>
            </a:lvl3pPr>
            <a:lvl4pPr marL="1600200" indent="-228600" defTabSz="904875">
              <a:defRPr sz="2400" i="1" baseline="30000">
                <a:solidFill>
                  <a:schemeClr val="tx1"/>
                </a:solidFill>
                <a:latin typeface="Arial" panose="020B0604020202020204" pitchFamily="34" charset="0"/>
              </a:defRPr>
            </a:lvl4pPr>
            <a:lvl5pPr marL="2057400" indent="-228600" defTabSz="904875">
              <a:defRPr sz="2400" i="1" baseline="30000">
                <a:solidFill>
                  <a:schemeClr val="tx1"/>
                </a:solidFill>
                <a:latin typeface="Arial" panose="020B0604020202020204" pitchFamily="34" charset="0"/>
              </a:defRPr>
            </a:lvl5pPr>
            <a:lvl6pPr marL="2514600" indent="-228600" defTabSz="904875"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6pPr>
            <a:lvl7pPr marL="2971800" indent="-228600" defTabSz="904875"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7pPr>
            <a:lvl8pPr marL="3429000" indent="-228600" defTabSz="904875"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8pPr>
            <a:lvl9pPr marL="3886200" indent="-228600" defTabSz="904875"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9pPr>
          </a:lstStyle>
          <a:p>
            <a:pPr algn="ctr">
              <a:lnSpc>
                <a:spcPct val="90000"/>
              </a:lnSpc>
              <a:spcBef>
                <a:spcPct val="0"/>
              </a:spcBef>
            </a:pPr>
            <a:r>
              <a:rPr lang="en-US" altLang="en-US" sz="1400" i="0" baseline="0"/>
              <a:t>Name</a:t>
            </a:r>
          </a:p>
        </p:txBody>
      </p:sp>
      <p:sp>
        <p:nvSpPr>
          <p:cNvPr id="10261" name="Oval 21">
            <a:extLst>
              <a:ext uri="{FF2B5EF4-FFF2-40B4-BE49-F238E27FC236}">
                <a16:creationId xmlns:a16="http://schemas.microsoft.com/office/drawing/2014/main" id="{1286D367-ECD7-70EC-D67B-5EC62E3EF6EF}"/>
              </a:ext>
            </a:extLst>
          </p:cNvPr>
          <p:cNvSpPr>
            <a:spLocks noChangeArrowheads="1"/>
          </p:cNvSpPr>
          <p:nvPr/>
        </p:nvSpPr>
        <p:spPr bwMode="auto">
          <a:xfrm>
            <a:off x="7537450" y="4681538"/>
            <a:ext cx="539750" cy="527050"/>
          </a:xfrm>
          <a:prstGeom prst="ellipse">
            <a:avLst/>
          </a:prstGeom>
          <a:noFill/>
          <a:ln w="127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6033" rIns="90478" bIns="46033" anchor="ctr"/>
          <a:lstStyle>
            <a:lvl1pPr defTabSz="904875">
              <a:defRPr sz="2400" i="1" baseline="30000">
                <a:solidFill>
                  <a:schemeClr val="tx1"/>
                </a:solidFill>
                <a:latin typeface="Arial" panose="020B0604020202020204" pitchFamily="34" charset="0"/>
              </a:defRPr>
            </a:lvl1pPr>
            <a:lvl2pPr marL="742950" indent="-285750" defTabSz="904875">
              <a:defRPr sz="2400" i="1" baseline="30000">
                <a:solidFill>
                  <a:schemeClr val="tx1"/>
                </a:solidFill>
                <a:latin typeface="Arial" panose="020B0604020202020204" pitchFamily="34" charset="0"/>
              </a:defRPr>
            </a:lvl2pPr>
            <a:lvl3pPr marL="1143000" indent="-228600" defTabSz="904875">
              <a:defRPr sz="2400" i="1" baseline="30000">
                <a:solidFill>
                  <a:schemeClr val="tx1"/>
                </a:solidFill>
                <a:latin typeface="Arial" panose="020B0604020202020204" pitchFamily="34" charset="0"/>
              </a:defRPr>
            </a:lvl3pPr>
            <a:lvl4pPr marL="1600200" indent="-228600" defTabSz="904875">
              <a:defRPr sz="2400" i="1" baseline="30000">
                <a:solidFill>
                  <a:schemeClr val="tx1"/>
                </a:solidFill>
                <a:latin typeface="Arial" panose="020B0604020202020204" pitchFamily="34" charset="0"/>
              </a:defRPr>
            </a:lvl4pPr>
            <a:lvl5pPr marL="2057400" indent="-228600" defTabSz="904875">
              <a:defRPr sz="2400" i="1" baseline="30000">
                <a:solidFill>
                  <a:schemeClr val="tx1"/>
                </a:solidFill>
                <a:latin typeface="Arial" panose="020B0604020202020204" pitchFamily="34" charset="0"/>
              </a:defRPr>
            </a:lvl5pPr>
            <a:lvl6pPr marL="2514600" indent="-228600" defTabSz="904875"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6pPr>
            <a:lvl7pPr marL="2971800" indent="-228600" defTabSz="904875"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7pPr>
            <a:lvl8pPr marL="3429000" indent="-228600" defTabSz="904875"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8pPr>
            <a:lvl9pPr marL="3886200" indent="-228600" defTabSz="904875"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9pPr>
          </a:lstStyle>
          <a:p>
            <a:pPr algn="ctr">
              <a:lnSpc>
                <a:spcPct val="90000"/>
              </a:lnSpc>
              <a:spcBef>
                <a:spcPct val="0"/>
              </a:spcBef>
            </a:pPr>
            <a:r>
              <a:rPr lang="en-US" altLang="en-US" sz="1400" i="0" baseline="0"/>
              <a:t>Name</a:t>
            </a:r>
          </a:p>
        </p:txBody>
      </p:sp>
      <p:sp>
        <p:nvSpPr>
          <p:cNvPr id="10262" name="Oval 22">
            <a:extLst>
              <a:ext uri="{FF2B5EF4-FFF2-40B4-BE49-F238E27FC236}">
                <a16:creationId xmlns:a16="http://schemas.microsoft.com/office/drawing/2014/main" id="{3604BD24-21B4-3EE9-4732-D58CD9EB1AF4}"/>
              </a:ext>
            </a:extLst>
          </p:cNvPr>
          <p:cNvSpPr>
            <a:spLocks noChangeArrowheads="1"/>
          </p:cNvSpPr>
          <p:nvPr/>
        </p:nvSpPr>
        <p:spPr bwMode="auto">
          <a:xfrm>
            <a:off x="6988176" y="4346576"/>
            <a:ext cx="538163" cy="525463"/>
          </a:xfrm>
          <a:prstGeom prst="ellipse">
            <a:avLst/>
          </a:prstGeom>
          <a:noFill/>
          <a:ln w="127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6033" rIns="90478" bIns="46033" anchor="ctr"/>
          <a:lstStyle>
            <a:lvl1pPr defTabSz="904875">
              <a:defRPr sz="2400" i="1" baseline="30000">
                <a:solidFill>
                  <a:schemeClr val="tx1"/>
                </a:solidFill>
                <a:latin typeface="Arial" panose="020B0604020202020204" pitchFamily="34" charset="0"/>
              </a:defRPr>
            </a:lvl1pPr>
            <a:lvl2pPr marL="742950" indent="-285750" defTabSz="904875">
              <a:defRPr sz="2400" i="1" baseline="30000">
                <a:solidFill>
                  <a:schemeClr val="tx1"/>
                </a:solidFill>
                <a:latin typeface="Arial" panose="020B0604020202020204" pitchFamily="34" charset="0"/>
              </a:defRPr>
            </a:lvl2pPr>
            <a:lvl3pPr marL="1143000" indent="-228600" defTabSz="904875">
              <a:defRPr sz="2400" i="1" baseline="30000">
                <a:solidFill>
                  <a:schemeClr val="tx1"/>
                </a:solidFill>
                <a:latin typeface="Arial" panose="020B0604020202020204" pitchFamily="34" charset="0"/>
              </a:defRPr>
            </a:lvl3pPr>
            <a:lvl4pPr marL="1600200" indent="-228600" defTabSz="904875">
              <a:defRPr sz="2400" i="1" baseline="30000">
                <a:solidFill>
                  <a:schemeClr val="tx1"/>
                </a:solidFill>
                <a:latin typeface="Arial" panose="020B0604020202020204" pitchFamily="34" charset="0"/>
              </a:defRPr>
            </a:lvl4pPr>
            <a:lvl5pPr marL="2057400" indent="-228600" defTabSz="904875">
              <a:defRPr sz="2400" i="1" baseline="30000">
                <a:solidFill>
                  <a:schemeClr val="tx1"/>
                </a:solidFill>
                <a:latin typeface="Arial" panose="020B0604020202020204" pitchFamily="34" charset="0"/>
              </a:defRPr>
            </a:lvl5pPr>
            <a:lvl6pPr marL="2514600" indent="-228600" defTabSz="904875"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6pPr>
            <a:lvl7pPr marL="2971800" indent="-228600" defTabSz="904875"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7pPr>
            <a:lvl8pPr marL="3429000" indent="-228600" defTabSz="904875"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8pPr>
            <a:lvl9pPr marL="3886200" indent="-228600" defTabSz="904875"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9pPr>
          </a:lstStyle>
          <a:p>
            <a:pPr algn="ctr">
              <a:lnSpc>
                <a:spcPct val="90000"/>
              </a:lnSpc>
              <a:spcBef>
                <a:spcPct val="0"/>
              </a:spcBef>
            </a:pPr>
            <a:r>
              <a:rPr lang="en-US" altLang="en-US" sz="1400" i="0" baseline="0"/>
              <a:t>Name</a:t>
            </a:r>
          </a:p>
        </p:txBody>
      </p:sp>
      <p:sp>
        <p:nvSpPr>
          <p:cNvPr id="10263" name="Rectangle 23">
            <a:extLst>
              <a:ext uri="{FF2B5EF4-FFF2-40B4-BE49-F238E27FC236}">
                <a16:creationId xmlns:a16="http://schemas.microsoft.com/office/drawing/2014/main" id="{14393AC9-2E44-2E86-8E02-28072DFA89F7}"/>
              </a:ext>
            </a:extLst>
          </p:cNvPr>
          <p:cNvSpPr>
            <a:spLocks noChangeArrowheads="1"/>
          </p:cNvSpPr>
          <p:nvPr/>
        </p:nvSpPr>
        <p:spPr bwMode="auto">
          <a:xfrm>
            <a:off x="7702551" y="5280026"/>
            <a:ext cx="574675" cy="284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6033" rIns="90478" bIns="46033">
            <a:spAutoFit/>
          </a:bodyPr>
          <a:lstStyle>
            <a:lvl1pPr defTabSz="904875">
              <a:defRPr sz="2400" i="1" baseline="30000">
                <a:solidFill>
                  <a:schemeClr val="tx1"/>
                </a:solidFill>
                <a:latin typeface="Arial" panose="020B0604020202020204" pitchFamily="34" charset="0"/>
              </a:defRPr>
            </a:lvl1pPr>
            <a:lvl2pPr marL="742950" indent="-285750" defTabSz="904875">
              <a:defRPr sz="2400" i="1" baseline="30000">
                <a:solidFill>
                  <a:schemeClr val="tx1"/>
                </a:solidFill>
                <a:latin typeface="Arial" panose="020B0604020202020204" pitchFamily="34" charset="0"/>
              </a:defRPr>
            </a:lvl2pPr>
            <a:lvl3pPr marL="1143000" indent="-228600" defTabSz="904875">
              <a:defRPr sz="2400" i="1" baseline="30000">
                <a:solidFill>
                  <a:schemeClr val="tx1"/>
                </a:solidFill>
                <a:latin typeface="Arial" panose="020B0604020202020204" pitchFamily="34" charset="0"/>
              </a:defRPr>
            </a:lvl3pPr>
            <a:lvl4pPr marL="1600200" indent="-228600" defTabSz="904875">
              <a:defRPr sz="2400" i="1" baseline="30000">
                <a:solidFill>
                  <a:schemeClr val="tx1"/>
                </a:solidFill>
                <a:latin typeface="Arial" panose="020B0604020202020204" pitchFamily="34" charset="0"/>
              </a:defRPr>
            </a:lvl4pPr>
            <a:lvl5pPr marL="2057400" indent="-228600" defTabSz="904875">
              <a:defRPr sz="2400" i="1" baseline="30000">
                <a:solidFill>
                  <a:schemeClr val="tx1"/>
                </a:solidFill>
                <a:latin typeface="Arial" panose="020B0604020202020204" pitchFamily="34" charset="0"/>
              </a:defRPr>
            </a:lvl5pPr>
            <a:lvl6pPr marL="2514600" indent="-228600" defTabSz="904875"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6pPr>
            <a:lvl7pPr marL="2971800" indent="-228600" defTabSz="904875"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7pPr>
            <a:lvl8pPr marL="3429000" indent="-228600" defTabSz="904875"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8pPr>
            <a:lvl9pPr marL="3886200" indent="-228600" defTabSz="904875"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9pPr>
          </a:lstStyle>
          <a:p>
            <a:pPr>
              <a:lnSpc>
                <a:spcPct val="90000"/>
              </a:lnSpc>
              <a:spcBef>
                <a:spcPct val="0"/>
              </a:spcBef>
            </a:pPr>
            <a:r>
              <a:rPr lang="en-US" altLang="en-US" sz="1400" b="1" i="0" baseline="0"/>
              <a:t>High</a:t>
            </a:r>
          </a:p>
        </p:txBody>
      </p:sp>
      <p:sp>
        <p:nvSpPr>
          <p:cNvPr id="10264" name="Rectangle 24">
            <a:extLst>
              <a:ext uri="{FF2B5EF4-FFF2-40B4-BE49-F238E27FC236}">
                <a16:creationId xmlns:a16="http://schemas.microsoft.com/office/drawing/2014/main" id="{BF91D452-131C-E2E7-6904-29FF9DEC7054}"/>
              </a:ext>
            </a:extLst>
          </p:cNvPr>
          <p:cNvSpPr>
            <a:spLocks noChangeArrowheads="1"/>
          </p:cNvSpPr>
          <p:nvPr/>
        </p:nvSpPr>
        <p:spPr bwMode="auto">
          <a:xfrm>
            <a:off x="4627564" y="5280026"/>
            <a:ext cx="534987" cy="284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6033" rIns="90478" bIns="46033">
            <a:spAutoFit/>
          </a:bodyPr>
          <a:lstStyle>
            <a:lvl1pPr defTabSz="904875">
              <a:defRPr sz="2400" i="1" baseline="30000">
                <a:solidFill>
                  <a:schemeClr val="tx1"/>
                </a:solidFill>
                <a:latin typeface="Arial" panose="020B0604020202020204" pitchFamily="34" charset="0"/>
              </a:defRPr>
            </a:lvl1pPr>
            <a:lvl2pPr marL="742950" indent="-285750" defTabSz="904875">
              <a:defRPr sz="2400" i="1" baseline="30000">
                <a:solidFill>
                  <a:schemeClr val="tx1"/>
                </a:solidFill>
                <a:latin typeface="Arial" panose="020B0604020202020204" pitchFamily="34" charset="0"/>
              </a:defRPr>
            </a:lvl2pPr>
            <a:lvl3pPr marL="1143000" indent="-228600" defTabSz="904875">
              <a:defRPr sz="2400" i="1" baseline="30000">
                <a:solidFill>
                  <a:schemeClr val="tx1"/>
                </a:solidFill>
                <a:latin typeface="Arial" panose="020B0604020202020204" pitchFamily="34" charset="0"/>
              </a:defRPr>
            </a:lvl3pPr>
            <a:lvl4pPr marL="1600200" indent="-228600" defTabSz="904875">
              <a:defRPr sz="2400" i="1" baseline="30000">
                <a:solidFill>
                  <a:schemeClr val="tx1"/>
                </a:solidFill>
                <a:latin typeface="Arial" panose="020B0604020202020204" pitchFamily="34" charset="0"/>
              </a:defRPr>
            </a:lvl4pPr>
            <a:lvl5pPr marL="2057400" indent="-228600" defTabSz="904875">
              <a:defRPr sz="2400" i="1" baseline="30000">
                <a:solidFill>
                  <a:schemeClr val="tx1"/>
                </a:solidFill>
                <a:latin typeface="Arial" panose="020B0604020202020204" pitchFamily="34" charset="0"/>
              </a:defRPr>
            </a:lvl5pPr>
            <a:lvl6pPr marL="2514600" indent="-228600" defTabSz="904875"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6pPr>
            <a:lvl7pPr marL="2971800" indent="-228600" defTabSz="904875"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7pPr>
            <a:lvl8pPr marL="3429000" indent="-228600" defTabSz="904875"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8pPr>
            <a:lvl9pPr marL="3886200" indent="-228600" defTabSz="904875"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9pPr>
          </a:lstStyle>
          <a:p>
            <a:pPr>
              <a:lnSpc>
                <a:spcPct val="90000"/>
              </a:lnSpc>
              <a:spcBef>
                <a:spcPct val="0"/>
              </a:spcBef>
            </a:pPr>
            <a:r>
              <a:rPr lang="en-US" altLang="en-US" sz="1400" b="1" i="0" baseline="0"/>
              <a:t>Low</a:t>
            </a:r>
          </a:p>
        </p:txBody>
      </p:sp>
      <p:sp>
        <p:nvSpPr>
          <p:cNvPr id="10265" name="Rectangle 25">
            <a:extLst>
              <a:ext uri="{FF2B5EF4-FFF2-40B4-BE49-F238E27FC236}">
                <a16:creationId xmlns:a16="http://schemas.microsoft.com/office/drawing/2014/main" id="{63600BFD-C28E-08A8-C827-0FA78321022D}"/>
              </a:ext>
            </a:extLst>
          </p:cNvPr>
          <p:cNvSpPr>
            <a:spLocks noChangeArrowheads="1"/>
          </p:cNvSpPr>
          <p:nvPr/>
        </p:nvSpPr>
        <p:spPr bwMode="auto">
          <a:xfrm>
            <a:off x="3984626" y="5084763"/>
            <a:ext cx="644525" cy="284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6033" rIns="90478" bIns="46033">
            <a:spAutoFit/>
          </a:bodyPr>
          <a:lstStyle>
            <a:lvl1pPr defTabSz="904875">
              <a:defRPr sz="2400" i="1" baseline="30000">
                <a:solidFill>
                  <a:schemeClr val="tx1"/>
                </a:solidFill>
                <a:latin typeface="Arial" panose="020B0604020202020204" pitchFamily="34" charset="0"/>
              </a:defRPr>
            </a:lvl1pPr>
            <a:lvl2pPr marL="742950" indent="-285750" defTabSz="904875">
              <a:defRPr sz="2400" i="1" baseline="30000">
                <a:solidFill>
                  <a:schemeClr val="tx1"/>
                </a:solidFill>
                <a:latin typeface="Arial" panose="020B0604020202020204" pitchFamily="34" charset="0"/>
              </a:defRPr>
            </a:lvl2pPr>
            <a:lvl3pPr marL="1143000" indent="-228600" defTabSz="904875">
              <a:defRPr sz="2400" i="1" baseline="30000">
                <a:solidFill>
                  <a:schemeClr val="tx1"/>
                </a:solidFill>
                <a:latin typeface="Arial" panose="020B0604020202020204" pitchFamily="34" charset="0"/>
              </a:defRPr>
            </a:lvl3pPr>
            <a:lvl4pPr marL="1600200" indent="-228600" defTabSz="904875">
              <a:defRPr sz="2400" i="1" baseline="30000">
                <a:solidFill>
                  <a:schemeClr val="tx1"/>
                </a:solidFill>
                <a:latin typeface="Arial" panose="020B0604020202020204" pitchFamily="34" charset="0"/>
              </a:defRPr>
            </a:lvl4pPr>
            <a:lvl5pPr marL="2057400" indent="-228600" defTabSz="904875">
              <a:defRPr sz="2400" i="1" baseline="30000">
                <a:solidFill>
                  <a:schemeClr val="tx1"/>
                </a:solidFill>
                <a:latin typeface="Arial" panose="020B0604020202020204" pitchFamily="34" charset="0"/>
              </a:defRPr>
            </a:lvl5pPr>
            <a:lvl6pPr marL="2514600" indent="-228600" defTabSz="904875"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6pPr>
            <a:lvl7pPr marL="2971800" indent="-228600" defTabSz="904875"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7pPr>
            <a:lvl8pPr marL="3429000" indent="-228600" defTabSz="904875"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8pPr>
            <a:lvl9pPr marL="3886200" indent="-228600" defTabSz="904875"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9pPr>
          </a:lstStyle>
          <a:p>
            <a:pPr>
              <a:lnSpc>
                <a:spcPct val="90000"/>
              </a:lnSpc>
              <a:spcBef>
                <a:spcPct val="0"/>
              </a:spcBef>
            </a:pPr>
            <a:r>
              <a:rPr lang="en-US" altLang="en-US" sz="1400" b="1" i="0" baseline="0"/>
              <a:t>Weak</a:t>
            </a:r>
          </a:p>
        </p:txBody>
      </p:sp>
      <p:sp>
        <p:nvSpPr>
          <p:cNvPr id="10266" name="Rectangle 26" descr="Light downward diagonal">
            <a:extLst>
              <a:ext uri="{FF2B5EF4-FFF2-40B4-BE49-F238E27FC236}">
                <a16:creationId xmlns:a16="http://schemas.microsoft.com/office/drawing/2014/main" id="{5E2465F9-9228-8FBD-22B0-9AA0428FD1D0}"/>
              </a:ext>
            </a:extLst>
          </p:cNvPr>
          <p:cNvSpPr>
            <a:spLocks noChangeArrowheads="1"/>
          </p:cNvSpPr>
          <p:nvPr/>
        </p:nvSpPr>
        <p:spPr bwMode="auto">
          <a:xfrm>
            <a:off x="5803900" y="3008314"/>
            <a:ext cx="1155700" cy="1127125"/>
          </a:xfrm>
          <a:prstGeom prst="rect">
            <a:avLst/>
          </a:prstGeom>
          <a:noFill/>
          <a:ln w="12700">
            <a:solidFill>
              <a:schemeClr val="tx2"/>
            </a:solidFill>
            <a:miter lim="800000"/>
            <a:headEnd/>
            <a:tailEnd/>
          </a:ln>
          <a:effectLst/>
          <a:extLst>
            <a:ext uri="{909E8E84-426E-40DD-AFC4-6F175D3DCCD1}">
              <a14:hiddenFill xmlns:a14="http://schemas.microsoft.com/office/drawing/2010/main">
                <a:pattFill prst="ltDnDiag">
                  <a:fgClr>
                    <a:schemeClr val="folHlink"/>
                  </a:fgClr>
                  <a:bgClr>
                    <a:schemeClr val="bg1"/>
                  </a:bgClr>
                </a:patt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i="1" baseline="30000">
                <a:solidFill>
                  <a:schemeClr val="tx1"/>
                </a:solidFill>
                <a:latin typeface="Arial" panose="020B0604020202020204" pitchFamily="34" charset="0"/>
              </a:defRPr>
            </a:lvl1pPr>
            <a:lvl2pPr marL="742950" indent="-285750">
              <a:defRPr sz="2400" i="1" baseline="30000">
                <a:solidFill>
                  <a:schemeClr val="tx1"/>
                </a:solidFill>
                <a:latin typeface="Arial" panose="020B0604020202020204" pitchFamily="34" charset="0"/>
              </a:defRPr>
            </a:lvl2pPr>
            <a:lvl3pPr marL="1143000" indent="-228600">
              <a:defRPr sz="2400" i="1" baseline="30000">
                <a:solidFill>
                  <a:schemeClr val="tx1"/>
                </a:solidFill>
                <a:latin typeface="Arial" panose="020B0604020202020204" pitchFamily="34" charset="0"/>
              </a:defRPr>
            </a:lvl3pPr>
            <a:lvl4pPr marL="1600200" indent="-228600">
              <a:defRPr sz="2400" i="1" baseline="30000">
                <a:solidFill>
                  <a:schemeClr val="tx1"/>
                </a:solidFill>
                <a:latin typeface="Arial" panose="020B0604020202020204" pitchFamily="34" charset="0"/>
              </a:defRPr>
            </a:lvl4pPr>
            <a:lvl5pPr marL="2057400" indent="-228600">
              <a:defRPr sz="2400" i="1" baseline="30000">
                <a:solidFill>
                  <a:schemeClr val="tx1"/>
                </a:solidFill>
                <a:latin typeface="Arial" panose="020B0604020202020204" pitchFamily="34" charset="0"/>
              </a:defRPr>
            </a:lvl5pPr>
            <a:lvl6pPr marL="25146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6pPr>
            <a:lvl7pPr marL="29718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7pPr>
            <a:lvl8pPr marL="34290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8pPr>
            <a:lvl9pPr marL="38862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9pPr>
          </a:lstStyle>
          <a:p>
            <a:endParaRPr lang="en-US" altLang="en-US"/>
          </a:p>
        </p:txBody>
      </p:sp>
      <p:sp>
        <p:nvSpPr>
          <p:cNvPr id="10267" name="Rectangle 27" descr="Light downward diagonal">
            <a:extLst>
              <a:ext uri="{FF2B5EF4-FFF2-40B4-BE49-F238E27FC236}">
                <a16:creationId xmlns:a16="http://schemas.microsoft.com/office/drawing/2014/main" id="{64590B0F-F094-39BF-BAAB-CDF0C8468A88}"/>
              </a:ext>
            </a:extLst>
          </p:cNvPr>
          <p:cNvSpPr>
            <a:spLocks noChangeArrowheads="1"/>
          </p:cNvSpPr>
          <p:nvPr/>
        </p:nvSpPr>
        <p:spPr bwMode="auto">
          <a:xfrm>
            <a:off x="4619625" y="1854201"/>
            <a:ext cx="1155700" cy="1127125"/>
          </a:xfrm>
          <a:prstGeom prst="rect">
            <a:avLst/>
          </a:prstGeom>
          <a:noFill/>
          <a:ln w="12700">
            <a:solidFill>
              <a:schemeClr val="tx2"/>
            </a:solidFill>
            <a:miter lim="800000"/>
            <a:headEnd/>
            <a:tailEnd/>
          </a:ln>
          <a:effectLst/>
          <a:extLst>
            <a:ext uri="{909E8E84-426E-40DD-AFC4-6F175D3DCCD1}">
              <a14:hiddenFill xmlns:a14="http://schemas.microsoft.com/office/drawing/2010/main">
                <a:pattFill prst="ltDnDiag">
                  <a:fgClr>
                    <a:schemeClr val="folHlink"/>
                  </a:fgClr>
                  <a:bgClr>
                    <a:schemeClr val="bg1"/>
                  </a:bgClr>
                </a:patt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i="1" baseline="30000">
                <a:solidFill>
                  <a:schemeClr val="tx1"/>
                </a:solidFill>
                <a:latin typeface="Arial" panose="020B0604020202020204" pitchFamily="34" charset="0"/>
              </a:defRPr>
            </a:lvl1pPr>
            <a:lvl2pPr marL="742950" indent="-285750">
              <a:defRPr sz="2400" i="1" baseline="30000">
                <a:solidFill>
                  <a:schemeClr val="tx1"/>
                </a:solidFill>
                <a:latin typeface="Arial" panose="020B0604020202020204" pitchFamily="34" charset="0"/>
              </a:defRPr>
            </a:lvl2pPr>
            <a:lvl3pPr marL="1143000" indent="-228600">
              <a:defRPr sz="2400" i="1" baseline="30000">
                <a:solidFill>
                  <a:schemeClr val="tx1"/>
                </a:solidFill>
                <a:latin typeface="Arial" panose="020B0604020202020204" pitchFamily="34" charset="0"/>
              </a:defRPr>
            </a:lvl3pPr>
            <a:lvl4pPr marL="1600200" indent="-228600">
              <a:defRPr sz="2400" i="1" baseline="30000">
                <a:solidFill>
                  <a:schemeClr val="tx1"/>
                </a:solidFill>
                <a:latin typeface="Arial" panose="020B0604020202020204" pitchFamily="34" charset="0"/>
              </a:defRPr>
            </a:lvl4pPr>
            <a:lvl5pPr marL="2057400" indent="-228600">
              <a:defRPr sz="2400" i="1" baseline="30000">
                <a:solidFill>
                  <a:schemeClr val="tx1"/>
                </a:solidFill>
                <a:latin typeface="Arial" panose="020B0604020202020204" pitchFamily="34" charset="0"/>
              </a:defRPr>
            </a:lvl5pPr>
            <a:lvl6pPr marL="25146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6pPr>
            <a:lvl7pPr marL="29718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7pPr>
            <a:lvl8pPr marL="34290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8pPr>
            <a:lvl9pPr marL="38862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9pPr>
          </a:lstStyle>
          <a:p>
            <a:endParaRPr lang="en-US" altLang="en-US"/>
          </a:p>
        </p:txBody>
      </p:sp>
      <p:sp>
        <p:nvSpPr>
          <p:cNvPr id="10268" name="Rectangle 28">
            <a:extLst>
              <a:ext uri="{FF2B5EF4-FFF2-40B4-BE49-F238E27FC236}">
                <a16:creationId xmlns:a16="http://schemas.microsoft.com/office/drawing/2014/main" id="{95CAACB3-9B1A-0EAA-EC05-94136D3152A0}"/>
              </a:ext>
            </a:extLst>
          </p:cNvPr>
          <p:cNvSpPr>
            <a:spLocks noChangeArrowheads="1"/>
          </p:cNvSpPr>
          <p:nvPr/>
        </p:nvSpPr>
        <p:spPr bwMode="auto">
          <a:xfrm>
            <a:off x="3886201" y="1771651"/>
            <a:ext cx="752475" cy="284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6033" rIns="90478" bIns="46033">
            <a:spAutoFit/>
          </a:bodyPr>
          <a:lstStyle>
            <a:lvl1pPr defTabSz="904875">
              <a:defRPr sz="2400" i="1" baseline="30000">
                <a:solidFill>
                  <a:schemeClr val="tx1"/>
                </a:solidFill>
                <a:latin typeface="Arial" panose="020B0604020202020204" pitchFamily="34" charset="0"/>
              </a:defRPr>
            </a:lvl1pPr>
            <a:lvl2pPr marL="742950" indent="-285750" defTabSz="904875">
              <a:defRPr sz="2400" i="1" baseline="30000">
                <a:solidFill>
                  <a:schemeClr val="tx1"/>
                </a:solidFill>
                <a:latin typeface="Arial" panose="020B0604020202020204" pitchFamily="34" charset="0"/>
              </a:defRPr>
            </a:lvl2pPr>
            <a:lvl3pPr marL="1143000" indent="-228600" defTabSz="904875">
              <a:defRPr sz="2400" i="1" baseline="30000">
                <a:solidFill>
                  <a:schemeClr val="tx1"/>
                </a:solidFill>
                <a:latin typeface="Arial" panose="020B0604020202020204" pitchFamily="34" charset="0"/>
              </a:defRPr>
            </a:lvl3pPr>
            <a:lvl4pPr marL="1600200" indent="-228600" defTabSz="904875">
              <a:defRPr sz="2400" i="1" baseline="30000">
                <a:solidFill>
                  <a:schemeClr val="tx1"/>
                </a:solidFill>
                <a:latin typeface="Arial" panose="020B0604020202020204" pitchFamily="34" charset="0"/>
              </a:defRPr>
            </a:lvl4pPr>
            <a:lvl5pPr marL="2057400" indent="-228600" defTabSz="904875">
              <a:defRPr sz="2400" i="1" baseline="30000">
                <a:solidFill>
                  <a:schemeClr val="tx1"/>
                </a:solidFill>
                <a:latin typeface="Arial" panose="020B0604020202020204" pitchFamily="34" charset="0"/>
              </a:defRPr>
            </a:lvl5pPr>
            <a:lvl6pPr marL="2514600" indent="-228600" defTabSz="904875"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6pPr>
            <a:lvl7pPr marL="2971800" indent="-228600" defTabSz="904875"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7pPr>
            <a:lvl8pPr marL="3429000" indent="-228600" defTabSz="904875"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8pPr>
            <a:lvl9pPr marL="3886200" indent="-228600" defTabSz="904875"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9pPr>
          </a:lstStyle>
          <a:p>
            <a:pPr>
              <a:lnSpc>
                <a:spcPct val="90000"/>
              </a:lnSpc>
              <a:spcBef>
                <a:spcPct val="0"/>
              </a:spcBef>
            </a:pPr>
            <a:r>
              <a:rPr lang="en-US" altLang="en-US" sz="1400" b="1" i="0" baseline="0"/>
              <a:t>Strong</a:t>
            </a:r>
          </a:p>
        </p:txBody>
      </p:sp>
      <p:sp>
        <p:nvSpPr>
          <p:cNvPr id="10269" name="Oval 29">
            <a:extLst>
              <a:ext uri="{FF2B5EF4-FFF2-40B4-BE49-F238E27FC236}">
                <a16:creationId xmlns:a16="http://schemas.microsoft.com/office/drawing/2014/main" id="{1196436D-E0F3-ED3A-16A4-66CDC3D56678}"/>
              </a:ext>
            </a:extLst>
          </p:cNvPr>
          <p:cNvSpPr>
            <a:spLocks noChangeArrowheads="1"/>
          </p:cNvSpPr>
          <p:nvPr/>
        </p:nvSpPr>
        <p:spPr bwMode="auto">
          <a:xfrm>
            <a:off x="5014913" y="2206626"/>
            <a:ext cx="1066800" cy="993775"/>
          </a:xfrm>
          <a:prstGeom prst="ellipse">
            <a:avLst/>
          </a:prstGeom>
          <a:noFill/>
          <a:ln w="127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6033" rIns="90478" bIns="46033" anchor="ctr"/>
          <a:lstStyle>
            <a:lvl1pPr defTabSz="904875">
              <a:defRPr sz="2400" i="1" baseline="30000">
                <a:solidFill>
                  <a:schemeClr val="tx1"/>
                </a:solidFill>
                <a:latin typeface="Arial" panose="020B0604020202020204" pitchFamily="34" charset="0"/>
              </a:defRPr>
            </a:lvl1pPr>
            <a:lvl2pPr marL="742950" indent="-285750" defTabSz="904875">
              <a:defRPr sz="2400" i="1" baseline="30000">
                <a:solidFill>
                  <a:schemeClr val="tx1"/>
                </a:solidFill>
                <a:latin typeface="Arial" panose="020B0604020202020204" pitchFamily="34" charset="0"/>
              </a:defRPr>
            </a:lvl2pPr>
            <a:lvl3pPr marL="1143000" indent="-228600" defTabSz="904875">
              <a:defRPr sz="2400" i="1" baseline="30000">
                <a:solidFill>
                  <a:schemeClr val="tx1"/>
                </a:solidFill>
                <a:latin typeface="Arial" panose="020B0604020202020204" pitchFamily="34" charset="0"/>
              </a:defRPr>
            </a:lvl3pPr>
            <a:lvl4pPr marL="1600200" indent="-228600" defTabSz="904875">
              <a:defRPr sz="2400" i="1" baseline="30000">
                <a:solidFill>
                  <a:schemeClr val="tx1"/>
                </a:solidFill>
                <a:latin typeface="Arial" panose="020B0604020202020204" pitchFamily="34" charset="0"/>
              </a:defRPr>
            </a:lvl4pPr>
            <a:lvl5pPr marL="2057400" indent="-228600" defTabSz="904875">
              <a:defRPr sz="2400" i="1" baseline="30000">
                <a:solidFill>
                  <a:schemeClr val="tx1"/>
                </a:solidFill>
                <a:latin typeface="Arial" panose="020B0604020202020204" pitchFamily="34" charset="0"/>
              </a:defRPr>
            </a:lvl5pPr>
            <a:lvl6pPr marL="2514600" indent="-228600" defTabSz="904875"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6pPr>
            <a:lvl7pPr marL="2971800" indent="-228600" defTabSz="904875"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7pPr>
            <a:lvl8pPr marL="3429000" indent="-228600" defTabSz="904875"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8pPr>
            <a:lvl9pPr marL="3886200" indent="-228600" defTabSz="904875"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9pPr>
          </a:lstStyle>
          <a:p>
            <a:pPr algn="ctr">
              <a:lnSpc>
                <a:spcPct val="90000"/>
              </a:lnSpc>
              <a:spcBef>
                <a:spcPct val="0"/>
              </a:spcBef>
            </a:pPr>
            <a:r>
              <a:rPr lang="en-US" altLang="en-US" sz="1400" i="0" baseline="0"/>
              <a:t>Name</a:t>
            </a:r>
          </a:p>
        </p:txBody>
      </p:sp>
      <p:sp>
        <p:nvSpPr>
          <p:cNvPr id="10270" name="Oval 30">
            <a:extLst>
              <a:ext uri="{FF2B5EF4-FFF2-40B4-BE49-F238E27FC236}">
                <a16:creationId xmlns:a16="http://schemas.microsoft.com/office/drawing/2014/main" id="{E3856E68-900F-BF13-3FC5-663F62E9E724}"/>
              </a:ext>
            </a:extLst>
          </p:cNvPr>
          <p:cNvSpPr>
            <a:spLocks noChangeArrowheads="1"/>
          </p:cNvSpPr>
          <p:nvPr/>
        </p:nvSpPr>
        <p:spPr bwMode="auto">
          <a:xfrm>
            <a:off x="7440613" y="2187575"/>
            <a:ext cx="696912" cy="679450"/>
          </a:xfrm>
          <a:prstGeom prst="ellipse">
            <a:avLst/>
          </a:prstGeom>
          <a:noFill/>
          <a:ln w="127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6033" rIns="90478" bIns="46033" anchor="ctr"/>
          <a:lstStyle>
            <a:lvl1pPr defTabSz="904875">
              <a:defRPr sz="2400" i="1" baseline="30000">
                <a:solidFill>
                  <a:schemeClr val="tx1"/>
                </a:solidFill>
                <a:latin typeface="Arial" panose="020B0604020202020204" pitchFamily="34" charset="0"/>
              </a:defRPr>
            </a:lvl1pPr>
            <a:lvl2pPr marL="742950" indent="-285750" defTabSz="904875">
              <a:defRPr sz="2400" i="1" baseline="30000">
                <a:solidFill>
                  <a:schemeClr val="tx1"/>
                </a:solidFill>
                <a:latin typeface="Arial" panose="020B0604020202020204" pitchFamily="34" charset="0"/>
              </a:defRPr>
            </a:lvl2pPr>
            <a:lvl3pPr marL="1143000" indent="-228600" defTabSz="904875">
              <a:defRPr sz="2400" i="1" baseline="30000">
                <a:solidFill>
                  <a:schemeClr val="tx1"/>
                </a:solidFill>
                <a:latin typeface="Arial" panose="020B0604020202020204" pitchFamily="34" charset="0"/>
              </a:defRPr>
            </a:lvl3pPr>
            <a:lvl4pPr marL="1600200" indent="-228600" defTabSz="904875">
              <a:defRPr sz="2400" i="1" baseline="30000">
                <a:solidFill>
                  <a:schemeClr val="tx1"/>
                </a:solidFill>
                <a:latin typeface="Arial" panose="020B0604020202020204" pitchFamily="34" charset="0"/>
              </a:defRPr>
            </a:lvl4pPr>
            <a:lvl5pPr marL="2057400" indent="-228600" defTabSz="904875">
              <a:defRPr sz="2400" i="1" baseline="30000">
                <a:solidFill>
                  <a:schemeClr val="tx1"/>
                </a:solidFill>
                <a:latin typeface="Arial" panose="020B0604020202020204" pitchFamily="34" charset="0"/>
              </a:defRPr>
            </a:lvl5pPr>
            <a:lvl6pPr marL="2514600" indent="-228600" defTabSz="904875"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6pPr>
            <a:lvl7pPr marL="2971800" indent="-228600" defTabSz="904875"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7pPr>
            <a:lvl8pPr marL="3429000" indent="-228600" defTabSz="904875"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8pPr>
            <a:lvl9pPr marL="3886200" indent="-228600" defTabSz="904875"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9pPr>
          </a:lstStyle>
          <a:p>
            <a:pPr algn="ctr">
              <a:lnSpc>
                <a:spcPct val="90000"/>
              </a:lnSpc>
              <a:spcBef>
                <a:spcPct val="0"/>
              </a:spcBef>
            </a:pPr>
            <a:r>
              <a:rPr lang="en-US" altLang="en-US" sz="1400" i="0" baseline="0"/>
              <a:t>Name</a:t>
            </a:r>
          </a:p>
        </p:txBody>
      </p:sp>
      <p:sp>
        <p:nvSpPr>
          <p:cNvPr id="10271" name="Oval 31">
            <a:extLst>
              <a:ext uri="{FF2B5EF4-FFF2-40B4-BE49-F238E27FC236}">
                <a16:creationId xmlns:a16="http://schemas.microsoft.com/office/drawing/2014/main" id="{C0242C61-1AA5-ED4C-BAF2-2E16FA1924F7}"/>
              </a:ext>
            </a:extLst>
          </p:cNvPr>
          <p:cNvSpPr>
            <a:spLocks noChangeArrowheads="1"/>
          </p:cNvSpPr>
          <p:nvPr/>
        </p:nvSpPr>
        <p:spPr bwMode="auto">
          <a:xfrm>
            <a:off x="5502275" y="4302125"/>
            <a:ext cx="469900" cy="457200"/>
          </a:xfrm>
          <a:prstGeom prst="ellipse">
            <a:avLst/>
          </a:prstGeom>
          <a:noFill/>
          <a:ln w="127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78" tIns="46033" rIns="90478" bIns="46033" anchor="ctr"/>
          <a:lstStyle>
            <a:lvl1pPr defTabSz="904875">
              <a:defRPr sz="2400" i="1" baseline="30000">
                <a:solidFill>
                  <a:schemeClr val="tx1"/>
                </a:solidFill>
                <a:latin typeface="Arial" panose="020B0604020202020204" pitchFamily="34" charset="0"/>
              </a:defRPr>
            </a:lvl1pPr>
            <a:lvl2pPr marL="742950" indent="-285750" defTabSz="904875">
              <a:defRPr sz="2400" i="1" baseline="30000">
                <a:solidFill>
                  <a:schemeClr val="tx1"/>
                </a:solidFill>
                <a:latin typeface="Arial" panose="020B0604020202020204" pitchFamily="34" charset="0"/>
              </a:defRPr>
            </a:lvl2pPr>
            <a:lvl3pPr marL="1143000" indent="-228600" defTabSz="904875">
              <a:defRPr sz="2400" i="1" baseline="30000">
                <a:solidFill>
                  <a:schemeClr val="tx1"/>
                </a:solidFill>
                <a:latin typeface="Arial" panose="020B0604020202020204" pitchFamily="34" charset="0"/>
              </a:defRPr>
            </a:lvl3pPr>
            <a:lvl4pPr marL="1600200" indent="-228600" defTabSz="904875">
              <a:defRPr sz="2400" i="1" baseline="30000">
                <a:solidFill>
                  <a:schemeClr val="tx1"/>
                </a:solidFill>
                <a:latin typeface="Arial" panose="020B0604020202020204" pitchFamily="34" charset="0"/>
              </a:defRPr>
            </a:lvl4pPr>
            <a:lvl5pPr marL="2057400" indent="-228600" defTabSz="904875">
              <a:defRPr sz="2400" i="1" baseline="30000">
                <a:solidFill>
                  <a:schemeClr val="tx1"/>
                </a:solidFill>
                <a:latin typeface="Arial" panose="020B0604020202020204" pitchFamily="34" charset="0"/>
              </a:defRPr>
            </a:lvl5pPr>
            <a:lvl6pPr marL="2514600" indent="-228600" defTabSz="904875"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6pPr>
            <a:lvl7pPr marL="2971800" indent="-228600" defTabSz="904875"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7pPr>
            <a:lvl8pPr marL="3429000" indent="-228600" defTabSz="904875"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8pPr>
            <a:lvl9pPr marL="3886200" indent="-228600" defTabSz="904875"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9pPr>
          </a:lstStyle>
          <a:p>
            <a:pPr algn="ctr">
              <a:lnSpc>
                <a:spcPct val="90000"/>
              </a:lnSpc>
              <a:spcBef>
                <a:spcPct val="0"/>
              </a:spcBef>
            </a:pPr>
            <a:r>
              <a:rPr lang="en-US" altLang="en-US" sz="1400" i="0" baseline="0"/>
              <a:t>Name</a:t>
            </a:r>
          </a:p>
        </p:txBody>
      </p:sp>
      <p:sp>
        <p:nvSpPr>
          <p:cNvPr id="10272" name="Line 32">
            <a:extLst>
              <a:ext uri="{FF2B5EF4-FFF2-40B4-BE49-F238E27FC236}">
                <a16:creationId xmlns:a16="http://schemas.microsoft.com/office/drawing/2014/main" id="{EABC4BDC-215F-3B13-B46C-773F2FCCB102}"/>
              </a:ext>
            </a:extLst>
          </p:cNvPr>
          <p:cNvSpPr>
            <a:spLocks noChangeShapeType="1"/>
          </p:cNvSpPr>
          <p:nvPr/>
        </p:nvSpPr>
        <p:spPr bwMode="auto">
          <a:xfrm>
            <a:off x="5000625" y="5521325"/>
            <a:ext cx="2719388" cy="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273" name="Line 33">
            <a:extLst>
              <a:ext uri="{FF2B5EF4-FFF2-40B4-BE49-F238E27FC236}">
                <a16:creationId xmlns:a16="http://schemas.microsoft.com/office/drawing/2014/main" id="{10D55BD0-DF2B-A2B2-4A87-7D5DE7296C19}"/>
              </a:ext>
            </a:extLst>
          </p:cNvPr>
          <p:cNvSpPr>
            <a:spLocks noChangeShapeType="1"/>
          </p:cNvSpPr>
          <p:nvPr/>
        </p:nvSpPr>
        <p:spPr bwMode="auto">
          <a:xfrm rot="16200000">
            <a:off x="3121819" y="3585369"/>
            <a:ext cx="2782888" cy="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95970" name="AutoShape 34">
            <a:extLst>
              <a:ext uri="{FF2B5EF4-FFF2-40B4-BE49-F238E27FC236}">
                <a16:creationId xmlns:a16="http://schemas.microsoft.com/office/drawing/2014/main" id="{DEB64C50-C755-8F70-D2E0-FDACCAEEBFB7}"/>
              </a:ext>
            </a:extLst>
          </p:cNvPr>
          <p:cNvSpPr>
            <a:spLocks noChangeArrowheads="1"/>
          </p:cNvSpPr>
          <p:nvPr/>
        </p:nvSpPr>
        <p:spPr bwMode="auto">
          <a:xfrm>
            <a:off x="8242300" y="2438400"/>
            <a:ext cx="736600" cy="2298700"/>
          </a:xfrm>
          <a:prstGeom prst="rightArrow">
            <a:avLst>
              <a:gd name="adj1" fmla="val 50000"/>
              <a:gd name="adj2" fmla="val 55435"/>
            </a:avLst>
          </a:prstGeom>
          <a:gradFill rotWithShape="0">
            <a:gsLst>
              <a:gs pos="0">
                <a:schemeClr val="accent1"/>
              </a:gs>
              <a:gs pos="50000">
                <a:schemeClr val="accent1">
                  <a:gamma/>
                  <a:tint val="0"/>
                  <a:invGamma/>
                </a:schemeClr>
              </a:gs>
              <a:gs pos="100000">
                <a:schemeClr val="accent1"/>
              </a:gs>
            </a:gsLst>
            <a:lin ang="2700000" scaled="1"/>
          </a:gra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US"/>
          </a:p>
        </p:txBody>
      </p:sp>
      <p:sp>
        <p:nvSpPr>
          <p:cNvPr id="295971" name="Text Box 35">
            <a:extLst>
              <a:ext uri="{FF2B5EF4-FFF2-40B4-BE49-F238E27FC236}">
                <a16:creationId xmlns:a16="http://schemas.microsoft.com/office/drawing/2014/main" id="{9BE94A25-1FB9-E4EE-C74D-716722E9C94B}"/>
              </a:ext>
            </a:extLst>
          </p:cNvPr>
          <p:cNvSpPr txBox="1">
            <a:spLocks noChangeArrowheads="1"/>
          </p:cNvSpPr>
          <p:nvPr/>
        </p:nvSpPr>
        <p:spPr bwMode="auto">
          <a:xfrm>
            <a:off x="8915400" y="3197659"/>
            <a:ext cx="1435100" cy="830985"/>
          </a:xfrm>
          <a:prstGeom prst="rect">
            <a:avLst/>
          </a:prstGeom>
          <a:noFill/>
          <a:ln>
            <a:noFill/>
          </a:ln>
          <a:effectLst/>
          <a:extLst>
            <a:ext uri="{909E8E84-426E-40DD-AFC4-6F175D3DCCD1}">
              <a14:hiddenFill xmlns:a14="http://schemas.microsoft.com/office/drawing/2010/main">
                <a:gradFill rotWithShape="0">
                  <a:gsLst>
                    <a:gs pos="0">
                      <a:schemeClr val="accent1"/>
                    </a:gs>
                    <a:gs pos="50000">
                      <a:schemeClr val="accent1">
                        <a:gamma/>
                        <a:tint val="0"/>
                        <a:invGamma/>
                      </a:schemeClr>
                    </a:gs>
                    <a:gs pos="100000">
                      <a:schemeClr val="accent1"/>
                    </a:gs>
                  </a:gsLst>
                  <a:lin ang="2700000" scaled="1"/>
                </a:gra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4" rIns="91429" bIns="45714" anchor="ctr">
            <a:spAutoFit/>
          </a:bodyPr>
          <a:lstStyle/>
          <a:p>
            <a:pPr algn="ctr">
              <a:buClrTx/>
              <a:defRPr/>
            </a:pPr>
            <a:r>
              <a:rPr lang="en-US" sz="1600" b="1"/>
              <a:t>Implication for go-to-market strategy</a:t>
            </a:r>
          </a:p>
        </p:txBody>
      </p:sp>
      <p:sp>
        <p:nvSpPr>
          <p:cNvPr id="2" name="TextBox 1">
            <a:extLst>
              <a:ext uri="{FF2B5EF4-FFF2-40B4-BE49-F238E27FC236}">
                <a16:creationId xmlns:a16="http://schemas.microsoft.com/office/drawing/2014/main" id="{DC34338B-AB43-E675-3E50-9522739B0531}"/>
              </a:ext>
            </a:extLst>
          </p:cNvPr>
          <p:cNvSpPr txBox="1"/>
          <p:nvPr/>
        </p:nvSpPr>
        <p:spPr>
          <a:xfrm>
            <a:off x="4527550" y="113129"/>
            <a:ext cx="7537896" cy="923330"/>
          </a:xfrm>
          <a:prstGeom prst="rect">
            <a:avLst/>
          </a:prstGeom>
          <a:noFill/>
        </p:spPr>
        <p:txBody>
          <a:bodyPr wrap="square" rtlCol="0">
            <a:spAutoFit/>
          </a:bodyPr>
          <a:lstStyle/>
          <a:p>
            <a:r>
              <a:rPr lang="en-US" sz="1800" i="1" dirty="0">
                <a:solidFill>
                  <a:srgbClr val="0070C0"/>
                </a:solidFill>
                <a:highlight>
                  <a:srgbClr val="FFFF00"/>
                </a:highlight>
              </a:rPr>
              <a:t>Example of types of graphics we would like incorporated into a template for possible customization and use.</a:t>
            </a:r>
          </a:p>
          <a:p>
            <a:endParaRPr lang="en-US" dirty="0">
              <a:highlight>
                <a:srgbClr val="FFFF00"/>
              </a:highlight>
            </a:endParaRPr>
          </a:p>
        </p:txBody>
      </p:sp>
      <p:sp>
        <p:nvSpPr>
          <p:cNvPr id="3" name="Slide Number Placeholder 2">
            <a:extLst>
              <a:ext uri="{FF2B5EF4-FFF2-40B4-BE49-F238E27FC236}">
                <a16:creationId xmlns:a16="http://schemas.microsoft.com/office/drawing/2014/main" id="{6235758D-2AC0-DAEF-68E3-59897F27AA59}"/>
              </a:ext>
            </a:extLst>
          </p:cNvPr>
          <p:cNvSpPr>
            <a:spLocks noGrp="1"/>
          </p:cNvSpPr>
          <p:nvPr>
            <p:ph type="sldNum" sz="quarter" idx="12"/>
          </p:nvPr>
        </p:nvSpPr>
        <p:spPr/>
        <p:txBody>
          <a:bodyPr/>
          <a:lstStyle/>
          <a:p>
            <a:fld id="{221A7621-5426-4442-B3F2-B362ED9ECAFF}" type="slidenum">
              <a:rPr lang="en-US" smtClean="0"/>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a:extLst>
              <a:ext uri="{FF2B5EF4-FFF2-40B4-BE49-F238E27FC236}">
                <a16:creationId xmlns:a16="http://schemas.microsoft.com/office/drawing/2014/main" id="{B814EF63-3D43-BB83-0BB5-D6201446C87E}"/>
              </a:ext>
            </a:extLst>
          </p:cNvPr>
          <p:cNvSpPr>
            <a:spLocks noGrp="1" noChangeArrowheads="1"/>
          </p:cNvSpPr>
          <p:nvPr>
            <p:ph type="title"/>
          </p:nvPr>
        </p:nvSpPr>
        <p:spPr bwMode="ltGray">
          <a:xfrm>
            <a:off x="2087934" y="231671"/>
            <a:ext cx="7923213" cy="930275"/>
          </a:xfrm>
        </p:spPr>
        <p:txBody>
          <a:bodyPr>
            <a:normAutofit fontScale="90000"/>
          </a:bodyPr>
          <a:lstStyle/>
          <a:p>
            <a:br>
              <a:rPr lang="en-US" altLang="en-US" dirty="0">
                <a:solidFill>
                  <a:srgbClr val="368443"/>
                </a:solidFill>
              </a:rPr>
            </a:br>
            <a:r>
              <a:rPr lang="en-US" altLang="en-US" dirty="0">
                <a:solidFill>
                  <a:srgbClr val="368443"/>
                </a:solidFill>
              </a:rPr>
              <a:t>Bridging The Performance Gap</a:t>
            </a:r>
            <a:r>
              <a:rPr lang="en-US" altLang="en-US" dirty="0"/>
              <a:t> </a:t>
            </a:r>
          </a:p>
        </p:txBody>
      </p:sp>
      <p:sp>
        <p:nvSpPr>
          <p:cNvPr id="50179" name="Rectangle 3">
            <a:extLst>
              <a:ext uri="{FF2B5EF4-FFF2-40B4-BE49-F238E27FC236}">
                <a16:creationId xmlns:a16="http://schemas.microsoft.com/office/drawing/2014/main" id="{BED07AB1-6072-99AD-891B-7AFBB1948AC0}"/>
              </a:ext>
            </a:extLst>
          </p:cNvPr>
          <p:cNvSpPr>
            <a:spLocks noGrp="1" noChangeArrowheads="1"/>
          </p:cNvSpPr>
          <p:nvPr>
            <p:ph type="body" idx="1"/>
          </p:nvPr>
        </p:nvSpPr>
        <p:spPr>
          <a:xfrm>
            <a:off x="2087934" y="1341678"/>
            <a:ext cx="7848600" cy="5203825"/>
          </a:xfrm>
        </p:spPr>
        <p:txBody>
          <a:bodyPr/>
          <a:lstStyle/>
          <a:p>
            <a:pPr>
              <a:buNone/>
            </a:pPr>
            <a:r>
              <a:rPr lang="en-US" altLang="en-US" sz="1300" dirty="0"/>
              <a:t> 	The proposed program of change will significantly stretch X performance on all five elements.</a:t>
            </a:r>
          </a:p>
          <a:p>
            <a:pPr>
              <a:buNone/>
            </a:pPr>
            <a:endParaRPr lang="en-US" altLang="en-US" sz="1000" dirty="0"/>
          </a:p>
          <a:p>
            <a:pPr>
              <a:lnSpc>
                <a:spcPct val="87000"/>
              </a:lnSpc>
            </a:pPr>
            <a:r>
              <a:rPr lang="en-US" altLang="en-US" sz="1200" dirty="0"/>
              <a:t>Strategy</a:t>
            </a:r>
          </a:p>
          <a:p>
            <a:pPr>
              <a:lnSpc>
                <a:spcPct val="87000"/>
              </a:lnSpc>
            </a:pPr>
            <a:r>
              <a:rPr lang="en-US" altLang="en-US" sz="1200" dirty="0"/>
              <a:t>Process</a:t>
            </a:r>
          </a:p>
          <a:p>
            <a:pPr>
              <a:lnSpc>
                <a:spcPct val="87000"/>
              </a:lnSpc>
            </a:pPr>
            <a:r>
              <a:rPr lang="en-US" altLang="en-US" sz="1200" dirty="0"/>
              <a:t>Organization</a:t>
            </a:r>
          </a:p>
          <a:p>
            <a:pPr>
              <a:lnSpc>
                <a:spcPct val="87000"/>
              </a:lnSpc>
            </a:pPr>
            <a:r>
              <a:rPr lang="en-US" altLang="en-US" sz="1200" dirty="0"/>
              <a:t>Technology</a:t>
            </a:r>
          </a:p>
          <a:p>
            <a:pPr>
              <a:lnSpc>
                <a:spcPct val="87000"/>
              </a:lnSpc>
            </a:pPr>
            <a:r>
              <a:rPr lang="en-US" altLang="en-US" sz="1200" dirty="0"/>
              <a:t>Performance Management</a:t>
            </a:r>
          </a:p>
          <a:p>
            <a:pPr lvl="1" indent="-222250">
              <a:lnSpc>
                <a:spcPct val="87000"/>
              </a:lnSpc>
            </a:pPr>
            <a:endParaRPr lang="en-US" altLang="en-US" sz="1000" dirty="0"/>
          </a:p>
          <a:p>
            <a:pPr lvl="1" indent="-222250">
              <a:lnSpc>
                <a:spcPct val="115000"/>
              </a:lnSpc>
              <a:buClr>
                <a:srgbClr val="800000"/>
              </a:buClr>
              <a:buSzPct val="80000"/>
              <a:buFont typeface="Monotype Sorts" pitchFamily="2" charset="2"/>
              <a:buChar char="t"/>
            </a:pPr>
            <a:endParaRPr lang="en-US" altLang="en-US" sz="900" dirty="0"/>
          </a:p>
        </p:txBody>
      </p:sp>
      <p:sp>
        <p:nvSpPr>
          <p:cNvPr id="50180" name="AutoShape 4">
            <a:extLst>
              <a:ext uri="{FF2B5EF4-FFF2-40B4-BE49-F238E27FC236}">
                <a16:creationId xmlns:a16="http://schemas.microsoft.com/office/drawing/2014/main" id="{0C86743A-27EE-77C1-0533-FF442F10FF29}"/>
              </a:ext>
            </a:extLst>
          </p:cNvPr>
          <p:cNvSpPr>
            <a:spLocks noChangeArrowheads="1"/>
          </p:cNvSpPr>
          <p:nvPr/>
        </p:nvSpPr>
        <p:spPr bwMode="auto">
          <a:xfrm>
            <a:off x="6610721" y="4106150"/>
            <a:ext cx="2971800" cy="440055"/>
          </a:xfrm>
          <a:prstGeom prst="pentagon">
            <a:avLst/>
          </a:prstGeom>
          <a:solidFill>
            <a:srgbClr val="FFFFFF"/>
          </a:solidFill>
          <a:ln w="9525">
            <a:solidFill>
              <a:srgbClr val="7B161D"/>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sz="2400" i="1" baseline="30000">
                <a:solidFill>
                  <a:schemeClr val="tx1"/>
                </a:solidFill>
                <a:latin typeface="Arial" panose="020B0604020202020204" pitchFamily="34" charset="0"/>
              </a:defRPr>
            </a:lvl1pPr>
            <a:lvl2pPr marL="742950" indent="-285750">
              <a:defRPr sz="2400" i="1" baseline="30000">
                <a:solidFill>
                  <a:schemeClr val="tx1"/>
                </a:solidFill>
                <a:latin typeface="Arial" panose="020B0604020202020204" pitchFamily="34" charset="0"/>
              </a:defRPr>
            </a:lvl2pPr>
            <a:lvl3pPr marL="1143000" indent="-228600">
              <a:defRPr sz="2400" i="1" baseline="30000">
                <a:solidFill>
                  <a:schemeClr val="tx1"/>
                </a:solidFill>
                <a:latin typeface="Arial" panose="020B0604020202020204" pitchFamily="34" charset="0"/>
              </a:defRPr>
            </a:lvl3pPr>
            <a:lvl4pPr marL="1600200" indent="-228600">
              <a:defRPr sz="2400" i="1" baseline="30000">
                <a:solidFill>
                  <a:schemeClr val="tx1"/>
                </a:solidFill>
                <a:latin typeface="Arial" panose="020B0604020202020204" pitchFamily="34" charset="0"/>
              </a:defRPr>
            </a:lvl4pPr>
            <a:lvl5pPr marL="2057400" indent="-228600">
              <a:defRPr sz="2400" i="1" baseline="30000">
                <a:solidFill>
                  <a:schemeClr val="tx1"/>
                </a:solidFill>
                <a:latin typeface="Arial" panose="020B0604020202020204" pitchFamily="34" charset="0"/>
              </a:defRPr>
            </a:lvl5pPr>
            <a:lvl6pPr marL="25146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6pPr>
            <a:lvl7pPr marL="29718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7pPr>
            <a:lvl8pPr marL="34290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8pPr>
            <a:lvl9pPr marL="38862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9pPr>
          </a:lstStyle>
          <a:p>
            <a:endParaRPr lang="en-US" altLang="en-US"/>
          </a:p>
        </p:txBody>
      </p:sp>
      <p:sp>
        <p:nvSpPr>
          <p:cNvPr id="50181" name="Line 5">
            <a:extLst>
              <a:ext uri="{FF2B5EF4-FFF2-40B4-BE49-F238E27FC236}">
                <a16:creationId xmlns:a16="http://schemas.microsoft.com/office/drawing/2014/main" id="{ABF236CB-6435-5000-3414-7203CD8BBAFB}"/>
              </a:ext>
            </a:extLst>
          </p:cNvPr>
          <p:cNvSpPr>
            <a:spLocks noChangeShapeType="1"/>
          </p:cNvSpPr>
          <p:nvPr/>
        </p:nvSpPr>
        <p:spPr bwMode="auto">
          <a:xfrm>
            <a:off x="8106146" y="4473816"/>
            <a:ext cx="1588"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182" name="Line 6">
            <a:extLst>
              <a:ext uri="{FF2B5EF4-FFF2-40B4-BE49-F238E27FC236}">
                <a16:creationId xmlns:a16="http://schemas.microsoft.com/office/drawing/2014/main" id="{C137E262-AA6E-039B-7E19-F4E584085B5A}"/>
              </a:ext>
            </a:extLst>
          </p:cNvPr>
          <p:cNvSpPr>
            <a:spLocks noChangeShapeType="1"/>
          </p:cNvSpPr>
          <p:nvPr/>
        </p:nvSpPr>
        <p:spPr bwMode="auto">
          <a:xfrm>
            <a:off x="8106147" y="4178541"/>
            <a:ext cx="276225" cy="20002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183" name="Line 7">
            <a:extLst>
              <a:ext uri="{FF2B5EF4-FFF2-40B4-BE49-F238E27FC236}">
                <a16:creationId xmlns:a16="http://schemas.microsoft.com/office/drawing/2014/main" id="{A84191BD-BCFC-F652-3C58-480D380E0BA7}"/>
              </a:ext>
            </a:extLst>
          </p:cNvPr>
          <p:cNvSpPr>
            <a:spLocks noChangeShapeType="1"/>
          </p:cNvSpPr>
          <p:nvPr/>
        </p:nvSpPr>
        <p:spPr bwMode="auto">
          <a:xfrm>
            <a:off x="8106147" y="3872152"/>
            <a:ext cx="569913" cy="4206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184" name="Line 8">
            <a:extLst>
              <a:ext uri="{FF2B5EF4-FFF2-40B4-BE49-F238E27FC236}">
                <a16:creationId xmlns:a16="http://schemas.microsoft.com/office/drawing/2014/main" id="{58DEB3F5-95C4-5483-2CE5-3E888DB5DFF7}"/>
              </a:ext>
            </a:extLst>
          </p:cNvPr>
          <p:cNvSpPr>
            <a:spLocks noChangeShapeType="1"/>
          </p:cNvSpPr>
          <p:nvPr/>
        </p:nvSpPr>
        <p:spPr bwMode="auto">
          <a:xfrm>
            <a:off x="8106147" y="3567352"/>
            <a:ext cx="855663" cy="63023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185" name="Line 9">
            <a:extLst>
              <a:ext uri="{FF2B5EF4-FFF2-40B4-BE49-F238E27FC236}">
                <a16:creationId xmlns:a16="http://schemas.microsoft.com/office/drawing/2014/main" id="{3DA200B9-1F2E-1712-4818-036198B15D9F}"/>
              </a:ext>
            </a:extLst>
          </p:cNvPr>
          <p:cNvSpPr>
            <a:spLocks noChangeShapeType="1"/>
          </p:cNvSpPr>
          <p:nvPr/>
        </p:nvSpPr>
        <p:spPr bwMode="auto">
          <a:xfrm>
            <a:off x="8106146" y="3262552"/>
            <a:ext cx="1150938" cy="8397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186" name="Line 10">
            <a:extLst>
              <a:ext uri="{FF2B5EF4-FFF2-40B4-BE49-F238E27FC236}">
                <a16:creationId xmlns:a16="http://schemas.microsoft.com/office/drawing/2014/main" id="{8D7D6C09-D9FD-A4CD-AA44-B158D0F7E3C1}"/>
              </a:ext>
            </a:extLst>
          </p:cNvPr>
          <p:cNvSpPr>
            <a:spLocks noChangeShapeType="1"/>
          </p:cNvSpPr>
          <p:nvPr/>
        </p:nvSpPr>
        <p:spPr bwMode="auto">
          <a:xfrm>
            <a:off x="8106146" y="2957752"/>
            <a:ext cx="1436688" cy="104933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187" name="Line 11">
            <a:extLst>
              <a:ext uri="{FF2B5EF4-FFF2-40B4-BE49-F238E27FC236}">
                <a16:creationId xmlns:a16="http://schemas.microsoft.com/office/drawing/2014/main" id="{3CAC5B02-C33A-7768-A14E-878BE757C314}"/>
              </a:ext>
            </a:extLst>
          </p:cNvPr>
          <p:cNvSpPr>
            <a:spLocks noChangeShapeType="1"/>
          </p:cNvSpPr>
          <p:nvPr/>
        </p:nvSpPr>
        <p:spPr bwMode="auto">
          <a:xfrm>
            <a:off x="8106146" y="4473816"/>
            <a:ext cx="1588"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188" name="Line 12">
            <a:extLst>
              <a:ext uri="{FF2B5EF4-FFF2-40B4-BE49-F238E27FC236}">
                <a16:creationId xmlns:a16="http://schemas.microsoft.com/office/drawing/2014/main" id="{925F82D0-DD9A-8A5B-0D41-12E80B99A4B6}"/>
              </a:ext>
            </a:extLst>
          </p:cNvPr>
          <p:cNvSpPr>
            <a:spLocks noChangeShapeType="1"/>
          </p:cNvSpPr>
          <p:nvPr/>
        </p:nvSpPr>
        <p:spPr bwMode="auto">
          <a:xfrm flipH="1">
            <a:off x="8277597" y="4378566"/>
            <a:ext cx="104775" cy="33337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189" name="Line 13">
            <a:extLst>
              <a:ext uri="{FF2B5EF4-FFF2-40B4-BE49-F238E27FC236}">
                <a16:creationId xmlns:a16="http://schemas.microsoft.com/office/drawing/2014/main" id="{3FAE70A7-F470-2D6C-0708-F9C778DCC29E}"/>
              </a:ext>
            </a:extLst>
          </p:cNvPr>
          <p:cNvSpPr>
            <a:spLocks noChangeShapeType="1"/>
          </p:cNvSpPr>
          <p:nvPr/>
        </p:nvSpPr>
        <p:spPr bwMode="auto">
          <a:xfrm flipH="1">
            <a:off x="8458571" y="4292840"/>
            <a:ext cx="217488" cy="66675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190" name="Line 14">
            <a:extLst>
              <a:ext uri="{FF2B5EF4-FFF2-40B4-BE49-F238E27FC236}">
                <a16:creationId xmlns:a16="http://schemas.microsoft.com/office/drawing/2014/main" id="{7E159033-C8FA-9D9F-7616-ED56A24F506B}"/>
              </a:ext>
            </a:extLst>
          </p:cNvPr>
          <p:cNvSpPr>
            <a:spLocks noChangeShapeType="1"/>
          </p:cNvSpPr>
          <p:nvPr/>
        </p:nvSpPr>
        <p:spPr bwMode="auto">
          <a:xfrm flipH="1">
            <a:off x="8637959" y="4197591"/>
            <a:ext cx="323850" cy="101123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191" name="Line 15">
            <a:extLst>
              <a:ext uri="{FF2B5EF4-FFF2-40B4-BE49-F238E27FC236}">
                <a16:creationId xmlns:a16="http://schemas.microsoft.com/office/drawing/2014/main" id="{392E1839-2BC4-2037-8AE5-976881B4C661}"/>
              </a:ext>
            </a:extLst>
          </p:cNvPr>
          <p:cNvSpPr>
            <a:spLocks noChangeShapeType="1"/>
          </p:cNvSpPr>
          <p:nvPr/>
        </p:nvSpPr>
        <p:spPr bwMode="auto">
          <a:xfrm flipH="1">
            <a:off x="8809410" y="4102341"/>
            <a:ext cx="447675" cy="135413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192" name="Line 16">
            <a:extLst>
              <a:ext uri="{FF2B5EF4-FFF2-40B4-BE49-F238E27FC236}">
                <a16:creationId xmlns:a16="http://schemas.microsoft.com/office/drawing/2014/main" id="{37D9A668-88A9-1BC4-DEB0-6D7F5506AB5F}"/>
              </a:ext>
            </a:extLst>
          </p:cNvPr>
          <p:cNvSpPr>
            <a:spLocks noChangeShapeType="1"/>
          </p:cNvSpPr>
          <p:nvPr/>
        </p:nvSpPr>
        <p:spPr bwMode="auto">
          <a:xfrm flipH="1">
            <a:off x="8990384" y="4007091"/>
            <a:ext cx="552450" cy="169703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193" name="Line 17">
            <a:extLst>
              <a:ext uri="{FF2B5EF4-FFF2-40B4-BE49-F238E27FC236}">
                <a16:creationId xmlns:a16="http://schemas.microsoft.com/office/drawing/2014/main" id="{E1D78D56-09F5-2B84-190A-2A9A243B6ED2}"/>
              </a:ext>
            </a:extLst>
          </p:cNvPr>
          <p:cNvSpPr>
            <a:spLocks noChangeShapeType="1"/>
          </p:cNvSpPr>
          <p:nvPr/>
        </p:nvSpPr>
        <p:spPr bwMode="auto">
          <a:xfrm>
            <a:off x="8106146" y="4473816"/>
            <a:ext cx="1588"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194" name="Line 18">
            <a:extLst>
              <a:ext uri="{FF2B5EF4-FFF2-40B4-BE49-F238E27FC236}">
                <a16:creationId xmlns:a16="http://schemas.microsoft.com/office/drawing/2014/main" id="{1D566A23-519B-7C9C-CEC5-DB52FA4B4EF7}"/>
              </a:ext>
            </a:extLst>
          </p:cNvPr>
          <p:cNvSpPr>
            <a:spLocks noChangeShapeType="1"/>
          </p:cNvSpPr>
          <p:nvPr/>
        </p:nvSpPr>
        <p:spPr bwMode="auto">
          <a:xfrm flipH="1">
            <a:off x="7934696" y="4711941"/>
            <a:ext cx="34290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195" name="Line 19">
            <a:extLst>
              <a:ext uri="{FF2B5EF4-FFF2-40B4-BE49-F238E27FC236}">
                <a16:creationId xmlns:a16="http://schemas.microsoft.com/office/drawing/2014/main" id="{46B610C8-9403-EFAC-0101-DAD4467BC457}"/>
              </a:ext>
            </a:extLst>
          </p:cNvPr>
          <p:cNvSpPr>
            <a:spLocks noChangeShapeType="1"/>
          </p:cNvSpPr>
          <p:nvPr/>
        </p:nvSpPr>
        <p:spPr bwMode="auto">
          <a:xfrm flipH="1">
            <a:off x="7753721" y="4959591"/>
            <a:ext cx="7048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196" name="Line 20">
            <a:extLst>
              <a:ext uri="{FF2B5EF4-FFF2-40B4-BE49-F238E27FC236}">
                <a16:creationId xmlns:a16="http://schemas.microsoft.com/office/drawing/2014/main" id="{73D48391-C8CE-07DA-5213-4874CB64A6DA}"/>
              </a:ext>
            </a:extLst>
          </p:cNvPr>
          <p:cNvSpPr>
            <a:spLocks noChangeShapeType="1"/>
          </p:cNvSpPr>
          <p:nvPr/>
        </p:nvSpPr>
        <p:spPr bwMode="auto">
          <a:xfrm flipH="1">
            <a:off x="7572747" y="5208827"/>
            <a:ext cx="1065213"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197" name="Line 21">
            <a:extLst>
              <a:ext uri="{FF2B5EF4-FFF2-40B4-BE49-F238E27FC236}">
                <a16:creationId xmlns:a16="http://schemas.microsoft.com/office/drawing/2014/main" id="{8793D2F9-4FE9-8807-E376-25EAC8E71DE0}"/>
              </a:ext>
            </a:extLst>
          </p:cNvPr>
          <p:cNvSpPr>
            <a:spLocks noChangeShapeType="1"/>
          </p:cNvSpPr>
          <p:nvPr/>
        </p:nvSpPr>
        <p:spPr bwMode="auto">
          <a:xfrm flipH="1">
            <a:off x="7401297" y="5456477"/>
            <a:ext cx="1408113"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198" name="Line 22">
            <a:extLst>
              <a:ext uri="{FF2B5EF4-FFF2-40B4-BE49-F238E27FC236}">
                <a16:creationId xmlns:a16="http://schemas.microsoft.com/office/drawing/2014/main" id="{87B070A1-3E76-3350-50E5-C88764AF2E70}"/>
              </a:ext>
            </a:extLst>
          </p:cNvPr>
          <p:cNvSpPr>
            <a:spLocks noChangeShapeType="1"/>
          </p:cNvSpPr>
          <p:nvPr/>
        </p:nvSpPr>
        <p:spPr bwMode="auto">
          <a:xfrm flipH="1">
            <a:off x="7220322" y="5704127"/>
            <a:ext cx="1770063"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199" name="Line 23">
            <a:extLst>
              <a:ext uri="{FF2B5EF4-FFF2-40B4-BE49-F238E27FC236}">
                <a16:creationId xmlns:a16="http://schemas.microsoft.com/office/drawing/2014/main" id="{B8B86071-39D1-D726-044C-D5670C329AAC}"/>
              </a:ext>
            </a:extLst>
          </p:cNvPr>
          <p:cNvSpPr>
            <a:spLocks noChangeShapeType="1"/>
          </p:cNvSpPr>
          <p:nvPr/>
        </p:nvSpPr>
        <p:spPr bwMode="auto">
          <a:xfrm>
            <a:off x="8106146" y="4473816"/>
            <a:ext cx="1588"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200" name="Line 24">
            <a:extLst>
              <a:ext uri="{FF2B5EF4-FFF2-40B4-BE49-F238E27FC236}">
                <a16:creationId xmlns:a16="http://schemas.microsoft.com/office/drawing/2014/main" id="{366AACF1-E7AD-350A-6910-2E800DE69D8F}"/>
              </a:ext>
            </a:extLst>
          </p:cNvPr>
          <p:cNvSpPr>
            <a:spLocks noChangeShapeType="1"/>
          </p:cNvSpPr>
          <p:nvPr/>
        </p:nvSpPr>
        <p:spPr bwMode="auto">
          <a:xfrm flipH="1" flipV="1">
            <a:off x="7829922" y="4378566"/>
            <a:ext cx="104775" cy="33337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201" name="Line 25">
            <a:extLst>
              <a:ext uri="{FF2B5EF4-FFF2-40B4-BE49-F238E27FC236}">
                <a16:creationId xmlns:a16="http://schemas.microsoft.com/office/drawing/2014/main" id="{E8C50290-F907-DDF7-2532-4C8F79A1FA8D}"/>
              </a:ext>
            </a:extLst>
          </p:cNvPr>
          <p:cNvSpPr>
            <a:spLocks noChangeShapeType="1"/>
          </p:cNvSpPr>
          <p:nvPr/>
        </p:nvSpPr>
        <p:spPr bwMode="auto">
          <a:xfrm flipH="1" flipV="1">
            <a:off x="7534647" y="4292840"/>
            <a:ext cx="219075" cy="66675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202" name="Line 26">
            <a:extLst>
              <a:ext uri="{FF2B5EF4-FFF2-40B4-BE49-F238E27FC236}">
                <a16:creationId xmlns:a16="http://schemas.microsoft.com/office/drawing/2014/main" id="{91EA0105-2CFC-A889-5F0E-BD25E96660BA}"/>
              </a:ext>
            </a:extLst>
          </p:cNvPr>
          <p:cNvSpPr>
            <a:spLocks noChangeShapeType="1"/>
          </p:cNvSpPr>
          <p:nvPr/>
        </p:nvSpPr>
        <p:spPr bwMode="auto">
          <a:xfrm flipH="1" flipV="1">
            <a:off x="7248896" y="4197591"/>
            <a:ext cx="323850" cy="101123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203" name="Line 27">
            <a:extLst>
              <a:ext uri="{FF2B5EF4-FFF2-40B4-BE49-F238E27FC236}">
                <a16:creationId xmlns:a16="http://schemas.microsoft.com/office/drawing/2014/main" id="{4DE2C6AC-671F-0231-3E9F-DA2906E7130C}"/>
              </a:ext>
            </a:extLst>
          </p:cNvPr>
          <p:cNvSpPr>
            <a:spLocks noChangeShapeType="1"/>
          </p:cNvSpPr>
          <p:nvPr/>
        </p:nvSpPr>
        <p:spPr bwMode="auto">
          <a:xfrm flipH="1" flipV="1">
            <a:off x="6953622" y="4102341"/>
            <a:ext cx="447675" cy="135413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204" name="Line 28">
            <a:extLst>
              <a:ext uri="{FF2B5EF4-FFF2-40B4-BE49-F238E27FC236}">
                <a16:creationId xmlns:a16="http://schemas.microsoft.com/office/drawing/2014/main" id="{B9AD4BB4-152E-B6DD-1F88-28DD276B7BA0}"/>
              </a:ext>
            </a:extLst>
          </p:cNvPr>
          <p:cNvSpPr>
            <a:spLocks noChangeShapeType="1"/>
          </p:cNvSpPr>
          <p:nvPr/>
        </p:nvSpPr>
        <p:spPr bwMode="auto">
          <a:xfrm flipH="1" flipV="1">
            <a:off x="6667871" y="4007091"/>
            <a:ext cx="552450" cy="169703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205" name="Line 29">
            <a:extLst>
              <a:ext uri="{FF2B5EF4-FFF2-40B4-BE49-F238E27FC236}">
                <a16:creationId xmlns:a16="http://schemas.microsoft.com/office/drawing/2014/main" id="{93B0A033-3D3A-0FA5-6C31-8208FBEA9A45}"/>
              </a:ext>
            </a:extLst>
          </p:cNvPr>
          <p:cNvSpPr>
            <a:spLocks noChangeShapeType="1"/>
          </p:cNvSpPr>
          <p:nvPr/>
        </p:nvSpPr>
        <p:spPr bwMode="auto">
          <a:xfrm>
            <a:off x="8106146" y="4473816"/>
            <a:ext cx="1588"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206" name="Line 30">
            <a:extLst>
              <a:ext uri="{FF2B5EF4-FFF2-40B4-BE49-F238E27FC236}">
                <a16:creationId xmlns:a16="http://schemas.microsoft.com/office/drawing/2014/main" id="{8B5F107E-C7FE-EB0E-4F10-BA73613DA28F}"/>
              </a:ext>
            </a:extLst>
          </p:cNvPr>
          <p:cNvSpPr>
            <a:spLocks noChangeShapeType="1"/>
          </p:cNvSpPr>
          <p:nvPr/>
        </p:nvSpPr>
        <p:spPr bwMode="auto">
          <a:xfrm flipV="1">
            <a:off x="7829922" y="4178541"/>
            <a:ext cx="276225" cy="20002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207" name="Line 31">
            <a:extLst>
              <a:ext uri="{FF2B5EF4-FFF2-40B4-BE49-F238E27FC236}">
                <a16:creationId xmlns:a16="http://schemas.microsoft.com/office/drawing/2014/main" id="{B0F7F6EA-582D-72C1-DA5C-CA9C7202BC65}"/>
              </a:ext>
            </a:extLst>
          </p:cNvPr>
          <p:cNvSpPr>
            <a:spLocks noChangeShapeType="1"/>
          </p:cNvSpPr>
          <p:nvPr/>
        </p:nvSpPr>
        <p:spPr bwMode="auto">
          <a:xfrm flipV="1">
            <a:off x="7534646" y="3872152"/>
            <a:ext cx="571500" cy="4206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208" name="Line 32">
            <a:extLst>
              <a:ext uri="{FF2B5EF4-FFF2-40B4-BE49-F238E27FC236}">
                <a16:creationId xmlns:a16="http://schemas.microsoft.com/office/drawing/2014/main" id="{34D43A3E-F891-8340-B489-5F92F9D86766}"/>
              </a:ext>
            </a:extLst>
          </p:cNvPr>
          <p:cNvSpPr>
            <a:spLocks noChangeShapeType="1"/>
          </p:cNvSpPr>
          <p:nvPr/>
        </p:nvSpPr>
        <p:spPr bwMode="auto">
          <a:xfrm flipV="1">
            <a:off x="7248896" y="3567352"/>
            <a:ext cx="857250" cy="63023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209" name="Line 33">
            <a:extLst>
              <a:ext uri="{FF2B5EF4-FFF2-40B4-BE49-F238E27FC236}">
                <a16:creationId xmlns:a16="http://schemas.microsoft.com/office/drawing/2014/main" id="{126CF6C2-C7CF-1C22-4988-556F7085ECC0}"/>
              </a:ext>
            </a:extLst>
          </p:cNvPr>
          <p:cNvSpPr>
            <a:spLocks noChangeShapeType="1"/>
          </p:cNvSpPr>
          <p:nvPr/>
        </p:nvSpPr>
        <p:spPr bwMode="auto">
          <a:xfrm flipV="1">
            <a:off x="6953622" y="3262552"/>
            <a:ext cx="1152525" cy="8397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210" name="Line 34">
            <a:extLst>
              <a:ext uri="{FF2B5EF4-FFF2-40B4-BE49-F238E27FC236}">
                <a16:creationId xmlns:a16="http://schemas.microsoft.com/office/drawing/2014/main" id="{9C061505-6688-AA84-8F29-FF0119EE058B}"/>
              </a:ext>
            </a:extLst>
          </p:cNvPr>
          <p:cNvSpPr>
            <a:spLocks noChangeShapeType="1"/>
          </p:cNvSpPr>
          <p:nvPr/>
        </p:nvSpPr>
        <p:spPr bwMode="auto">
          <a:xfrm flipV="1">
            <a:off x="6667872" y="2957752"/>
            <a:ext cx="1438275" cy="104933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211" name="Line 35">
            <a:extLst>
              <a:ext uri="{FF2B5EF4-FFF2-40B4-BE49-F238E27FC236}">
                <a16:creationId xmlns:a16="http://schemas.microsoft.com/office/drawing/2014/main" id="{03EE9417-22C1-9BAD-5BAA-20C1DF3BD6FE}"/>
              </a:ext>
            </a:extLst>
          </p:cNvPr>
          <p:cNvSpPr>
            <a:spLocks noChangeShapeType="1"/>
          </p:cNvSpPr>
          <p:nvPr/>
        </p:nvSpPr>
        <p:spPr bwMode="auto">
          <a:xfrm flipV="1">
            <a:off x="8106146" y="2957753"/>
            <a:ext cx="1588" cy="151606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212" name="Line 36">
            <a:extLst>
              <a:ext uri="{FF2B5EF4-FFF2-40B4-BE49-F238E27FC236}">
                <a16:creationId xmlns:a16="http://schemas.microsoft.com/office/drawing/2014/main" id="{9D32A0E6-CE48-A952-6DD6-FF46304EC290}"/>
              </a:ext>
            </a:extLst>
          </p:cNvPr>
          <p:cNvSpPr>
            <a:spLocks noChangeShapeType="1"/>
          </p:cNvSpPr>
          <p:nvPr/>
        </p:nvSpPr>
        <p:spPr bwMode="auto">
          <a:xfrm>
            <a:off x="8077571" y="4178541"/>
            <a:ext cx="571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213" name="Line 37">
            <a:extLst>
              <a:ext uri="{FF2B5EF4-FFF2-40B4-BE49-F238E27FC236}">
                <a16:creationId xmlns:a16="http://schemas.microsoft.com/office/drawing/2014/main" id="{8037FCB0-CA3D-80BC-8BC2-A46D54DF69F6}"/>
              </a:ext>
            </a:extLst>
          </p:cNvPr>
          <p:cNvSpPr>
            <a:spLocks noChangeShapeType="1"/>
          </p:cNvSpPr>
          <p:nvPr/>
        </p:nvSpPr>
        <p:spPr bwMode="auto">
          <a:xfrm flipH="1">
            <a:off x="8077571" y="4178541"/>
            <a:ext cx="571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214" name="Line 38">
            <a:extLst>
              <a:ext uri="{FF2B5EF4-FFF2-40B4-BE49-F238E27FC236}">
                <a16:creationId xmlns:a16="http://schemas.microsoft.com/office/drawing/2014/main" id="{5E855861-6F9C-AA73-4A7D-4F092211393B}"/>
              </a:ext>
            </a:extLst>
          </p:cNvPr>
          <p:cNvSpPr>
            <a:spLocks noChangeShapeType="1"/>
          </p:cNvSpPr>
          <p:nvPr/>
        </p:nvSpPr>
        <p:spPr bwMode="auto">
          <a:xfrm>
            <a:off x="8077571" y="3872152"/>
            <a:ext cx="571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215" name="Line 39">
            <a:extLst>
              <a:ext uri="{FF2B5EF4-FFF2-40B4-BE49-F238E27FC236}">
                <a16:creationId xmlns:a16="http://schemas.microsoft.com/office/drawing/2014/main" id="{8D013700-0357-11C8-4DD0-EF0349430DE5}"/>
              </a:ext>
            </a:extLst>
          </p:cNvPr>
          <p:cNvSpPr>
            <a:spLocks noChangeShapeType="1"/>
          </p:cNvSpPr>
          <p:nvPr/>
        </p:nvSpPr>
        <p:spPr bwMode="auto">
          <a:xfrm flipH="1">
            <a:off x="8077571" y="3872152"/>
            <a:ext cx="571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216" name="Line 40">
            <a:extLst>
              <a:ext uri="{FF2B5EF4-FFF2-40B4-BE49-F238E27FC236}">
                <a16:creationId xmlns:a16="http://schemas.microsoft.com/office/drawing/2014/main" id="{5EE67549-244C-4B52-0B5D-91C84578E6AA}"/>
              </a:ext>
            </a:extLst>
          </p:cNvPr>
          <p:cNvSpPr>
            <a:spLocks noChangeShapeType="1"/>
          </p:cNvSpPr>
          <p:nvPr/>
        </p:nvSpPr>
        <p:spPr bwMode="auto">
          <a:xfrm>
            <a:off x="8077571" y="3567352"/>
            <a:ext cx="571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217" name="Line 41">
            <a:extLst>
              <a:ext uri="{FF2B5EF4-FFF2-40B4-BE49-F238E27FC236}">
                <a16:creationId xmlns:a16="http://schemas.microsoft.com/office/drawing/2014/main" id="{56409CA7-DD0D-CD1A-555B-967128AD8F82}"/>
              </a:ext>
            </a:extLst>
          </p:cNvPr>
          <p:cNvSpPr>
            <a:spLocks noChangeShapeType="1"/>
          </p:cNvSpPr>
          <p:nvPr/>
        </p:nvSpPr>
        <p:spPr bwMode="auto">
          <a:xfrm flipH="1">
            <a:off x="8077571" y="3567352"/>
            <a:ext cx="571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218" name="Line 42">
            <a:extLst>
              <a:ext uri="{FF2B5EF4-FFF2-40B4-BE49-F238E27FC236}">
                <a16:creationId xmlns:a16="http://schemas.microsoft.com/office/drawing/2014/main" id="{3EC31977-FB38-4285-6538-C42DEB9EF0A3}"/>
              </a:ext>
            </a:extLst>
          </p:cNvPr>
          <p:cNvSpPr>
            <a:spLocks noChangeShapeType="1"/>
          </p:cNvSpPr>
          <p:nvPr/>
        </p:nvSpPr>
        <p:spPr bwMode="auto">
          <a:xfrm>
            <a:off x="8077571" y="3443527"/>
            <a:ext cx="571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219" name="Line 43">
            <a:extLst>
              <a:ext uri="{FF2B5EF4-FFF2-40B4-BE49-F238E27FC236}">
                <a16:creationId xmlns:a16="http://schemas.microsoft.com/office/drawing/2014/main" id="{B834292F-B9DE-1E79-A128-C8F4E2713444}"/>
              </a:ext>
            </a:extLst>
          </p:cNvPr>
          <p:cNvSpPr>
            <a:spLocks noChangeShapeType="1"/>
          </p:cNvSpPr>
          <p:nvPr/>
        </p:nvSpPr>
        <p:spPr bwMode="auto">
          <a:xfrm flipH="1">
            <a:off x="8077571" y="3443527"/>
            <a:ext cx="571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220" name="Line 44">
            <a:extLst>
              <a:ext uri="{FF2B5EF4-FFF2-40B4-BE49-F238E27FC236}">
                <a16:creationId xmlns:a16="http://schemas.microsoft.com/office/drawing/2014/main" id="{DBBDED44-8FFC-748C-7F99-AFD6DE183B59}"/>
              </a:ext>
            </a:extLst>
          </p:cNvPr>
          <p:cNvSpPr>
            <a:spLocks noChangeShapeType="1"/>
          </p:cNvSpPr>
          <p:nvPr/>
        </p:nvSpPr>
        <p:spPr bwMode="auto">
          <a:xfrm>
            <a:off x="8077571" y="3386377"/>
            <a:ext cx="571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221" name="Line 45">
            <a:extLst>
              <a:ext uri="{FF2B5EF4-FFF2-40B4-BE49-F238E27FC236}">
                <a16:creationId xmlns:a16="http://schemas.microsoft.com/office/drawing/2014/main" id="{D2EFD657-53CF-F1B6-C28E-12DAAD9BBB47}"/>
              </a:ext>
            </a:extLst>
          </p:cNvPr>
          <p:cNvSpPr>
            <a:spLocks noChangeShapeType="1"/>
          </p:cNvSpPr>
          <p:nvPr/>
        </p:nvSpPr>
        <p:spPr bwMode="auto">
          <a:xfrm flipH="1">
            <a:off x="8077571" y="3386377"/>
            <a:ext cx="571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222" name="Line 46">
            <a:extLst>
              <a:ext uri="{FF2B5EF4-FFF2-40B4-BE49-F238E27FC236}">
                <a16:creationId xmlns:a16="http://schemas.microsoft.com/office/drawing/2014/main" id="{B9C77953-7762-712C-2081-82ECF0266426}"/>
              </a:ext>
            </a:extLst>
          </p:cNvPr>
          <p:cNvSpPr>
            <a:spLocks noChangeShapeType="1"/>
          </p:cNvSpPr>
          <p:nvPr/>
        </p:nvSpPr>
        <p:spPr bwMode="auto">
          <a:xfrm>
            <a:off x="8077571" y="3262552"/>
            <a:ext cx="571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223" name="Line 47">
            <a:extLst>
              <a:ext uri="{FF2B5EF4-FFF2-40B4-BE49-F238E27FC236}">
                <a16:creationId xmlns:a16="http://schemas.microsoft.com/office/drawing/2014/main" id="{C049021B-0E0C-0226-0CBB-50D027792FE8}"/>
              </a:ext>
            </a:extLst>
          </p:cNvPr>
          <p:cNvSpPr>
            <a:spLocks noChangeShapeType="1"/>
          </p:cNvSpPr>
          <p:nvPr/>
        </p:nvSpPr>
        <p:spPr bwMode="auto">
          <a:xfrm flipH="1">
            <a:off x="8077571" y="3262552"/>
            <a:ext cx="571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224" name="Line 48">
            <a:extLst>
              <a:ext uri="{FF2B5EF4-FFF2-40B4-BE49-F238E27FC236}">
                <a16:creationId xmlns:a16="http://schemas.microsoft.com/office/drawing/2014/main" id="{2FBE8FE7-211A-864A-A3F2-F0622847204F}"/>
              </a:ext>
            </a:extLst>
          </p:cNvPr>
          <p:cNvSpPr>
            <a:spLocks noChangeShapeType="1"/>
          </p:cNvSpPr>
          <p:nvPr/>
        </p:nvSpPr>
        <p:spPr bwMode="auto">
          <a:xfrm flipV="1">
            <a:off x="8106146" y="4007091"/>
            <a:ext cx="1436688" cy="46672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225" name="Line 49">
            <a:extLst>
              <a:ext uri="{FF2B5EF4-FFF2-40B4-BE49-F238E27FC236}">
                <a16:creationId xmlns:a16="http://schemas.microsoft.com/office/drawing/2014/main" id="{3FD7873F-44CC-6833-6F25-6BA7ED6E826F}"/>
              </a:ext>
            </a:extLst>
          </p:cNvPr>
          <p:cNvSpPr>
            <a:spLocks noChangeShapeType="1"/>
          </p:cNvSpPr>
          <p:nvPr/>
        </p:nvSpPr>
        <p:spPr bwMode="auto">
          <a:xfrm>
            <a:off x="8372846" y="4349990"/>
            <a:ext cx="19050" cy="5715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226" name="Line 50">
            <a:extLst>
              <a:ext uri="{FF2B5EF4-FFF2-40B4-BE49-F238E27FC236}">
                <a16:creationId xmlns:a16="http://schemas.microsoft.com/office/drawing/2014/main" id="{FA33359F-F1FF-86EC-47E7-840C35C52C36}"/>
              </a:ext>
            </a:extLst>
          </p:cNvPr>
          <p:cNvSpPr>
            <a:spLocks noChangeShapeType="1"/>
          </p:cNvSpPr>
          <p:nvPr/>
        </p:nvSpPr>
        <p:spPr bwMode="auto">
          <a:xfrm flipH="1" flipV="1">
            <a:off x="8372846" y="4349990"/>
            <a:ext cx="19050" cy="5715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227" name="Line 51">
            <a:extLst>
              <a:ext uri="{FF2B5EF4-FFF2-40B4-BE49-F238E27FC236}">
                <a16:creationId xmlns:a16="http://schemas.microsoft.com/office/drawing/2014/main" id="{80D11F03-9F77-12A7-333B-9BC245DA676B}"/>
              </a:ext>
            </a:extLst>
          </p:cNvPr>
          <p:cNvSpPr>
            <a:spLocks noChangeShapeType="1"/>
          </p:cNvSpPr>
          <p:nvPr/>
        </p:nvSpPr>
        <p:spPr bwMode="auto">
          <a:xfrm>
            <a:off x="8439521" y="4330940"/>
            <a:ext cx="19050" cy="5715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228" name="Line 52">
            <a:extLst>
              <a:ext uri="{FF2B5EF4-FFF2-40B4-BE49-F238E27FC236}">
                <a16:creationId xmlns:a16="http://schemas.microsoft.com/office/drawing/2014/main" id="{F3BC0E2A-8088-0B25-F731-12E04985CE2E}"/>
              </a:ext>
            </a:extLst>
          </p:cNvPr>
          <p:cNvSpPr>
            <a:spLocks noChangeShapeType="1"/>
          </p:cNvSpPr>
          <p:nvPr/>
        </p:nvSpPr>
        <p:spPr bwMode="auto">
          <a:xfrm flipH="1" flipV="1">
            <a:off x="8439521" y="4330940"/>
            <a:ext cx="19050" cy="5715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229" name="Line 53">
            <a:extLst>
              <a:ext uri="{FF2B5EF4-FFF2-40B4-BE49-F238E27FC236}">
                <a16:creationId xmlns:a16="http://schemas.microsoft.com/office/drawing/2014/main" id="{B21ADC0A-1FBD-6DCE-6D39-D2D13D8AC8F8}"/>
              </a:ext>
            </a:extLst>
          </p:cNvPr>
          <p:cNvSpPr>
            <a:spLocks noChangeShapeType="1"/>
          </p:cNvSpPr>
          <p:nvPr/>
        </p:nvSpPr>
        <p:spPr bwMode="auto">
          <a:xfrm>
            <a:off x="8666534" y="4264265"/>
            <a:ext cx="19050" cy="5715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230" name="Line 54">
            <a:extLst>
              <a:ext uri="{FF2B5EF4-FFF2-40B4-BE49-F238E27FC236}">
                <a16:creationId xmlns:a16="http://schemas.microsoft.com/office/drawing/2014/main" id="{FDA4E57F-8C5A-5751-CFDB-231C1B32333B}"/>
              </a:ext>
            </a:extLst>
          </p:cNvPr>
          <p:cNvSpPr>
            <a:spLocks noChangeShapeType="1"/>
          </p:cNvSpPr>
          <p:nvPr/>
        </p:nvSpPr>
        <p:spPr bwMode="auto">
          <a:xfrm flipH="1" flipV="1">
            <a:off x="8666534" y="4264265"/>
            <a:ext cx="19050" cy="5715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231" name="Line 55">
            <a:extLst>
              <a:ext uri="{FF2B5EF4-FFF2-40B4-BE49-F238E27FC236}">
                <a16:creationId xmlns:a16="http://schemas.microsoft.com/office/drawing/2014/main" id="{9047F7C2-C6BC-9B78-79BF-DE55B602F224}"/>
              </a:ext>
            </a:extLst>
          </p:cNvPr>
          <p:cNvSpPr>
            <a:spLocks noChangeShapeType="1"/>
          </p:cNvSpPr>
          <p:nvPr/>
        </p:nvSpPr>
        <p:spPr bwMode="auto">
          <a:xfrm>
            <a:off x="8952284" y="4169015"/>
            <a:ext cx="19050" cy="5715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232" name="Line 56">
            <a:extLst>
              <a:ext uri="{FF2B5EF4-FFF2-40B4-BE49-F238E27FC236}">
                <a16:creationId xmlns:a16="http://schemas.microsoft.com/office/drawing/2014/main" id="{83796E5A-F227-1DEC-5AD5-30A4F1D187FD}"/>
              </a:ext>
            </a:extLst>
          </p:cNvPr>
          <p:cNvSpPr>
            <a:spLocks noChangeShapeType="1"/>
          </p:cNvSpPr>
          <p:nvPr/>
        </p:nvSpPr>
        <p:spPr bwMode="auto">
          <a:xfrm flipH="1" flipV="1">
            <a:off x="8952284" y="4169015"/>
            <a:ext cx="19050" cy="5715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233" name="Line 57">
            <a:extLst>
              <a:ext uri="{FF2B5EF4-FFF2-40B4-BE49-F238E27FC236}">
                <a16:creationId xmlns:a16="http://schemas.microsoft.com/office/drawing/2014/main" id="{29816688-095A-1F7A-1276-55EB7B4CBAD1}"/>
              </a:ext>
            </a:extLst>
          </p:cNvPr>
          <p:cNvSpPr>
            <a:spLocks noChangeShapeType="1"/>
          </p:cNvSpPr>
          <p:nvPr/>
        </p:nvSpPr>
        <p:spPr bwMode="auto">
          <a:xfrm>
            <a:off x="9247559" y="4073765"/>
            <a:ext cx="19050" cy="5715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234" name="Line 58">
            <a:extLst>
              <a:ext uri="{FF2B5EF4-FFF2-40B4-BE49-F238E27FC236}">
                <a16:creationId xmlns:a16="http://schemas.microsoft.com/office/drawing/2014/main" id="{64670CDC-9721-7BE2-6AF4-4CFB566C374F}"/>
              </a:ext>
            </a:extLst>
          </p:cNvPr>
          <p:cNvSpPr>
            <a:spLocks noChangeShapeType="1"/>
          </p:cNvSpPr>
          <p:nvPr/>
        </p:nvSpPr>
        <p:spPr bwMode="auto">
          <a:xfrm flipH="1" flipV="1">
            <a:off x="9247559" y="4073765"/>
            <a:ext cx="19050" cy="5715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235" name="Line 59">
            <a:extLst>
              <a:ext uri="{FF2B5EF4-FFF2-40B4-BE49-F238E27FC236}">
                <a16:creationId xmlns:a16="http://schemas.microsoft.com/office/drawing/2014/main" id="{123093F8-4941-FF9D-D290-AFC82AA492D5}"/>
              </a:ext>
            </a:extLst>
          </p:cNvPr>
          <p:cNvSpPr>
            <a:spLocks noChangeShapeType="1"/>
          </p:cNvSpPr>
          <p:nvPr/>
        </p:nvSpPr>
        <p:spPr bwMode="auto">
          <a:xfrm>
            <a:off x="9352334" y="4035665"/>
            <a:ext cx="19050" cy="5715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236" name="Line 60">
            <a:extLst>
              <a:ext uri="{FF2B5EF4-FFF2-40B4-BE49-F238E27FC236}">
                <a16:creationId xmlns:a16="http://schemas.microsoft.com/office/drawing/2014/main" id="{FF1704AE-AB7C-477E-FF3B-81875086266C}"/>
              </a:ext>
            </a:extLst>
          </p:cNvPr>
          <p:cNvSpPr>
            <a:spLocks noChangeShapeType="1"/>
          </p:cNvSpPr>
          <p:nvPr/>
        </p:nvSpPr>
        <p:spPr bwMode="auto">
          <a:xfrm flipH="1" flipV="1">
            <a:off x="9352334" y="4035665"/>
            <a:ext cx="19050" cy="5715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237" name="Line 61">
            <a:extLst>
              <a:ext uri="{FF2B5EF4-FFF2-40B4-BE49-F238E27FC236}">
                <a16:creationId xmlns:a16="http://schemas.microsoft.com/office/drawing/2014/main" id="{090BEF4F-E580-0082-368D-66F715C820B6}"/>
              </a:ext>
            </a:extLst>
          </p:cNvPr>
          <p:cNvSpPr>
            <a:spLocks noChangeShapeType="1"/>
          </p:cNvSpPr>
          <p:nvPr/>
        </p:nvSpPr>
        <p:spPr bwMode="auto">
          <a:xfrm>
            <a:off x="9419009" y="4016615"/>
            <a:ext cx="19050" cy="5715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238" name="Line 62">
            <a:extLst>
              <a:ext uri="{FF2B5EF4-FFF2-40B4-BE49-F238E27FC236}">
                <a16:creationId xmlns:a16="http://schemas.microsoft.com/office/drawing/2014/main" id="{7010F282-6DB7-00A4-6D6E-96B23EA355CC}"/>
              </a:ext>
            </a:extLst>
          </p:cNvPr>
          <p:cNvSpPr>
            <a:spLocks noChangeShapeType="1"/>
          </p:cNvSpPr>
          <p:nvPr/>
        </p:nvSpPr>
        <p:spPr bwMode="auto">
          <a:xfrm flipH="1" flipV="1">
            <a:off x="9419009" y="4016615"/>
            <a:ext cx="19050" cy="5715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239" name="Line 63">
            <a:extLst>
              <a:ext uri="{FF2B5EF4-FFF2-40B4-BE49-F238E27FC236}">
                <a16:creationId xmlns:a16="http://schemas.microsoft.com/office/drawing/2014/main" id="{03D0B3B4-5025-EF94-AAA6-4FB0AEED3BE2}"/>
              </a:ext>
            </a:extLst>
          </p:cNvPr>
          <p:cNvSpPr>
            <a:spLocks noChangeShapeType="1"/>
          </p:cNvSpPr>
          <p:nvPr/>
        </p:nvSpPr>
        <p:spPr bwMode="auto">
          <a:xfrm flipH="1">
            <a:off x="8258546" y="4692890"/>
            <a:ext cx="38100" cy="381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240" name="Line 64">
            <a:extLst>
              <a:ext uri="{FF2B5EF4-FFF2-40B4-BE49-F238E27FC236}">
                <a16:creationId xmlns:a16="http://schemas.microsoft.com/office/drawing/2014/main" id="{CEE6B929-7FF0-40E7-BF91-977C4A9F7A61}"/>
              </a:ext>
            </a:extLst>
          </p:cNvPr>
          <p:cNvSpPr>
            <a:spLocks noChangeShapeType="1"/>
          </p:cNvSpPr>
          <p:nvPr/>
        </p:nvSpPr>
        <p:spPr bwMode="auto">
          <a:xfrm flipV="1">
            <a:off x="8258546" y="4692890"/>
            <a:ext cx="38100" cy="381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241" name="Line 65">
            <a:extLst>
              <a:ext uri="{FF2B5EF4-FFF2-40B4-BE49-F238E27FC236}">
                <a16:creationId xmlns:a16="http://schemas.microsoft.com/office/drawing/2014/main" id="{F13925AC-361C-FE27-C0BC-E07AD67C89E4}"/>
              </a:ext>
            </a:extLst>
          </p:cNvPr>
          <p:cNvSpPr>
            <a:spLocks noChangeShapeType="1"/>
          </p:cNvSpPr>
          <p:nvPr/>
        </p:nvSpPr>
        <p:spPr bwMode="auto">
          <a:xfrm flipH="1">
            <a:off x="8439521" y="4940540"/>
            <a:ext cx="38100" cy="381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242" name="Line 66">
            <a:extLst>
              <a:ext uri="{FF2B5EF4-FFF2-40B4-BE49-F238E27FC236}">
                <a16:creationId xmlns:a16="http://schemas.microsoft.com/office/drawing/2014/main" id="{EFB1B762-F499-15CF-2005-EE7F5F1DA829}"/>
              </a:ext>
            </a:extLst>
          </p:cNvPr>
          <p:cNvSpPr>
            <a:spLocks noChangeShapeType="1"/>
          </p:cNvSpPr>
          <p:nvPr/>
        </p:nvSpPr>
        <p:spPr bwMode="auto">
          <a:xfrm flipV="1">
            <a:off x="8439521" y="4940540"/>
            <a:ext cx="38100" cy="381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243" name="Line 67">
            <a:extLst>
              <a:ext uri="{FF2B5EF4-FFF2-40B4-BE49-F238E27FC236}">
                <a16:creationId xmlns:a16="http://schemas.microsoft.com/office/drawing/2014/main" id="{8E5987E6-8554-7E41-56D8-0446632E8049}"/>
              </a:ext>
            </a:extLst>
          </p:cNvPr>
          <p:cNvSpPr>
            <a:spLocks noChangeShapeType="1"/>
          </p:cNvSpPr>
          <p:nvPr/>
        </p:nvSpPr>
        <p:spPr bwMode="auto">
          <a:xfrm flipH="1">
            <a:off x="8468096" y="4988165"/>
            <a:ext cx="38100" cy="381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244" name="Line 68">
            <a:extLst>
              <a:ext uri="{FF2B5EF4-FFF2-40B4-BE49-F238E27FC236}">
                <a16:creationId xmlns:a16="http://schemas.microsoft.com/office/drawing/2014/main" id="{D1894CBC-2445-61A0-FC70-1133ADDCB583}"/>
              </a:ext>
            </a:extLst>
          </p:cNvPr>
          <p:cNvSpPr>
            <a:spLocks noChangeShapeType="1"/>
          </p:cNvSpPr>
          <p:nvPr/>
        </p:nvSpPr>
        <p:spPr bwMode="auto">
          <a:xfrm flipV="1">
            <a:off x="8468096" y="4988165"/>
            <a:ext cx="38100" cy="381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245" name="Line 69">
            <a:extLst>
              <a:ext uri="{FF2B5EF4-FFF2-40B4-BE49-F238E27FC236}">
                <a16:creationId xmlns:a16="http://schemas.microsoft.com/office/drawing/2014/main" id="{D34DA6DB-0ECC-2588-AA6F-5DD0D18FA3F1}"/>
              </a:ext>
            </a:extLst>
          </p:cNvPr>
          <p:cNvSpPr>
            <a:spLocks noChangeShapeType="1"/>
          </p:cNvSpPr>
          <p:nvPr/>
        </p:nvSpPr>
        <p:spPr bwMode="auto">
          <a:xfrm flipH="1">
            <a:off x="8618909" y="5189777"/>
            <a:ext cx="38100" cy="381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246" name="Line 70">
            <a:extLst>
              <a:ext uri="{FF2B5EF4-FFF2-40B4-BE49-F238E27FC236}">
                <a16:creationId xmlns:a16="http://schemas.microsoft.com/office/drawing/2014/main" id="{891CB50F-DB58-2119-42CF-C9EA6BD56A4D}"/>
              </a:ext>
            </a:extLst>
          </p:cNvPr>
          <p:cNvSpPr>
            <a:spLocks noChangeShapeType="1"/>
          </p:cNvSpPr>
          <p:nvPr/>
        </p:nvSpPr>
        <p:spPr bwMode="auto">
          <a:xfrm flipV="1">
            <a:off x="8618909" y="5189777"/>
            <a:ext cx="38100" cy="381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247" name="Line 71">
            <a:extLst>
              <a:ext uri="{FF2B5EF4-FFF2-40B4-BE49-F238E27FC236}">
                <a16:creationId xmlns:a16="http://schemas.microsoft.com/office/drawing/2014/main" id="{A6704E71-AF00-6867-3D0F-D93FBA993267}"/>
              </a:ext>
            </a:extLst>
          </p:cNvPr>
          <p:cNvSpPr>
            <a:spLocks noChangeShapeType="1"/>
          </p:cNvSpPr>
          <p:nvPr/>
        </p:nvSpPr>
        <p:spPr bwMode="auto">
          <a:xfrm flipH="1">
            <a:off x="7220322" y="4473815"/>
            <a:ext cx="885825" cy="123031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248" name="Line 72">
            <a:extLst>
              <a:ext uri="{FF2B5EF4-FFF2-40B4-BE49-F238E27FC236}">
                <a16:creationId xmlns:a16="http://schemas.microsoft.com/office/drawing/2014/main" id="{7E42D028-165D-5420-9484-432240FDF122}"/>
              </a:ext>
            </a:extLst>
          </p:cNvPr>
          <p:cNvSpPr>
            <a:spLocks noChangeShapeType="1"/>
          </p:cNvSpPr>
          <p:nvPr/>
        </p:nvSpPr>
        <p:spPr bwMode="auto">
          <a:xfrm flipH="1" flipV="1">
            <a:off x="7915646" y="4692890"/>
            <a:ext cx="38100" cy="381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249" name="Line 73">
            <a:extLst>
              <a:ext uri="{FF2B5EF4-FFF2-40B4-BE49-F238E27FC236}">
                <a16:creationId xmlns:a16="http://schemas.microsoft.com/office/drawing/2014/main" id="{6FDAA44D-1AFD-DE9F-5C28-31AA6D3342F9}"/>
              </a:ext>
            </a:extLst>
          </p:cNvPr>
          <p:cNvSpPr>
            <a:spLocks noChangeShapeType="1"/>
          </p:cNvSpPr>
          <p:nvPr/>
        </p:nvSpPr>
        <p:spPr bwMode="auto">
          <a:xfrm>
            <a:off x="7915646" y="4692890"/>
            <a:ext cx="38100" cy="381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250" name="Line 74">
            <a:extLst>
              <a:ext uri="{FF2B5EF4-FFF2-40B4-BE49-F238E27FC236}">
                <a16:creationId xmlns:a16="http://schemas.microsoft.com/office/drawing/2014/main" id="{99BD33B4-CD91-1D92-F1B5-205F1DC1311B}"/>
              </a:ext>
            </a:extLst>
          </p:cNvPr>
          <p:cNvSpPr>
            <a:spLocks noChangeShapeType="1"/>
          </p:cNvSpPr>
          <p:nvPr/>
        </p:nvSpPr>
        <p:spPr bwMode="auto">
          <a:xfrm flipH="1" flipV="1">
            <a:off x="7734671" y="4940540"/>
            <a:ext cx="38100" cy="381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251" name="Line 75">
            <a:extLst>
              <a:ext uri="{FF2B5EF4-FFF2-40B4-BE49-F238E27FC236}">
                <a16:creationId xmlns:a16="http://schemas.microsoft.com/office/drawing/2014/main" id="{6B350BF3-30AC-BD21-EE67-C6691B0D2DC7}"/>
              </a:ext>
            </a:extLst>
          </p:cNvPr>
          <p:cNvSpPr>
            <a:spLocks noChangeShapeType="1"/>
          </p:cNvSpPr>
          <p:nvPr/>
        </p:nvSpPr>
        <p:spPr bwMode="auto">
          <a:xfrm>
            <a:off x="7734671" y="4940540"/>
            <a:ext cx="38100" cy="381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252" name="Line 76">
            <a:extLst>
              <a:ext uri="{FF2B5EF4-FFF2-40B4-BE49-F238E27FC236}">
                <a16:creationId xmlns:a16="http://schemas.microsoft.com/office/drawing/2014/main" id="{5D27667F-3D21-27D0-0396-E0193CB7808B}"/>
              </a:ext>
            </a:extLst>
          </p:cNvPr>
          <p:cNvSpPr>
            <a:spLocks noChangeShapeType="1"/>
          </p:cNvSpPr>
          <p:nvPr/>
        </p:nvSpPr>
        <p:spPr bwMode="auto">
          <a:xfrm flipH="1" flipV="1">
            <a:off x="7591796" y="5142152"/>
            <a:ext cx="38100" cy="381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253" name="Line 77">
            <a:extLst>
              <a:ext uri="{FF2B5EF4-FFF2-40B4-BE49-F238E27FC236}">
                <a16:creationId xmlns:a16="http://schemas.microsoft.com/office/drawing/2014/main" id="{BD81360F-84DB-4B94-0B2C-6C5EA3659EC0}"/>
              </a:ext>
            </a:extLst>
          </p:cNvPr>
          <p:cNvSpPr>
            <a:spLocks noChangeShapeType="1"/>
          </p:cNvSpPr>
          <p:nvPr/>
        </p:nvSpPr>
        <p:spPr bwMode="auto">
          <a:xfrm>
            <a:off x="7591796" y="5142152"/>
            <a:ext cx="38100" cy="381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254" name="Line 78">
            <a:extLst>
              <a:ext uri="{FF2B5EF4-FFF2-40B4-BE49-F238E27FC236}">
                <a16:creationId xmlns:a16="http://schemas.microsoft.com/office/drawing/2014/main" id="{FEE6E663-813A-B526-6539-69EF9D9C5CDB}"/>
              </a:ext>
            </a:extLst>
          </p:cNvPr>
          <p:cNvSpPr>
            <a:spLocks noChangeShapeType="1"/>
          </p:cNvSpPr>
          <p:nvPr/>
        </p:nvSpPr>
        <p:spPr bwMode="auto">
          <a:xfrm flipH="1" flipV="1">
            <a:off x="7553696" y="5189777"/>
            <a:ext cx="38100" cy="381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255" name="Line 79">
            <a:extLst>
              <a:ext uri="{FF2B5EF4-FFF2-40B4-BE49-F238E27FC236}">
                <a16:creationId xmlns:a16="http://schemas.microsoft.com/office/drawing/2014/main" id="{FE2E7724-F6FE-F960-415A-EDCE9ECA3E4B}"/>
              </a:ext>
            </a:extLst>
          </p:cNvPr>
          <p:cNvSpPr>
            <a:spLocks noChangeShapeType="1"/>
          </p:cNvSpPr>
          <p:nvPr/>
        </p:nvSpPr>
        <p:spPr bwMode="auto">
          <a:xfrm>
            <a:off x="7553696" y="5189777"/>
            <a:ext cx="38100" cy="381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256" name="Line 80">
            <a:extLst>
              <a:ext uri="{FF2B5EF4-FFF2-40B4-BE49-F238E27FC236}">
                <a16:creationId xmlns:a16="http://schemas.microsoft.com/office/drawing/2014/main" id="{484E8567-B22F-0F5F-AD7F-E0C787F96ED1}"/>
              </a:ext>
            </a:extLst>
          </p:cNvPr>
          <p:cNvSpPr>
            <a:spLocks noChangeShapeType="1"/>
          </p:cNvSpPr>
          <p:nvPr/>
        </p:nvSpPr>
        <p:spPr bwMode="auto">
          <a:xfrm flipH="1" flipV="1">
            <a:off x="7382246" y="5437427"/>
            <a:ext cx="38100" cy="381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257" name="Line 81">
            <a:extLst>
              <a:ext uri="{FF2B5EF4-FFF2-40B4-BE49-F238E27FC236}">
                <a16:creationId xmlns:a16="http://schemas.microsoft.com/office/drawing/2014/main" id="{D5F8BE2B-88F4-6DC5-1B95-412AF635E11F}"/>
              </a:ext>
            </a:extLst>
          </p:cNvPr>
          <p:cNvSpPr>
            <a:spLocks noChangeShapeType="1"/>
          </p:cNvSpPr>
          <p:nvPr/>
        </p:nvSpPr>
        <p:spPr bwMode="auto">
          <a:xfrm>
            <a:off x="7382246" y="5437427"/>
            <a:ext cx="38100" cy="381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258" name="Line 82">
            <a:extLst>
              <a:ext uri="{FF2B5EF4-FFF2-40B4-BE49-F238E27FC236}">
                <a16:creationId xmlns:a16="http://schemas.microsoft.com/office/drawing/2014/main" id="{18452960-BB45-8663-95D9-744AE7C06190}"/>
              </a:ext>
            </a:extLst>
          </p:cNvPr>
          <p:cNvSpPr>
            <a:spLocks noChangeShapeType="1"/>
          </p:cNvSpPr>
          <p:nvPr/>
        </p:nvSpPr>
        <p:spPr bwMode="auto">
          <a:xfrm flipH="1" flipV="1">
            <a:off x="6667872" y="4007091"/>
            <a:ext cx="1438275" cy="46672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259" name="Line 83">
            <a:extLst>
              <a:ext uri="{FF2B5EF4-FFF2-40B4-BE49-F238E27FC236}">
                <a16:creationId xmlns:a16="http://schemas.microsoft.com/office/drawing/2014/main" id="{D2EBBD5E-CAEE-E834-9EBA-B9125B900D22}"/>
              </a:ext>
            </a:extLst>
          </p:cNvPr>
          <p:cNvSpPr>
            <a:spLocks noChangeShapeType="1"/>
          </p:cNvSpPr>
          <p:nvPr/>
        </p:nvSpPr>
        <p:spPr bwMode="auto">
          <a:xfrm flipV="1">
            <a:off x="7820396" y="4349990"/>
            <a:ext cx="19050" cy="5715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260" name="Line 84">
            <a:extLst>
              <a:ext uri="{FF2B5EF4-FFF2-40B4-BE49-F238E27FC236}">
                <a16:creationId xmlns:a16="http://schemas.microsoft.com/office/drawing/2014/main" id="{96843612-7C5B-A2E4-2907-72443962FC21}"/>
              </a:ext>
            </a:extLst>
          </p:cNvPr>
          <p:cNvSpPr>
            <a:spLocks noChangeShapeType="1"/>
          </p:cNvSpPr>
          <p:nvPr/>
        </p:nvSpPr>
        <p:spPr bwMode="auto">
          <a:xfrm flipH="1">
            <a:off x="7820396" y="4349990"/>
            <a:ext cx="19050" cy="5715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261" name="Line 85">
            <a:extLst>
              <a:ext uri="{FF2B5EF4-FFF2-40B4-BE49-F238E27FC236}">
                <a16:creationId xmlns:a16="http://schemas.microsoft.com/office/drawing/2014/main" id="{BF8A0454-65B3-8C19-8072-C9E886DE0950}"/>
              </a:ext>
            </a:extLst>
          </p:cNvPr>
          <p:cNvSpPr>
            <a:spLocks noChangeShapeType="1"/>
          </p:cNvSpPr>
          <p:nvPr/>
        </p:nvSpPr>
        <p:spPr bwMode="auto">
          <a:xfrm flipV="1">
            <a:off x="7525121" y="4264265"/>
            <a:ext cx="19050" cy="5715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262" name="Line 86">
            <a:extLst>
              <a:ext uri="{FF2B5EF4-FFF2-40B4-BE49-F238E27FC236}">
                <a16:creationId xmlns:a16="http://schemas.microsoft.com/office/drawing/2014/main" id="{E2DA811B-83A9-9AF0-7099-A7BCD7F388B7}"/>
              </a:ext>
            </a:extLst>
          </p:cNvPr>
          <p:cNvSpPr>
            <a:spLocks noChangeShapeType="1"/>
          </p:cNvSpPr>
          <p:nvPr/>
        </p:nvSpPr>
        <p:spPr bwMode="auto">
          <a:xfrm flipH="1">
            <a:off x="7525121" y="4264265"/>
            <a:ext cx="19050" cy="5715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263" name="Line 87">
            <a:extLst>
              <a:ext uri="{FF2B5EF4-FFF2-40B4-BE49-F238E27FC236}">
                <a16:creationId xmlns:a16="http://schemas.microsoft.com/office/drawing/2014/main" id="{AE0BD65E-D41B-E535-2A48-D7AE8543F0E8}"/>
              </a:ext>
            </a:extLst>
          </p:cNvPr>
          <p:cNvSpPr>
            <a:spLocks noChangeShapeType="1"/>
          </p:cNvSpPr>
          <p:nvPr/>
        </p:nvSpPr>
        <p:spPr bwMode="auto">
          <a:xfrm flipV="1">
            <a:off x="7239371" y="4169015"/>
            <a:ext cx="19050" cy="5715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264" name="Line 88">
            <a:extLst>
              <a:ext uri="{FF2B5EF4-FFF2-40B4-BE49-F238E27FC236}">
                <a16:creationId xmlns:a16="http://schemas.microsoft.com/office/drawing/2014/main" id="{C55EAF85-3949-040D-2100-CE001BFAD240}"/>
              </a:ext>
            </a:extLst>
          </p:cNvPr>
          <p:cNvSpPr>
            <a:spLocks noChangeShapeType="1"/>
          </p:cNvSpPr>
          <p:nvPr/>
        </p:nvSpPr>
        <p:spPr bwMode="auto">
          <a:xfrm flipH="1">
            <a:off x="7239371" y="4169015"/>
            <a:ext cx="19050" cy="5715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265" name="Line 89">
            <a:extLst>
              <a:ext uri="{FF2B5EF4-FFF2-40B4-BE49-F238E27FC236}">
                <a16:creationId xmlns:a16="http://schemas.microsoft.com/office/drawing/2014/main" id="{9249922A-BD0F-1402-2CBB-719E59C7EA8E}"/>
              </a:ext>
            </a:extLst>
          </p:cNvPr>
          <p:cNvSpPr>
            <a:spLocks noChangeShapeType="1"/>
          </p:cNvSpPr>
          <p:nvPr/>
        </p:nvSpPr>
        <p:spPr bwMode="auto">
          <a:xfrm flipV="1">
            <a:off x="6944096" y="4073765"/>
            <a:ext cx="19050" cy="5715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266" name="Line 90">
            <a:extLst>
              <a:ext uri="{FF2B5EF4-FFF2-40B4-BE49-F238E27FC236}">
                <a16:creationId xmlns:a16="http://schemas.microsoft.com/office/drawing/2014/main" id="{EFF18AB8-BCEF-DB53-CA1E-F7513791B373}"/>
              </a:ext>
            </a:extLst>
          </p:cNvPr>
          <p:cNvSpPr>
            <a:spLocks noChangeShapeType="1"/>
          </p:cNvSpPr>
          <p:nvPr/>
        </p:nvSpPr>
        <p:spPr bwMode="auto">
          <a:xfrm flipH="1">
            <a:off x="6944096" y="4073765"/>
            <a:ext cx="19050" cy="5715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267" name="Line 91">
            <a:extLst>
              <a:ext uri="{FF2B5EF4-FFF2-40B4-BE49-F238E27FC236}">
                <a16:creationId xmlns:a16="http://schemas.microsoft.com/office/drawing/2014/main" id="{B6534A97-0C9F-B9DE-625B-CCC6F81DA54B}"/>
              </a:ext>
            </a:extLst>
          </p:cNvPr>
          <p:cNvSpPr>
            <a:spLocks noChangeShapeType="1"/>
          </p:cNvSpPr>
          <p:nvPr/>
        </p:nvSpPr>
        <p:spPr bwMode="auto">
          <a:xfrm>
            <a:off x="8107735" y="4178540"/>
            <a:ext cx="331787" cy="17145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268" name="Line 92">
            <a:extLst>
              <a:ext uri="{FF2B5EF4-FFF2-40B4-BE49-F238E27FC236}">
                <a16:creationId xmlns:a16="http://schemas.microsoft.com/office/drawing/2014/main" id="{3EE75A67-8099-F0D7-BDB0-A5BBC7A5E3C3}"/>
              </a:ext>
            </a:extLst>
          </p:cNvPr>
          <p:cNvSpPr>
            <a:spLocks noChangeShapeType="1"/>
          </p:cNvSpPr>
          <p:nvPr/>
        </p:nvSpPr>
        <p:spPr bwMode="auto">
          <a:xfrm>
            <a:off x="8468097" y="4349991"/>
            <a:ext cx="9525" cy="638175"/>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269" name="Line 93">
            <a:extLst>
              <a:ext uri="{FF2B5EF4-FFF2-40B4-BE49-F238E27FC236}">
                <a16:creationId xmlns:a16="http://schemas.microsoft.com/office/drawing/2014/main" id="{4CCAC2AA-F16D-9C55-D631-2FE404059E28}"/>
              </a:ext>
            </a:extLst>
          </p:cNvPr>
          <p:cNvSpPr>
            <a:spLocks noChangeShapeType="1"/>
          </p:cNvSpPr>
          <p:nvPr/>
        </p:nvSpPr>
        <p:spPr bwMode="auto">
          <a:xfrm flipH="1">
            <a:off x="7572747" y="4988165"/>
            <a:ext cx="904875" cy="220662"/>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270" name="Line 94">
            <a:extLst>
              <a:ext uri="{FF2B5EF4-FFF2-40B4-BE49-F238E27FC236}">
                <a16:creationId xmlns:a16="http://schemas.microsoft.com/office/drawing/2014/main" id="{1A8B4E13-BDD3-23A6-75B0-F43B4B0CDA8E}"/>
              </a:ext>
            </a:extLst>
          </p:cNvPr>
          <p:cNvSpPr>
            <a:spLocks noChangeShapeType="1"/>
          </p:cNvSpPr>
          <p:nvPr/>
        </p:nvSpPr>
        <p:spPr bwMode="auto">
          <a:xfrm flipV="1">
            <a:off x="7572746" y="4378565"/>
            <a:ext cx="247650" cy="830262"/>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271" name="Line 95">
            <a:extLst>
              <a:ext uri="{FF2B5EF4-FFF2-40B4-BE49-F238E27FC236}">
                <a16:creationId xmlns:a16="http://schemas.microsoft.com/office/drawing/2014/main" id="{5203413F-2E9B-6C3F-5F28-B7C9E20BEE34}"/>
              </a:ext>
            </a:extLst>
          </p:cNvPr>
          <p:cNvSpPr>
            <a:spLocks noChangeShapeType="1"/>
          </p:cNvSpPr>
          <p:nvPr/>
        </p:nvSpPr>
        <p:spPr bwMode="auto">
          <a:xfrm flipV="1">
            <a:off x="7820396" y="4178541"/>
            <a:ext cx="287338" cy="200025"/>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272" name="Line 96">
            <a:extLst>
              <a:ext uri="{FF2B5EF4-FFF2-40B4-BE49-F238E27FC236}">
                <a16:creationId xmlns:a16="http://schemas.microsoft.com/office/drawing/2014/main" id="{50335CF0-152A-F08B-A8D8-8A6218EE1A32}"/>
              </a:ext>
            </a:extLst>
          </p:cNvPr>
          <p:cNvSpPr>
            <a:spLocks noChangeShapeType="1"/>
          </p:cNvSpPr>
          <p:nvPr/>
        </p:nvSpPr>
        <p:spPr bwMode="auto">
          <a:xfrm>
            <a:off x="8106147" y="3414953"/>
            <a:ext cx="1293813" cy="639763"/>
          </a:xfrm>
          <a:prstGeom prst="line">
            <a:avLst/>
          </a:prstGeom>
          <a:noFill/>
          <a:ln w="2857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273" name="Line 97">
            <a:extLst>
              <a:ext uri="{FF2B5EF4-FFF2-40B4-BE49-F238E27FC236}">
                <a16:creationId xmlns:a16="http://schemas.microsoft.com/office/drawing/2014/main" id="{276A44A2-6334-B18B-4EFD-DEF7F178132C}"/>
              </a:ext>
            </a:extLst>
          </p:cNvPr>
          <p:cNvSpPr>
            <a:spLocks noChangeShapeType="1"/>
          </p:cNvSpPr>
          <p:nvPr/>
        </p:nvSpPr>
        <p:spPr bwMode="auto">
          <a:xfrm flipH="1">
            <a:off x="8637959" y="4054715"/>
            <a:ext cx="762000" cy="1154112"/>
          </a:xfrm>
          <a:prstGeom prst="line">
            <a:avLst/>
          </a:prstGeom>
          <a:noFill/>
          <a:ln w="2857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274" name="Line 98">
            <a:extLst>
              <a:ext uri="{FF2B5EF4-FFF2-40B4-BE49-F238E27FC236}">
                <a16:creationId xmlns:a16="http://schemas.microsoft.com/office/drawing/2014/main" id="{6814AA43-F287-F1DC-D71C-3329538514D4}"/>
              </a:ext>
            </a:extLst>
          </p:cNvPr>
          <p:cNvSpPr>
            <a:spLocks noChangeShapeType="1"/>
          </p:cNvSpPr>
          <p:nvPr/>
        </p:nvSpPr>
        <p:spPr bwMode="auto">
          <a:xfrm flipH="1">
            <a:off x="7391771" y="5208827"/>
            <a:ext cx="1246188" cy="247650"/>
          </a:xfrm>
          <a:prstGeom prst="line">
            <a:avLst/>
          </a:prstGeom>
          <a:noFill/>
          <a:ln w="2857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275" name="Line 99">
            <a:extLst>
              <a:ext uri="{FF2B5EF4-FFF2-40B4-BE49-F238E27FC236}">
                <a16:creationId xmlns:a16="http://schemas.microsoft.com/office/drawing/2014/main" id="{B8A86BBD-D87C-4FB1-43AD-65A7EACB920D}"/>
              </a:ext>
            </a:extLst>
          </p:cNvPr>
          <p:cNvSpPr>
            <a:spLocks noChangeShapeType="1"/>
          </p:cNvSpPr>
          <p:nvPr/>
        </p:nvSpPr>
        <p:spPr bwMode="auto">
          <a:xfrm flipH="1" flipV="1">
            <a:off x="6953621" y="4102341"/>
            <a:ext cx="438150" cy="1354137"/>
          </a:xfrm>
          <a:prstGeom prst="line">
            <a:avLst/>
          </a:prstGeom>
          <a:noFill/>
          <a:ln w="2857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276" name="Line 100">
            <a:extLst>
              <a:ext uri="{FF2B5EF4-FFF2-40B4-BE49-F238E27FC236}">
                <a16:creationId xmlns:a16="http://schemas.microsoft.com/office/drawing/2014/main" id="{A8D7781E-E300-B086-5EA1-7E315E66B589}"/>
              </a:ext>
            </a:extLst>
          </p:cNvPr>
          <p:cNvSpPr>
            <a:spLocks noChangeShapeType="1"/>
          </p:cNvSpPr>
          <p:nvPr/>
        </p:nvSpPr>
        <p:spPr bwMode="auto">
          <a:xfrm flipV="1">
            <a:off x="6953622" y="3414952"/>
            <a:ext cx="1152525" cy="687388"/>
          </a:xfrm>
          <a:prstGeom prst="line">
            <a:avLst/>
          </a:prstGeom>
          <a:noFill/>
          <a:ln w="2857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277" name="Line 101">
            <a:extLst>
              <a:ext uri="{FF2B5EF4-FFF2-40B4-BE49-F238E27FC236}">
                <a16:creationId xmlns:a16="http://schemas.microsoft.com/office/drawing/2014/main" id="{E413ADCA-2B63-566A-7239-1D0E75827437}"/>
              </a:ext>
            </a:extLst>
          </p:cNvPr>
          <p:cNvSpPr>
            <a:spLocks noChangeShapeType="1"/>
          </p:cNvSpPr>
          <p:nvPr/>
        </p:nvSpPr>
        <p:spPr bwMode="auto">
          <a:xfrm>
            <a:off x="8106146" y="2957752"/>
            <a:ext cx="1436688" cy="1049338"/>
          </a:xfrm>
          <a:prstGeom prst="line">
            <a:avLst/>
          </a:prstGeom>
          <a:noFill/>
          <a:ln w="9525">
            <a:solidFill>
              <a:srgbClr val="00FF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278" name="Line 102">
            <a:extLst>
              <a:ext uri="{FF2B5EF4-FFF2-40B4-BE49-F238E27FC236}">
                <a16:creationId xmlns:a16="http://schemas.microsoft.com/office/drawing/2014/main" id="{78355AFF-84F8-5A77-4FCF-FF28827BCBE5}"/>
              </a:ext>
            </a:extLst>
          </p:cNvPr>
          <p:cNvSpPr>
            <a:spLocks noChangeShapeType="1"/>
          </p:cNvSpPr>
          <p:nvPr/>
        </p:nvSpPr>
        <p:spPr bwMode="auto">
          <a:xfrm flipH="1">
            <a:off x="8990384" y="4007091"/>
            <a:ext cx="552450" cy="1697037"/>
          </a:xfrm>
          <a:prstGeom prst="line">
            <a:avLst/>
          </a:prstGeom>
          <a:noFill/>
          <a:ln w="9525">
            <a:solidFill>
              <a:srgbClr val="00FF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279" name="Line 103">
            <a:extLst>
              <a:ext uri="{FF2B5EF4-FFF2-40B4-BE49-F238E27FC236}">
                <a16:creationId xmlns:a16="http://schemas.microsoft.com/office/drawing/2014/main" id="{932CF876-B142-4B38-B2B3-AF481333B98C}"/>
              </a:ext>
            </a:extLst>
          </p:cNvPr>
          <p:cNvSpPr>
            <a:spLocks noChangeShapeType="1"/>
          </p:cNvSpPr>
          <p:nvPr/>
        </p:nvSpPr>
        <p:spPr bwMode="auto">
          <a:xfrm flipH="1">
            <a:off x="7220322" y="5704127"/>
            <a:ext cx="1770063" cy="1588"/>
          </a:xfrm>
          <a:prstGeom prst="line">
            <a:avLst/>
          </a:prstGeom>
          <a:noFill/>
          <a:ln w="9525">
            <a:solidFill>
              <a:srgbClr val="00FF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280" name="Line 104">
            <a:extLst>
              <a:ext uri="{FF2B5EF4-FFF2-40B4-BE49-F238E27FC236}">
                <a16:creationId xmlns:a16="http://schemas.microsoft.com/office/drawing/2014/main" id="{AA796105-1583-628C-EEE3-8BC272333A55}"/>
              </a:ext>
            </a:extLst>
          </p:cNvPr>
          <p:cNvSpPr>
            <a:spLocks noChangeShapeType="1"/>
          </p:cNvSpPr>
          <p:nvPr/>
        </p:nvSpPr>
        <p:spPr bwMode="auto">
          <a:xfrm flipH="1" flipV="1">
            <a:off x="6667871" y="4007091"/>
            <a:ext cx="552450" cy="1697037"/>
          </a:xfrm>
          <a:prstGeom prst="line">
            <a:avLst/>
          </a:prstGeom>
          <a:noFill/>
          <a:ln w="9525">
            <a:solidFill>
              <a:srgbClr val="00FF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281" name="Line 105">
            <a:extLst>
              <a:ext uri="{FF2B5EF4-FFF2-40B4-BE49-F238E27FC236}">
                <a16:creationId xmlns:a16="http://schemas.microsoft.com/office/drawing/2014/main" id="{FB3EDF9B-32AC-AF1E-885A-A54B834DC69F}"/>
              </a:ext>
            </a:extLst>
          </p:cNvPr>
          <p:cNvSpPr>
            <a:spLocks noChangeShapeType="1"/>
          </p:cNvSpPr>
          <p:nvPr/>
        </p:nvSpPr>
        <p:spPr bwMode="auto">
          <a:xfrm flipV="1">
            <a:off x="6667872" y="2957752"/>
            <a:ext cx="1438275" cy="1049338"/>
          </a:xfrm>
          <a:prstGeom prst="line">
            <a:avLst/>
          </a:prstGeom>
          <a:noFill/>
          <a:ln w="9525">
            <a:solidFill>
              <a:srgbClr val="00FF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282" name="Freeform 106">
            <a:extLst>
              <a:ext uri="{FF2B5EF4-FFF2-40B4-BE49-F238E27FC236}">
                <a16:creationId xmlns:a16="http://schemas.microsoft.com/office/drawing/2014/main" id="{511C67AC-5909-2759-B00A-61D70266C3DC}"/>
              </a:ext>
            </a:extLst>
          </p:cNvPr>
          <p:cNvSpPr>
            <a:spLocks/>
          </p:cNvSpPr>
          <p:nvPr/>
        </p:nvSpPr>
        <p:spPr bwMode="auto">
          <a:xfrm>
            <a:off x="8068046" y="4135677"/>
            <a:ext cx="76200" cy="77788"/>
          </a:xfrm>
          <a:custGeom>
            <a:avLst/>
            <a:gdLst>
              <a:gd name="T0" fmla="*/ 38100 w 48"/>
              <a:gd name="T1" fmla="*/ 0 h 49"/>
              <a:gd name="T2" fmla="*/ 76200 w 48"/>
              <a:gd name="T3" fmla="*/ 38100 h 49"/>
              <a:gd name="T4" fmla="*/ 38100 w 48"/>
              <a:gd name="T5" fmla="*/ 77788 h 49"/>
              <a:gd name="T6" fmla="*/ 0 w 48"/>
              <a:gd name="T7" fmla="*/ 38100 h 49"/>
              <a:gd name="T8" fmla="*/ 38100 w 48"/>
              <a:gd name="T9" fmla="*/ 0 h 4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 h="49">
                <a:moveTo>
                  <a:pt x="24" y="0"/>
                </a:moveTo>
                <a:lnTo>
                  <a:pt x="48" y="24"/>
                </a:lnTo>
                <a:lnTo>
                  <a:pt x="24" y="49"/>
                </a:lnTo>
                <a:lnTo>
                  <a:pt x="0" y="24"/>
                </a:lnTo>
                <a:lnTo>
                  <a:pt x="24" y="0"/>
                </a:lnTo>
                <a:close/>
              </a:path>
            </a:pathLst>
          </a:custGeom>
          <a:solidFill>
            <a:srgbClr val="003300"/>
          </a:solidFill>
          <a:ln w="9525">
            <a:solidFill>
              <a:srgbClr val="D09805"/>
            </a:solidFill>
            <a:prstDash val="solid"/>
            <a:round/>
            <a:headEnd/>
            <a:tailEnd/>
          </a:ln>
        </p:spPr>
        <p:txBody>
          <a:bodyPr/>
          <a:lstStyle/>
          <a:p>
            <a:endParaRPr lang="en-US"/>
          </a:p>
        </p:txBody>
      </p:sp>
      <p:sp>
        <p:nvSpPr>
          <p:cNvPr id="50283" name="Freeform 107">
            <a:extLst>
              <a:ext uri="{FF2B5EF4-FFF2-40B4-BE49-F238E27FC236}">
                <a16:creationId xmlns:a16="http://schemas.microsoft.com/office/drawing/2014/main" id="{85CFA8AC-AB80-7FB6-7113-DF29ADF0C133}"/>
              </a:ext>
            </a:extLst>
          </p:cNvPr>
          <p:cNvSpPr>
            <a:spLocks/>
          </p:cNvSpPr>
          <p:nvPr/>
        </p:nvSpPr>
        <p:spPr bwMode="auto">
          <a:xfrm>
            <a:off x="8403009" y="4324590"/>
            <a:ext cx="76200" cy="76200"/>
          </a:xfrm>
          <a:custGeom>
            <a:avLst/>
            <a:gdLst>
              <a:gd name="T0" fmla="*/ 38100 w 48"/>
              <a:gd name="T1" fmla="*/ 0 h 48"/>
              <a:gd name="T2" fmla="*/ 76200 w 48"/>
              <a:gd name="T3" fmla="*/ 38100 h 48"/>
              <a:gd name="T4" fmla="*/ 38100 w 48"/>
              <a:gd name="T5" fmla="*/ 76200 h 48"/>
              <a:gd name="T6" fmla="*/ 0 w 48"/>
              <a:gd name="T7" fmla="*/ 38100 h 48"/>
              <a:gd name="T8" fmla="*/ 38100 w 48"/>
              <a:gd name="T9" fmla="*/ 0 h 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 h="48">
                <a:moveTo>
                  <a:pt x="24" y="0"/>
                </a:moveTo>
                <a:lnTo>
                  <a:pt x="48" y="24"/>
                </a:lnTo>
                <a:lnTo>
                  <a:pt x="24" y="48"/>
                </a:lnTo>
                <a:lnTo>
                  <a:pt x="0" y="24"/>
                </a:lnTo>
                <a:lnTo>
                  <a:pt x="24" y="0"/>
                </a:lnTo>
                <a:close/>
              </a:path>
            </a:pathLst>
          </a:custGeom>
          <a:solidFill>
            <a:srgbClr val="003300"/>
          </a:solidFill>
          <a:ln w="9525">
            <a:solidFill>
              <a:srgbClr val="D09805"/>
            </a:solidFill>
            <a:prstDash val="solid"/>
            <a:round/>
            <a:headEnd/>
            <a:tailEnd/>
          </a:ln>
        </p:spPr>
        <p:txBody>
          <a:bodyPr/>
          <a:lstStyle/>
          <a:p>
            <a:endParaRPr lang="en-US"/>
          </a:p>
        </p:txBody>
      </p:sp>
      <p:sp>
        <p:nvSpPr>
          <p:cNvPr id="50284" name="Freeform 108">
            <a:extLst>
              <a:ext uri="{FF2B5EF4-FFF2-40B4-BE49-F238E27FC236}">
                <a16:creationId xmlns:a16="http://schemas.microsoft.com/office/drawing/2014/main" id="{79354EFE-1FD6-A2E9-7CB3-05107F7005D8}"/>
              </a:ext>
            </a:extLst>
          </p:cNvPr>
          <p:cNvSpPr>
            <a:spLocks/>
          </p:cNvSpPr>
          <p:nvPr/>
        </p:nvSpPr>
        <p:spPr bwMode="auto">
          <a:xfrm>
            <a:off x="8439521" y="4950065"/>
            <a:ext cx="76200" cy="76200"/>
          </a:xfrm>
          <a:custGeom>
            <a:avLst/>
            <a:gdLst>
              <a:gd name="T0" fmla="*/ 38100 w 48"/>
              <a:gd name="T1" fmla="*/ 0 h 48"/>
              <a:gd name="T2" fmla="*/ 76200 w 48"/>
              <a:gd name="T3" fmla="*/ 38100 h 48"/>
              <a:gd name="T4" fmla="*/ 38100 w 48"/>
              <a:gd name="T5" fmla="*/ 76200 h 48"/>
              <a:gd name="T6" fmla="*/ 0 w 48"/>
              <a:gd name="T7" fmla="*/ 38100 h 48"/>
              <a:gd name="T8" fmla="*/ 38100 w 48"/>
              <a:gd name="T9" fmla="*/ 0 h 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 h="48">
                <a:moveTo>
                  <a:pt x="24" y="0"/>
                </a:moveTo>
                <a:lnTo>
                  <a:pt x="48" y="24"/>
                </a:lnTo>
                <a:lnTo>
                  <a:pt x="24" y="48"/>
                </a:lnTo>
                <a:lnTo>
                  <a:pt x="0" y="24"/>
                </a:lnTo>
                <a:lnTo>
                  <a:pt x="24" y="0"/>
                </a:lnTo>
                <a:close/>
              </a:path>
            </a:pathLst>
          </a:custGeom>
          <a:solidFill>
            <a:srgbClr val="003300"/>
          </a:solidFill>
          <a:ln w="9525">
            <a:solidFill>
              <a:srgbClr val="D09805"/>
            </a:solidFill>
            <a:prstDash val="solid"/>
            <a:round/>
            <a:headEnd/>
            <a:tailEnd/>
          </a:ln>
        </p:spPr>
        <p:txBody>
          <a:bodyPr/>
          <a:lstStyle/>
          <a:p>
            <a:endParaRPr lang="en-US"/>
          </a:p>
        </p:txBody>
      </p:sp>
      <p:sp>
        <p:nvSpPr>
          <p:cNvPr id="50285" name="Freeform 109">
            <a:extLst>
              <a:ext uri="{FF2B5EF4-FFF2-40B4-BE49-F238E27FC236}">
                <a16:creationId xmlns:a16="http://schemas.microsoft.com/office/drawing/2014/main" id="{088BEB68-A985-A055-9B0E-712930A203F9}"/>
              </a:ext>
            </a:extLst>
          </p:cNvPr>
          <p:cNvSpPr>
            <a:spLocks/>
          </p:cNvSpPr>
          <p:nvPr/>
        </p:nvSpPr>
        <p:spPr bwMode="auto">
          <a:xfrm>
            <a:off x="7534646" y="5170727"/>
            <a:ext cx="76200" cy="76200"/>
          </a:xfrm>
          <a:custGeom>
            <a:avLst/>
            <a:gdLst>
              <a:gd name="T0" fmla="*/ 38100 w 48"/>
              <a:gd name="T1" fmla="*/ 0 h 48"/>
              <a:gd name="T2" fmla="*/ 76200 w 48"/>
              <a:gd name="T3" fmla="*/ 38100 h 48"/>
              <a:gd name="T4" fmla="*/ 38100 w 48"/>
              <a:gd name="T5" fmla="*/ 76200 h 48"/>
              <a:gd name="T6" fmla="*/ 0 w 48"/>
              <a:gd name="T7" fmla="*/ 38100 h 48"/>
              <a:gd name="T8" fmla="*/ 38100 w 48"/>
              <a:gd name="T9" fmla="*/ 0 h 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 h="48">
                <a:moveTo>
                  <a:pt x="24" y="0"/>
                </a:moveTo>
                <a:lnTo>
                  <a:pt x="48" y="24"/>
                </a:lnTo>
                <a:lnTo>
                  <a:pt x="24" y="48"/>
                </a:lnTo>
                <a:lnTo>
                  <a:pt x="0" y="24"/>
                </a:lnTo>
                <a:lnTo>
                  <a:pt x="24" y="0"/>
                </a:lnTo>
                <a:close/>
              </a:path>
            </a:pathLst>
          </a:custGeom>
          <a:solidFill>
            <a:srgbClr val="003300"/>
          </a:solidFill>
          <a:ln w="9525">
            <a:solidFill>
              <a:srgbClr val="D09805"/>
            </a:solidFill>
            <a:prstDash val="solid"/>
            <a:round/>
            <a:headEnd/>
            <a:tailEnd/>
          </a:ln>
        </p:spPr>
        <p:txBody>
          <a:bodyPr/>
          <a:lstStyle/>
          <a:p>
            <a:endParaRPr lang="en-US"/>
          </a:p>
        </p:txBody>
      </p:sp>
      <p:sp>
        <p:nvSpPr>
          <p:cNvPr id="50286" name="Freeform 110">
            <a:extLst>
              <a:ext uri="{FF2B5EF4-FFF2-40B4-BE49-F238E27FC236}">
                <a16:creationId xmlns:a16="http://schemas.microsoft.com/office/drawing/2014/main" id="{838ED664-88D9-124C-354A-59A3376BC42A}"/>
              </a:ext>
            </a:extLst>
          </p:cNvPr>
          <p:cNvSpPr>
            <a:spLocks/>
          </p:cNvSpPr>
          <p:nvPr/>
        </p:nvSpPr>
        <p:spPr bwMode="auto">
          <a:xfrm>
            <a:off x="7782296" y="4340465"/>
            <a:ext cx="76200" cy="76200"/>
          </a:xfrm>
          <a:custGeom>
            <a:avLst/>
            <a:gdLst>
              <a:gd name="T0" fmla="*/ 38100 w 48"/>
              <a:gd name="T1" fmla="*/ 0 h 48"/>
              <a:gd name="T2" fmla="*/ 76200 w 48"/>
              <a:gd name="T3" fmla="*/ 38100 h 48"/>
              <a:gd name="T4" fmla="*/ 38100 w 48"/>
              <a:gd name="T5" fmla="*/ 76200 h 48"/>
              <a:gd name="T6" fmla="*/ 0 w 48"/>
              <a:gd name="T7" fmla="*/ 38100 h 48"/>
              <a:gd name="T8" fmla="*/ 38100 w 48"/>
              <a:gd name="T9" fmla="*/ 0 h 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 h="48">
                <a:moveTo>
                  <a:pt x="24" y="0"/>
                </a:moveTo>
                <a:lnTo>
                  <a:pt x="48" y="24"/>
                </a:lnTo>
                <a:lnTo>
                  <a:pt x="24" y="48"/>
                </a:lnTo>
                <a:lnTo>
                  <a:pt x="0" y="24"/>
                </a:lnTo>
                <a:lnTo>
                  <a:pt x="24" y="0"/>
                </a:lnTo>
                <a:close/>
              </a:path>
            </a:pathLst>
          </a:custGeom>
          <a:solidFill>
            <a:srgbClr val="003300"/>
          </a:solidFill>
          <a:ln w="9525">
            <a:solidFill>
              <a:srgbClr val="D09805"/>
            </a:solidFill>
            <a:prstDash val="solid"/>
            <a:round/>
            <a:headEnd/>
            <a:tailEnd/>
          </a:ln>
        </p:spPr>
        <p:txBody>
          <a:bodyPr/>
          <a:lstStyle/>
          <a:p>
            <a:endParaRPr lang="en-US"/>
          </a:p>
        </p:txBody>
      </p:sp>
      <p:sp>
        <p:nvSpPr>
          <p:cNvPr id="50287" name="Rectangle 111">
            <a:extLst>
              <a:ext uri="{FF2B5EF4-FFF2-40B4-BE49-F238E27FC236}">
                <a16:creationId xmlns:a16="http://schemas.microsoft.com/office/drawing/2014/main" id="{FB8437EE-1ECF-A34E-D8D6-593D2E043695}"/>
              </a:ext>
            </a:extLst>
          </p:cNvPr>
          <p:cNvSpPr>
            <a:spLocks noChangeArrowheads="1"/>
          </p:cNvSpPr>
          <p:nvPr/>
        </p:nvSpPr>
        <p:spPr bwMode="auto">
          <a:xfrm>
            <a:off x="8068047" y="3376853"/>
            <a:ext cx="66675" cy="66675"/>
          </a:xfrm>
          <a:prstGeom prst="rect">
            <a:avLst/>
          </a:prstGeom>
          <a:solidFill>
            <a:srgbClr val="CCFFFF"/>
          </a:solidFill>
          <a:ln w="9525">
            <a:solidFill>
              <a:srgbClr val="000080"/>
            </a:solidFill>
            <a:miter lim="800000"/>
            <a:headEnd/>
            <a:tailEnd/>
          </a:ln>
        </p:spPr>
        <p:txBody>
          <a:bodyPr/>
          <a:lstStyle>
            <a:lvl1pPr>
              <a:defRPr sz="2400" i="1" baseline="30000">
                <a:solidFill>
                  <a:schemeClr val="tx1"/>
                </a:solidFill>
                <a:latin typeface="Arial" panose="020B0604020202020204" pitchFamily="34" charset="0"/>
              </a:defRPr>
            </a:lvl1pPr>
            <a:lvl2pPr marL="742950" indent="-285750">
              <a:defRPr sz="2400" i="1" baseline="30000">
                <a:solidFill>
                  <a:schemeClr val="tx1"/>
                </a:solidFill>
                <a:latin typeface="Arial" panose="020B0604020202020204" pitchFamily="34" charset="0"/>
              </a:defRPr>
            </a:lvl2pPr>
            <a:lvl3pPr marL="1143000" indent="-228600">
              <a:defRPr sz="2400" i="1" baseline="30000">
                <a:solidFill>
                  <a:schemeClr val="tx1"/>
                </a:solidFill>
                <a:latin typeface="Arial" panose="020B0604020202020204" pitchFamily="34" charset="0"/>
              </a:defRPr>
            </a:lvl3pPr>
            <a:lvl4pPr marL="1600200" indent="-228600">
              <a:defRPr sz="2400" i="1" baseline="30000">
                <a:solidFill>
                  <a:schemeClr val="tx1"/>
                </a:solidFill>
                <a:latin typeface="Arial" panose="020B0604020202020204" pitchFamily="34" charset="0"/>
              </a:defRPr>
            </a:lvl4pPr>
            <a:lvl5pPr marL="2057400" indent="-228600">
              <a:defRPr sz="2400" i="1" baseline="30000">
                <a:solidFill>
                  <a:schemeClr val="tx1"/>
                </a:solidFill>
                <a:latin typeface="Arial" panose="020B0604020202020204" pitchFamily="34" charset="0"/>
              </a:defRPr>
            </a:lvl5pPr>
            <a:lvl6pPr marL="25146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6pPr>
            <a:lvl7pPr marL="29718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7pPr>
            <a:lvl8pPr marL="34290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8pPr>
            <a:lvl9pPr marL="38862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9pPr>
          </a:lstStyle>
          <a:p>
            <a:endParaRPr lang="en-US" altLang="en-US"/>
          </a:p>
        </p:txBody>
      </p:sp>
      <p:sp>
        <p:nvSpPr>
          <p:cNvPr id="50288" name="Rectangle 112">
            <a:extLst>
              <a:ext uri="{FF2B5EF4-FFF2-40B4-BE49-F238E27FC236}">
                <a16:creationId xmlns:a16="http://schemas.microsoft.com/office/drawing/2014/main" id="{0C0A8524-40C1-0715-175A-9CE925E2DC36}"/>
              </a:ext>
            </a:extLst>
          </p:cNvPr>
          <p:cNvSpPr>
            <a:spLocks noChangeArrowheads="1"/>
          </p:cNvSpPr>
          <p:nvPr/>
        </p:nvSpPr>
        <p:spPr bwMode="auto">
          <a:xfrm>
            <a:off x="9361860" y="4016616"/>
            <a:ext cx="66675" cy="66675"/>
          </a:xfrm>
          <a:prstGeom prst="rect">
            <a:avLst/>
          </a:prstGeom>
          <a:solidFill>
            <a:srgbClr val="CCFFFF"/>
          </a:solidFill>
          <a:ln w="9525">
            <a:solidFill>
              <a:srgbClr val="000080"/>
            </a:solidFill>
            <a:miter lim="800000"/>
            <a:headEnd/>
            <a:tailEnd/>
          </a:ln>
        </p:spPr>
        <p:txBody>
          <a:bodyPr/>
          <a:lstStyle>
            <a:lvl1pPr>
              <a:defRPr sz="2400" i="1" baseline="30000">
                <a:solidFill>
                  <a:schemeClr val="tx1"/>
                </a:solidFill>
                <a:latin typeface="Arial" panose="020B0604020202020204" pitchFamily="34" charset="0"/>
              </a:defRPr>
            </a:lvl1pPr>
            <a:lvl2pPr marL="742950" indent="-285750">
              <a:defRPr sz="2400" i="1" baseline="30000">
                <a:solidFill>
                  <a:schemeClr val="tx1"/>
                </a:solidFill>
                <a:latin typeface="Arial" panose="020B0604020202020204" pitchFamily="34" charset="0"/>
              </a:defRPr>
            </a:lvl2pPr>
            <a:lvl3pPr marL="1143000" indent="-228600">
              <a:defRPr sz="2400" i="1" baseline="30000">
                <a:solidFill>
                  <a:schemeClr val="tx1"/>
                </a:solidFill>
                <a:latin typeface="Arial" panose="020B0604020202020204" pitchFamily="34" charset="0"/>
              </a:defRPr>
            </a:lvl3pPr>
            <a:lvl4pPr marL="1600200" indent="-228600">
              <a:defRPr sz="2400" i="1" baseline="30000">
                <a:solidFill>
                  <a:schemeClr val="tx1"/>
                </a:solidFill>
                <a:latin typeface="Arial" panose="020B0604020202020204" pitchFamily="34" charset="0"/>
              </a:defRPr>
            </a:lvl4pPr>
            <a:lvl5pPr marL="2057400" indent="-228600">
              <a:defRPr sz="2400" i="1" baseline="30000">
                <a:solidFill>
                  <a:schemeClr val="tx1"/>
                </a:solidFill>
                <a:latin typeface="Arial" panose="020B0604020202020204" pitchFamily="34" charset="0"/>
              </a:defRPr>
            </a:lvl5pPr>
            <a:lvl6pPr marL="25146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6pPr>
            <a:lvl7pPr marL="29718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7pPr>
            <a:lvl8pPr marL="34290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8pPr>
            <a:lvl9pPr marL="38862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9pPr>
          </a:lstStyle>
          <a:p>
            <a:endParaRPr lang="en-US" altLang="en-US"/>
          </a:p>
        </p:txBody>
      </p:sp>
      <p:sp>
        <p:nvSpPr>
          <p:cNvPr id="50289" name="Rectangle 113">
            <a:extLst>
              <a:ext uri="{FF2B5EF4-FFF2-40B4-BE49-F238E27FC236}">
                <a16:creationId xmlns:a16="http://schemas.microsoft.com/office/drawing/2014/main" id="{1B92CDA9-2C2D-90F6-33FC-B84EE0CB23F7}"/>
              </a:ext>
            </a:extLst>
          </p:cNvPr>
          <p:cNvSpPr>
            <a:spLocks noChangeArrowheads="1"/>
          </p:cNvSpPr>
          <p:nvPr/>
        </p:nvSpPr>
        <p:spPr bwMode="auto">
          <a:xfrm>
            <a:off x="7353672" y="5418378"/>
            <a:ext cx="66675" cy="66675"/>
          </a:xfrm>
          <a:prstGeom prst="rect">
            <a:avLst/>
          </a:prstGeom>
          <a:solidFill>
            <a:srgbClr val="CCFFFF"/>
          </a:solidFill>
          <a:ln w="9525">
            <a:solidFill>
              <a:srgbClr val="000080"/>
            </a:solidFill>
            <a:miter lim="800000"/>
            <a:headEnd/>
            <a:tailEnd/>
          </a:ln>
        </p:spPr>
        <p:txBody>
          <a:bodyPr/>
          <a:lstStyle>
            <a:lvl1pPr>
              <a:defRPr sz="2400" i="1" baseline="30000">
                <a:solidFill>
                  <a:schemeClr val="tx1"/>
                </a:solidFill>
                <a:latin typeface="Arial" panose="020B0604020202020204" pitchFamily="34" charset="0"/>
              </a:defRPr>
            </a:lvl1pPr>
            <a:lvl2pPr marL="742950" indent="-285750">
              <a:defRPr sz="2400" i="1" baseline="30000">
                <a:solidFill>
                  <a:schemeClr val="tx1"/>
                </a:solidFill>
                <a:latin typeface="Arial" panose="020B0604020202020204" pitchFamily="34" charset="0"/>
              </a:defRPr>
            </a:lvl2pPr>
            <a:lvl3pPr marL="1143000" indent="-228600">
              <a:defRPr sz="2400" i="1" baseline="30000">
                <a:solidFill>
                  <a:schemeClr val="tx1"/>
                </a:solidFill>
                <a:latin typeface="Arial" panose="020B0604020202020204" pitchFamily="34" charset="0"/>
              </a:defRPr>
            </a:lvl3pPr>
            <a:lvl4pPr marL="1600200" indent="-228600">
              <a:defRPr sz="2400" i="1" baseline="30000">
                <a:solidFill>
                  <a:schemeClr val="tx1"/>
                </a:solidFill>
                <a:latin typeface="Arial" panose="020B0604020202020204" pitchFamily="34" charset="0"/>
              </a:defRPr>
            </a:lvl4pPr>
            <a:lvl5pPr marL="2057400" indent="-228600">
              <a:defRPr sz="2400" i="1" baseline="30000">
                <a:solidFill>
                  <a:schemeClr val="tx1"/>
                </a:solidFill>
                <a:latin typeface="Arial" panose="020B0604020202020204" pitchFamily="34" charset="0"/>
              </a:defRPr>
            </a:lvl5pPr>
            <a:lvl6pPr marL="25146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6pPr>
            <a:lvl7pPr marL="29718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7pPr>
            <a:lvl8pPr marL="34290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8pPr>
            <a:lvl9pPr marL="38862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9pPr>
          </a:lstStyle>
          <a:p>
            <a:endParaRPr lang="en-US" altLang="en-US"/>
          </a:p>
        </p:txBody>
      </p:sp>
      <p:sp>
        <p:nvSpPr>
          <p:cNvPr id="50290" name="Rectangle 114">
            <a:extLst>
              <a:ext uri="{FF2B5EF4-FFF2-40B4-BE49-F238E27FC236}">
                <a16:creationId xmlns:a16="http://schemas.microsoft.com/office/drawing/2014/main" id="{048928E0-C1C6-BFF1-4FEF-A6376B253DAE}"/>
              </a:ext>
            </a:extLst>
          </p:cNvPr>
          <p:cNvSpPr>
            <a:spLocks noChangeArrowheads="1"/>
          </p:cNvSpPr>
          <p:nvPr/>
        </p:nvSpPr>
        <p:spPr bwMode="auto">
          <a:xfrm>
            <a:off x="6915522" y="4064241"/>
            <a:ext cx="66675" cy="66675"/>
          </a:xfrm>
          <a:prstGeom prst="rect">
            <a:avLst/>
          </a:prstGeom>
          <a:solidFill>
            <a:srgbClr val="CCFFFF"/>
          </a:solidFill>
          <a:ln w="9525">
            <a:solidFill>
              <a:srgbClr val="000080"/>
            </a:solidFill>
            <a:miter lim="800000"/>
            <a:headEnd/>
            <a:tailEnd/>
          </a:ln>
        </p:spPr>
        <p:txBody>
          <a:bodyPr/>
          <a:lstStyle>
            <a:lvl1pPr>
              <a:defRPr sz="2400" i="1" baseline="30000">
                <a:solidFill>
                  <a:schemeClr val="tx1"/>
                </a:solidFill>
                <a:latin typeface="Arial" panose="020B0604020202020204" pitchFamily="34" charset="0"/>
              </a:defRPr>
            </a:lvl1pPr>
            <a:lvl2pPr marL="742950" indent="-285750">
              <a:defRPr sz="2400" i="1" baseline="30000">
                <a:solidFill>
                  <a:schemeClr val="tx1"/>
                </a:solidFill>
                <a:latin typeface="Arial" panose="020B0604020202020204" pitchFamily="34" charset="0"/>
              </a:defRPr>
            </a:lvl2pPr>
            <a:lvl3pPr marL="1143000" indent="-228600">
              <a:defRPr sz="2400" i="1" baseline="30000">
                <a:solidFill>
                  <a:schemeClr val="tx1"/>
                </a:solidFill>
                <a:latin typeface="Arial" panose="020B0604020202020204" pitchFamily="34" charset="0"/>
              </a:defRPr>
            </a:lvl3pPr>
            <a:lvl4pPr marL="1600200" indent="-228600">
              <a:defRPr sz="2400" i="1" baseline="30000">
                <a:solidFill>
                  <a:schemeClr val="tx1"/>
                </a:solidFill>
                <a:latin typeface="Arial" panose="020B0604020202020204" pitchFamily="34" charset="0"/>
              </a:defRPr>
            </a:lvl4pPr>
            <a:lvl5pPr marL="2057400" indent="-228600">
              <a:defRPr sz="2400" i="1" baseline="30000">
                <a:solidFill>
                  <a:schemeClr val="tx1"/>
                </a:solidFill>
                <a:latin typeface="Arial" panose="020B0604020202020204" pitchFamily="34" charset="0"/>
              </a:defRPr>
            </a:lvl5pPr>
            <a:lvl6pPr marL="25146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6pPr>
            <a:lvl7pPr marL="29718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7pPr>
            <a:lvl8pPr marL="34290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8pPr>
            <a:lvl9pPr marL="38862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9pPr>
          </a:lstStyle>
          <a:p>
            <a:endParaRPr lang="en-US" altLang="en-US"/>
          </a:p>
        </p:txBody>
      </p:sp>
      <p:sp>
        <p:nvSpPr>
          <p:cNvPr id="50291" name="Rectangle 115">
            <a:extLst>
              <a:ext uri="{FF2B5EF4-FFF2-40B4-BE49-F238E27FC236}">
                <a16:creationId xmlns:a16="http://schemas.microsoft.com/office/drawing/2014/main" id="{3D4187F7-7395-71D5-C919-5B54BE5A3686}"/>
              </a:ext>
            </a:extLst>
          </p:cNvPr>
          <p:cNvSpPr>
            <a:spLocks noChangeArrowheads="1"/>
          </p:cNvSpPr>
          <p:nvPr/>
        </p:nvSpPr>
        <p:spPr bwMode="auto">
          <a:xfrm>
            <a:off x="8000627" y="4262677"/>
            <a:ext cx="7694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i="1" baseline="30000">
                <a:solidFill>
                  <a:schemeClr val="tx1"/>
                </a:solidFill>
                <a:latin typeface="Arial" panose="020B0604020202020204" pitchFamily="34" charset="0"/>
              </a:defRPr>
            </a:lvl1pPr>
            <a:lvl2pPr marL="742950" indent="-285750">
              <a:defRPr sz="2400" i="1" baseline="30000">
                <a:solidFill>
                  <a:schemeClr val="tx1"/>
                </a:solidFill>
                <a:latin typeface="Arial" panose="020B0604020202020204" pitchFamily="34" charset="0"/>
              </a:defRPr>
            </a:lvl2pPr>
            <a:lvl3pPr marL="1143000" indent="-228600">
              <a:defRPr sz="2400" i="1" baseline="30000">
                <a:solidFill>
                  <a:schemeClr val="tx1"/>
                </a:solidFill>
                <a:latin typeface="Arial" panose="020B0604020202020204" pitchFamily="34" charset="0"/>
              </a:defRPr>
            </a:lvl3pPr>
            <a:lvl4pPr marL="1600200" indent="-228600">
              <a:defRPr sz="2400" i="1" baseline="30000">
                <a:solidFill>
                  <a:schemeClr val="tx1"/>
                </a:solidFill>
                <a:latin typeface="Arial" panose="020B0604020202020204" pitchFamily="34" charset="0"/>
              </a:defRPr>
            </a:lvl4pPr>
            <a:lvl5pPr marL="2057400" indent="-228600">
              <a:defRPr sz="2400" i="1" baseline="30000">
                <a:solidFill>
                  <a:schemeClr val="tx1"/>
                </a:solidFill>
                <a:latin typeface="Arial" panose="020B0604020202020204" pitchFamily="34" charset="0"/>
              </a:defRPr>
            </a:lvl5pPr>
            <a:lvl6pPr marL="25146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6pPr>
            <a:lvl7pPr marL="29718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7pPr>
            <a:lvl8pPr marL="34290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8pPr>
            <a:lvl9pPr marL="38862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9pPr>
          </a:lstStyle>
          <a:p>
            <a:pPr algn="r">
              <a:spcBef>
                <a:spcPct val="0"/>
              </a:spcBef>
              <a:buClrTx/>
            </a:pPr>
            <a:r>
              <a:rPr lang="en-US" altLang="en-US" sz="1200" b="1" i="0" baseline="0">
                <a:solidFill>
                  <a:srgbClr val="000000"/>
                </a:solidFill>
                <a:latin typeface="Times New Roman" panose="02020603050405020304" pitchFamily="18" charset="0"/>
              </a:rPr>
              <a:t>0</a:t>
            </a:r>
            <a:endParaRPr lang="en-US" altLang="en-US" sz="1200" b="1" i="0" baseline="0">
              <a:latin typeface="Times New Roman" panose="02020603050405020304" pitchFamily="18" charset="0"/>
            </a:endParaRPr>
          </a:p>
        </p:txBody>
      </p:sp>
      <p:sp>
        <p:nvSpPr>
          <p:cNvPr id="50292" name="Rectangle 116">
            <a:extLst>
              <a:ext uri="{FF2B5EF4-FFF2-40B4-BE49-F238E27FC236}">
                <a16:creationId xmlns:a16="http://schemas.microsoft.com/office/drawing/2014/main" id="{AEC6287E-4118-65A4-94ED-7EAD3BD45D7A}"/>
              </a:ext>
            </a:extLst>
          </p:cNvPr>
          <p:cNvSpPr>
            <a:spLocks noChangeArrowheads="1"/>
          </p:cNvSpPr>
          <p:nvPr/>
        </p:nvSpPr>
        <p:spPr bwMode="auto">
          <a:xfrm>
            <a:off x="8000627" y="4092815"/>
            <a:ext cx="7694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i="1" baseline="30000">
                <a:solidFill>
                  <a:schemeClr val="tx1"/>
                </a:solidFill>
                <a:latin typeface="Arial" panose="020B0604020202020204" pitchFamily="34" charset="0"/>
              </a:defRPr>
            </a:lvl1pPr>
            <a:lvl2pPr marL="742950" indent="-285750">
              <a:defRPr sz="2400" i="1" baseline="30000">
                <a:solidFill>
                  <a:schemeClr val="tx1"/>
                </a:solidFill>
                <a:latin typeface="Arial" panose="020B0604020202020204" pitchFamily="34" charset="0"/>
              </a:defRPr>
            </a:lvl2pPr>
            <a:lvl3pPr marL="1143000" indent="-228600">
              <a:defRPr sz="2400" i="1" baseline="30000">
                <a:solidFill>
                  <a:schemeClr val="tx1"/>
                </a:solidFill>
                <a:latin typeface="Arial" panose="020B0604020202020204" pitchFamily="34" charset="0"/>
              </a:defRPr>
            </a:lvl3pPr>
            <a:lvl4pPr marL="1600200" indent="-228600">
              <a:defRPr sz="2400" i="1" baseline="30000">
                <a:solidFill>
                  <a:schemeClr val="tx1"/>
                </a:solidFill>
                <a:latin typeface="Arial" panose="020B0604020202020204" pitchFamily="34" charset="0"/>
              </a:defRPr>
            </a:lvl4pPr>
            <a:lvl5pPr marL="2057400" indent="-228600">
              <a:defRPr sz="2400" i="1" baseline="30000">
                <a:solidFill>
                  <a:schemeClr val="tx1"/>
                </a:solidFill>
                <a:latin typeface="Arial" panose="020B0604020202020204" pitchFamily="34" charset="0"/>
              </a:defRPr>
            </a:lvl5pPr>
            <a:lvl6pPr marL="25146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6pPr>
            <a:lvl7pPr marL="29718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7pPr>
            <a:lvl8pPr marL="34290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8pPr>
            <a:lvl9pPr marL="38862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9pPr>
          </a:lstStyle>
          <a:p>
            <a:pPr algn="r">
              <a:spcBef>
                <a:spcPct val="0"/>
              </a:spcBef>
              <a:buClrTx/>
            </a:pPr>
            <a:r>
              <a:rPr lang="en-US" altLang="en-US" sz="1200" b="1" i="0" baseline="0">
                <a:solidFill>
                  <a:srgbClr val="000000"/>
                </a:solidFill>
                <a:latin typeface="Times New Roman" panose="02020603050405020304" pitchFamily="18" charset="0"/>
              </a:rPr>
              <a:t>1</a:t>
            </a:r>
            <a:endParaRPr lang="en-US" altLang="en-US" sz="1200" b="1" i="0" baseline="0">
              <a:latin typeface="Times New Roman" panose="02020603050405020304" pitchFamily="18" charset="0"/>
            </a:endParaRPr>
          </a:p>
        </p:txBody>
      </p:sp>
      <p:sp>
        <p:nvSpPr>
          <p:cNvPr id="50293" name="Rectangle 117">
            <a:extLst>
              <a:ext uri="{FF2B5EF4-FFF2-40B4-BE49-F238E27FC236}">
                <a16:creationId xmlns:a16="http://schemas.microsoft.com/office/drawing/2014/main" id="{5100A2E4-BFB0-2674-4943-04A0FD435E9A}"/>
              </a:ext>
            </a:extLst>
          </p:cNvPr>
          <p:cNvSpPr>
            <a:spLocks noChangeArrowheads="1"/>
          </p:cNvSpPr>
          <p:nvPr/>
        </p:nvSpPr>
        <p:spPr bwMode="auto">
          <a:xfrm>
            <a:off x="8000627" y="3786427"/>
            <a:ext cx="7694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i="1" baseline="30000">
                <a:solidFill>
                  <a:schemeClr val="tx1"/>
                </a:solidFill>
                <a:latin typeface="Arial" panose="020B0604020202020204" pitchFamily="34" charset="0"/>
              </a:defRPr>
            </a:lvl1pPr>
            <a:lvl2pPr marL="742950" indent="-285750">
              <a:defRPr sz="2400" i="1" baseline="30000">
                <a:solidFill>
                  <a:schemeClr val="tx1"/>
                </a:solidFill>
                <a:latin typeface="Arial" panose="020B0604020202020204" pitchFamily="34" charset="0"/>
              </a:defRPr>
            </a:lvl2pPr>
            <a:lvl3pPr marL="1143000" indent="-228600">
              <a:defRPr sz="2400" i="1" baseline="30000">
                <a:solidFill>
                  <a:schemeClr val="tx1"/>
                </a:solidFill>
                <a:latin typeface="Arial" panose="020B0604020202020204" pitchFamily="34" charset="0"/>
              </a:defRPr>
            </a:lvl3pPr>
            <a:lvl4pPr marL="1600200" indent="-228600">
              <a:defRPr sz="2400" i="1" baseline="30000">
                <a:solidFill>
                  <a:schemeClr val="tx1"/>
                </a:solidFill>
                <a:latin typeface="Arial" panose="020B0604020202020204" pitchFamily="34" charset="0"/>
              </a:defRPr>
            </a:lvl4pPr>
            <a:lvl5pPr marL="2057400" indent="-228600">
              <a:defRPr sz="2400" i="1" baseline="30000">
                <a:solidFill>
                  <a:schemeClr val="tx1"/>
                </a:solidFill>
                <a:latin typeface="Arial" panose="020B0604020202020204" pitchFamily="34" charset="0"/>
              </a:defRPr>
            </a:lvl5pPr>
            <a:lvl6pPr marL="25146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6pPr>
            <a:lvl7pPr marL="29718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7pPr>
            <a:lvl8pPr marL="34290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8pPr>
            <a:lvl9pPr marL="38862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9pPr>
          </a:lstStyle>
          <a:p>
            <a:pPr algn="r">
              <a:spcBef>
                <a:spcPct val="0"/>
              </a:spcBef>
              <a:buClrTx/>
            </a:pPr>
            <a:r>
              <a:rPr lang="en-US" altLang="en-US" sz="1200" b="1" i="0" baseline="0">
                <a:solidFill>
                  <a:srgbClr val="000000"/>
                </a:solidFill>
                <a:latin typeface="Times New Roman" panose="02020603050405020304" pitchFamily="18" charset="0"/>
              </a:rPr>
              <a:t>2</a:t>
            </a:r>
            <a:endParaRPr lang="en-US" altLang="en-US" sz="1200" b="1" i="0" baseline="0">
              <a:latin typeface="Times New Roman" panose="02020603050405020304" pitchFamily="18" charset="0"/>
            </a:endParaRPr>
          </a:p>
        </p:txBody>
      </p:sp>
      <p:sp>
        <p:nvSpPr>
          <p:cNvPr id="50294" name="Rectangle 118">
            <a:extLst>
              <a:ext uri="{FF2B5EF4-FFF2-40B4-BE49-F238E27FC236}">
                <a16:creationId xmlns:a16="http://schemas.microsoft.com/office/drawing/2014/main" id="{CF862CCF-E70F-1B3E-1E16-98B08A1F292E}"/>
              </a:ext>
            </a:extLst>
          </p:cNvPr>
          <p:cNvSpPr>
            <a:spLocks noChangeArrowheads="1"/>
          </p:cNvSpPr>
          <p:nvPr/>
        </p:nvSpPr>
        <p:spPr bwMode="auto">
          <a:xfrm>
            <a:off x="8000627" y="3481627"/>
            <a:ext cx="7694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i="1" baseline="30000">
                <a:solidFill>
                  <a:schemeClr val="tx1"/>
                </a:solidFill>
                <a:latin typeface="Arial" panose="020B0604020202020204" pitchFamily="34" charset="0"/>
              </a:defRPr>
            </a:lvl1pPr>
            <a:lvl2pPr marL="742950" indent="-285750">
              <a:defRPr sz="2400" i="1" baseline="30000">
                <a:solidFill>
                  <a:schemeClr val="tx1"/>
                </a:solidFill>
                <a:latin typeface="Arial" panose="020B0604020202020204" pitchFamily="34" charset="0"/>
              </a:defRPr>
            </a:lvl2pPr>
            <a:lvl3pPr marL="1143000" indent="-228600">
              <a:defRPr sz="2400" i="1" baseline="30000">
                <a:solidFill>
                  <a:schemeClr val="tx1"/>
                </a:solidFill>
                <a:latin typeface="Arial" panose="020B0604020202020204" pitchFamily="34" charset="0"/>
              </a:defRPr>
            </a:lvl3pPr>
            <a:lvl4pPr marL="1600200" indent="-228600">
              <a:defRPr sz="2400" i="1" baseline="30000">
                <a:solidFill>
                  <a:schemeClr val="tx1"/>
                </a:solidFill>
                <a:latin typeface="Arial" panose="020B0604020202020204" pitchFamily="34" charset="0"/>
              </a:defRPr>
            </a:lvl4pPr>
            <a:lvl5pPr marL="2057400" indent="-228600">
              <a:defRPr sz="2400" i="1" baseline="30000">
                <a:solidFill>
                  <a:schemeClr val="tx1"/>
                </a:solidFill>
                <a:latin typeface="Arial" panose="020B0604020202020204" pitchFamily="34" charset="0"/>
              </a:defRPr>
            </a:lvl5pPr>
            <a:lvl6pPr marL="25146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6pPr>
            <a:lvl7pPr marL="29718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7pPr>
            <a:lvl8pPr marL="34290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8pPr>
            <a:lvl9pPr marL="38862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9pPr>
          </a:lstStyle>
          <a:p>
            <a:pPr algn="r">
              <a:spcBef>
                <a:spcPct val="0"/>
              </a:spcBef>
              <a:buClrTx/>
            </a:pPr>
            <a:r>
              <a:rPr lang="en-US" altLang="en-US" sz="1200" b="1" i="0" baseline="0">
                <a:solidFill>
                  <a:srgbClr val="000000"/>
                </a:solidFill>
                <a:latin typeface="Times New Roman" panose="02020603050405020304" pitchFamily="18" charset="0"/>
              </a:rPr>
              <a:t>3</a:t>
            </a:r>
            <a:endParaRPr lang="en-US" altLang="en-US" sz="1200" b="1" i="0" baseline="0">
              <a:latin typeface="Times New Roman" panose="02020603050405020304" pitchFamily="18" charset="0"/>
            </a:endParaRPr>
          </a:p>
        </p:txBody>
      </p:sp>
      <p:sp>
        <p:nvSpPr>
          <p:cNvPr id="50295" name="Rectangle 119">
            <a:extLst>
              <a:ext uri="{FF2B5EF4-FFF2-40B4-BE49-F238E27FC236}">
                <a16:creationId xmlns:a16="http://schemas.microsoft.com/office/drawing/2014/main" id="{6951301E-0D33-B9FF-3BE6-F5A70F679986}"/>
              </a:ext>
            </a:extLst>
          </p:cNvPr>
          <p:cNvSpPr>
            <a:spLocks noChangeArrowheads="1"/>
          </p:cNvSpPr>
          <p:nvPr/>
        </p:nvSpPr>
        <p:spPr bwMode="auto">
          <a:xfrm>
            <a:off x="8000627" y="3176827"/>
            <a:ext cx="7694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i="1" baseline="30000">
                <a:solidFill>
                  <a:schemeClr val="tx1"/>
                </a:solidFill>
                <a:latin typeface="Arial" panose="020B0604020202020204" pitchFamily="34" charset="0"/>
              </a:defRPr>
            </a:lvl1pPr>
            <a:lvl2pPr marL="742950" indent="-285750">
              <a:defRPr sz="2400" i="1" baseline="30000">
                <a:solidFill>
                  <a:schemeClr val="tx1"/>
                </a:solidFill>
                <a:latin typeface="Arial" panose="020B0604020202020204" pitchFamily="34" charset="0"/>
              </a:defRPr>
            </a:lvl2pPr>
            <a:lvl3pPr marL="1143000" indent="-228600">
              <a:defRPr sz="2400" i="1" baseline="30000">
                <a:solidFill>
                  <a:schemeClr val="tx1"/>
                </a:solidFill>
                <a:latin typeface="Arial" panose="020B0604020202020204" pitchFamily="34" charset="0"/>
              </a:defRPr>
            </a:lvl3pPr>
            <a:lvl4pPr marL="1600200" indent="-228600">
              <a:defRPr sz="2400" i="1" baseline="30000">
                <a:solidFill>
                  <a:schemeClr val="tx1"/>
                </a:solidFill>
                <a:latin typeface="Arial" panose="020B0604020202020204" pitchFamily="34" charset="0"/>
              </a:defRPr>
            </a:lvl4pPr>
            <a:lvl5pPr marL="2057400" indent="-228600">
              <a:defRPr sz="2400" i="1" baseline="30000">
                <a:solidFill>
                  <a:schemeClr val="tx1"/>
                </a:solidFill>
                <a:latin typeface="Arial" panose="020B0604020202020204" pitchFamily="34" charset="0"/>
              </a:defRPr>
            </a:lvl5pPr>
            <a:lvl6pPr marL="25146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6pPr>
            <a:lvl7pPr marL="29718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7pPr>
            <a:lvl8pPr marL="34290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8pPr>
            <a:lvl9pPr marL="38862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9pPr>
          </a:lstStyle>
          <a:p>
            <a:pPr algn="r">
              <a:spcBef>
                <a:spcPct val="0"/>
              </a:spcBef>
              <a:buClrTx/>
            </a:pPr>
            <a:r>
              <a:rPr lang="en-US" altLang="en-US" sz="1200" b="1" i="0" baseline="0">
                <a:solidFill>
                  <a:srgbClr val="000000"/>
                </a:solidFill>
                <a:latin typeface="Times New Roman" panose="02020603050405020304" pitchFamily="18" charset="0"/>
              </a:rPr>
              <a:t>4</a:t>
            </a:r>
            <a:endParaRPr lang="en-US" altLang="en-US" sz="1200" b="1" i="0" baseline="0">
              <a:latin typeface="Times New Roman" panose="02020603050405020304" pitchFamily="18" charset="0"/>
            </a:endParaRPr>
          </a:p>
        </p:txBody>
      </p:sp>
      <p:sp>
        <p:nvSpPr>
          <p:cNvPr id="50296" name="Rectangle 120">
            <a:extLst>
              <a:ext uri="{FF2B5EF4-FFF2-40B4-BE49-F238E27FC236}">
                <a16:creationId xmlns:a16="http://schemas.microsoft.com/office/drawing/2014/main" id="{E6D10B29-C729-AC9E-ABF0-3D3DE180116D}"/>
              </a:ext>
            </a:extLst>
          </p:cNvPr>
          <p:cNvSpPr>
            <a:spLocks noChangeArrowheads="1"/>
          </p:cNvSpPr>
          <p:nvPr/>
        </p:nvSpPr>
        <p:spPr bwMode="auto">
          <a:xfrm>
            <a:off x="8000627" y="2872027"/>
            <a:ext cx="7694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i="1" baseline="30000">
                <a:solidFill>
                  <a:schemeClr val="tx1"/>
                </a:solidFill>
                <a:latin typeface="Arial" panose="020B0604020202020204" pitchFamily="34" charset="0"/>
              </a:defRPr>
            </a:lvl1pPr>
            <a:lvl2pPr marL="742950" indent="-285750">
              <a:defRPr sz="2400" i="1" baseline="30000">
                <a:solidFill>
                  <a:schemeClr val="tx1"/>
                </a:solidFill>
                <a:latin typeface="Arial" panose="020B0604020202020204" pitchFamily="34" charset="0"/>
              </a:defRPr>
            </a:lvl2pPr>
            <a:lvl3pPr marL="1143000" indent="-228600">
              <a:defRPr sz="2400" i="1" baseline="30000">
                <a:solidFill>
                  <a:schemeClr val="tx1"/>
                </a:solidFill>
                <a:latin typeface="Arial" panose="020B0604020202020204" pitchFamily="34" charset="0"/>
              </a:defRPr>
            </a:lvl3pPr>
            <a:lvl4pPr marL="1600200" indent="-228600">
              <a:defRPr sz="2400" i="1" baseline="30000">
                <a:solidFill>
                  <a:schemeClr val="tx1"/>
                </a:solidFill>
                <a:latin typeface="Arial" panose="020B0604020202020204" pitchFamily="34" charset="0"/>
              </a:defRPr>
            </a:lvl4pPr>
            <a:lvl5pPr marL="2057400" indent="-228600">
              <a:defRPr sz="2400" i="1" baseline="30000">
                <a:solidFill>
                  <a:schemeClr val="tx1"/>
                </a:solidFill>
                <a:latin typeface="Arial" panose="020B0604020202020204" pitchFamily="34" charset="0"/>
              </a:defRPr>
            </a:lvl5pPr>
            <a:lvl6pPr marL="25146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6pPr>
            <a:lvl7pPr marL="29718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7pPr>
            <a:lvl8pPr marL="34290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8pPr>
            <a:lvl9pPr marL="38862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9pPr>
          </a:lstStyle>
          <a:p>
            <a:pPr algn="r">
              <a:spcBef>
                <a:spcPct val="0"/>
              </a:spcBef>
              <a:buClrTx/>
            </a:pPr>
            <a:r>
              <a:rPr lang="en-US" altLang="en-US" sz="1200" b="1" i="0" baseline="0">
                <a:solidFill>
                  <a:srgbClr val="000000"/>
                </a:solidFill>
                <a:latin typeface="Times New Roman" panose="02020603050405020304" pitchFamily="18" charset="0"/>
              </a:rPr>
              <a:t>5</a:t>
            </a:r>
            <a:endParaRPr lang="en-US" altLang="en-US" sz="1200" b="1" i="0" baseline="0">
              <a:latin typeface="Times New Roman" panose="02020603050405020304" pitchFamily="18" charset="0"/>
            </a:endParaRPr>
          </a:p>
        </p:txBody>
      </p:sp>
      <p:sp>
        <p:nvSpPr>
          <p:cNvPr id="50297" name="Rectangle 121">
            <a:extLst>
              <a:ext uri="{FF2B5EF4-FFF2-40B4-BE49-F238E27FC236}">
                <a16:creationId xmlns:a16="http://schemas.microsoft.com/office/drawing/2014/main" id="{78235CFA-7FA4-A40C-26E6-8C348ED46AF2}"/>
              </a:ext>
            </a:extLst>
          </p:cNvPr>
          <p:cNvSpPr>
            <a:spLocks noChangeArrowheads="1"/>
          </p:cNvSpPr>
          <p:nvPr/>
        </p:nvSpPr>
        <p:spPr bwMode="auto">
          <a:xfrm>
            <a:off x="7880569" y="2710103"/>
            <a:ext cx="508152"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i="1" baseline="30000">
                <a:solidFill>
                  <a:schemeClr val="tx1"/>
                </a:solidFill>
                <a:latin typeface="Arial" panose="020B0604020202020204" pitchFamily="34" charset="0"/>
              </a:defRPr>
            </a:lvl1pPr>
            <a:lvl2pPr marL="742950" indent="-285750">
              <a:defRPr sz="2400" i="1" baseline="30000">
                <a:solidFill>
                  <a:schemeClr val="tx1"/>
                </a:solidFill>
                <a:latin typeface="Arial" panose="020B0604020202020204" pitchFamily="34" charset="0"/>
              </a:defRPr>
            </a:lvl2pPr>
            <a:lvl3pPr marL="1143000" indent="-228600">
              <a:defRPr sz="2400" i="1" baseline="30000">
                <a:solidFill>
                  <a:schemeClr val="tx1"/>
                </a:solidFill>
                <a:latin typeface="Arial" panose="020B0604020202020204" pitchFamily="34" charset="0"/>
              </a:defRPr>
            </a:lvl3pPr>
            <a:lvl4pPr marL="1600200" indent="-228600">
              <a:defRPr sz="2400" i="1" baseline="30000">
                <a:solidFill>
                  <a:schemeClr val="tx1"/>
                </a:solidFill>
                <a:latin typeface="Arial" panose="020B0604020202020204" pitchFamily="34" charset="0"/>
              </a:defRPr>
            </a:lvl4pPr>
            <a:lvl5pPr marL="2057400" indent="-228600">
              <a:defRPr sz="2400" i="1" baseline="30000">
                <a:solidFill>
                  <a:schemeClr val="tx1"/>
                </a:solidFill>
                <a:latin typeface="Arial" panose="020B0604020202020204" pitchFamily="34" charset="0"/>
              </a:defRPr>
            </a:lvl5pPr>
            <a:lvl6pPr marL="25146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6pPr>
            <a:lvl7pPr marL="29718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7pPr>
            <a:lvl8pPr marL="34290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8pPr>
            <a:lvl9pPr marL="38862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9pPr>
          </a:lstStyle>
          <a:p>
            <a:pPr algn="r">
              <a:spcBef>
                <a:spcPct val="0"/>
              </a:spcBef>
              <a:buClrTx/>
            </a:pPr>
            <a:r>
              <a:rPr lang="en-US" altLang="en-US" sz="1100" b="1" i="0" baseline="0">
                <a:solidFill>
                  <a:srgbClr val="000000"/>
                </a:solidFill>
                <a:latin typeface="Times New Roman" panose="02020603050405020304" pitchFamily="18" charset="0"/>
              </a:rPr>
              <a:t>Strategy</a:t>
            </a:r>
            <a:endParaRPr lang="en-US" altLang="en-US" sz="1200" b="1" i="0" baseline="0">
              <a:latin typeface="Times New Roman" panose="02020603050405020304" pitchFamily="18" charset="0"/>
            </a:endParaRPr>
          </a:p>
        </p:txBody>
      </p:sp>
      <p:sp>
        <p:nvSpPr>
          <p:cNvPr id="50298" name="Rectangle 122">
            <a:extLst>
              <a:ext uri="{FF2B5EF4-FFF2-40B4-BE49-F238E27FC236}">
                <a16:creationId xmlns:a16="http://schemas.microsoft.com/office/drawing/2014/main" id="{3FF60C36-F863-231B-AE4C-BCB5FA42EE99}"/>
              </a:ext>
            </a:extLst>
          </p:cNvPr>
          <p:cNvSpPr>
            <a:spLocks noChangeArrowheads="1"/>
          </p:cNvSpPr>
          <p:nvPr/>
        </p:nvSpPr>
        <p:spPr bwMode="auto">
          <a:xfrm>
            <a:off x="9693647" y="3932478"/>
            <a:ext cx="449263"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i="1" baseline="30000">
                <a:solidFill>
                  <a:schemeClr val="tx1"/>
                </a:solidFill>
                <a:latin typeface="Arial" panose="020B0604020202020204" pitchFamily="34" charset="0"/>
              </a:defRPr>
            </a:lvl1pPr>
            <a:lvl2pPr marL="742950" indent="-285750">
              <a:defRPr sz="2400" i="1" baseline="30000">
                <a:solidFill>
                  <a:schemeClr val="tx1"/>
                </a:solidFill>
                <a:latin typeface="Arial" panose="020B0604020202020204" pitchFamily="34" charset="0"/>
              </a:defRPr>
            </a:lvl2pPr>
            <a:lvl3pPr marL="1143000" indent="-228600">
              <a:defRPr sz="2400" i="1" baseline="30000">
                <a:solidFill>
                  <a:schemeClr val="tx1"/>
                </a:solidFill>
                <a:latin typeface="Arial" panose="020B0604020202020204" pitchFamily="34" charset="0"/>
              </a:defRPr>
            </a:lvl3pPr>
            <a:lvl4pPr marL="1600200" indent="-228600">
              <a:defRPr sz="2400" i="1" baseline="30000">
                <a:solidFill>
                  <a:schemeClr val="tx1"/>
                </a:solidFill>
                <a:latin typeface="Arial" panose="020B0604020202020204" pitchFamily="34" charset="0"/>
              </a:defRPr>
            </a:lvl4pPr>
            <a:lvl5pPr marL="2057400" indent="-228600">
              <a:defRPr sz="2400" i="1" baseline="30000">
                <a:solidFill>
                  <a:schemeClr val="tx1"/>
                </a:solidFill>
                <a:latin typeface="Arial" panose="020B0604020202020204" pitchFamily="34" charset="0"/>
              </a:defRPr>
            </a:lvl5pPr>
            <a:lvl6pPr marL="25146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6pPr>
            <a:lvl7pPr marL="29718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7pPr>
            <a:lvl8pPr marL="34290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8pPr>
            <a:lvl9pPr marL="38862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9pPr>
          </a:lstStyle>
          <a:p>
            <a:pPr algn="r">
              <a:spcBef>
                <a:spcPct val="0"/>
              </a:spcBef>
              <a:buClrTx/>
            </a:pPr>
            <a:r>
              <a:rPr lang="en-US" altLang="en-US" sz="1100" b="1" i="0" baseline="0">
                <a:solidFill>
                  <a:srgbClr val="000000"/>
                </a:solidFill>
                <a:latin typeface="Times New Roman" panose="02020603050405020304" pitchFamily="18" charset="0"/>
              </a:rPr>
              <a:t>Process</a:t>
            </a:r>
            <a:endParaRPr lang="en-US" altLang="en-US" sz="1200" b="1" i="0" baseline="0">
              <a:latin typeface="Times New Roman" panose="02020603050405020304" pitchFamily="18" charset="0"/>
            </a:endParaRPr>
          </a:p>
        </p:txBody>
      </p:sp>
      <p:sp>
        <p:nvSpPr>
          <p:cNvPr id="50299" name="Rectangle 123">
            <a:extLst>
              <a:ext uri="{FF2B5EF4-FFF2-40B4-BE49-F238E27FC236}">
                <a16:creationId xmlns:a16="http://schemas.microsoft.com/office/drawing/2014/main" id="{B76E4391-A597-3955-92BC-941C924030B8}"/>
              </a:ext>
            </a:extLst>
          </p:cNvPr>
          <p:cNvSpPr>
            <a:spLocks noChangeArrowheads="1"/>
          </p:cNvSpPr>
          <p:nvPr/>
        </p:nvSpPr>
        <p:spPr bwMode="auto">
          <a:xfrm>
            <a:off x="9134846" y="5720003"/>
            <a:ext cx="788988"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i="1" baseline="30000">
                <a:solidFill>
                  <a:schemeClr val="tx1"/>
                </a:solidFill>
                <a:latin typeface="Arial" panose="020B0604020202020204" pitchFamily="34" charset="0"/>
              </a:defRPr>
            </a:lvl1pPr>
            <a:lvl2pPr marL="742950" indent="-285750">
              <a:defRPr sz="2400" i="1" baseline="30000">
                <a:solidFill>
                  <a:schemeClr val="tx1"/>
                </a:solidFill>
                <a:latin typeface="Arial" panose="020B0604020202020204" pitchFamily="34" charset="0"/>
              </a:defRPr>
            </a:lvl2pPr>
            <a:lvl3pPr marL="1143000" indent="-228600">
              <a:defRPr sz="2400" i="1" baseline="30000">
                <a:solidFill>
                  <a:schemeClr val="tx1"/>
                </a:solidFill>
                <a:latin typeface="Arial" panose="020B0604020202020204" pitchFamily="34" charset="0"/>
              </a:defRPr>
            </a:lvl3pPr>
            <a:lvl4pPr marL="1600200" indent="-228600">
              <a:defRPr sz="2400" i="1" baseline="30000">
                <a:solidFill>
                  <a:schemeClr val="tx1"/>
                </a:solidFill>
                <a:latin typeface="Arial" panose="020B0604020202020204" pitchFamily="34" charset="0"/>
              </a:defRPr>
            </a:lvl4pPr>
            <a:lvl5pPr marL="2057400" indent="-228600">
              <a:defRPr sz="2400" i="1" baseline="30000">
                <a:solidFill>
                  <a:schemeClr val="tx1"/>
                </a:solidFill>
                <a:latin typeface="Arial" panose="020B0604020202020204" pitchFamily="34" charset="0"/>
              </a:defRPr>
            </a:lvl5pPr>
            <a:lvl6pPr marL="25146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6pPr>
            <a:lvl7pPr marL="29718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7pPr>
            <a:lvl8pPr marL="34290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8pPr>
            <a:lvl9pPr marL="38862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9pPr>
          </a:lstStyle>
          <a:p>
            <a:pPr algn="r">
              <a:spcBef>
                <a:spcPct val="0"/>
              </a:spcBef>
              <a:buClrTx/>
            </a:pPr>
            <a:r>
              <a:rPr lang="en-US" altLang="en-US" sz="1100" b="1" i="0" baseline="0">
                <a:solidFill>
                  <a:srgbClr val="000000"/>
                </a:solidFill>
                <a:latin typeface="Times New Roman" panose="02020603050405020304" pitchFamily="18" charset="0"/>
              </a:rPr>
              <a:t>Organization</a:t>
            </a:r>
            <a:endParaRPr lang="en-US" altLang="en-US" sz="1200" b="1" i="0" baseline="0">
              <a:latin typeface="Times New Roman" panose="02020603050405020304" pitchFamily="18" charset="0"/>
            </a:endParaRPr>
          </a:p>
        </p:txBody>
      </p:sp>
      <p:sp>
        <p:nvSpPr>
          <p:cNvPr id="50300" name="Rectangle 124">
            <a:extLst>
              <a:ext uri="{FF2B5EF4-FFF2-40B4-BE49-F238E27FC236}">
                <a16:creationId xmlns:a16="http://schemas.microsoft.com/office/drawing/2014/main" id="{B471FEA9-77F3-ED1B-1BFB-0C6BF57823B0}"/>
              </a:ext>
            </a:extLst>
          </p:cNvPr>
          <p:cNvSpPr>
            <a:spLocks noChangeArrowheads="1"/>
          </p:cNvSpPr>
          <p:nvPr/>
        </p:nvSpPr>
        <p:spPr bwMode="auto">
          <a:xfrm>
            <a:off x="6583340" y="5720003"/>
            <a:ext cx="697307"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i="1" baseline="30000">
                <a:solidFill>
                  <a:schemeClr val="tx1"/>
                </a:solidFill>
                <a:latin typeface="Arial" panose="020B0604020202020204" pitchFamily="34" charset="0"/>
              </a:defRPr>
            </a:lvl1pPr>
            <a:lvl2pPr marL="742950" indent="-285750">
              <a:defRPr sz="2400" i="1" baseline="30000">
                <a:solidFill>
                  <a:schemeClr val="tx1"/>
                </a:solidFill>
                <a:latin typeface="Arial" panose="020B0604020202020204" pitchFamily="34" charset="0"/>
              </a:defRPr>
            </a:lvl2pPr>
            <a:lvl3pPr marL="1143000" indent="-228600">
              <a:defRPr sz="2400" i="1" baseline="30000">
                <a:solidFill>
                  <a:schemeClr val="tx1"/>
                </a:solidFill>
                <a:latin typeface="Arial" panose="020B0604020202020204" pitchFamily="34" charset="0"/>
              </a:defRPr>
            </a:lvl3pPr>
            <a:lvl4pPr marL="1600200" indent="-228600">
              <a:defRPr sz="2400" i="1" baseline="30000">
                <a:solidFill>
                  <a:schemeClr val="tx1"/>
                </a:solidFill>
                <a:latin typeface="Arial" panose="020B0604020202020204" pitchFamily="34" charset="0"/>
              </a:defRPr>
            </a:lvl4pPr>
            <a:lvl5pPr marL="2057400" indent="-228600">
              <a:defRPr sz="2400" i="1" baseline="30000">
                <a:solidFill>
                  <a:schemeClr val="tx1"/>
                </a:solidFill>
                <a:latin typeface="Arial" panose="020B0604020202020204" pitchFamily="34" charset="0"/>
              </a:defRPr>
            </a:lvl5pPr>
            <a:lvl6pPr marL="25146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6pPr>
            <a:lvl7pPr marL="29718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7pPr>
            <a:lvl8pPr marL="34290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8pPr>
            <a:lvl9pPr marL="38862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9pPr>
          </a:lstStyle>
          <a:p>
            <a:pPr algn="r">
              <a:spcBef>
                <a:spcPct val="0"/>
              </a:spcBef>
              <a:buClrTx/>
            </a:pPr>
            <a:r>
              <a:rPr lang="en-US" altLang="en-US" sz="1100" b="1" i="0" baseline="0">
                <a:solidFill>
                  <a:srgbClr val="000000"/>
                </a:solidFill>
                <a:latin typeface="Times New Roman" panose="02020603050405020304" pitchFamily="18" charset="0"/>
              </a:rPr>
              <a:t>Technology</a:t>
            </a:r>
            <a:endParaRPr lang="en-US" altLang="en-US" sz="1200" b="1" i="0" baseline="0">
              <a:latin typeface="Times New Roman" panose="02020603050405020304" pitchFamily="18" charset="0"/>
            </a:endParaRPr>
          </a:p>
        </p:txBody>
      </p:sp>
      <p:sp>
        <p:nvSpPr>
          <p:cNvPr id="50301" name="Rectangle 125">
            <a:extLst>
              <a:ext uri="{FF2B5EF4-FFF2-40B4-BE49-F238E27FC236}">
                <a16:creationId xmlns:a16="http://schemas.microsoft.com/office/drawing/2014/main" id="{9FEB29E9-9352-F4B6-183C-CC6E8D75AAD5}"/>
              </a:ext>
            </a:extLst>
          </p:cNvPr>
          <p:cNvSpPr>
            <a:spLocks noChangeArrowheads="1"/>
          </p:cNvSpPr>
          <p:nvPr/>
        </p:nvSpPr>
        <p:spPr bwMode="auto">
          <a:xfrm>
            <a:off x="5772522" y="3853102"/>
            <a:ext cx="8175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i="1" baseline="30000">
                <a:solidFill>
                  <a:schemeClr val="tx1"/>
                </a:solidFill>
                <a:latin typeface="Arial" panose="020B0604020202020204" pitchFamily="34" charset="0"/>
              </a:defRPr>
            </a:lvl1pPr>
            <a:lvl2pPr marL="742950" indent="-285750">
              <a:defRPr sz="2400" i="1" baseline="30000">
                <a:solidFill>
                  <a:schemeClr val="tx1"/>
                </a:solidFill>
                <a:latin typeface="Arial" panose="020B0604020202020204" pitchFamily="34" charset="0"/>
              </a:defRPr>
            </a:lvl2pPr>
            <a:lvl3pPr marL="1143000" indent="-228600">
              <a:defRPr sz="2400" i="1" baseline="30000">
                <a:solidFill>
                  <a:schemeClr val="tx1"/>
                </a:solidFill>
                <a:latin typeface="Arial" panose="020B0604020202020204" pitchFamily="34" charset="0"/>
              </a:defRPr>
            </a:lvl3pPr>
            <a:lvl4pPr marL="1600200" indent="-228600">
              <a:defRPr sz="2400" i="1" baseline="30000">
                <a:solidFill>
                  <a:schemeClr val="tx1"/>
                </a:solidFill>
                <a:latin typeface="Arial" panose="020B0604020202020204" pitchFamily="34" charset="0"/>
              </a:defRPr>
            </a:lvl4pPr>
            <a:lvl5pPr marL="2057400" indent="-228600">
              <a:defRPr sz="2400" i="1" baseline="30000">
                <a:solidFill>
                  <a:schemeClr val="tx1"/>
                </a:solidFill>
                <a:latin typeface="Arial" panose="020B0604020202020204" pitchFamily="34" charset="0"/>
              </a:defRPr>
            </a:lvl5pPr>
            <a:lvl6pPr marL="25146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6pPr>
            <a:lvl7pPr marL="29718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7pPr>
            <a:lvl8pPr marL="34290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8pPr>
            <a:lvl9pPr marL="38862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9pPr>
          </a:lstStyle>
          <a:p>
            <a:pPr algn="r">
              <a:spcBef>
                <a:spcPct val="0"/>
              </a:spcBef>
              <a:buClrTx/>
            </a:pPr>
            <a:r>
              <a:rPr lang="en-US" altLang="en-US" sz="1100" b="1" i="0" baseline="0">
                <a:solidFill>
                  <a:srgbClr val="000000"/>
                </a:solidFill>
                <a:latin typeface="Times New Roman" panose="02020603050405020304" pitchFamily="18" charset="0"/>
              </a:rPr>
              <a:t>Performance</a:t>
            </a:r>
          </a:p>
          <a:p>
            <a:pPr algn="r">
              <a:spcBef>
                <a:spcPct val="0"/>
              </a:spcBef>
              <a:buClrTx/>
            </a:pPr>
            <a:r>
              <a:rPr lang="en-US" altLang="en-US" sz="1100" b="1" i="0" baseline="0">
                <a:solidFill>
                  <a:srgbClr val="000000"/>
                </a:solidFill>
                <a:latin typeface="Times New Roman" panose="02020603050405020304" pitchFamily="18" charset="0"/>
              </a:rPr>
              <a:t> Management</a:t>
            </a:r>
            <a:endParaRPr lang="en-US" altLang="en-US" sz="1200" b="1" i="0" baseline="0">
              <a:latin typeface="Times New Roman" panose="02020603050405020304" pitchFamily="18" charset="0"/>
            </a:endParaRPr>
          </a:p>
        </p:txBody>
      </p:sp>
      <p:sp>
        <p:nvSpPr>
          <p:cNvPr id="50302" name="Line 126">
            <a:extLst>
              <a:ext uri="{FF2B5EF4-FFF2-40B4-BE49-F238E27FC236}">
                <a16:creationId xmlns:a16="http://schemas.microsoft.com/office/drawing/2014/main" id="{775C1C44-C253-4087-AD20-9336D9DED370}"/>
              </a:ext>
            </a:extLst>
          </p:cNvPr>
          <p:cNvSpPr>
            <a:spLocks noChangeShapeType="1"/>
          </p:cNvSpPr>
          <p:nvPr/>
        </p:nvSpPr>
        <p:spPr bwMode="auto">
          <a:xfrm>
            <a:off x="8110910" y="4483341"/>
            <a:ext cx="890587" cy="12287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50303" name="Rectangle 127">
            <a:extLst>
              <a:ext uri="{FF2B5EF4-FFF2-40B4-BE49-F238E27FC236}">
                <a16:creationId xmlns:a16="http://schemas.microsoft.com/office/drawing/2014/main" id="{4A3A3FE7-E3AC-F139-F6AC-307D4DA1BD22}"/>
              </a:ext>
            </a:extLst>
          </p:cNvPr>
          <p:cNvSpPr>
            <a:spLocks noChangeArrowheads="1"/>
          </p:cNvSpPr>
          <p:nvPr/>
        </p:nvSpPr>
        <p:spPr bwMode="auto">
          <a:xfrm>
            <a:off x="8601446" y="5170728"/>
            <a:ext cx="65088" cy="66675"/>
          </a:xfrm>
          <a:prstGeom prst="rect">
            <a:avLst/>
          </a:prstGeom>
          <a:solidFill>
            <a:srgbClr val="CCFFFF"/>
          </a:solidFill>
          <a:ln w="9525">
            <a:solidFill>
              <a:srgbClr val="000080"/>
            </a:solidFill>
            <a:miter lim="800000"/>
            <a:headEnd/>
            <a:tailEnd/>
          </a:ln>
        </p:spPr>
        <p:txBody>
          <a:bodyPr/>
          <a:lstStyle>
            <a:lvl1pPr>
              <a:defRPr sz="2400" i="1" baseline="30000">
                <a:solidFill>
                  <a:schemeClr val="tx1"/>
                </a:solidFill>
                <a:latin typeface="Arial" panose="020B0604020202020204" pitchFamily="34" charset="0"/>
              </a:defRPr>
            </a:lvl1pPr>
            <a:lvl2pPr marL="742950" indent="-285750">
              <a:defRPr sz="2400" i="1" baseline="30000">
                <a:solidFill>
                  <a:schemeClr val="tx1"/>
                </a:solidFill>
                <a:latin typeface="Arial" panose="020B0604020202020204" pitchFamily="34" charset="0"/>
              </a:defRPr>
            </a:lvl2pPr>
            <a:lvl3pPr marL="1143000" indent="-228600">
              <a:defRPr sz="2400" i="1" baseline="30000">
                <a:solidFill>
                  <a:schemeClr val="tx1"/>
                </a:solidFill>
                <a:latin typeface="Arial" panose="020B0604020202020204" pitchFamily="34" charset="0"/>
              </a:defRPr>
            </a:lvl3pPr>
            <a:lvl4pPr marL="1600200" indent="-228600">
              <a:defRPr sz="2400" i="1" baseline="30000">
                <a:solidFill>
                  <a:schemeClr val="tx1"/>
                </a:solidFill>
                <a:latin typeface="Arial" panose="020B0604020202020204" pitchFamily="34" charset="0"/>
              </a:defRPr>
            </a:lvl4pPr>
            <a:lvl5pPr marL="2057400" indent="-228600">
              <a:defRPr sz="2400" i="1" baseline="30000">
                <a:solidFill>
                  <a:schemeClr val="tx1"/>
                </a:solidFill>
                <a:latin typeface="Arial" panose="020B0604020202020204" pitchFamily="34" charset="0"/>
              </a:defRPr>
            </a:lvl5pPr>
            <a:lvl6pPr marL="25146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6pPr>
            <a:lvl7pPr marL="29718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7pPr>
            <a:lvl8pPr marL="34290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8pPr>
            <a:lvl9pPr marL="38862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9pPr>
          </a:lstStyle>
          <a:p>
            <a:endParaRPr lang="en-US" altLang="en-US"/>
          </a:p>
        </p:txBody>
      </p:sp>
      <p:sp>
        <p:nvSpPr>
          <p:cNvPr id="50304" name="Line 128">
            <a:extLst>
              <a:ext uri="{FF2B5EF4-FFF2-40B4-BE49-F238E27FC236}">
                <a16:creationId xmlns:a16="http://schemas.microsoft.com/office/drawing/2014/main" id="{43147DDC-1EFF-08D9-3027-8F8E8EAB1B39}"/>
              </a:ext>
            </a:extLst>
          </p:cNvPr>
          <p:cNvSpPr>
            <a:spLocks noChangeShapeType="1"/>
          </p:cNvSpPr>
          <p:nvPr/>
        </p:nvSpPr>
        <p:spPr bwMode="auto">
          <a:xfrm flipH="1">
            <a:off x="7210797" y="5702541"/>
            <a:ext cx="1770063" cy="1587"/>
          </a:xfrm>
          <a:prstGeom prst="line">
            <a:avLst/>
          </a:prstGeom>
          <a:noFill/>
          <a:ln w="9525">
            <a:solidFill>
              <a:srgbClr val="00FF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305" name="Rectangle 129">
            <a:extLst>
              <a:ext uri="{FF2B5EF4-FFF2-40B4-BE49-F238E27FC236}">
                <a16:creationId xmlns:a16="http://schemas.microsoft.com/office/drawing/2014/main" id="{5F4E3497-8F7A-8064-3C67-B385C04A4A54}"/>
              </a:ext>
            </a:extLst>
          </p:cNvPr>
          <p:cNvSpPr>
            <a:spLocks noChangeArrowheads="1"/>
          </p:cNvSpPr>
          <p:nvPr/>
        </p:nvSpPr>
        <p:spPr bwMode="auto">
          <a:xfrm>
            <a:off x="6204321" y="5948602"/>
            <a:ext cx="2667000" cy="687388"/>
          </a:xfrm>
          <a:prstGeom prst="rect">
            <a:avLst/>
          </a:prstGeom>
          <a:solidFill>
            <a:srgbClr val="FFFFFF"/>
          </a:solidFill>
          <a:ln w="9525">
            <a:solidFill>
              <a:srgbClr val="000000"/>
            </a:solidFill>
            <a:miter lim="800000"/>
            <a:headEnd/>
            <a:tailEnd/>
          </a:ln>
        </p:spPr>
        <p:txBody>
          <a:bodyPr/>
          <a:lstStyle>
            <a:lvl1pPr>
              <a:defRPr sz="2400" i="1" baseline="30000">
                <a:solidFill>
                  <a:schemeClr val="tx1"/>
                </a:solidFill>
                <a:latin typeface="Arial" panose="020B0604020202020204" pitchFamily="34" charset="0"/>
              </a:defRPr>
            </a:lvl1pPr>
            <a:lvl2pPr marL="742950" indent="-285750">
              <a:defRPr sz="2400" i="1" baseline="30000">
                <a:solidFill>
                  <a:schemeClr val="tx1"/>
                </a:solidFill>
                <a:latin typeface="Arial" panose="020B0604020202020204" pitchFamily="34" charset="0"/>
              </a:defRPr>
            </a:lvl2pPr>
            <a:lvl3pPr marL="1143000" indent="-228600">
              <a:defRPr sz="2400" i="1" baseline="30000">
                <a:solidFill>
                  <a:schemeClr val="tx1"/>
                </a:solidFill>
                <a:latin typeface="Arial" panose="020B0604020202020204" pitchFamily="34" charset="0"/>
              </a:defRPr>
            </a:lvl3pPr>
            <a:lvl4pPr marL="1600200" indent="-228600">
              <a:defRPr sz="2400" i="1" baseline="30000">
                <a:solidFill>
                  <a:schemeClr val="tx1"/>
                </a:solidFill>
                <a:latin typeface="Arial" panose="020B0604020202020204" pitchFamily="34" charset="0"/>
              </a:defRPr>
            </a:lvl4pPr>
            <a:lvl5pPr marL="2057400" indent="-228600">
              <a:defRPr sz="2400" i="1" baseline="30000">
                <a:solidFill>
                  <a:schemeClr val="tx1"/>
                </a:solidFill>
                <a:latin typeface="Arial" panose="020B0604020202020204" pitchFamily="34" charset="0"/>
              </a:defRPr>
            </a:lvl5pPr>
            <a:lvl6pPr marL="25146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6pPr>
            <a:lvl7pPr marL="29718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7pPr>
            <a:lvl8pPr marL="34290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8pPr>
            <a:lvl9pPr marL="38862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9pPr>
          </a:lstStyle>
          <a:p>
            <a:endParaRPr lang="en-US" altLang="en-US"/>
          </a:p>
        </p:txBody>
      </p:sp>
      <p:sp>
        <p:nvSpPr>
          <p:cNvPr id="50306" name="Line 130">
            <a:extLst>
              <a:ext uri="{FF2B5EF4-FFF2-40B4-BE49-F238E27FC236}">
                <a16:creationId xmlns:a16="http://schemas.microsoft.com/office/drawing/2014/main" id="{66E28AB5-984D-BA88-6272-B7003FCA5581}"/>
              </a:ext>
            </a:extLst>
          </p:cNvPr>
          <p:cNvSpPr>
            <a:spLocks noChangeShapeType="1"/>
          </p:cNvSpPr>
          <p:nvPr/>
        </p:nvSpPr>
        <p:spPr bwMode="auto">
          <a:xfrm>
            <a:off x="6239246" y="6099416"/>
            <a:ext cx="266700" cy="1587"/>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307" name="Freeform 131">
            <a:extLst>
              <a:ext uri="{FF2B5EF4-FFF2-40B4-BE49-F238E27FC236}">
                <a16:creationId xmlns:a16="http://schemas.microsoft.com/office/drawing/2014/main" id="{AA550ACC-FFD8-1549-B41B-6A44D909C963}"/>
              </a:ext>
            </a:extLst>
          </p:cNvPr>
          <p:cNvSpPr>
            <a:spLocks/>
          </p:cNvSpPr>
          <p:nvPr/>
        </p:nvSpPr>
        <p:spPr bwMode="auto">
          <a:xfrm>
            <a:off x="6342434" y="6061315"/>
            <a:ext cx="76200" cy="76200"/>
          </a:xfrm>
          <a:custGeom>
            <a:avLst/>
            <a:gdLst>
              <a:gd name="T0" fmla="*/ 38100 w 48"/>
              <a:gd name="T1" fmla="*/ 0 h 48"/>
              <a:gd name="T2" fmla="*/ 76200 w 48"/>
              <a:gd name="T3" fmla="*/ 38100 h 48"/>
              <a:gd name="T4" fmla="*/ 38100 w 48"/>
              <a:gd name="T5" fmla="*/ 76200 h 48"/>
              <a:gd name="T6" fmla="*/ 0 w 48"/>
              <a:gd name="T7" fmla="*/ 38100 h 48"/>
              <a:gd name="T8" fmla="*/ 38100 w 48"/>
              <a:gd name="T9" fmla="*/ 0 h 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 h="48">
                <a:moveTo>
                  <a:pt x="24" y="0"/>
                </a:moveTo>
                <a:lnTo>
                  <a:pt x="48" y="24"/>
                </a:lnTo>
                <a:lnTo>
                  <a:pt x="24" y="48"/>
                </a:lnTo>
                <a:lnTo>
                  <a:pt x="0" y="24"/>
                </a:lnTo>
                <a:lnTo>
                  <a:pt x="24" y="0"/>
                </a:lnTo>
                <a:close/>
              </a:path>
            </a:pathLst>
          </a:custGeom>
          <a:solidFill>
            <a:srgbClr val="003300"/>
          </a:solidFill>
          <a:ln w="9525">
            <a:solidFill>
              <a:srgbClr val="D09805"/>
            </a:solidFill>
            <a:prstDash val="solid"/>
            <a:round/>
            <a:headEnd/>
            <a:tailEnd/>
          </a:ln>
        </p:spPr>
        <p:txBody>
          <a:bodyPr/>
          <a:lstStyle/>
          <a:p>
            <a:endParaRPr lang="en-US"/>
          </a:p>
        </p:txBody>
      </p:sp>
      <p:sp>
        <p:nvSpPr>
          <p:cNvPr id="50308" name="Rectangle 132">
            <a:extLst>
              <a:ext uri="{FF2B5EF4-FFF2-40B4-BE49-F238E27FC236}">
                <a16:creationId xmlns:a16="http://schemas.microsoft.com/office/drawing/2014/main" id="{B2AFE195-760F-41F2-E2C4-397F18C71716}"/>
              </a:ext>
            </a:extLst>
          </p:cNvPr>
          <p:cNvSpPr>
            <a:spLocks noChangeArrowheads="1"/>
          </p:cNvSpPr>
          <p:nvPr/>
        </p:nvSpPr>
        <p:spPr bwMode="auto">
          <a:xfrm>
            <a:off x="6672745" y="5996227"/>
            <a:ext cx="212237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i="1" baseline="30000">
                <a:solidFill>
                  <a:schemeClr val="tx1"/>
                </a:solidFill>
                <a:latin typeface="Arial" panose="020B0604020202020204" pitchFamily="34" charset="0"/>
              </a:defRPr>
            </a:lvl1pPr>
            <a:lvl2pPr marL="742950" indent="-285750">
              <a:defRPr sz="2400" i="1" baseline="30000">
                <a:solidFill>
                  <a:schemeClr val="tx1"/>
                </a:solidFill>
                <a:latin typeface="Arial" panose="020B0604020202020204" pitchFamily="34" charset="0"/>
              </a:defRPr>
            </a:lvl2pPr>
            <a:lvl3pPr marL="1143000" indent="-228600">
              <a:defRPr sz="2400" i="1" baseline="30000">
                <a:solidFill>
                  <a:schemeClr val="tx1"/>
                </a:solidFill>
                <a:latin typeface="Arial" panose="020B0604020202020204" pitchFamily="34" charset="0"/>
              </a:defRPr>
            </a:lvl3pPr>
            <a:lvl4pPr marL="1600200" indent="-228600">
              <a:defRPr sz="2400" i="1" baseline="30000">
                <a:solidFill>
                  <a:schemeClr val="tx1"/>
                </a:solidFill>
                <a:latin typeface="Arial" panose="020B0604020202020204" pitchFamily="34" charset="0"/>
              </a:defRPr>
            </a:lvl4pPr>
            <a:lvl5pPr marL="2057400" indent="-228600">
              <a:defRPr sz="2400" i="1" baseline="30000">
                <a:solidFill>
                  <a:schemeClr val="tx1"/>
                </a:solidFill>
                <a:latin typeface="Arial" panose="020B0604020202020204" pitchFamily="34" charset="0"/>
              </a:defRPr>
            </a:lvl5pPr>
            <a:lvl6pPr marL="25146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6pPr>
            <a:lvl7pPr marL="29718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7pPr>
            <a:lvl8pPr marL="34290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8pPr>
            <a:lvl9pPr marL="38862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9pPr>
          </a:lstStyle>
          <a:p>
            <a:pPr algn="r">
              <a:spcBef>
                <a:spcPct val="0"/>
              </a:spcBef>
              <a:buClrTx/>
            </a:pPr>
            <a:r>
              <a:rPr lang="en-US" altLang="en-US" sz="1200" b="1" i="0" baseline="0">
                <a:solidFill>
                  <a:srgbClr val="000000"/>
                </a:solidFill>
                <a:latin typeface="Times New Roman" panose="02020603050405020304" pitchFamily="18" charset="0"/>
              </a:rPr>
              <a:t>Baseline Company Performance</a:t>
            </a:r>
            <a:endParaRPr lang="en-US" altLang="en-US" sz="1200" b="1" i="0" baseline="0">
              <a:latin typeface="Times New Roman" panose="02020603050405020304" pitchFamily="18" charset="0"/>
            </a:endParaRPr>
          </a:p>
        </p:txBody>
      </p:sp>
      <p:sp>
        <p:nvSpPr>
          <p:cNvPr id="50309" name="Line 133">
            <a:extLst>
              <a:ext uri="{FF2B5EF4-FFF2-40B4-BE49-F238E27FC236}">
                <a16:creationId xmlns:a16="http://schemas.microsoft.com/office/drawing/2014/main" id="{699B1816-6C01-8625-C4F4-5373D1ADB718}"/>
              </a:ext>
            </a:extLst>
          </p:cNvPr>
          <p:cNvSpPr>
            <a:spLocks noChangeShapeType="1"/>
          </p:cNvSpPr>
          <p:nvPr/>
        </p:nvSpPr>
        <p:spPr bwMode="auto">
          <a:xfrm>
            <a:off x="6239246" y="6328016"/>
            <a:ext cx="266700" cy="1587"/>
          </a:xfrm>
          <a:prstGeom prst="line">
            <a:avLst/>
          </a:prstGeom>
          <a:noFill/>
          <a:ln w="2857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310" name="Rectangle 134">
            <a:extLst>
              <a:ext uri="{FF2B5EF4-FFF2-40B4-BE49-F238E27FC236}">
                <a16:creationId xmlns:a16="http://schemas.microsoft.com/office/drawing/2014/main" id="{C2723BC5-DC11-955D-EC86-09126E2959A2}"/>
              </a:ext>
            </a:extLst>
          </p:cNvPr>
          <p:cNvSpPr>
            <a:spLocks noChangeArrowheads="1"/>
          </p:cNvSpPr>
          <p:nvPr/>
        </p:nvSpPr>
        <p:spPr bwMode="auto">
          <a:xfrm>
            <a:off x="6342435" y="6289915"/>
            <a:ext cx="66675" cy="68262"/>
          </a:xfrm>
          <a:prstGeom prst="rect">
            <a:avLst/>
          </a:prstGeom>
          <a:solidFill>
            <a:srgbClr val="CCFFFF"/>
          </a:solidFill>
          <a:ln w="9525">
            <a:solidFill>
              <a:srgbClr val="000080"/>
            </a:solidFill>
            <a:miter lim="800000"/>
            <a:headEnd/>
            <a:tailEnd/>
          </a:ln>
        </p:spPr>
        <p:txBody>
          <a:bodyPr/>
          <a:lstStyle>
            <a:lvl1pPr>
              <a:defRPr sz="2400" i="1" baseline="30000">
                <a:solidFill>
                  <a:schemeClr val="tx1"/>
                </a:solidFill>
                <a:latin typeface="Arial" panose="020B0604020202020204" pitchFamily="34" charset="0"/>
              </a:defRPr>
            </a:lvl1pPr>
            <a:lvl2pPr marL="742950" indent="-285750">
              <a:defRPr sz="2400" i="1" baseline="30000">
                <a:solidFill>
                  <a:schemeClr val="tx1"/>
                </a:solidFill>
                <a:latin typeface="Arial" panose="020B0604020202020204" pitchFamily="34" charset="0"/>
              </a:defRPr>
            </a:lvl2pPr>
            <a:lvl3pPr marL="1143000" indent="-228600">
              <a:defRPr sz="2400" i="1" baseline="30000">
                <a:solidFill>
                  <a:schemeClr val="tx1"/>
                </a:solidFill>
                <a:latin typeface="Arial" panose="020B0604020202020204" pitchFamily="34" charset="0"/>
              </a:defRPr>
            </a:lvl3pPr>
            <a:lvl4pPr marL="1600200" indent="-228600">
              <a:defRPr sz="2400" i="1" baseline="30000">
                <a:solidFill>
                  <a:schemeClr val="tx1"/>
                </a:solidFill>
                <a:latin typeface="Arial" panose="020B0604020202020204" pitchFamily="34" charset="0"/>
              </a:defRPr>
            </a:lvl4pPr>
            <a:lvl5pPr marL="2057400" indent="-228600">
              <a:defRPr sz="2400" i="1" baseline="30000">
                <a:solidFill>
                  <a:schemeClr val="tx1"/>
                </a:solidFill>
                <a:latin typeface="Arial" panose="020B0604020202020204" pitchFamily="34" charset="0"/>
              </a:defRPr>
            </a:lvl5pPr>
            <a:lvl6pPr marL="25146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6pPr>
            <a:lvl7pPr marL="29718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7pPr>
            <a:lvl8pPr marL="34290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8pPr>
            <a:lvl9pPr marL="38862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9pPr>
          </a:lstStyle>
          <a:p>
            <a:endParaRPr lang="en-US" altLang="en-US"/>
          </a:p>
        </p:txBody>
      </p:sp>
      <p:sp>
        <p:nvSpPr>
          <p:cNvPr id="50311" name="Rectangle 135">
            <a:extLst>
              <a:ext uri="{FF2B5EF4-FFF2-40B4-BE49-F238E27FC236}">
                <a16:creationId xmlns:a16="http://schemas.microsoft.com/office/drawing/2014/main" id="{0E74FCD2-8C6A-AC97-FC6C-88B519602617}"/>
              </a:ext>
            </a:extLst>
          </p:cNvPr>
          <p:cNvSpPr>
            <a:spLocks noChangeArrowheads="1"/>
          </p:cNvSpPr>
          <p:nvPr/>
        </p:nvSpPr>
        <p:spPr bwMode="auto">
          <a:xfrm>
            <a:off x="6668774" y="6226415"/>
            <a:ext cx="204062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i="1" baseline="30000">
                <a:solidFill>
                  <a:schemeClr val="tx1"/>
                </a:solidFill>
                <a:latin typeface="Arial" panose="020B0604020202020204" pitchFamily="34" charset="0"/>
              </a:defRPr>
            </a:lvl1pPr>
            <a:lvl2pPr marL="742950" indent="-285750">
              <a:defRPr sz="2400" i="1" baseline="30000">
                <a:solidFill>
                  <a:schemeClr val="tx1"/>
                </a:solidFill>
                <a:latin typeface="Arial" panose="020B0604020202020204" pitchFamily="34" charset="0"/>
              </a:defRPr>
            </a:lvl2pPr>
            <a:lvl3pPr marL="1143000" indent="-228600">
              <a:defRPr sz="2400" i="1" baseline="30000">
                <a:solidFill>
                  <a:schemeClr val="tx1"/>
                </a:solidFill>
                <a:latin typeface="Arial" panose="020B0604020202020204" pitchFamily="34" charset="0"/>
              </a:defRPr>
            </a:lvl3pPr>
            <a:lvl4pPr marL="1600200" indent="-228600">
              <a:defRPr sz="2400" i="1" baseline="30000">
                <a:solidFill>
                  <a:schemeClr val="tx1"/>
                </a:solidFill>
                <a:latin typeface="Arial" panose="020B0604020202020204" pitchFamily="34" charset="0"/>
              </a:defRPr>
            </a:lvl4pPr>
            <a:lvl5pPr marL="2057400" indent="-228600">
              <a:defRPr sz="2400" i="1" baseline="30000">
                <a:solidFill>
                  <a:schemeClr val="tx1"/>
                </a:solidFill>
                <a:latin typeface="Arial" panose="020B0604020202020204" pitchFamily="34" charset="0"/>
              </a:defRPr>
            </a:lvl5pPr>
            <a:lvl6pPr marL="25146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6pPr>
            <a:lvl7pPr marL="29718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7pPr>
            <a:lvl8pPr marL="34290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8pPr>
            <a:lvl9pPr marL="38862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9pPr>
          </a:lstStyle>
          <a:p>
            <a:pPr algn="r">
              <a:spcBef>
                <a:spcPct val="0"/>
              </a:spcBef>
              <a:buClrTx/>
            </a:pPr>
            <a:r>
              <a:rPr lang="en-US" altLang="en-US" sz="1200" b="1" i="0" baseline="0">
                <a:solidFill>
                  <a:srgbClr val="000000"/>
                </a:solidFill>
                <a:latin typeface="Times New Roman" panose="02020603050405020304" pitchFamily="18" charset="0"/>
              </a:rPr>
              <a:t>"Recommended" Performance</a:t>
            </a:r>
            <a:endParaRPr lang="en-US" altLang="en-US" sz="1200" b="1" i="0" baseline="0">
              <a:latin typeface="Times New Roman" panose="02020603050405020304" pitchFamily="18" charset="0"/>
            </a:endParaRPr>
          </a:p>
        </p:txBody>
      </p:sp>
      <p:sp>
        <p:nvSpPr>
          <p:cNvPr id="50312" name="Line 136">
            <a:extLst>
              <a:ext uri="{FF2B5EF4-FFF2-40B4-BE49-F238E27FC236}">
                <a16:creationId xmlns:a16="http://schemas.microsoft.com/office/drawing/2014/main" id="{445D6454-1038-3C54-5DC2-F7E31928E1AA}"/>
              </a:ext>
            </a:extLst>
          </p:cNvPr>
          <p:cNvSpPr>
            <a:spLocks noChangeShapeType="1"/>
          </p:cNvSpPr>
          <p:nvPr/>
        </p:nvSpPr>
        <p:spPr bwMode="auto">
          <a:xfrm>
            <a:off x="6239246" y="6567727"/>
            <a:ext cx="266700" cy="1588"/>
          </a:xfrm>
          <a:prstGeom prst="line">
            <a:avLst/>
          </a:prstGeom>
          <a:noFill/>
          <a:ln w="9525">
            <a:solidFill>
              <a:srgbClr val="00FF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313" name="Rectangle 137">
            <a:extLst>
              <a:ext uri="{FF2B5EF4-FFF2-40B4-BE49-F238E27FC236}">
                <a16:creationId xmlns:a16="http://schemas.microsoft.com/office/drawing/2014/main" id="{9F5D8B6D-F13F-E3B1-35EC-9CFF557737C5}"/>
              </a:ext>
            </a:extLst>
          </p:cNvPr>
          <p:cNvSpPr>
            <a:spLocks noChangeArrowheads="1"/>
          </p:cNvSpPr>
          <p:nvPr/>
        </p:nvSpPr>
        <p:spPr bwMode="auto">
          <a:xfrm>
            <a:off x="6627052" y="6455015"/>
            <a:ext cx="17584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i="1" baseline="30000">
                <a:solidFill>
                  <a:schemeClr val="tx1"/>
                </a:solidFill>
                <a:latin typeface="Arial" panose="020B0604020202020204" pitchFamily="34" charset="0"/>
              </a:defRPr>
            </a:lvl1pPr>
            <a:lvl2pPr marL="742950" indent="-285750">
              <a:defRPr sz="2400" i="1" baseline="30000">
                <a:solidFill>
                  <a:schemeClr val="tx1"/>
                </a:solidFill>
                <a:latin typeface="Arial" panose="020B0604020202020204" pitchFamily="34" charset="0"/>
              </a:defRPr>
            </a:lvl2pPr>
            <a:lvl3pPr marL="1143000" indent="-228600">
              <a:defRPr sz="2400" i="1" baseline="30000">
                <a:solidFill>
                  <a:schemeClr val="tx1"/>
                </a:solidFill>
                <a:latin typeface="Arial" panose="020B0604020202020204" pitchFamily="34" charset="0"/>
              </a:defRPr>
            </a:lvl3pPr>
            <a:lvl4pPr marL="1600200" indent="-228600">
              <a:defRPr sz="2400" i="1" baseline="30000">
                <a:solidFill>
                  <a:schemeClr val="tx1"/>
                </a:solidFill>
                <a:latin typeface="Arial" panose="020B0604020202020204" pitchFamily="34" charset="0"/>
              </a:defRPr>
            </a:lvl4pPr>
            <a:lvl5pPr marL="2057400" indent="-228600">
              <a:defRPr sz="2400" i="1" baseline="30000">
                <a:solidFill>
                  <a:schemeClr val="tx1"/>
                </a:solidFill>
                <a:latin typeface="Arial" panose="020B0604020202020204" pitchFamily="34" charset="0"/>
              </a:defRPr>
            </a:lvl5pPr>
            <a:lvl6pPr marL="25146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6pPr>
            <a:lvl7pPr marL="29718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7pPr>
            <a:lvl8pPr marL="34290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8pPr>
            <a:lvl9pPr marL="38862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9pPr>
          </a:lstStyle>
          <a:p>
            <a:pPr algn="r">
              <a:spcBef>
                <a:spcPct val="0"/>
              </a:spcBef>
              <a:buClrTx/>
            </a:pPr>
            <a:r>
              <a:rPr lang="en-US" altLang="en-US" sz="1200" b="1" i="0" baseline="0">
                <a:solidFill>
                  <a:srgbClr val="000000"/>
                </a:solidFill>
                <a:latin typeface="Times New Roman" panose="02020603050405020304" pitchFamily="18" charset="0"/>
              </a:rPr>
              <a:t>Best Practice Performance</a:t>
            </a:r>
            <a:endParaRPr lang="en-US" altLang="en-US" sz="1200" b="1" i="0" baseline="0">
              <a:latin typeface="Times New Roman" panose="02020603050405020304" pitchFamily="18" charset="0"/>
            </a:endParaRPr>
          </a:p>
        </p:txBody>
      </p:sp>
      <p:sp>
        <p:nvSpPr>
          <p:cNvPr id="2" name="TextBox 1">
            <a:extLst>
              <a:ext uri="{FF2B5EF4-FFF2-40B4-BE49-F238E27FC236}">
                <a16:creationId xmlns:a16="http://schemas.microsoft.com/office/drawing/2014/main" id="{974E4517-41F9-B5A3-560C-651A8230CE42}"/>
              </a:ext>
            </a:extLst>
          </p:cNvPr>
          <p:cNvSpPr txBox="1"/>
          <p:nvPr/>
        </p:nvSpPr>
        <p:spPr>
          <a:xfrm>
            <a:off x="4527550" y="113129"/>
            <a:ext cx="7537896" cy="923330"/>
          </a:xfrm>
          <a:prstGeom prst="rect">
            <a:avLst/>
          </a:prstGeom>
          <a:noFill/>
        </p:spPr>
        <p:txBody>
          <a:bodyPr wrap="square" rtlCol="0">
            <a:spAutoFit/>
          </a:bodyPr>
          <a:lstStyle/>
          <a:p>
            <a:r>
              <a:rPr lang="en-US" sz="1800" i="1" dirty="0">
                <a:solidFill>
                  <a:srgbClr val="0070C0"/>
                </a:solidFill>
                <a:highlight>
                  <a:srgbClr val="FFFF00"/>
                </a:highlight>
              </a:rPr>
              <a:t>Example of types of graphics we would like incorporated into a template for possible customization and use.</a:t>
            </a:r>
          </a:p>
          <a:p>
            <a:endParaRPr lang="en-US" dirty="0">
              <a:highlight>
                <a:srgbClr val="FFFF00"/>
              </a:highlight>
            </a:endParaRPr>
          </a:p>
        </p:txBody>
      </p:sp>
      <p:sp>
        <p:nvSpPr>
          <p:cNvPr id="3" name="Slide Number Placeholder 2">
            <a:extLst>
              <a:ext uri="{FF2B5EF4-FFF2-40B4-BE49-F238E27FC236}">
                <a16:creationId xmlns:a16="http://schemas.microsoft.com/office/drawing/2014/main" id="{C00D8123-EB57-8C07-DC86-D7CE5A8523C2}"/>
              </a:ext>
            </a:extLst>
          </p:cNvPr>
          <p:cNvSpPr>
            <a:spLocks noGrp="1"/>
          </p:cNvSpPr>
          <p:nvPr>
            <p:ph type="sldNum" sz="quarter" idx="12"/>
          </p:nvPr>
        </p:nvSpPr>
        <p:spPr/>
        <p:txBody>
          <a:bodyPr/>
          <a:lstStyle/>
          <a:p>
            <a:fld id="{221A7621-5426-4442-B3F2-B362ED9ECAFF}" type="slidenum">
              <a:rPr lang="en-US" smtClean="0"/>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84D3DB01-D1CE-0905-64B3-3BD755266577}"/>
              </a:ext>
            </a:extLst>
          </p:cNvPr>
          <p:cNvSpPr>
            <a:spLocks noGrp="1" noChangeArrowheads="1"/>
          </p:cNvSpPr>
          <p:nvPr>
            <p:ph type="title"/>
          </p:nvPr>
        </p:nvSpPr>
        <p:spPr>
          <a:xfrm>
            <a:off x="838200" y="376456"/>
            <a:ext cx="10515600" cy="1325563"/>
          </a:xfrm>
        </p:spPr>
        <p:txBody>
          <a:bodyPr>
            <a:noAutofit/>
          </a:bodyPr>
          <a:lstStyle/>
          <a:p>
            <a:r>
              <a:rPr lang="en-US" altLang="en-US" sz="3200" dirty="0"/>
              <a:t>We will then define the value chain and organization requirements to implement the selected strategy</a:t>
            </a:r>
          </a:p>
        </p:txBody>
      </p:sp>
      <p:sp>
        <p:nvSpPr>
          <p:cNvPr id="15363" name="Rectangle 3">
            <a:extLst>
              <a:ext uri="{FF2B5EF4-FFF2-40B4-BE49-F238E27FC236}">
                <a16:creationId xmlns:a16="http://schemas.microsoft.com/office/drawing/2014/main" id="{1D77707C-3B86-8CB5-59F0-E2E9BE5903CD}"/>
              </a:ext>
            </a:extLst>
          </p:cNvPr>
          <p:cNvSpPr>
            <a:spLocks noChangeArrowheads="1"/>
          </p:cNvSpPr>
          <p:nvPr/>
        </p:nvSpPr>
        <p:spPr bwMode="auto">
          <a:xfrm>
            <a:off x="1936402" y="2057619"/>
            <a:ext cx="1600200" cy="4270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64" tIns="46033" rIns="92064" bIns="46033">
            <a:spAutoFit/>
          </a:bodyPr>
          <a:lstStyle>
            <a:lvl1pPr>
              <a:defRPr sz="2400" i="1" baseline="30000">
                <a:solidFill>
                  <a:schemeClr val="tx1"/>
                </a:solidFill>
                <a:latin typeface="Arial" panose="020B0604020202020204" pitchFamily="34" charset="0"/>
              </a:defRPr>
            </a:lvl1pPr>
            <a:lvl2pPr marL="742950" indent="-285750">
              <a:defRPr sz="2400" i="1" baseline="30000">
                <a:solidFill>
                  <a:schemeClr val="tx1"/>
                </a:solidFill>
                <a:latin typeface="Arial" panose="020B0604020202020204" pitchFamily="34" charset="0"/>
              </a:defRPr>
            </a:lvl2pPr>
            <a:lvl3pPr marL="1143000" indent="-228600">
              <a:defRPr sz="2400" i="1" baseline="30000">
                <a:solidFill>
                  <a:schemeClr val="tx1"/>
                </a:solidFill>
                <a:latin typeface="Arial" panose="020B0604020202020204" pitchFamily="34" charset="0"/>
              </a:defRPr>
            </a:lvl3pPr>
            <a:lvl4pPr marL="1600200" indent="-228600">
              <a:defRPr sz="2400" i="1" baseline="30000">
                <a:solidFill>
                  <a:schemeClr val="tx1"/>
                </a:solidFill>
                <a:latin typeface="Arial" panose="020B0604020202020204" pitchFamily="34" charset="0"/>
              </a:defRPr>
            </a:lvl4pPr>
            <a:lvl5pPr marL="2057400" indent="-228600">
              <a:defRPr sz="2400" i="1" baseline="30000">
                <a:solidFill>
                  <a:schemeClr val="tx1"/>
                </a:solidFill>
                <a:latin typeface="Arial" panose="020B0604020202020204" pitchFamily="34" charset="0"/>
              </a:defRPr>
            </a:lvl5pPr>
            <a:lvl6pPr marL="25146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6pPr>
            <a:lvl7pPr marL="29718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7pPr>
            <a:lvl8pPr marL="34290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8pPr>
            <a:lvl9pPr marL="38862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9pPr>
          </a:lstStyle>
          <a:p>
            <a:pPr>
              <a:lnSpc>
                <a:spcPct val="90000"/>
              </a:lnSpc>
              <a:spcBef>
                <a:spcPct val="70000"/>
              </a:spcBef>
              <a:buClr>
                <a:srgbClr val="7B161D"/>
              </a:buClr>
              <a:buSzPct val="120000"/>
            </a:pPr>
            <a:r>
              <a:rPr lang="en-US" altLang="en-US" sz="1400" b="1" u="sng" baseline="0"/>
              <a:t>Requirements</a:t>
            </a:r>
            <a:endParaRPr lang="en-US" altLang="en-US" sz="1200" b="1" i="0" baseline="0"/>
          </a:p>
          <a:p>
            <a:pPr>
              <a:lnSpc>
                <a:spcPct val="90000"/>
              </a:lnSpc>
              <a:spcBef>
                <a:spcPct val="120000"/>
              </a:spcBef>
              <a:buClr>
                <a:srgbClr val="7B161D"/>
              </a:buClr>
              <a:buSzPct val="120000"/>
            </a:pPr>
            <a:r>
              <a:rPr lang="en-US" altLang="en-US" sz="1200" b="1" i="0" baseline="0"/>
              <a:t>Key Capabilities</a:t>
            </a:r>
          </a:p>
          <a:p>
            <a:pPr>
              <a:lnSpc>
                <a:spcPct val="90000"/>
              </a:lnSpc>
              <a:spcBef>
                <a:spcPct val="0"/>
              </a:spcBef>
              <a:buClr>
                <a:srgbClr val="7B161D"/>
              </a:buClr>
              <a:buSzPct val="120000"/>
            </a:pPr>
            <a:endParaRPr lang="en-US" altLang="en-US" sz="200" b="1" i="0" baseline="0"/>
          </a:p>
          <a:p>
            <a:pPr>
              <a:lnSpc>
                <a:spcPct val="90000"/>
              </a:lnSpc>
              <a:spcBef>
                <a:spcPct val="0"/>
              </a:spcBef>
              <a:buClr>
                <a:srgbClr val="7B161D"/>
              </a:buClr>
              <a:buSzPct val="120000"/>
            </a:pPr>
            <a:endParaRPr lang="en-US" altLang="en-US" sz="1200" b="1" i="0" baseline="0"/>
          </a:p>
          <a:p>
            <a:pPr>
              <a:lnSpc>
                <a:spcPct val="90000"/>
              </a:lnSpc>
              <a:spcBef>
                <a:spcPct val="0"/>
              </a:spcBef>
              <a:buClr>
                <a:srgbClr val="7B161D"/>
              </a:buClr>
              <a:buSzPct val="120000"/>
            </a:pPr>
            <a:endParaRPr lang="en-US" altLang="en-US" sz="1200" b="1" i="0" baseline="0"/>
          </a:p>
          <a:p>
            <a:pPr>
              <a:lnSpc>
                <a:spcPct val="90000"/>
              </a:lnSpc>
              <a:spcBef>
                <a:spcPct val="0"/>
              </a:spcBef>
              <a:buClr>
                <a:srgbClr val="7B161D"/>
              </a:buClr>
              <a:buSzPct val="120000"/>
            </a:pPr>
            <a:endParaRPr lang="en-US" altLang="en-US" sz="1200" b="1" i="0" baseline="0"/>
          </a:p>
          <a:p>
            <a:pPr>
              <a:lnSpc>
                <a:spcPct val="90000"/>
              </a:lnSpc>
              <a:spcBef>
                <a:spcPct val="0"/>
              </a:spcBef>
              <a:buClr>
                <a:srgbClr val="7B161D"/>
              </a:buClr>
              <a:buSzPct val="120000"/>
            </a:pPr>
            <a:endParaRPr lang="en-US" altLang="en-US" sz="1200" b="1" i="0" baseline="0"/>
          </a:p>
          <a:p>
            <a:pPr>
              <a:lnSpc>
                <a:spcPct val="90000"/>
              </a:lnSpc>
              <a:spcBef>
                <a:spcPct val="0"/>
              </a:spcBef>
              <a:buClr>
                <a:srgbClr val="7B161D"/>
              </a:buClr>
              <a:buSzPct val="120000"/>
            </a:pPr>
            <a:r>
              <a:rPr lang="en-US" altLang="en-US" sz="1200" b="1" i="0" baseline="0"/>
              <a:t>Processes</a:t>
            </a:r>
          </a:p>
          <a:p>
            <a:pPr>
              <a:lnSpc>
                <a:spcPct val="90000"/>
              </a:lnSpc>
              <a:spcBef>
                <a:spcPct val="100000"/>
              </a:spcBef>
              <a:buClr>
                <a:srgbClr val="7B161D"/>
              </a:buClr>
              <a:buSzPct val="120000"/>
            </a:pPr>
            <a:endParaRPr lang="en-US" altLang="en-US" sz="1200" b="1" i="0" baseline="0"/>
          </a:p>
          <a:p>
            <a:pPr>
              <a:lnSpc>
                <a:spcPct val="90000"/>
              </a:lnSpc>
              <a:spcBef>
                <a:spcPct val="70000"/>
              </a:spcBef>
              <a:buClr>
                <a:srgbClr val="7B161D"/>
              </a:buClr>
              <a:buSzPct val="120000"/>
            </a:pPr>
            <a:r>
              <a:rPr lang="en-US" altLang="en-US" sz="1200" b="1" i="0" baseline="0"/>
              <a:t>IT Systems</a:t>
            </a:r>
          </a:p>
          <a:p>
            <a:pPr>
              <a:lnSpc>
                <a:spcPct val="90000"/>
              </a:lnSpc>
              <a:spcBef>
                <a:spcPct val="70000"/>
              </a:spcBef>
              <a:buClr>
                <a:srgbClr val="7B161D"/>
              </a:buClr>
              <a:buSzPct val="120000"/>
            </a:pPr>
            <a:endParaRPr lang="en-US" altLang="en-US" sz="1200" b="1" i="0" baseline="0"/>
          </a:p>
          <a:p>
            <a:pPr>
              <a:lnSpc>
                <a:spcPct val="90000"/>
              </a:lnSpc>
              <a:spcBef>
                <a:spcPct val="120000"/>
              </a:spcBef>
              <a:buClr>
                <a:srgbClr val="7B161D"/>
              </a:buClr>
              <a:buSzPct val="120000"/>
            </a:pPr>
            <a:endParaRPr lang="en-US" altLang="en-US" sz="800" b="1" i="0" baseline="0"/>
          </a:p>
          <a:p>
            <a:pPr>
              <a:lnSpc>
                <a:spcPct val="90000"/>
              </a:lnSpc>
              <a:spcBef>
                <a:spcPct val="0"/>
              </a:spcBef>
              <a:buClr>
                <a:srgbClr val="7B161D"/>
              </a:buClr>
              <a:buSzPct val="120000"/>
            </a:pPr>
            <a:r>
              <a:rPr lang="en-US" altLang="en-US" sz="1200" b="1" i="0" baseline="0"/>
              <a:t>KPI / Performance Systems</a:t>
            </a:r>
          </a:p>
          <a:p>
            <a:pPr>
              <a:lnSpc>
                <a:spcPct val="90000"/>
              </a:lnSpc>
              <a:spcBef>
                <a:spcPct val="70000"/>
              </a:spcBef>
              <a:buClr>
                <a:srgbClr val="7B161D"/>
              </a:buClr>
              <a:buSzPct val="120000"/>
            </a:pPr>
            <a:endParaRPr lang="en-US" altLang="en-US" sz="1200" b="1" i="0" baseline="0"/>
          </a:p>
          <a:p>
            <a:pPr>
              <a:lnSpc>
                <a:spcPct val="90000"/>
              </a:lnSpc>
              <a:spcBef>
                <a:spcPct val="70000"/>
              </a:spcBef>
              <a:buClr>
                <a:srgbClr val="7B161D"/>
              </a:buClr>
              <a:buSzPct val="120000"/>
            </a:pPr>
            <a:r>
              <a:rPr lang="en-US" altLang="en-US" sz="1200" b="1" i="0" baseline="0"/>
              <a:t>Staff/Structure</a:t>
            </a:r>
          </a:p>
          <a:p>
            <a:pPr>
              <a:lnSpc>
                <a:spcPct val="90000"/>
              </a:lnSpc>
              <a:spcBef>
                <a:spcPct val="100000"/>
              </a:spcBef>
              <a:buClr>
                <a:srgbClr val="7B161D"/>
              </a:buClr>
              <a:buSzPct val="120000"/>
            </a:pPr>
            <a:endParaRPr lang="en-US" altLang="en-US" sz="1200" b="1" i="0" baseline="0"/>
          </a:p>
          <a:p>
            <a:pPr>
              <a:lnSpc>
                <a:spcPct val="90000"/>
              </a:lnSpc>
              <a:spcBef>
                <a:spcPct val="70000"/>
              </a:spcBef>
              <a:buClr>
                <a:srgbClr val="7B161D"/>
              </a:buClr>
              <a:buSzPct val="120000"/>
            </a:pPr>
            <a:r>
              <a:rPr lang="en-US" altLang="en-US" sz="1200" b="1" i="0" baseline="0"/>
              <a:t>Skills</a:t>
            </a:r>
          </a:p>
        </p:txBody>
      </p:sp>
      <p:sp>
        <p:nvSpPr>
          <p:cNvPr id="15364" name="Rectangle 4">
            <a:extLst>
              <a:ext uri="{FF2B5EF4-FFF2-40B4-BE49-F238E27FC236}">
                <a16:creationId xmlns:a16="http://schemas.microsoft.com/office/drawing/2014/main" id="{851F069C-31DD-5977-CA3E-ECB5FAF01F9A}"/>
              </a:ext>
            </a:extLst>
          </p:cNvPr>
          <p:cNvSpPr>
            <a:spLocks noChangeArrowheads="1"/>
          </p:cNvSpPr>
          <p:nvPr/>
        </p:nvSpPr>
        <p:spPr bwMode="auto">
          <a:xfrm>
            <a:off x="3552477" y="3083143"/>
            <a:ext cx="6502400" cy="3500438"/>
          </a:xfrm>
          <a:prstGeom prst="rect">
            <a:avLst/>
          </a:prstGeom>
          <a:solidFill>
            <a:srgbClr val="FFFFFF"/>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i="1" baseline="30000">
                <a:solidFill>
                  <a:schemeClr val="tx1"/>
                </a:solidFill>
                <a:latin typeface="Arial" panose="020B0604020202020204" pitchFamily="34" charset="0"/>
              </a:defRPr>
            </a:lvl1pPr>
            <a:lvl2pPr marL="742950" indent="-285750">
              <a:defRPr sz="2400" i="1" baseline="30000">
                <a:solidFill>
                  <a:schemeClr val="tx1"/>
                </a:solidFill>
                <a:latin typeface="Arial" panose="020B0604020202020204" pitchFamily="34" charset="0"/>
              </a:defRPr>
            </a:lvl2pPr>
            <a:lvl3pPr marL="1143000" indent="-228600">
              <a:defRPr sz="2400" i="1" baseline="30000">
                <a:solidFill>
                  <a:schemeClr val="tx1"/>
                </a:solidFill>
                <a:latin typeface="Arial" panose="020B0604020202020204" pitchFamily="34" charset="0"/>
              </a:defRPr>
            </a:lvl3pPr>
            <a:lvl4pPr marL="1600200" indent="-228600">
              <a:defRPr sz="2400" i="1" baseline="30000">
                <a:solidFill>
                  <a:schemeClr val="tx1"/>
                </a:solidFill>
                <a:latin typeface="Arial" panose="020B0604020202020204" pitchFamily="34" charset="0"/>
              </a:defRPr>
            </a:lvl4pPr>
            <a:lvl5pPr marL="2057400" indent="-228600">
              <a:defRPr sz="2400" i="1" baseline="30000">
                <a:solidFill>
                  <a:schemeClr val="tx1"/>
                </a:solidFill>
                <a:latin typeface="Arial" panose="020B0604020202020204" pitchFamily="34" charset="0"/>
              </a:defRPr>
            </a:lvl5pPr>
            <a:lvl6pPr marL="25146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6pPr>
            <a:lvl7pPr marL="29718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7pPr>
            <a:lvl8pPr marL="34290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8pPr>
            <a:lvl9pPr marL="38862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9pPr>
          </a:lstStyle>
          <a:p>
            <a:endParaRPr lang="en-US" altLang="en-US"/>
          </a:p>
        </p:txBody>
      </p:sp>
      <p:sp>
        <p:nvSpPr>
          <p:cNvPr id="396293" name="AutoShape 5">
            <a:extLst>
              <a:ext uri="{FF2B5EF4-FFF2-40B4-BE49-F238E27FC236}">
                <a16:creationId xmlns:a16="http://schemas.microsoft.com/office/drawing/2014/main" id="{B247F1D3-62DC-0AD0-6B87-18F85AEEA812}"/>
              </a:ext>
            </a:extLst>
          </p:cNvPr>
          <p:cNvSpPr>
            <a:spLocks noChangeArrowheads="1"/>
          </p:cNvSpPr>
          <p:nvPr/>
        </p:nvSpPr>
        <p:spPr bwMode="auto">
          <a:xfrm>
            <a:off x="8981728" y="1617882"/>
            <a:ext cx="1330325" cy="668337"/>
          </a:xfrm>
          <a:prstGeom prst="homePlate">
            <a:avLst>
              <a:gd name="adj" fmla="val 37497"/>
            </a:avLst>
          </a:prstGeom>
          <a:gradFill rotWithShape="0">
            <a:gsLst>
              <a:gs pos="0">
                <a:schemeClr val="accent1"/>
              </a:gs>
              <a:gs pos="50000">
                <a:schemeClr val="accent1">
                  <a:gamma/>
                  <a:tint val="0"/>
                  <a:invGamma/>
                </a:schemeClr>
              </a:gs>
              <a:gs pos="100000">
                <a:schemeClr val="accent1"/>
              </a:gs>
            </a:gsLst>
            <a:lin ang="2700000" scaled="1"/>
          </a:gradFill>
          <a:ln w="12700">
            <a:solidFill>
              <a:schemeClr val="tx1"/>
            </a:solidFill>
            <a:miter lim="800000"/>
            <a:headEnd/>
            <a:tailEnd/>
          </a:ln>
          <a:effectLst/>
          <a:extLst>
            <a:ext uri="{AF507438-7753-43E0-B8FC-AC1667EBCBE1}">
              <a14:hiddenEffects xmlns:a14="http://schemas.microsoft.com/office/drawing/2010/main">
                <a:effectLst>
                  <a:outerShdw dist="107763" dir="2700000" algn="ctr" rotWithShape="0">
                    <a:schemeClr val="accent1"/>
                  </a:outerShdw>
                </a:effectLst>
              </a14:hiddenEffects>
            </a:ext>
          </a:extLst>
        </p:spPr>
        <p:txBody>
          <a:bodyPr wrap="none" lIns="91429" tIns="45714" rIns="91429" bIns="45714" anchor="ctr"/>
          <a:lstStyle/>
          <a:p>
            <a:pPr algn="ctr">
              <a:spcBef>
                <a:spcPct val="65000"/>
              </a:spcBef>
              <a:buClrTx/>
              <a:buFontTx/>
              <a:buChar char="•"/>
              <a:defRPr/>
            </a:pPr>
            <a:endParaRPr lang="en-US" sz="1200" b="1">
              <a:latin typeface="Arial Narrow" pitchFamily="34" charset="0"/>
            </a:endParaRPr>
          </a:p>
        </p:txBody>
      </p:sp>
      <p:sp>
        <p:nvSpPr>
          <p:cNvPr id="15366" name="Rectangle 6">
            <a:extLst>
              <a:ext uri="{FF2B5EF4-FFF2-40B4-BE49-F238E27FC236}">
                <a16:creationId xmlns:a16="http://schemas.microsoft.com/office/drawing/2014/main" id="{B2E4A401-E9CA-AEAC-A7CD-1EFD0D8550C1}"/>
              </a:ext>
            </a:extLst>
          </p:cNvPr>
          <p:cNvSpPr>
            <a:spLocks noChangeArrowheads="1"/>
          </p:cNvSpPr>
          <p:nvPr/>
        </p:nvSpPr>
        <p:spPr bwMode="auto">
          <a:xfrm>
            <a:off x="9121428" y="1806794"/>
            <a:ext cx="1171575" cy="294429"/>
          </a:xfrm>
          <a:prstGeom prst="rect">
            <a:avLst/>
          </a:prstGeom>
          <a:noFill/>
          <a:ln>
            <a:noFill/>
          </a:ln>
          <a:effectLst/>
          <a:extLst>
            <a:ext uri="{909E8E84-426E-40DD-AFC4-6F175D3DCCD1}">
              <a14:hiddenFill xmlns:a14="http://schemas.microsoft.com/office/drawing/2010/main">
                <a:gradFill rotWithShape="0">
                  <a:gsLst>
                    <a:gs pos="0">
                      <a:schemeClr val="accent1"/>
                    </a:gs>
                    <a:gs pos="100000">
                      <a:srgbClr val="FFFFFF"/>
                    </a:gs>
                  </a:gsLst>
                  <a:lin ang="2700000" scaled="1"/>
                </a:gra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accent1"/>
                  </a:outerShdw>
                </a:effectLst>
              </a14:hiddenEffects>
            </a:ext>
          </a:extLst>
        </p:spPr>
        <p:txBody>
          <a:bodyPr lIns="90478" tIns="44445" rIns="90478" bIns="44445">
            <a:spAutoFit/>
          </a:bodyPr>
          <a:lstStyle>
            <a:lvl1pPr marL="114300" indent="-114300">
              <a:defRPr sz="2400" i="1" baseline="30000">
                <a:solidFill>
                  <a:schemeClr val="tx1"/>
                </a:solidFill>
                <a:latin typeface="Arial" panose="020B0604020202020204" pitchFamily="34" charset="0"/>
              </a:defRPr>
            </a:lvl1pPr>
            <a:lvl2pPr marL="742950" indent="-285750">
              <a:defRPr sz="2400" i="1" baseline="30000">
                <a:solidFill>
                  <a:schemeClr val="tx1"/>
                </a:solidFill>
                <a:latin typeface="Arial" panose="020B0604020202020204" pitchFamily="34" charset="0"/>
              </a:defRPr>
            </a:lvl2pPr>
            <a:lvl3pPr marL="1143000" indent="-228600">
              <a:defRPr sz="2400" i="1" baseline="30000">
                <a:solidFill>
                  <a:schemeClr val="tx1"/>
                </a:solidFill>
                <a:latin typeface="Arial" panose="020B0604020202020204" pitchFamily="34" charset="0"/>
              </a:defRPr>
            </a:lvl3pPr>
            <a:lvl4pPr marL="1600200" indent="-228600">
              <a:defRPr sz="2400" i="1" baseline="30000">
                <a:solidFill>
                  <a:schemeClr val="tx1"/>
                </a:solidFill>
                <a:latin typeface="Arial" panose="020B0604020202020204" pitchFamily="34" charset="0"/>
              </a:defRPr>
            </a:lvl4pPr>
            <a:lvl5pPr marL="2057400" indent="-228600">
              <a:defRPr sz="2400" i="1" baseline="30000">
                <a:solidFill>
                  <a:schemeClr val="tx1"/>
                </a:solidFill>
                <a:latin typeface="Arial" panose="020B0604020202020204" pitchFamily="34" charset="0"/>
              </a:defRPr>
            </a:lvl5pPr>
            <a:lvl6pPr marL="25146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6pPr>
            <a:lvl7pPr marL="29718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7pPr>
            <a:lvl8pPr marL="34290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8pPr>
            <a:lvl9pPr marL="38862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9pPr>
          </a:lstStyle>
          <a:p>
            <a:pPr algn="ctr">
              <a:lnSpc>
                <a:spcPct val="95000"/>
              </a:lnSpc>
              <a:spcBef>
                <a:spcPct val="30000"/>
              </a:spcBef>
              <a:buClrTx/>
            </a:pPr>
            <a:r>
              <a:rPr lang="en-US" altLang="en-US" sz="1400" b="1" baseline="0">
                <a:latin typeface="Arial Narrow" panose="020B0606020202030204" pitchFamily="34" charset="0"/>
              </a:rPr>
              <a:t>Service</a:t>
            </a:r>
            <a:endParaRPr lang="en-US" altLang="en-US" sz="1200" b="1" baseline="0">
              <a:latin typeface="Arial Narrow" panose="020B0606020202030204" pitchFamily="34" charset="0"/>
            </a:endParaRPr>
          </a:p>
        </p:txBody>
      </p:sp>
      <p:sp>
        <p:nvSpPr>
          <p:cNvPr id="396295" name="AutoShape 7">
            <a:extLst>
              <a:ext uri="{FF2B5EF4-FFF2-40B4-BE49-F238E27FC236}">
                <a16:creationId xmlns:a16="http://schemas.microsoft.com/office/drawing/2014/main" id="{25B37225-384D-3F05-B112-D0202914BE53}"/>
              </a:ext>
            </a:extLst>
          </p:cNvPr>
          <p:cNvSpPr>
            <a:spLocks noChangeArrowheads="1"/>
          </p:cNvSpPr>
          <p:nvPr/>
        </p:nvSpPr>
        <p:spPr bwMode="auto">
          <a:xfrm>
            <a:off x="7927628" y="1617882"/>
            <a:ext cx="1330325" cy="668337"/>
          </a:xfrm>
          <a:prstGeom prst="homePlate">
            <a:avLst>
              <a:gd name="adj" fmla="val 37497"/>
            </a:avLst>
          </a:prstGeom>
          <a:gradFill rotWithShape="0">
            <a:gsLst>
              <a:gs pos="0">
                <a:schemeClr val="accent1"/>
              </a:gs>
              <a:gs pos="50000">
                <a:schemeClr val="accent1">
                  <a:gamma/>
                  <a:tint val="0"/>
                  <a:invGamma/>
                </a:schemeClr>
              </a:gs>
              <a:gs pos="100000">
                <a:schemeClr val="accent1"/>
              </a:gs>
            </a:gsLst>
            <a:lin ang="2700000" scaled="1"/>
          </a:gradFill>
          <a:ln w="12700">
            <a:solidFill>
              <a:schemeClr val="tx1"/>
            </a:solidFill>
            <a:miter lim="800000"/>
            <a:headEnd/>
            <a:tailEnd/>
          </a:ln>
          <a:effectLst/>
          <a:extLst>
            <a:ext uri="{AF507438-7753-43E0-B8FC-AC1667EBCBE1}">
              <a14:hiddenEffects xmlns:a14="http://schemas.microsoft.com/office/drawing/2010/main">
                <a:effectLst>
                  <a:outerShdw dist="107763" dir="2700000" algn="ctr" rotWithShape="0">
                    <a:schemeClr val="accent1"/>
                  </a:outerShdw>
                </a:effectLst>
              </a14:hiddenEffects>
            </a:ext>
          </a:extLst>
        </p:spPr>
        <p:txBody>
          <a:bodyPr wrap="none" lIns="91429" tIns="45714" rIns="91429" bIns="45714" anchor="ctr"/>
          <a:lstStyle/>
          <a:p>
            <a:pPr algn="ctr">
              <a:spcBef>
                <a:spcPct val="65000"/>
              </a:spcBef>
              <a:buClrTx/>
              <a:buFontTx/>
              <a:buChar char="•"/>
              <a:defRPr/>
            </a:pPr>
            <a:endParaRPr lang="en-US" sz="1200" b="1">
              <a:latin typeface="Arial Narrow" pitchFamily="34" charset="0"/>
            </a:endParaRPr>
          </a:p>
        </p:txBody>
      </p:sp>
      <p:sp>
        <p:nvSpPr>
          <p:cNvPr id="15368" name="Rectangle 8">
            <a:extLst>
              <a:ext uri="{FF2B5EF4-FFF2-40B4-BE49-F238E27FC236}">
                <a16:creationId xmlns:a16="http://schemas.microsoft.com/office/drawing/2014/main" id="{D4397210-78DF-CE9B-3F10-6AB77DC1C295}"/>
              </a:ext>
            </a:extLst>
          </p:cNvPr>
          <p:cNvSpPr>
            <a:spLocks noChangeArrowheads="1"/>
          </p:cNvSpPr>
          <p:nvPr/>
        </p:nvSpPr>
        <p:spPr bwMode="auto">
          <a:xfrm>
            <a:off x="8092728" y="1806794"/>
            <a:ext cx="1171575" cy="294429"/>
          </a:xfrm>
          <a:prstGeom prst="rect">
            <a:avLst/>
          </a:prstGeom>
          <a:noFill/>
          <a:ln>
            <a:noFill/>
          </a:ln>
          <a:effectLst/>
          <a:extLst>
            <a:ext uri="{909E8E84-426E-40DD-AFC4-6F175D3DCCD1}">
              <a14:hiddenFill xmlns:a14="http://schemas.microsoft.com/office/drawing/2010/main">
                <a:gradFill rotWithShape="0">
                  <a:gsLst>
                    <a:gs pos="0">
                      <a:schemeClr val="accent1"/>
                    </a:gs>
                    <a:gs pos="100000">
                      <a:srgbClr val="FFFFFF"/>
                    </a:gs>
                  </a:gsLst>
                  <a:lin ang="2700000" scaled="1"/>
                </a:gra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accent1"/>
                  </a:outerShdw>
                </a:effectLst>
              </a14:hiddenEffects>
            </a:ext>
          </a:extLst>
        </p:spPr>
        <p:txBody>
          <a:bodyPr lIns="90478" tIns="44445" rIns="90478" bIns="44445">
            <a:spAutoFit/>
          </a:bodyPr>
          <a:lstStyle>
            <a:lvl1pPr marL="114300" indent="-114300">
              <a:defRPr sz="2400" i="1" baseline="30000">
                <a:solidFill>
                  <a:schemeClr val="tx1"/>
                </a:solidFill>
                <a:latin typeface="Arial" panose="020B0604020202020204" pitchFamily="34" charset="0"/>
              </a:defRPr>
            </a:lvl1pPr>
            <a:lvl2pPr marL="742950" indent="-285750">
              <a:defRPr sz="2400" i="1" baseline="30000">
                <a:solidFill>
                  <a:schemeClr val="tx1"/>
                </a:solidFill>
                <a:latin typeface="Arial" panose="020B0604020202020204" pitchFamily="34" charset="0"/>
              </a:defRPr>
            </a:lvl2pPr>
            <a:lvl3pPr marL="1143000" indent="-228600">
              <a:defRPr sz="2400" i="1" baseline="30000">
                <a:solidFill>
                  <a:schemeClr val="tx1"/>
                </a:solidFill>
                <a:latin typeface="Arial" panose="020B0604020202020204" pitchFamily="34" charset="0"/>
              </a:defRPr>
            </a:lvl3pPr>
            <a:lvl4pPr marL="1600200" indent="-228600">
              <a:defRPr sz="2400" i="1" baseline="30000">
                <a:solidFill>
                  <a:schemeClr val="tx1"/>
                </a:solidFill>
                <a:latin typeface="Arial" panose="020B0604020202020204" pitchFamily="34" charset="0"/>
              </a:defRPr>
            </a:lvl4pPr>
            <a:lvl5pPr marL="2057400" indent="-228600">
              <a:defRPr sz="2400" i="1" baseline="30000">
                <a:solidFill>
                  <a:schemeClr val="tx1"/>
                </a:solidFill>
                <a:latin typeface="Arial" panose="020B0604020202020204" pitchFamily="34" charset="0"/>
              </a:defRPr>
            </a:lvl5pPr>
            <a:lvl6pPr marL="25146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6pPr>
            <a:lvl7pPr marL="29718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7pPr>
            <a:lvl8pPr marL="34290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8pPr>
            <a:lvl9pPr marL="38862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9pPr>
          </a:lstStyle>
          <a:p>
            <a:pPr algn="ctr">
              <a:lnSpc>
                <a:spcPct val="95000"/>
              </a:lnSpc>
              <a:spcBef>
                <a:spcPct val="30000"/>
              </a:spcBef>
              <a:buClrTx/>
            </a:pPr>
            <a:r>
              <a:rPr lang="en-US" altLang="en-US" sz="1400" b="1" baseline="0">
                <a:latin typeface="Arial Narrow" panose="020B0606020202030204" pitchFamily="34" charset="0"/>
              </a:rPr>
              <a:t>Distribute</a:t>
            </a:r>
            <a:endParaRPr lang="en-US" altLang="en-US" sz="1200" b="1" baseline="0">
              <a:latin typeface="Arial Narrow" panose="020B0606020202030204" pitchFamily="34" charset="0"/>
            </a:endParaRPr>
          </a:p>
        </p:txBody>
      </p:sp>
      <p:sp>
        <p:nvSpPr>
          <p:cNvPr id="396297" name="AutoShape 9">
            <a:extLst>
              <a:ext uri="{FF2B5EF4-FFF2-40B4-BE49-F238E27FC236}">
                <a16:creationId xmlns:a16="http://schemas.microsoft.com/office/drawing/2014/main" id="{FD4E5ADA-1A3E-60BE-64FD-735D9FDA6DBC}"/>
              </a:ext>
            </a:extLst>
          </p:cNvPr>
          <p:cNvSpPr>
            <a:spLocks noChangeArrowheads="1"/>
          </p:cNvSpPr>
          <p:nvPr/>
        </p:nvSpPr>
        <p:spPr bwMode="auto">
          <a:xfrm>
            <a:off x="6835428" y="1617882"/>
            <a:ext cx="1330325" cy="668337"/>
          </a:xfrm>
          <a:prstGeom prst="homePlate">
            <a:avLst>
              <a:gd name="adj" fmla="val 37497"/>
            </a:avLst>
          </a:prstGeom>
          <a:gradFill rotWithShape="0">
            <a:gsLst>
              <a:gs pos="0">
                <a:schemeClr val="accent1"/>
              </a:gs>
              <a:gs pos="50000">
                <a:schemeClr val="accent1">
                  <a:gamma/>
                  <a:tint val="0"/>
                  <a:invGamma/>
                </a:schemeClr>
              </a:gs>
              <a:gs pos="100000">
                <a:schemeClr val="accent1"/>
              </a:gs>
            </a:gsLst>
            <a:lin ang="2700000" scaled="1"/>
          </a:gradFill>
          <a:ln w="12700">
            <a:solidFill>
              <a:schemeClr val="tx1"/>
            </a:solidFill>
            <a:miter lim="800000"/>
            <a:headEnd/>
            <a:tailEnd/>
          </a:ln>
          <a:effectLst/>
          <a:extLst>
            <a:ext uri="{AF507438-7753-43E0-B8FC-AC1667EBCBE1}">
              <a14:hiddenEffects xmlns:a14="http://schemas.microsoft.com/office/drawing/2010/main">
                <a:effectLst>
                  <a:outerShdw dist="107763" dir="2700000" algn="ctr" rotWithShape="0">
                    <a:schemeClr val="accent1"/>
                  </a:outerShdw>
                </a:effectLst>
              </a14:hiddenEffects>
            </a:ext>
          </a:extLst>
        </p:spPr>
        <p:txBody>
          <a:bodyPr wrap="none" lIns="91429" tIns="45714" rIns="91429" bIns="45714" anchor="ctr"/>
          <a:lstStyle/>
          <a:p>
            <a:pPr algn="ctr">
              <a:spcBef>
                <a:spcPct val="65000"/>
              </a:spcBef>
              <a:buClrTx/>
              <a:buFontTx/>
              <a:buChar char="•"/>
              <a:defRPr/>
            </a:pPr>
            <a:endParaRPr lang="en-US" sz="1200" b="1">
              <a:latin typeface="Arial Narrow" pitchFamily="34" charset="0"/>
            </a:endParaRPr>
          </a:p>
        </p:txBody>
      </p:sp>
      <p:sp>
        <p:nvSpPr>
          <p:cNvPr id="15370" name="Rectangle 10">
            <a:extLst>
              <a:ext uri="{FF2B5EF4-FFF2-40B4-BE49-F238E27FC236}">
                <a16:creationId xmlns:a16="http://schemas.microsoft.com/office/drawing/2014/main" id="{2525DDA4-386F-506D-4636-1F1A3259413B}"/>
              </a:ext>
            </a:extLst>
          </p:cNvPr>
          <p:cNvSpPr>
            <a:spLocks noChangeArrowheads="1"/>
          </p:cNvSpPr>
          <p:nvPr/>
        </p:nvSpPr>
        <p:spPr bwMode="auto">
          <a:xfrm>
            <a:off x="6962428" y="1806794"/>
            <a:ext cx="1171575" cy="294429"/>
          </a:xfrm>
          <a:prstGeom prst="rect">
            <a:avLst/>
          </a:prstGeom>
          <a:noFill/>
          <a:ln>
            <a:noFill/>
          </a:ln>
          <a:effectLst/>
          <a:extLst>
            <a:ext uri="{909E8E84-426E-40DD-AFC4-6F175D3DCCD1}">
              <a14:hiddenFill xmlns:a14="http://schemas.microsoft.com/office/drawing/2010/main">
                <a:gradFill rotWithShape="0">
                  <a:gsLst>
                    <a:gs pos="0">
                      <a:schemeClr val="accent1"/>
                    </a:gs>
                    <a:gs pos="100000">
                      <a:srgbClr val="FFFFFF"/>
                    </a:gs>
                  </a:gsLst>
                  <a:lin ang="2700000" scaled="1"/>
                </a:gra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accent1"/>
                  </a:outerShdw>
                </a:effectLst>
              </a14:hiddenEffects>
            </a:ext>
          </a:extLst>
        </p:spPr>
        <p:txBody>
          <a:bodyPr lIns="90478" tIns="44445" rIns="90478" bIns="44445">
            <a:spAutoFit/>
          </a:bodyPr>
          <a:lstStyle>
            <a:lvl1pPr marL="114300" indent="-114300">
              <a:defRPr sz="2400" i="1" baseline="30000">
                <a:solidFill>
                  <a:schemeClr val="tx1"/>
                </a:solidFill>
                <a:latin typeface="Arial" panose="020B0604020202020204" pitchFamily="34" charset="0"/>
              </a:defRPr>
            </a:lvl1pPr>
            <a:lvl2pPr marL="742950" indent="-285750">
              <a:defRPr sz="2400" i="1" baseline="30000">
                <a:solidFill>
                  <a:schemeClr val="tx1"/>
                </a:solidFill>
                <a:latin typeface="Arial" panose="020B0604020202020204" pitchFamily="34" charset="0"/>
              </a:defRPr>
            </a:lvl2pPr>
            <a:lvl3pPr marL="1143000" indent="-228600">
              <a:defRPr sz="2400" i="1" baseline="30000">
                <a:solidFill>
                  <a:schemeClr val="tx1"/>
                </a:solidFill>
                <a:latin typeface="Arial" panose="020B0604020202020204" pitchFamily="34" charset="0"/>
              </a:defRPr>
            </a:lvl3pPr>
            <a:lvl4pPr marL="1600200" indent="-228600">
              <a:defRPr sz="2400" i="1" baseline="30000">
                <a:solidFill>
                  <a:schemeClr val="tx1"/>
                </a:solidFill>
                <a:latin typeface="Arial" panose="020B0604020202020204" pitchFamily="34" charset="0"/>
              </a:defRPr>
            </a:lvl4pPr>
            <a:lvl5pPr marL="2057400" indent="-228600">
              <a:defRPr sz="2400" i="1" baseline="30000">
                <a:solidFill>
                  <a:schemeClr val="tx1"/>
                </a:solidFill>
                <a:latin typeface="Arial" panose="020B0604020202020204" pitchFamily="34" charset="0"/>
              </a:defRPr>
            </a:lvl5pPr>
            <a:lvl6pPr marL="25146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6pPr>
            <a:lvl7pPr marL="29718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7pPr>
            <a:lvl8pPr marL="34290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8pPr>
            <a:lvl9pPr marL="38862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9pPr>
          </a:lstStyle>
          <a:p>
            <a:pPr algn="ctr">
              <a:lnSpc>
                <a:spcPct val="95000"/>
              </a:lnSpc>
              <a:spcBef>
                <a:spcPct val="30000"/>
              </a:spcBef>
              <a:buClrTx/>
            </a:pPr>
            <a:r>
              <a:rPr lang="en-US" altLang="en-US" sz="1400" b="1" baseline="0">
                <a:latin typeface="Arial Narrow" panose="020B0606020202030204" pitchFamily="34" charset="0"/>
              </a:rPr>
              <a:t>Sell</a:t>
            </a:r>
            <a:endParaRPr lang="en-US" altLang="en-US" sz="1200" b="1" baseline="0">
              <a:latin typeface="Arial Narrow" panose="020B0606020202030204" pitchFamily="34" charset="0"/>
            </a:endParaRPr>
          </a:p>
        </p:txBody>
      </p:sp>
      <p:sp>
        <p:nvSpPr>
          <p:cNvPr id="396299" name="AutoShape 11">
            <a:extLst>
              <a:ext uri="{FF2B5EF4-FFF2-40B4-BE49-F238E27FC236}">
                <a16:creationId xmlns:a16="http://schemas.microsoft.com/office/drawing/2014/main" id="{2DF53796-9F84-65C9-0B8A-FDA2B5CB75B4}"/>
              </a:ext>
            </a:extLst>
          </p:cNvPr>
          <p:cNvSpPr>
            <a:spLocks noChangeArrowheads="1"/>
          </p:cNvSpPr>
          <p:nvPr/>
        </p:nvSpPr>
        <p:spPr bwMode="auto">
          <a:xfrm>
            <a:off x="5743228" y="1617882"/>
            <a:ext cx="1330325" cy="668337"/>
          </a:xfrm>
          <a:prstGeom prst="homePlate">
            <a:avLst>
              <a:gd name="adj" fmla="val 37497"/>
            </a:avLst>
          </a:prstGeom>
          <a:gradFill rotWithShape="0">
            <a:gsLst>
              <a:gs pos="0">
                <a:schemeClr val="accent1"/>
              </a:gs>
              <a:gs pos="50000">
                <a:schemeClr val="accent1">
                  <a:gamma/>
                  <a:tint val="0"/>
                  <a:invGamma/>
                </a:schemeClr>
              </a:gs>
              <a:gs pos="100000">
                <a:schemeClr val="accent1"/>
              </a:gs>
            </a:gsLst>
            <a:lin ang="2700000" scaled="1"/>
          </a:gradFill>
          <a:ln w="12700">
            <a:solidFill>
              <a:schemeClr val="tx1"/>
            </a:solidFill>
            <a:miter lim="800000"/>
            <a:headEnd/>
            <a:tailEnd/>
          </a:ln>
          <a:effectLst/>
          <a:extLst>
            <a:ext uri="{AF507438-7753-43E0-B8FC-AC1667EBCBE1}">
              <a14:hiddenEffects xmlns:a14="http://schemas.microsoft.com/office/drawing/2010/main">
                <a:effectLst>
                  <a:outerShdw dist="107763" dir="2700000" algn="ctr" rotWithShape="0">
                    <a:schemeClr val="accent1"/>
                  </a:outerShdw>
                </a:effectLst>
              </a14:hiddenEffects>
            </a:ext>
          </a:extLst>
        </p:spPr>
        <p:txBody>
          <a:bodyPr wrap="none" lIns="91429" tIns="45714" rIns="91429" bIns="45714" anchor="ctr"/>
          <a:lstStyle/>
          <a:p>
            <a:pPr algn="ctr">
              <a:spcBef>
                <a:spcPct val="65000"/>
              </a:spcBef>
              <a:buClrTx/>
              <a:buFontTx/>
              <a:buChar char="•"/>
              <a:defRPr/>
            </a:pPr>
            <a:endParaRPr lang="en-US" sz="1200" b="1">
              <a:latin typeface="Arial Narrow" pitchFamily="34" charset="0"/>
            </a:endParaRPr>
          </a:p>
        </p:txBody>
      </p:sp>
      <p:sp>
        <p:nvSpPr>
          <p:cNvPr id="15372" name="Rectangle 12">
            <a:extLst>
              <a:ext uri="{FF2B5EF4-FFF2-40B4-BE49-F238E27FC236}">
                <a16:creationId xmlns:a16="http://schemas.microsoft.com/office/drawing/2014/main" id="{CD148740-14AE-B321-3158-43BAFE4E0961}"/>
              </a:ext>
            </a:extLst>
          </p:cNvPr>
          <p:cNvSpPr>
            <a:spLocks noChangeArrowheads="1"/>
          </p:cNvSpPr>
          <p:nvPr/>
        </p:nvSpPr>
        <p:spPr bwMode="auto">
          <a:xfrm>
            <a:off x="5870228" y="1806794"/>
            <a:ext cx="1171575" cy="294429"/>
          </a:xfrm>
          <a:prstGeom prst="rect">
            <a:avLst/>
          </a:prstGeom>
          <a:noFill/>
          <a:ln>
            <a:noFill/>
          </a:ln>
          <a:effectLst/>
          <a:extLst>
            <a:ext uri="{909E8E84-426E-40DD-AFC4-6F175D3DCCD1}">
              <a14:hiddenFill xmlns:a14="http://schemas.microsoft.com/office/drawing/2010/main">
                <a:gradFill rotWithShape="0">
                  <a:gsLst>
                    <a:gs pos="0">
                      <a:schemeClr val="accent1"/>
                    </a:gs>
                    <a:gs pos="100000">
                      <a:srgbClr val="FFFFFF"/>
                    </a:gs>
                  </a:gsLst>
                  <a:lin ang="2700000" scaled="1"/>
                </a:gra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accent1"/>
                  </a:outerShdw>
                </a:effectLst>
              </a14:hiddenEffects>
            </a:ext>
          </a:extLst>
        </p:spPr>
        <p:txBody>
          <a:bodyPr lIns="90478" tIns="44445" rIns="90478" bIns="44445">
            <a:spAutoFit/>
          </a:bodyPr>
          <a:lstStyle>
            <a:lvl1pPr marL="114300" indent="-114300">
              <a:defRPr sz="2400" i="1" baseline="30000">
                <a:solidFill>
                  <a:schemeClr val="tx1"/>
                </a:solidFill>
                <a:latin typeface="Arial" panose="020B0604020202020204" pitchFamily="34" charset="0"/>
              </a:defRPr>
            </a:lvl1pPr>
            <a:lvl2pPr marL="742950" indent="-285750">
              <a:defRPr sz="2400" i="1" baseline="30000">
                <a:solidFill>
                  <a:schemeClr val="tx1"/>
                </a:solidFill>
                <a:latin typeface="Arial" panose="020B0604020202020204" pitchFamily="34" charset="0"/>
              </a:defRPr>
            </a:lvl2pPr>
            <a:lvl3pPr marL="1143000" indent="-228600">
              <a:defRPr sz="2400" i="1" baseline="30000">
                <a:solidFill>
                  <a:schemeClr val="tx1"/>
                </a:solidFill>
                <a:latin typeface="Arial" panose="020B0604020202020204" pitchFamily="34" charset="0"/>
              </a:defRPr>
            </a:lvl3pPr>
            <a:lvl4pPr marL="1600200" indent="-228600">
              <a:defRPr sz="2400" i="1" baseline="30000">
                <a:solidFill>
                  <a:schemeClr val="tx1"/>
                </a:solidFill>
                <a:latin typeface="Arial" panose="020B0604020202020204" pitchFamily="34" charset="0"/>
              </a:defRPr>
            </a:lvl4pPr>
            <a:lvl5pPr marL="2057400" indent="-228600">
              <a:defRPr sz="2400" i="1" baseline="30000">
                <a:solidFill>
                  <a:schemeClr val="tx1"/>
                </a:solidFill>
                <a:latin typeface="Arial" panose="020B0604020202020204" pitchFamily="34" charset="0"/>
              </a:defRPr>
            </a:lvl5pPr>
            <a:lvl6pPr marL="25146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6pPr>
            <a:lvl7pPr marL="29718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7pPr>
            <a:lvl8pPr marL="34290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8pPr>
            <a:lvl9pPr marL="38862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9pPr>
          </a:lstStyle>
          <a:p>
            <a:pPr algn="ctr">
              <a:lnSpc>
                <a:spcPct val="95000"/>
              </a:lnSpc>
              <a:spcBef>
                <a:spcPct val="30000"/>
              </a:spcBef>
              <a:buClrTx/>
            </a:pPr>
            <a:r>
              <a:rPr lang="en-US" altLang="en-US" sz="1400" b="1" baseline="0">
                <a:latin typeface="Arial Narrow" panose="020B0606020202030204" pitchFamily="34" charset="0"/>
              </a:rPr>
              <a:t>Market</a:t>
            </a:r>
            <a:endParaRPr lang="en-US" altLang="en-US" sz="1200" b="1" baseline="0">
              <a:latin typeface="Arial Narrow" panose="020B0606020202030204" pitchFamily="34" charset="0"/>
            </a:endParaRPr>
          </a:p>
        </p:txBody>
      </p:sp>
      <p:sp>
        <p:nvSpPr>
          <p:cNvPr id="396301" name="AutoShape 13">
            <a:extLst>
              <a:ext uri="{FF2B5EF4-FFF2-40B4-BE49-F238E27FC236}">
                <a16:creationId xmlns:a16="http://schemas.microsoft.com/office/drawing/2014/main" id="{61B04C42-785E-5CBA-B2F1-0630966744AE}"/>
              </a:ext>
            </a:extLst>
          </p:cNvPr>
          <p:cNvSpPr>
            <a:spLocks noChangeArrowheads="1"/>
          </p:cNvSpPr>
          <p:nvPr/>
        </p:nvSpPr>
        <p:spPr bwMode="auto">
          <a:xfrm>
            <a:off x="4651028" y="1617882"/>
            <a:ext cx="1330325" cy="668337"/>
          </a:xfrm>
          <a:prstGeom prst="homePlate">
            <a:avLst>
              <a:gd name="adj" fmla="val 37497"/>
            </a:avLst>
          </a:prstGeom>
          <a:gradFill rotWithShape="0">
            <a:gsLst>
              <a:gs pos="0">
                <a:schemeClr val="accent1"/>
              </a:gs>
              <a:gs pos="50000">
                <a:schemeClr val="accent1">
                  <a:gamma/>
                  <a:tint val="0"/>
                  <a:invGamma/>
                </a:schemeClr>
              </a:gs>
              <a:gs pos="100000">
                <a:schemeClr val="accent1"/>
              </a:gs>
            </a:gsLst>
            <a:lin ang="2700000" scaled="1"/>
          </a:gradFill>
          <a:ln w="12700">
            <a:solidFill>
              <a:schemeClr val="tx1"/>
            </a:solidFill>
            <a:miter lim="800000"/>
            <a:headEnd/>
            <a:tailEnd/>
          </a:ln>
          <a:effectLst/>
          <a:extLst>
            <a:ext uri="{AF507438-7753-43E0-B8FC-AC1667EBCBE1}">
              <a14:hiddenEffects xmlns:a14="http://schemas.microsoft.com/office/drawing/2010/main">
                <a:effectLst>
                  <a:outerShdw dist="107763" dir="2700000" algn="ctr" rotWithShape="0">
                    <a:schemeClr val="accent1"/>
                  </a:outerShdw>
                </a:effectLst>
              </a14:hiddenEffects>
            </a:ext>
          </a:extLst>
        </p:spPr>
        <p:txBody>
          <a:bodyPr wrap="none" lIns="91429" tIns="45714" rIns="91429" bIns="45714" anchor="ctr"/>
          <a:lstStyle/>
          <a:p>
            <a:pPr algn="ctr">
              <a:spcBef>
                <a:spcPct val="65000"/>
              </a:spcBef>
              <a:buClrTx/>
              <a:buFontTx/>
              <a:buChar char="•"/>
              <a:defRPr/>
            </a:pPr>
            <a:endParaRPr lang="en-US" sz="1200" b="1">
              <a:latin typeface="Arial Narrow" pitchFamily="34" charset="0"/>
            </a:endParaRPr>
          </a:p>
        </p:txBody>
      </p:sp>
      <p:sp>
        <p:nvSpPr>
          <p:cNvPr id="15374" name="Rectangle 14">
            <a:extLst>
              <a:ext uri="{FF2B5EF4-FFF2-40B4-BE49-F238E27FC236}">
                <a16:creationId xmlns:a16="http://schemas.microsoft.com/office/drawing/2014/main" id="{955F0005-844D-C0D9-86AE-B8FCDABAE9A4}"/>
              </a:ext>
            </a:extLst>
          </p:cNvPr>
          <p:cNvSpPr>
            <a:spLocks noChangeArrowheads="1"/>
          </p:cNvSpPr>
          <p:nvPr/>
        </p:nvSpPr>
        <p:spPr bwMode="auto">
          <a:xfrm>
            <a:off x="4689128" y="1806794"/>
            <a:ext cx="1374775" cy="294429"/>
          </a:xfrm>
          <a:prstGeom prst="rect">
            <a:avLst/>
          </a:prstGeom>
          <a:noFill/>
          <a:ln>
            <a:noFill/>
          </a:ln>
          <a:effectLst/>
          <a:extLst>
            <a:ext uri="{909E8E84-426E-40DD-AFC4-6F175D3DCCD1}">
              <a14:hiddenFill xmlns:a14="http://schemas.microsoft.com/office/drawing/2010/main">
                <a:gradFill rotWithShape="0">
                  <a:gsLst>
                    <a:gs pos="0">
                      <a:schemeClr val="accent1"/>
                    </a:gs>
                    <a:gs pos="100000">
                      <a:srgbClr val="FFFFFF"/>
                    </a:gs>
                  </a:gsLst>
                  <a:lin ang="2700000" scaled="1"/>
                </a:gra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accent1"/>
                  </a:outerShdw>
                </a:effectLst>
              </a14:hiddenEffects>
            </a:ext>
          </a:extLst>
        </p:spPr>
        <p:txBody>
          <a:bodyPr lIns="90478" tIns="44445" rIns="90478" bIns="44445">
            <a:spAutoFit/>
          </a:bodyPr>
          <a:lstStyle>
            <a:lvl1pPr marL="114300" indent="-114300">
              <a:defRPr sz="2400" i="1" baseline="30000">
                <a:solidFill>
                  <a:schemeClr val="tx1"/>
                </a:solidFill>
                <a:latin typeface="Arial" panose="020B0604020202020204" pitchFamily="34" charset="0"/>
              </a:defRPr>
            </a:lvl1pPr>
            <a:lvl2pPr marL="742950" indent="-285750">
              <a:defRPr sz="2400" i="1" baseline="30000">
                <a:solidFill>
                  <a:schemeClr val="tx1"/>
                </a:solidFill>
                <a:latin typeface="Arial" panose="020B0604020202020204" pitchFamily="34" charset="0"/>
              </a:defRPr>
            </a:lvl2pPr>
            <a:lvl3pPr marL="1143000" indent="-228600">
              <a:defRPr sz="2400" i="1" baseline="30000">
                <a:solidFill>
                  <a:schemeClr val="tx1"/>
                </a:solidFill>
                <a:latin typeface="Arial" panose="020B0604020202020204" pitchFamily="34" charset="0"/>
              </a:defRPr>
            </a:lvl3pPr>
            <a:lvl4pPr marL="1600200" indent="-228600">
              <a:defRPr sz="2400" i="1" baseline="30000">
                <a:solidFill>
                  <a:schemeClr val="tx1"/>
                </a:solidFill>
                <a:latin typeface="Arial" panose="020B0604020202020204" pitchFamily="34" charset="0"/>
              </a:defRPr>
            </a:lvl4pPr>
            <a:lvl5pPr marL="2057400" indent="-228600">
              <a:defRPr sz="2400" i="1" baseline="30000">
                <a:solidFill>
                  <a:schemeClr val="tx1"/>
                </a:solidFill>
                <a:latin typeface="Arial" panose="020B0604020202020204" pitchFamily="34" charset="0"/>
              </a:defRPr>
            </a:lvl5pPr>
            <a:lvl6pPr marL="25146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6pPr>
            <a:lvl7pPr marL="29718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7pPr>
            <a:lvl8pPr marL="34290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8pPr>
            <a:lvl9pPr marL="38862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9pPr>
          </a:lstStyle>
          <a:p>
            <a:pPr algn="ctr">
              <a:lnSpc>
                <a:spcPct val="95000"/>
              </a:lnSpc>
              <a:spcBef>
                <a:spcPct val="30000"/>
              </a:spcBef>
              <a:buClrTx/>
            </a:pPr>
            <a:r>
              <a:rPr lang="en-US" altLang="en-US" sz="1400" b="1" baseline="0">
                <a:latin typeface="Arial Narrow" panose="020B0606020202030204" pitchFamily="34" charset="0"/>
              </a:rPr>
              <a:t>Manufacture</a:t>
            </a:r>
            <a:endParaRPr lang="en-US" altLang="en-US" sz="1200" b="1" baseline="0">
              <a:latin typeface="Arial Narrow" panose="020B0606020202030204" pitchFamily="34" charset="0"/>
            </a:endParaRPr>
          </a:p>
        </p:txBody>
      </p:sp>
      <p:sp>
        <p:nvSpPr>
          <p:cNvPr id="396303" name="AutoShape 15">
            <a:extLst>
              <a:ext uri="{FF2B5EF4-FFF2-40B4-BE49-F238E27FC236}">
                <a16:creationId xmlns:a16="http://schemas.microsoft.com/office/drawing/2014/main" id="{738021A5-8444-22C6-738B-9B261E015C02}"/>
              </a:ext>
            </a:extLst>
          </p:cNvPr>
          <p:cNvSpPr>
            <a:spLocks noChangeArrowheads="1"/>
          </p:cNvSpPr>
          <p:nvPr/>
        </p:nvSpPr>
        <p:spPr bwMode="auto">
          <a:xfrm>
            <a:off x="3568353" y="1617882"/>
            <a:ext cx="1330325" cy="668337"/>
          </a:xfrm>
          <a:prstGeom prst="homePlate">
            <a:avLst>
              <a:gd name="adj" fmla="val 37497"/>
            </a:avLst>
          </a:prstGeom>
          <a:gradFill rotWithShape="0">
            <a:gsLst>
              <a:gs pos="0">
                <a:schemeClr val="accent1"/>
              </a:gs>
              <a:gs pos="50000">
                <a:schemeClr val="accent1">
                  <a:gamma/>
                  <a:tint val="0"/>
                  <a:invGamma/>
                </a:schemeClr>
              </a:gs>
              <a:gs pos="100000">
                <a:schemeClr val="accent1"/>
              </a:gs>
            </a:gsLst>
            <a:lin ang="2700000" scaled="1"/>
          </a:gradFill>
          <a:ln w="12700">
            <a:solidFill>
              <a:schemeClr val="tx1"/>
            </a:solidFill>
            <a:miter lim="800000"/>
            <a:headEnd/>
            <a:tailEnd/>
          </a:ln>
          <a:effectLst/>
          <a:extLst>
            <a:ext uri="{AF507438-7753-43E0-B8FC-AC1667EBCBE1}">
              <a14:hiddenEffects xmlns:a14="http://schemas.microsoft.com/office/drawing/2010/main">
                <a:effectLst>
                  <a:outerShdw dist="107763" dir="2700000" algn="ctr" rotWithShape="0">
                    <a:schemeClr val="accent1"/>
                  </a:outerShdw>
                </a:effectLst>
              </a14:hiddenEffects>
            </a:ext>
          </a:extLst>
        </p:spPr>
        <p:txBody>
          <a:bodyPr wrap="none" lIns="91429" tIns="45714" rIns="91429" bIns="45714" anchor="ctr"/>
          <a:lstStyle/>
          <a:p>
            <a:pPr algn="ctr">
              <a:spcBef>
                <a:spcPct val="65000"/>
              </a:spcBef>
              <a:buClrTx/>
              <a:buFontTx/>
              <a:buChar char="•"/>
              <a:defRPr/>
            </a:pPr>
            <a:endParaRPr lang="en-US" sz="1200" b="1">
              <a:latin typeface="Arial Narrow" pitchFamily="34" charset="0"/>
            </a:endParaRPr>
          </a:p>
        </p:txBody>
      </p:sp>
      <p:sp>
        <p:nvSpPr>
          <p:cNvPr id="15376" name="Rectangle 16">
            <a:extLst>
              <a:ext uri="{FF2B5EF4-FFF2-40B4-BE49-F238E27FC236}">
                <a16:creationId xmlns:a16="http://schemas.microsoft.com/office/drawing/2014/main" id="{C9E7341B-9FED-7618-F3A8-56E0C0DA8B9C}"/>
              </a:ext>
            </a:extLst>
          </p:cNvPr>
          <p:cNvSpPr>
            <a:spLocks noChangeArrowheads="1"/>
          </p:cNvSpPr>
          <p:nvPr/>
        </p:nvSpPr>
        <p:spPr bwMode="auto">
          <a:xfrm>
            <a:off x="3568353" y="1806794"/>
            <a:ext cx="1171575" cy="294429"/>
          </a:xfrm>
          <a:prstGeom prst="rect">
            <a:avLst/>
          </a:prstGeom>
          <a:noFill/>
          <a:ln>
            <a:noFill/>
          </a:ln>
          <a:effectLst/>
          <a:extLst>
            <a:ext uri="{909E8E84-426E-40DD-AFC4-6F175D3DCCD1}">
              <a14:hiddenFill xmlns:a14="http://schemas.microsoft.com/office/drawing/2010/main">
                <a:gradFill rotWithShape="0">
                  <a:gsLst>
                    <a:gs pos="0">
                      <a:schemeClr val="accent1"/>
                    </a:gs>
                    <a:gs pos="100000">
                      <a:srgbClr val="FFFFFF"/>
                    </a:gs>
                  </a:gsLst>
                  <a:lin ang="2700000" scaled="1"/>
                </a:gra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accent1"/>
                  </a:outerShdw>
                </a:effectLst>
              </a14:hiddenEffects>
            </a:ext>
          </a:extLst>
        </p:spPr>
        <p:txBody>
          <a:bodyPr lIns="90478" tIns="44445" rIns="90478" bIns="44445">
            <a:spAutoFit/>
          </a:bodyPr>
          <a:lstStyle>
            <a:lvl1pPr marL="114300" indent="-114300">
              <a:defRPr sz="2400" i="1" baseline="30000">
                <a:solidFill>
                  <a:schemeClr val="tx1"/>
                </a:solidFill>
                <a:latin typeface="Arial" panose="020B0604020202020204" pitchFamily="34" charset="0"/>
              </a:defRPr>
            </a:lvl1pPr>
            <a:lvl2pPr marL="742950" indent="-285750">
              <a:defRPr sz="2400" i="1" baseline="30000">
                <a:solidFill>
                  <a:schemeClr val="tx1"/>
                </a:solidFill>
                <a:latin typeface="Arial" panose="020B0604020202020204" pitchFamily="34" charset="0"/>
              </a:defRPr>
            </a:lvl2pPr>
            <a:lvl3pPr marL="1143000" indent="-228600">
              <a:defRPr sz="2400" i="1" baseline="30000">
                <a:solidFill>
                  <a:schemeClr val="tx1"/>
                </a:solidFill>
                <a:latin typeface="Arial" panose="020B0604020202020204" pitchFamily="34" charset="0"/>
              </a:defRPr>
            </a:lvl3pPr>
            <a:lvl4pPr marL="1600200" indent="-228600">
              <a:defRPr sz="2400" i="1" baseline="30000">
                <a:solidFill>
                  <a:schemeClr val="tx1"/>
                </a:solidFill>
                <a:latin typeface="Arial" panose="020B0604020202020204" pitchFamily="34" charset="0"/>
              </a:defRPr>
            </a:lvl4pPr>
            <a:lvl5pPr marL="2057400" indent="-228600">
              <a:defRPr sz="2400" i="1" baseline="30000">
                <a:solidFill>
                  <a:schemeClr val="tx1"/>
                </a:solidFill>
                <a:latin typeface="Arial" panose="020B0604020202020204" pitchFamily="34" charset="0"/>
              </a:defRPr>
            </a:lvl5pPr>
            <a:lvl6pPr marL="25146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6pPr>
            <a:lvl7pPr marL="29718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7pPr>
            <a:lvl8pPr marL="34290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8pPr>
            <a:lvl9pPr marL="38862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9pPr>
          </a:lstStyle>
          <a:p>
            <a:pPr algn="ctr">
              <a:lnSpc>
                <a:spcPct val="95000"/>
              </a:lnSpc>
              <a:spcBef>
                <a:spcPct val="30000"/>
              </a:spcBef>
              <a:buClrTx/>
            </a:pPr>
            <a:r>
              <a:rPr lang="en-US" altLang="en-US" sz="1400" b="1" baseline="0">
                <a:latin typeface="Arial Narrow" panose="020B0606020202030204" pitchFamily="34" charset="0"/>
              </a:rPr>
              <a:t>Source</a:t>
            </a:r>
            <a:endParaRPr lang="en-US" altLang="en-US" sz="1200" b="1" baseline="0">
              <a:latin typeface="Arial Narrow" panose="020B0606020202030204" pitchFamily="34" charset="0"/>
            </a:endParaRPr>
          </a:p>
        </p:txBody>
      </p:sp>
      <p:grpSp>
        <p:nvGrpSpPr>
          <p:cNvPr id="15377" name="Group 17">
            <a:extLst>
              <a:ext uri="{FF2B5EF4-FFF2-40B4-BE49-F238E27FC236}">
                <a16:creationId xmlns:a16="http://schemas.microsoft.com/office/drawing/2014/main" id="{47FCEAB7-72EE-DA28-2BA2-DBAFDE423F5E}"/>
              </a:ext>
            </a:extLst>
          </p:cNvPr>
          <p:cNvGrpSpPr>
            <a:grpSpLocks/>
          </p:cNvGrpSpPr>
          <p:nvPr/>
        </p:nvGrpSpPr>
        <p:grpSpPr bwMode="auto">
          <a:xfrm>
            <a:off x="4631978" y="3097431"/>
            <a:ext cx="4352925" cy="3479800"/>
            <a:chOff x="1888" y="1072"/>
            <a:chExt cx="2742" cy="1768"/>
          </a:xfrm>
        </p:grpSpPr>
        <p:sp>
          <p:nvSpPr>
            <p:cNvPr id="15412" name="Line 18">
              <a:extLst>
                <a:ext uri="{FF2B5EF4-FFF2-40B4-BE49-F238E27FC236}">
                  <a16:creationId xmlns:a16="http://schemas.microsoft.com/office/drawing/2014/main" id="{56CE5821-2D1A-1CBC-A30D-1C9CF0B96458}"/>
                </a:ext>
              </a:extLst>
            </p:cNvPr>
            <p:cNvSpPr>
              <a:spLocks noChangeShapeType="1"/>
            </p:cNvSpPr>
            <p:nvPr/>
          </p:nvSpPr>
          <p:spPr bwMode="auto">
            <a:xfrm>
              <a:off x="1888" y="1072"/>
              <a:ext cx="0" cy="1768"/>
            </a:xfrm>
            <a:prstGeom prst="line">
              <a:avLst/>
            </a:prstGeom>
            <a:noFill/>
            <a:ln w="12700">
              <a:solidFill>
                <a:srgbClr val="7A0989"/>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5413" name="Line 19">
              <a:extLst>
                <a:ext uri="{FF2B5EF4-FFF2-40B4-BE49-F238E27FC236}">
                  <a16:creationId xmlns:a16="http://schemas.microsoft.com/office/drawing/2014/main" id="{78DC9556-435C-8695-DD32-6AF328BF2AD4}"/>
                </a:ext>
              </a:extLst>
            </p:cNvPr>
            <p:cNvSpPr>
              <a:spLocks noChangeShapeType="1"/>
            </p:cNvSpPr>
            <p:nvPr/>
          </p:nvSpPr>
          <p:spPr bwMode="auto">
            <a:xfrm>
              <a:off x="2578" y="1072"/>
              <a:ext cx="0" cy="1768"/>
            </a:xfrm>
            <a:prstGeom prst="line">
              <a:avLst/>
            </a:prstGeom>
            <a:noFill/>
            <a:ln w="12700">
              <a:solidFill>
                <a:srgbClr val="7A0989"/>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5414" name="Line 20">
              <a:extLst>
                <a:ext uri="{FF2B5EF4-FFF2-40B4-BE49-F238E27FC236}">
                  <a16:creationId xmlns:a16="http://schemas.microsoft.com/office/drawing/2014/main" id="{B7D9A8A1-7C74-706B-45DE-2C84AC2A6CB4}"/>
                </a:ext>
              </a:extLst>
            </p:cNvPr>
            <p:cNvSpPr>
              <a:spLocks noChangeShapeType="1"/>
            </p:cNvSpPr>
            <p:nvPr/>
          </p:nvSpPr>
          <p:spPr bwMode="auto">
            <a:xfrm>
              <a:off x="3262" y="1072"/>
              <a:ext cx="0" cy="1768"/>
            </a:xfrm>
            <a:prstGeom prst="line">
              <a:avLst/>
            </a:prstGeom>
            <a:noFill/>
            <a:ln w="12700">
              <a:solidFill>
                <a:srgbClr val="7A0989"/>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5415" name="Line 21">
              <a:extLst>
                <a:ext uri="{FF2B5EF4-FFF2-40B4-BE49-F238E27FC236}">
                  <a16:creationId xmlns:a16="http://schemas.microsoft.com/office/drawing/2014/main" id="{0E244462-8C59-46D7-A544-93FD592A3DD7}"/>
                </a:ext>
              </a:extLst>
            </p:cNvPr>
            <p:cNvSpPr>
              <a:spLocks noChangeShapeType="1"/>
            </p:cNvSpPr>
            <p:nvPr/>
          </p:nvSpPr>
          <p:spPr bwMode="auto">
            <a:xfrm>
              <a:off x="3946" y="1072"/>
              <a:ext cx="0" cy="1768"/>
            </a:xfrm>
            <a:prstGeom prst="line">
              <a:avLst/>
            </a:prstGeom>
            <a:noFill/>
            <a:ln w="12700">
              <a:solidFill>
                <a:srgbClr val="7A0989"/>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5416" name="Line 22">
              <a:extLst>
                <a:ext uri="{FF2B5EF4-FFF2-40B4-BE49-F238E27FC236}">
                  <a16:creationId xmlns:a16="http://schemas.microsoft.com/office/drawing/2014/main" id="{A1C99363-32B1-D457-FDE5-B685C044848D}"/>
                </a:ext>
              </a:extLst>
            </p:cNvPr>
            <p:cNvSpPr>
              <a:spLocks noChangeShapeType="1"/>
            </p:cNvSpPr>
            <p:nvPr/>
          </p:nvSpPr>
          <p:spPr bwMode="auto">
            <a:xfrm>
              <a:off x="4630" y="1072"/>
              <a:ext cx="0" cy="1768"/>
            </a:xfrm>
            <a:prstGeom prst="line">
              <a:avLst/>
            </a:prstGeom>
            <a:noFill/>
            <a:ln w="12700">
              <a:solidFill>
                <a:srgbClr val="7A0989"/>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15378" name="Group 23">
            <a:extLst>
              <a:ext uri="{FF2B5EF4-FFF2-40B4-BE49-F238E27FC236}">
                <a16:creationId xmlns:a16="http://schemas.microsoft.com/office/drawing/2014/main" id="{255A1923-E5F4-FEFB-42B3-8699CBA8E270}"/>
              </a:ext>
            </a:extLst>
          </p:cNvPr>
          <p:cNvGrpSpPr>
            <a:grpSpLocks/>
          </p:cNvGrpSpPr>
          <p:nvPr/>
        </p:nvGrpSpPr>
        <p:grpSpPr bwMode="auto">
          <a:xfrm>
            <a:off x="3565177" y="3794343"/>
            <a:ext cx="6489700" cy="2133600"/>
            <a:chOff x="1366" y="2232"/>
            <a:chExt cx="4088" cy="1344"/>
          </a:xfrm>
        </p:grpSpPr>
        <p:sp>
          <p:nvSpPr>
            <p:cNvPr id="15408" name="Line 24">
              <a:extLst>
                <a:ext uri="{FF2B5EF4-FFF2-40B4-BE49-F238E27FC236}">
                  <a16:creationId xmlns:a16="http://schemas.microsoft.com/office/drawing/2014/main" id="{73B30AE5-820E-0F97-4002-96EBFDC2565D}"/>
                </a:ext>
              </a:extLst>
            </p:cNvPr>
            <p:cNvSpPr>
              <a:spLocks noChangeShapeType="1"/>
            </p:cNvSpPr>
            <p:nvPr/>
          </p:nvSpPr>
          <p:spPr bwMode="auto">
            <a:xfrm>
              <a:off x="1366" y="2232"/>
              <a:ext cx="4088" cy="0"/>
            </a:xfrm>
            <a:prstGeom prst="line">
              <a:avLst/>
            </a:prstGeom>
            <a:noFill/>
            <a:ln w="12700">
              <a:solidFill>
                <a:srgbClr val="7A098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5409" name="Line 25">
              <a:extLst>
                <a:ext uri="{FF2B5EF4-FFF2-40B4-BE49-F238E27FC236}">
                  <a16:creationId xmlns:a16="http://schemas.microsoft.com/office/drawing/2014/main" id="{A76708FC-6E83-7104-057B-144536830D9D}"/>
                </a:ext>
              </a:extLst>
            </p:cNvPr>
            <p:cNvSpPr>
              <a:spLocks noChangeShapeType="1"/>
            </p:cNvSpPr>
            <p:nvPr/>
          </p:nvSpPr>
          <p:spPr bwMode="auto">
            <a:xfrm>
              <a:off x="1366" y="2680"/>
              <a:ext cx="4088" cy="0"/>
            </a:xfrm>
            <a:prstGeom prst="line">
              <a:avLst/>
            </a:prstGeom>
            <a:noFill/>
            <a:ln w="12700">
              <a:solidFill>
                <a:srgbClr val="7A098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5410" name="Line 26">
              <a:extLst>
                <a:ext uri="{FF2B5EF4-FFF2-40B4-BE49-F238E27FC236}">
                  <a16:creationId xmlns:a16="http://schemas.microsoft.com/office/drawing/2014/main" id="{DE6577E6-F463-B0E5-7128-71A6263F105A}"/>
                </a:ext>
              </a:extLst>
            </p:cNvPr>
            <p:cNvSpPr>
              <a:spLocks noChangeShapeType="1"/>
            </p:cNvSpPr>
            <p:nvPr/>
          </p:nvSpPr>
          <p:spPr bwMode="auto">
            <a:xfrm>
              <a:off x="1366" y="3128"/>
              <a:ext cx="4088" cy="0"/>
            </a:xfrm>
            <a:prstGeom prst="line">
              <a:avLst/>
            </a:prstGeom>
            <a:noFill/>
            <a:ln w="12700">
              <a:solidFill>
                <a:srgbClr val="7A098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5411" name="Line 27">
              <a:extLst>
                <a:ext uri="{FF2B5EF4-FFF2-40B4-BE49-F238E27FC236}">
                  <a16:creationId xmlns:a16="http://schemas.microsoft.com/office/drawing/2014/main" id="{A04C3636-E749-9E75-A2B1-1AA3F670A461}"/>
                </a:ext>
              </a:extLst>
            </p:cNvPr>
            <p:cNvSpPr>
              <a:spLocks noChangeShapeType="1"/>
            </p:cNvSpPr>
            <p:nvPr/>
          </p:nvSpPr>
          <p:spPr bwMode="auto">
            <a:xfrm>
              <a:off x="1366" y="3576"/>
              <a:ext cx="4088" cy="0"/>
            </a:xfrm>
            <a:prstGeom prst="line">
              <a:avLst/>
            </a:prstGeom>
            <a:noFill/>
            <a:ln w="12700">
              <a:solidFill>
                <a:srgbClr val="7A098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15379" name="Rectangle 28">
            <a:extLst>
              <a:ext uri="{FF2B5EF4-FFF2-40B4-BE49-F238E27FC236}">
                <a16:creationId xmlns:a16="http://schemas.microsoft.com/office/drawing/2014/main" id="{49C48E23-352F-9F58-C626-B092EF29DA2C}"/>
              </a:ext>
            </a:extLst>
          </p:cNvPr>
          <p:cNvSpPr>
            <a:spLocks noChangeArrowheads="1"/>
          </p:cNvSpPr>
          <p:nvPr/>
        </p:nvSpPr>
        <p:spPr bwMode="auto">
          <a:xfrm>
            <a:off x="3565177" y="2286219"/>
            <a:ext cx="6489700" cy="569913"/>
          </a:xfrm>
          <a:prstGeom prst="rect">
            <a:avLst/>
          </a:prstGeom>
          <a:solidFill>
            <a:srgbClr val="FFFFFF"/>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i="1" baseline="30000">
                <a:solidFill>
                  <a:schemeClr val="tx1"/>
                </a:solidFill>
                <a:latin typeface="Arial" panose="020B0604020202020204" pitchFamily="34" charset="0"/>
              </a:defRPr>
            </a:lvl1pPr>
            <a:lvl2pPr marL="742950" indent="-285750">
              <a:defRPr sz="2400" i="1" baseline="30000">
                <a:solidFill>
                  <a:schemeClr val="tx1"/>
                </a:solidFill>
                <a:latin typeface="Arial" panose="020B0604020202020204" pitchFamily="34" charset="0"/>
              </a:defRPr>
            </a:lvl2pPr>
            <a:lvl3pPr marL="1143000" indent="-228600">
              <a:defRPr sz="2400" i="1" baseline="30000">
                <a:solidFill>
                  <a:schemeClr val="tx1"/>
                </a:solidFill>
                <a:latin typeface="Arial" panose="020B0604020202020204" pitchFamily="34" charset="0"/>
              </a:defRPr>
            </a:lvl3pPr>
            <a:lvl4pPr marL="1600200" indent="-228600">
              <a:defRPr sz="2400" i="1" baseline="30000">
                <a:solidFill>
                  <a:schemeClr val="tx1"/>
                </a:solidFill>
                <a:latin typeface="Arial" panose="020B0604020202020204" pitchFamily="34" charset="0"/>
              </a:defRPr>
            </a:lvl4pPr>
            <a:lvl5pPr marL="2057400" indent="-228600">
              <a:defRPr sz="2400" i="1" baseline="30000">
                <a:solidFill>
                  <a:schemeClr val="tx1"/>
                </a:solidFill>
                <a:latin typeface="Arial" panose="020B0604020202020204" pitchFamily="34" charset="0"/>
              </a:defRPr>
            </a:lvl5pPr>
            <a:lvl6pPr marL="25146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6pPr>
            <a:lvl7pPr marL="29718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7pPr>
            <a:lvl8pPr marL="34290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8pPr>
            <a:lvl9pPr marL="38862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9pPr>
          </a:lstStyle>
          <a:p>
            <a:endParaRPr lang="en-US" altLang="en-US"/>
          </a:p>
        </p:txBody>
      </p:sp>
      <p:grpSp>
        <p:nvGrpSpPr>
          <p:cNvPr id="15380" name="Group 29">
            <a:extLst>
              <a:ext uri="{FF2B5EF4-FFF2-40B4-BE49-F238E27FC236}">
                <a16:creationId xmlns:a16="http://schemas.microsoft.com/office/drawing/2014/main" id="{D03E8A92-40CC-6E0F-0959-E011534D211E}"/>
              </a:ext>
            </a:extLst>
          </p:cNvPr>
          <p:cNvGrpSpPr>
            <a:grpSpLocks/>
          </p:cNvGrpSpPr>
          <p:nvPr/>
        </p:nvGrpSpPr>
        <p:grpSpPr bwMode="auto">
          <a:xfrm>
            <a:off x="4651028" y="2286219"/>
            <a:ext cx="4352925" cy="569913"/>
            <a:chOff x="1888" y="1072"/>
            <a:chExt cx="2742" cy="1768"/>
          </a:xfrm>
        </p:grpSpPr>
        <p:sp>
          <p:nvSpPr>
            <p:cNvPr id="15403" name="Line 30">
              <a:extLst>
                <a:ext uri="{FF2B5EF4-FFF2-40B4-BE49-F238E27FC236}">
                  <a16:creationId xmlns:a16="http://schemas.microsoft.com/office/drawing/2014/main" id="{D721F68E-8C66-EB09-2B5E-946FF3DAED22}"/>
                </a:ext>
              </a:extLst>
            </p:cNvPr>
            <p:cNvSpPr>
              <a:spLocks noChangeShapeType="1"/>
            </p:cNvSpPr>
            <p:nvPr/>
          </p:nvSpPr>
          <p:spPr bwMode="auto">
            <a:xfrm>
              <a:off x="1888" y="1072"/>
              <a:ext cx="0" cy="1768"/>
            </a:xfrm>
            <a:prstGeom prst="line">
              <a:avLst/>
            </a:prstGeom>
            <a:noFill/>
            <a:ln w="12700">
              <a:solidFill>
                <a:srgbClr val="7A0989"/>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5404" name="Line 31">
              <a:extLst>
                <a:ext uri="{FF2B5EF4-FFF2-40B4-BE49-F238E27FC236}">
                  <a16:creationId xmlns:a16="http://schemas.microsoft.com/office/drawing/2014/main" id="{9D1D98CC-6885-0471-F0A6-57255F2BD5F8}"/>
                </a:ext>
              </a:extLst>
            </p:cNvPr>
            <p:cNvSpPr>
              <a:spLocks noChangeShapeType="1"/>
            </p:cNvSpPr>
            <p:nvPr/>
          </p:nvSpPr>
          <p:spPr bwMode="auto">
            <a:xfrm>
              <a:off x="2578" y="1072"/>
              <a:ext cx="0" cy="1768"/>
            </a:xfrm>
            <a:prstGeom prst="line">
              <a:avLst/>
            </a:prstGeom>
            <a:noFill/>
            <a:ln w="12700">
              <a:solidFill>
                <a:srgbClr val="7A0989"/>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5405" name="Line 32">
              <a:extLst>
                <a:ext uri="{FF2B5EF4-FFF2-40B4-BE49-F238E27FC236}">
                  <a16:creationId xmlns:a16="http://schemas.microsoft.com/office/drawing/2014/main" id="{B85406CF-D41E-35D6-C4C5-0817F5D09174}"/>
                </a:ext>
              </a:extLst>
            </p:cNvPr>
            <p:cNvSpPr>
              <a:spLocks noChangeShapeType="1"/>
            </p:cNvSpPr>
            <p:nvPr/>
          </p:nvSpPr>
          <p:spPr bwMode="auto">
            <a:xfrm>
              <a:off x="3262" y="1072"/>
              <a:ext cx="0" cy="1768"/>
            </a:xfrm>
            <a:prstGeom prst="line">
              <a:avLst/>
            </a:prstGeom>
            <a:noFill/>
            <a:ln w="12700">
              <a:solidFill>
                <a:srgbClr val="7A0989"/>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5406" name="Line 33">
              <a:extLst>
                <a:ext uri="{FF2B5EF4-FFF2-40B4-BE49-F238E27FC236}">
                  <a16:creationId xmlns:a16="http://schemas.microsoft.com/office/drawing/2014/main" id="{4155B128-1FBA-1A86-4044-65C6D5973070}"/>
                </a:ext>
              </a:extLst>
            </p:cNvPr>
            <p:cNvSpPr>
              <a:spLocks noChangeShapeType="1"/>
            </p:cNvSpPr>
            <p:nvPr/>
          </p:nvSpPr>
          <p:spPr bwMode="auto">
            <a:xfrm>
              <a:off x="3946" y="1072"/>
              <a:ext cx="0" cy="1768"/>
            </a:xfrm>
            <a:prstGeom prst="line">
              <a:avLst/>
            </a:prstGeom>
            <a:noFill/>
            <a:ln w="12700">
              <a:solidFill>
                <a:srgbClr val="7A0989"/>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5407" name="Line 34">
              <a:extLst>
                <a:ext uri="{FF2B5EF4-FFF2-40B4-BE49-F238E27FC236}">
                  <a16:creationId xmlns:a16="http://schemas.microsoft.com/office/drawing/2014/main" id="{B73D586A-5577-DB48-11BA-254D2DBAB2FE}"/>
                </a:ext>
              </a:extLst>
            </p:cNvPr>
            <p:cNvSpPr>
              <a:spLocks noChangeShapeType="1"/>
            </p:cNvSpPr>
            <p:nvPr/>
          </p:nvSpPr>
          <p:spPr bwMode="auto">
            <a:xfrm>
              <a:off x="4630" y="1072"/>
              <a:ext cx="0" cy="1768"/>
            </a:xfrm>
            <a:prstGeom prst="line">
              <a:avLst/>
            </a:prstGeom>
            <a:noFill/>
            <a:ln w="12700">
              <a:solidFill>
                <a:srgbClr val="7A0989"/>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15381" name="Group 35">
            <a:extLst>
              <a:ext uri="{FF2B5EF4-FFF2-40B4-BE49-F238E27FC236}">
                <a16:creationId xmlns:a16="http://schemas.microsoft.com/office/drawing/2014/main" id="{C110CA18-C394-621A-35CA-A420E6319F34}"/>
              </a:ext>
            </a:extLst>
          </p:cNvPr>
          <p:cNvGrpSpPr>
            <a:grpSpLocks/>
          </p:cNvGrpSpPr>
          <p:nvPr/>
        </p:nvGrpSpPr>
        <p:grpSpPr bwMode="auto">
          <a:xfrm>
            <a:off x="3587403" y="2856131"/>
            <a:ext cx="6442075" cy="201612"/>
            <a:chOff x="1380" y="1641"/>
            <a:chExt cx="4058" cy="127"/>
          </a:xfrm>
        </p:grpSpPr>
        <p:sp>
          <p:nvSpPr>
            <p:cNvPr id="15397" name="AutoShape 36">
              <a:extLst>
                <a:ext uri="{FF2B5EF4-FFF2-40B4-BE49-F238E27FC236}">
                  <a16:creationId xmlns:a16="http://schemas.microsoft.com/office/drawing/2014/main" id="{F38128E5-6D44-DDC8-BB9B-0B95E122908B}"/>
                </a:ext>
              </a:extLst>
            </p:cNvPr>
            <p:cNvSpPr>
              <a:spLocks noChangeArrowheads="1"/>
            </p:cNvSpPr>
            <p:nvPr/>
          </p:nvSpPr>
          <p:spPr bwMode="auto">
            <a:xfrm flipV="1">
              <a:off x="1380" y="1641"/>
              <a:ext cx="670" cy="127"/>
            </a:xfrm>
            <a:prstGeom prst="flowChartExtract">
              <a:avLst/>
            </a:prstGeom>
            <a:solidFill>
              <a:schemeClr val="accent1"/>
            </a:solidFill>
            <a:ln w="12700">
              <a:solidFill>
                <a:schemeClr val="accent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i="1" baseline="30000">
                  <a:solidFill>
                    <a:schemeClr val="tx1"/>
                  </a:solidFill>
                  <a:latin typeface="Arial" panose="020B0604020202020204" pitchFamily="34" charset="0"/>
                </a:defRPr>
              </a:lvl1pPr>
              <a:lvl2pPr marL="742950" indent="-285750">
                <a:defRPr sz="2400" i="1" baseline="30000">
                  <a:solidFill>
                    <a:schemeClr val="tx1"/>
                  </a:solidFill>
                  <a:latin typeface="Arial" panose="020B0604020202020204" pitchFamily="34" charset="0"/>
                </a:defRPr>
              </a:lvl2pPr>
              <a:lvl3pPr marL="1143000" indent="-228600">
                <a:defRPr sz="2400" i="1" baseline="30000">
                  <a:solidFill>
                    <a:schemeClr val="tx1"/>
                  </a:solidFill>
                  <a:latin typeface="Arial" panose="020B0604020202020204" pitchFamily="34" charset="0"/>
                </a:defRPr>
              </a:lvl3pPr>
              <a:lvl4pPr marL="1600200" indent="-228600">
                <a:defRPr sz="2400" i="1" baseline="30000">
                  <a:solidFill>
                    <a:schemeClr val="tx1"/>
                  </a:solidFill>
                  <a:latin typeface="Arial" panose="020B0604020202020204" pitchFamily="34" charset="0"/>
                </a:defRPr>
              </a:lvl4pPr>
              <a:lvl5pPr marL="2057400" indent="-228600">
                <a:defRPr sz="2400" i="1" baseline="30000">
                  <a:solidFill>
                    <a:schemeClr val="tx1"/>
                  </a:solidFill>
                  <a:latin typeface="Arial" panose="020B0604020202020204" pitchFamily="34" charset="0"/>
                </a:defRPr>
              </a:lvl5pPr>
              <a:lvl6pPr marL="25146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6pPr>
              <a:lvl7pPr marL="29718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7pPr>
              <a:lvl8pPr marL="34290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8pPr>
              <a:lvl9pPr marL="38862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9pPr>
            </a:lstStyle>
            <a:p>
              <a:endParaRPr lang="en-US" altLang="en-US"/>
            </a:p>
          </p:txBody>
        </p:sp>
        <p:sp>
          <p:nvSpPr>
            <p:cNvPr id="15398" name="AutoShape 37">
              <a:extLst>
                <a:ext uri="{FF2B5EF4-FFF2-40B4-BE49-F238E27FC236}">
                  <a16:creationId xmlns:a16="http://schemas.microsoft.com/office/drawing/2014/main" id="{AF46CF4E-EA8D-64D2-7167-78849372B35A}"/>
                </a:ext>
              </a:extLst>
            </p:cNvPr>
            <p:cNvSpPr>
              <a:spLocks noChangeArrowheads="1"/>
            </p:cNvSpPr>
            <p:nvPr/>
          </p:nvSpPr>
          <p:spPr bwMode="auto">
            <a:xfrm flipV="1">
              <a:off x="2026" y="1641"/>
              <a:ext cx="690" cy="127"/>
            </a:xfrm>
            <a:prstGeom prst="flowChartExtract">
              <a:avLst/>
            </a:prstGeom>
            <a:solidFill>
              <a:schemeClr val="accent1"/>
            </a:solidFill>
            <a:ln w="12700">
              <a:solidFill>
                <a:schemeClr val="accent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i="1" baseline="30000">
                  <a:solidFill>
                    <a:schemeClr val="tx1"/>
                  </a:solidFill>
                  <a:latin typeface="Arial" panose="020B0604020202020204" pitchFamily="34" charset="0"/>
                </a:defRPr>
              </a:lvl1pPr>
              <a:lvl2pPr marL="742950" indent="-285750">
                <a:defRPr sz="2400" i="1" baseline="30000">
                  <a:solidFill>
                    <a:schemeClr val="tx1"/>
                  </a:solidFill>
                  <a:latin typeface="Arial" panose="020B0604020202020204" pitchFamily="34" charset="0"/>
                </a:defRPr>
              </a:lvl2pPr>
              <a:lvl3pPr marL="1143000" indent="-228600">
                <a:defRPr sz="2400" i="1" baseline="30000">
                  <a:solidFill>
                    <a:schemeClr val="tx1"/>
                  </a:solidFill>
                  <a:latin typeface="Arial" panose="020B0604020202020204" pitchFamily="34" charset="0"/>
                </a:defRPr>
              </a:lvl3pPr>
              <a:lvl4pPr marL="1600200" indent="-228600">
                <a:defRPr sz="2400" i="1" baseline="30000">
                  <a:solidFill>
                    <a:schemeClr val="tx1"/>
                  </a:solidFill>
                  <a:latin typeface="Arial" panose="020B0604020202020204" pitchFamily="34" charset="0"/>
                </a:defRPr>
              </a:lvl4pPr>
              <a:lvl5pPr marL="2057400" indent="-228600">
                <a:defRPr sz="2400" i="1" baseline="30000">
                  <a:solidFill>
                    <a:schemeClr val="tx1"/>
                  </a:solidFill>
                  <a:latin typeface="Arial" panose="020B0604020202020204" pitchFamily="34" charset="0"/>
                </a:defRPr>
              </a:lvl5pPr>
              <a:lvl6pPr marL="25146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6pPr>
              <a:lvl7pPr marL="29718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7pPr>
              <a:lvl8pPr marL="34290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8pPr>
              <a:lvl9pPr marL="38862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9pPr>
            </a:lstStyle>
            <a:p>
              <a:endParaRPr lang="en-US" altLang="en-US"/>
            </a:p>
          </p:txBody>
        </p:sp>
        <p:sp>
          <p:nvSpPr>
            <p:cNvPr id="15399" name="AutoShape 38">
              <a:extLst>
                <a:ext uri="{FF2B5EF4-FFF2-40B4-BE49-F238E27FC236}">
                  <a16:creationId xmlns:a16="http://schemas.microsoft.com/office/drawing/2014/main" id="{5600D1E3-9834-C59D-4212-D9BADE20E817}"/>
                </a:ext>
              </a:extLst>
            </p:cNvPr>
            <p:cNvSpPr>
              <a:spLocks noChangeArrowheads="1"/>
            </p:cNvSpPr>
            <p:nvPr/>
          </p:nvSpPr>
          <p:spPr bwMode="auto">
            <a:xfrm flipV="1">
              <a:off x="2716" y="1641"/>
              <a:ext cx="690" cy="127"/>
            </a:xfrm>
            <a:prstGeom prst="flowChartExtract">
              <a:avLst/>
            </a:prstGeom>
            <a:solidFill>
              <a:schemeClr val="accent1"/>
            </a:solidFill>
            <a:ln w="12700">
              <a:solidFill>
                <a:schemeClr val="accent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i="1" baseline="30000">
                  <a:solidFill>
                    <a:schemeClr val="tx1"/>
                  </a:solidFill>
                  <a:latin typeface="Arial" panose="020B0604020202020204" pitchFamily="34" charset="0"/>
                </a:defRPr>
              </a:lvl1pPr>
              <a:lvl2pPr marL="742950" indent="-285750">
                <a:defRPr sz="2400" i="1" baseline="30000">
                  <a:solidFill>
                    <a:schemeClr val="tx1"/>
                  </a:solidFill>
                  <a:latin typeface="Arial" panose="020B0604020202020204" pitchFamily="34" charset="0"/>
                </a:defRPr>
              </a:lvl2pPr>
              <a:lvl3pPr marL="1143000" indent="-228600">
                <a:defRPr sz="2400" i="1" baseline="30000">
                  <a:solidFill>
                    <a:schemeClr val="tx1"/>
                  </a:solidFill>
                  <a:latin typeface="Arial" panose="020B0604020202020204" pitchFamily="34" charset="0"/>
                </a:defRPr>
              </a:lvl3pPr>
              <a:lvl4pPr marL="1600200" indent="-228600">
                <a:defRPr sz="2400" i="1" baseline="30000">
                  <a:solidFill>
                    <a:schemeClr val="tx1"/>
                  </a:solidFill>
                  <a:latin typeface="Arial" panose="020B0604020202020204" pitchFamily="34" charset="0"/>
                </a:defRPr>
              </a:lvl4pPr>
              <a:lvl5pPr marL="2057400" indent="-228600">
                <a:defRPr sz="2400" i="1" baseline="30000">
                  <a:solidFill>
                    <a:schemeClr val="tx1"/>
                  </a:solidFill>
                  <a:latin typeface="Arial" panose="020B0604020202020204" pitchFamily="34" charset="0"/>
                </a:defRPr>
              </a:lvl5pPr>
              <a:lvl6pPr marL="25146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6pPr>
              <a:lvl7pPr marL="29718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7pPr>
              <a:lvl8pPr marL="34290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8pPr>
              <a:lvl9pPr marL="38862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9pPr>
            </a:lstStyle>
            <a:p>
              <a:endParaRPr lang="en-US" altLang="en-US"/>
            </a:p>
          </p:txBody>
        </p:sp>
        <p:sp>
          <p:nvSpPr>
            <p:cNvPr id="15400" name="AutoShape 39">
              <a:extLst>
                <a:ext uri="{FF2B5EF4-FFF2-40B4-BE49-F238E27FC236}">
                  <a16:creationId xmlns:a16="http://schemas.microsoft.com/office/drawing/2014/main" id="{8E49F448-60B1-67E6-1D83-C57E8A0FB9DF}"/>
                </a:ext>
              </a:extLst>
            </p:cNvPr>
            <p:cNvSpPr>
              <a:spLocks noChangeArrowheads="1"/>
            </p:cNvSpPr>
            <p:nvPr/>
          </p:nvSpPr>
          <p:spPr bwMode="auto">
            <a:xfrm flipV="1">
              <a:off x="3406" y="1641"/>
              <a:ext cx="690" cy="127"/>
            </a:xfrm>
            <a:prstGeom prst="flowChartExtract">
              <a:avLst/>
            </a:prstGeom>
            <a:solidFill>
              <a:schemeClr val="accent1"/>
            </a:solidFill>
            <a:ln w="12700">
              <a:solidFill>
                <a:schemeClr val="accent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i="1" baseline="30000">
                  <a:solidFill>
                    <a:schemeClr val="tx1"/>
                  </a:solidFill>
                  <a:latin typeface="Arial" panose="020B0604020202020204" pitchFamily="34" charset="0"/>
                </a:defRPr>
              </a:lvl1pPr>
              <a:lvl2pPr marL="742950" indent="-285750">
                <a:defRPr sz="2400" i="1" baseline="30000">
                  <a:solidFill>
                    <a:schemeClr val="tx1"/>
                  </a:solidFill>
                  <a:latin typeface="Arial" panose="020B0604020202020204" pitchFamily="34" charset="0"/>
                </a:defRPr>
              </a:lvl2pPr>
              <a:lvl3pPr marL="1143000" indent="-228600">
                <a:defRPr sz="2400" i="1" baseline="30000">
                  <a:solidFill>
                    <a:schemeClr val="tx1"/>
                  </a:solidFill>
                  <a:latin typeface="Arial" panose="020B0604020202020204" pitchFamily="34" charset="0"/>
                </a:defRPr>
              </a:lvl3pPr>
              <a:lvl4pPr marL="1600200" indent="-228600">
                <a:defRPr sz="2400" i="1" baseline="30000">
                  <a:solidFill>
                    <a:schemeClr val="tx1"/>
                  </a:solidFill>
                  <a:latin typeface="Arial" panose="020B0604020202020204" pitchFamily="34" charset="0"/>
                </a:defRPr>
              </a:lvl4pPr>
              <a:lvl5pPr marL="2057400" indent="-228600">
                <a:defRPr sz="2400" i="1" baseline="30000">
                  <a:solidFill>
                    <a:schemeClr val="tx1"/>
                  </a:solidFill>
                  <a:latin typeface="Arial" panose="020B0604020202020204" pitchFamily="34" charset="0"/>
                </a:defRPr>
              </a:lvl5pPr>
              <a:lvl6pPr marL="25146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6pPr>
              <a:lvl7pPr marL="29718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7pPr>
              <a:lvl8pPr marL="34290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8pPr>
              <a:lvl9pPr marL="38862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9pPr>
            </a:lstStyle>
            <a:p>
              <a:endParaRPr lang="en-US" altLang="en-US"/>
            </a:p>
          </p:txBody>
        </p:sp>
        <p:sp>
          <p:nvSpPr>
            <p:cNvPr id="15401" name="AutoShape 40">
              <a:extLst>
                <a:ext uri="{FF2B5EF4-FFF2-40B4-BE49-F238E27FC236}">
                  <a16:creationId xmlns:a16="http://schemas.microsoft.com/office/drawing/2014/main" id="{A49C3411-E08E-521C-38B9-C11EBB6E53FB}"/>
                </a:ext>
              </a:extLst>
            </p:cNvPr>
            <p:cNvSpPr>
              <a:spLocks noChangeArrowheads="1"/>
            </p:cNvSpPr>
            <p:nvPr/>
          </p:nvSpPr>
          <p:spPr bwMode="auto">
            <a:xfrm flipV="1">
              <a:off x="4112" y="1641"/>
              <a:ext cx="690" cy="127"/>
            </a:xfrm>
            <a:prstGeom prst="flowChartExtract">
              <a:avLst/>
            </a:prstGeom>
            <a:solidFill>
              <a:schemeClr val="accent1"/>
            </a:solidFill>
            <a:ln w="12700">
              <a:solidFill>
                <a:schemeClr val="accent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i="1" baseline="30000">
                  <a:solidFill>
                    <a:schemeClr val="tx1"/>
                  </a:solidFill>
                  <a:latin typeface="Arial" panose="020B0604020202020204" pitchFamily="34" charset="0"/>
                </a:defRPr>
              </a:lvl1pPr>
              <a:lvl2pPr marL="742950" indent="-285750">
                <a:defRPr sz="2400" i="1" baseline="30000">
                  <a:solidFill>
                    <a:schemeClr val="tx1"/>
                  </a:solidFill>
                  <a:latin typeface="Arial" panose="020B0604020202020204" pitchFamily="34" charset="0"/>
                </a:defRPr>
              </a:lvl2pPr>
              <a:lvl3pPr marL="1143000" indent="-228600">
                <a:defRPr sz="2400" i="1" baseline="30000">
                  <a:solidFill>
                    <a:schemeClr val="tx1"/>
                  </a:solidFill>
                  <a:latin typeface="Arial" panose="020B0604020202020204" pitchFamily="34" charset="0"/>
                </a:defRPr>
              </a:lvl3pPr>
              <a:lvl4pPr marL="1600200" indent="-228600">
                <a:defRPr sz="2400" i="1" baseline="30000">
                  <a:solidFill>
                    <a:schemeClr val="tx1"/>
                  </a:solidFill>
                  <a:latin typeface="Arial" panose="020B0604020202020204" pitchFamily="34" charset="0"/>
                </a:defRPr>
              </a:lvl4pPr>
              <a:lvl5pPr marL="2057400" indent="-228600">
                <a:defRPr sz="2400" i="1" baseline="30000">
                  <a:solidFill>
                    <a:schemeClr val="tx1"/>
                  </a:solidFill>
                  <a:latin typeface="Arial" panose="020B0604020202020204" pitchFamily="34" charset="0"/>
                </a:defRPr>
              </a:lvl5pPr>
              <a:lvl6pPr marL="25146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6pPr>
              <a:lvl7pPr marL="29718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7pPr>
              <a:lvl8pPr marL="34290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8pPr>
              <a:lvl9pPr marL="38862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9pPr>
            </a:lstStyle>
            <a:p>
              <a:endParaRPr lang="en-US" altLang="en-US"/>
            </a:p>
          </p:txBody>
        </p:sp>
        <p:sp>
          <p:nvSpPr>
            <p:cNvPr id="15402" name="AutoShape 41">
              <a:extLst>
                <a:ext uri="{FF2B5EF4-FFF2-40B4-BE49-F238E27FC236}">
                  <a16:creationId xmlns:a16="http://schemas.microsoft.com/office/drawing/2014/main" id="{AA324BC9-0387-9A28-BAEA-BCD1048AD5E8}"/>
                </a:ext>
              </a:extLst>
            </p:cNvPr>
            <p:cNvSpPr>
              <a:spLocks noChangeArrowheads="1"/>
            </p:cNvSpPr>
            <p:nvPr/>
          </p:nvSpPr>
          <p:spPr bwMode="auto">
            <a:xfrm flipV="1">
              <a:off x="4780" y="1641"/>
              <a:ext cx="658" cy="127"/>
            </a:xfrm>
            <a:prstGeom prst="flowChartExtract">
              <a:avLst/>
            </a:prstGeom>
            <a:solidFill>
              <a:schemeClr val="accent1"/>
            </a:solidFill>
            <a:ln w="12700">
              <a:solidFill>
                <a:schemeClr val="accent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i="1" baseline="30000">
                  <a:solidFill>
                    <a:schemeClr val="tx1"/>
                  </a:solidFill>
                  <a:latin typeface="Arial" panose="020B0604020202020204" pitchFamily="34" charset="0"/>
                </a:defRPr>
              </a:lvl1pPr>
              <a:lvl2pPr marL="742950" indent="-285750">
                <a:defRPr sz="2400" i="1" baseline="30000">
                  <a:solidFill>
                    <a:schemeClr val="tx1"/>
                  </a:solidFill>
                  <a:latin typeface="Arial" panose="020B0604020202020204" pitchFamily="34" charset="0"/>
                </a:defRPr>
              </a:lvl2pPr>
              <a:lvl3pPr marL="1143000" indent="-228600">
                <a:defRPr sz="2400" i="1" baseline="30000">
                  <a:solidFill>
                    <a:schemeClr val="tx1"/>
                  </a:solidFill>
                  <a:latin typeface="Arial" panose="020B0604020202020204" pitchFamily="34" charset="0"/>
                </a:defRPr>
              </a:lvl3pPr>
              <a:lvl4pPr marL="1600200" indent="-228600">
                <a:defRPr sz="2400" i="1" baseline="30000">
                  <a:solidFill>
                    <a:schemeClr val="tx1"/>
                  </a:solidFill>
                  <a:latin typeface="Arial" panose="020B0604020202020204" pitchFamily="34" charset="0"/>
                </a:defRPr>
              </a:lvl4pPr>
              <a:lvl5pPr marL="2057400" indent="-228600">
                <a:defRPr sz="2400" i="1" baseline="30000">
                  <a:solidFill>
                    <a:schemeClr val="tx1"/>
                  </a:solidFill>
                  <a:latin typeface="Arial" panose="020B0604020202020204" pitchFamily="34" charset="0"/>
                </a:defRPr>
              </a:lvl5pPr>
              <a:lvl6pPr marL="25146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6pPr>
              <a:lvl7pPr marL="29718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7pPr>
              <a:lvl8pPr marL="34290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8pPr>
              <a:lvl9pPr marL="38862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9pPr>
            </a:lstStyle>
            <a:p>
              <a:endParaRPr lang="en-US" altLang="en-US"/>
            </a:p>
          </p:txBody>
        </p:sp>
      </p:grpSp>
      <p:sp>
        <p:nvSpPr>
          <p:cNvPr id="15382" name="Text Box 42">
            <a:extLst>
              <a:ext uri="{FF2B5EF4-FFF2-40B4-BE49-F238E27FC236}">
                <a16:creationId xmlns:a16="http://schemas.microsoft.com/office/drawing/2014/main" id="{A2F03F08-4343-CA05-DDAE-5B2B0424AAC3}"/>
              </a:ext>
            </a:extLst>
          </p:cNvPr>
          <p:cNvSpPr txBox="1">
            <a:spLocks noChangeArrowheads="1"/>
          </p:cNvSpPr>
          <p:nvPr/>
        </p:nvSpPr>
        <p:spPr bwMode="auto">
          <a:xfrm>
            <a:off x="5721002" y="2295743"/>
            <a:ext cx="1079500" cy="552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i="1" baseline="30000">
                <a:solidFill>
                  <a:schemeClr val="tx1"/>
                </a:solidFill>
                <a:latin typeface="Arial" panose="020B0604020202020204" pitchFamily="34" charset="0"/>
              </a:defRPr>
            </a:lvl1pPr>
            <a:lvl2pPr marL="742950" indent="-285750">
              <a:defRPr sz="2400" i="1" baseline="30000">
                <a:solidFill>
                  <a:schemeClr val="tx1"/>
                </a:solidFill>
                <a:latin typeface="Arial" panose="020B0604020202020204" pitchFamily="34" charset="0"/>
              </a:defRPr>
            </a:lvl2pPr>
            <a:lvl3pPr marL="1143000" indent="-228600">
              <a:defRPr sz="2400" i="1" baseline="30000">
                <a:solidFill>
                  <a:schemeClr val="tx1"/>
                </a:solidFill>
                <a:latin typeface="Arial" panose="020B0604020202020204" pitchFamily="34" charset="0"/>
              </a:defRPr>
            </a:lvl3pPr>
            <a:lvl4pPr marL="1600200" indent="-228600">
              <a:defRPr sz="2400" i="1" baseline="30000">
                <a:solidFill>
                  <a:schemeClr val="tx1"/>
                </a:solidFill>
                <a:latin typeface="Arial" panose="020B0604020202020204" pitchFamily="34" charset="0"/>
              </a:defRPr>
            </a:lvl4pPr>
            <a:lvl5pPr marL="2057400" indent="-228600">
              <a:defRPr sz="2400" i="1" baseline="30000">
                <a:solidFill>
                  <a:schemeClr val="tx1"/>
                </a:solidFill>
                <a:latin typeface="Arial" panose="020B0604020202020204" pitchFamily="34" charset="0"/>
              </a:defRPr>
            </a:lvl5pPr>
            <a:lvl6pPr marL="25146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6pPr>
            <a:lvl7pPr marL="29718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7pPr>
            <a:lvl8pPr marL="34290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8pPr>
            <a:lvl9pPr marL="38862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9pPr>
          </a:lstStyle>
          <a:p>
            <a:r>
              <a:rPr lang="en-US" altLang="en-US" sz="600" baseline="0"/>
              <a:t>Ability to develop and implement marketing plan targeted towards PowerWorks target segments</a:t>
            </a:r>
            <a:endParaRPr lang="en-US" altLang="en-US" sz="600"/>
          </a:p>
        </p:txBody>
      </p:sp>
      <p:sp>
        <p:nvSpPr>
          <p:cNvPr id="15383" name="Text Box 43">
            <a:extLst>
              <a:ext uri="{FF2B5EF4-FFF2-40B4-BE49-F238E27FC236}">
                <a16:creationId xmlns:a16="http://schemas.microsoft.com/office/drawing/2014/main" id="{DB37F373-3093-7E35-D735-03B6D2FF8E7C}"/>
              </a:ext>
            </a:extLst>
          </p:cNvPr>
          <p:cNvSpPr txBox="1">
            <a:spLocks noChangeArrowheads="1"/>
          </p:cNvSpPr>
          <p:nvPr/>
        </p:nvSpPr>
        <p:spPr bwMode="auto">
          <a:xfrm>
            <a:off x="5721002" y="4549994"/>
            <a:ext cx="1079500"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i="1" baseline="30000">
                <a:solidFill>
                  <a:schemeClr val="tx1"/>
                </a:solidFill>
                <a:latin typeface="Arial" panose="020B0604020202020204" pitchFamily="34" charset="0"/>
              </a:defRPr>
            </a:lvl1pPr>
            <a:lvl2pPr marL="742950" indent="-285750">
              <a:defRPr sz="2400" i="1" baseline="30000">
                <a:solidFill>
                  <a:schemeClr val="tx1"/>
                </a:solidFill>
                <a:latin typeface="Arial" panose="020B0604020202020204" pitchFamily="34" charset="0"/>
              </a:defRPr>
            </a:lvl2pPr>
            <a:lvl3pPr marL="1143000" indent="-228600">
              <a:defRPr sz="2400" i="1" baseline="30000">
                <a:solidFill>
                  <a:schemeClr val="tx1"/>
                </a:solidFill>
                <a:latin typeface="Arial" panose="020B0604020202020204" pitchFamily="34" charset="0"/>
              </a:defRPr>
            </a:lvl3pPr>
            <a:lvl4pPr marL="1600200" indent="-228600">
              <a:defRPr sz="2400" i="1" baseline="30000">
                <a:solidFill>
                  <a:schemeClr val="tx1"/>
                </a:solidFill>
                <a:latin typeface="Arial" panose="020B0604020202020204" pitchFamily="34" charset="0"/>
              </a:defRPr>
            </a:lvl4pPr>
            <a:lvl5pPr marL="2057400" indent="-228600">
              <a:defRPr sz="2400" i="1" baseline="30000">
                <a:solidFill>
                  <a:schemeClr val="tx1"/>
                </a:solidFill>
                <a:latin typeface="Arial" panose="020B0604020202020204" pitchFamily="34" charset="0"/>
              </a:defRPr>
            </a:lvl5pPr>
            <a:lvl6pPr marL="25146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6pPr>
            <a:lvl7pPr marL="29718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7pPr>
            <a:lvl8pPr marL="34290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8pPr>
            <a:lvl9pPr marL="38862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9pPr>
          </a:lstStyle>
          <a:p>
            <a:r>
              <a:rPr lang="en-US" altLang="en-US" sz="600" baseline="0"/>
              <a:t>Marketing KPI’s link with marketing staff’s performance evaluation systems</a:t>
            </a:r>
            <a:endParaRPr lang="en-US" altLang="en-US" sz="600"/>
          </a:p>
        </p:txBody>
      </p:sp>
      <p:sp>
        <p:nvSpPr>
          <p:cNvPr id="15384" name="Text Box 44">
            <a:extLst>
              <a:ext uri="{FF2B5EF4-FFF2-40B4-BE49-F238E27FC236}">
                <a16:creationId xmlns:a16="http://schemas.microsoft.com/office/drawing/2014/main" id="{7BD9BCEB-2ADC-73C9-BCDE-76CDF17C26CF}"/>
              </a:ext>
            </a:extLst>
          </p:cNvPr>
          <p:cNvSpPr txBox="1">
            <a:spLocks noChangeArrowheads="1"/>
          </p:cNvSpPr>
          <p:nvPr/>
        </p:nvSpPr>
        <p:spPr bwMode="auto">
          <a:xfrm>
            <a:off x="5721002" y="3838793"/>
            <a:ext cx="1079500" cy="552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i="1" baseline="30000">
                <a:solidFill>
                  <a:schemeClr val="tx1"/>
                </a:solidFill>
                <a:latin typeface="Arial" panose="020B0604020202020204" pitchFamily="34" charset="0"/>
              </a:defRPr>
            </a:lvl1pPr>
            <a:lvl2pPr marL="742950" indent="-285750">
              <a:defRPr sz="2400" i="1" baseline="30000">
                <a:solidFill>
                  <a:schemeClr val="tx1"/>
                </a:solidFill>
                <a:latin typeface="Arial" panose="020B0604020202020204" pitchFamily="34" charset="0"/>
              </a:defRPr>
            </a:lvl2pPr>
            <a:lvl3pPr marL="1143000" indent="-228600">
              <a:defRPr sz="2400" i="1" baseline="30000">
                <a:solidFill>
                  <a:schemeClr val="tx1"/>
                </a:solidFill>
                <a:latin typeface="Arial" panose="020B0604020202020204" pitchFamily="34" charset="0"/>
              </a:defRPr>
            </a:lvl3pPr>
            <a:lvl4pPr marL="1600200" indent="-228600">
              <a:defRPr sz="2400" i="1" baseline="30000">
                <a:solidFill>
                  <a:schemeClr val="tx1"/>
                </a:solidFill>
                <a:latin typeface="Arial" panose="020B0604020202020204" pitchFamily="34" charset="0"/>
              </a:defRPr>
            </a:lvl4pPr>
            <a:lvl5pPr marL="2057400" indent="-228600">
              <a:defRPr sz="2400" i="1" baseline="30000">
                <a:solidFill>
                  <a:schemeClr val="tx1"/>
                </a:solidFill>
                <a:latin typeface="Arial" panose="020B0604020202020204" pitchFamily="34" charset="0"/>
              </a:defRPr>
            </a:lvl5pPr>
            <a:lvl6pPr marL="25146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6pPr>
            <a:lvl7pPr marL="29718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7pPr>
            <a:lvl8pPr marL="34290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8pPr>
            <a:lvl9pPr marL="38862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9pPr>
          </a:lstStyle>
          <a:p>
            <a:r>
              <a:rPr lang="en-US" altLang="en-US" sz="600" baseline="0"/>
              <a:t>Measurement systems to access share volume, actual pricing, and marketing spending vs. the competition</a:t>
            </a:r>
            <a:endParaRPr lang="en-US" altLang="en-US" sz="600"/>
          </a:p>
        </p:txBody>
      </p:sp>
      <p:sp>
        <p:nvSpPr>
          <p:cNvPr id="15385" name="Text Box 45">
            <a:extLst>
              <a:ext uri="{FF2B5EF4-FFF2-40B4-BE49-F238E27FC236}">
                <a16:creationId xmlns:a16="http://schemas.microsoft.com/office/drawing/2014/main" id="{8A200FE8-CB9D-FF09-D9A7-5D33C142D116}"/>
              </a:ext>
            </a:extLst>
          </p:cNvPr>
          <p:cNvSpPr txBox="1">
            <a:spLocks noChangeArrowheads="1"/>
          </p:cNvSpPr>
          <p:nvPr/>
        </p:nvSpPr>
        <p:spPr bwMode="auto">
          <a:xfrm>
            <a:off x="5721002" y="3133944"/>
            <a:ext cx="1079500"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i="1" baseline="30000">
                <a:solidFill>
                  <a:schemeClr val="tx1"/>
                </a:solidFill>
                <a:latin typeface="Arial" panose="020B0604020202020204" pitchFamily="34" charset="0"/>
              </a:defRPr>
            </a:lvl1pPr>
            <a:lvl2pPr marL="742950" indent="-285750">
              <a:defRPr sz="2400" i="1" baseline="30000">
                <a:solidFill>
                  <a:schemeClr val="tx1"/>
                </a:solidFill>
                <a:latin typeface="Arial" panose="020B0604020202020204" pitchFamily="34" charset="0"/>
              </a:defRPr>
            </a:lvl2pPr>
            <a:lvl3pPr marL="1143000" indent="-228600">
              <a:defRPr sz="2400" i="1" baseline="30000">
                <a:solidFill>
                  <a:schemeClr val="tx1"/>
                </a:solidFill>
                <a:latin typeface="Arial" panose="020B0604020202020204" pitchFamily="34" charset="0"/>
              </a:defRPr>
            </a:lvl3pPr>
            <a:lvl4pPr marL="1600200" indent="-228600">
              <a:defRPr sz="2400" i="1" baseline="30000">
                <a:solidFill>
                  <a:schemeClr val="tx1"/>
                </a:solidFill>
                <a:latin typeface="Arial" panose="020B0604020202020204" pitchFamily="34" charset="0"/>
              </a:defRPr>
            </a:lvl4pPr>
            <a:lvl5pPr marL="2057400" indent="-228600">
              <a:defRPr sz="2400" i="1" baseline="30000">
                <a:solidFill>
                  <a:schemeClr val="tx1"/>
                </a:solidFill>
                <a:latin typeface="Arial" panose="020B0604020202020204" pitchFamily="34" charset="0"/>
              </a:defRPr>
            </a:lvl5pPr>
            <a:lvl6pPr marL="25146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6pPr>
            <a:lvl7pPr marL="29718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7pPr>
            <a:lvl8pPr marL="34290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8pPr>
            <a:lvl9pPr marL="38862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9pPr>
          </a:lstStyle>
          <a:p>
            <a:r>
              <a:rPr lang="en-US" altLang="en-US" sz="600" baseline="0"/>
              <a:t>Specific marketing processes to ensure marketing plan is delivered</a:t>
            </a:r>
            <a:endParaRPr lang="en-US" altLang="en-US" sz="600"/>
          </a:p>
        </p:txBody>
      </p:sp>
      <p:sp>
        <p:nvSpPr>
          <p:cNvPr id="15386" name="Text Box 46">
            <a:extLst>
              <a:ext uri="{FF2B5EF4-FFF2-40B4-BE49-F238E27FC236}">
                <a16:creationId xmlns:a16="http://schemas.microsoft.com/office/drawing/2014/main" id="{23BD4101-A29E-1635-6FC5-4CC51A0821C5}"/>
              </a:ext>
            </a:extLst>
          </p:cNvPr>
          <p:cNvSpPr txBox="1">
            <a:spLocks noChangeArrowheads="1"/>
          </p:cNvSpPr>
          <p:nvPr/>
        </p:nvSpPr>
        <p:spPr bwMode="auto">
          <a:xfrm>
            <a:off x="5721002" y="5267544"/>
            <a:ext cx="1079500"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i="1" baseline="30000">
                <a:solidFill>
                  <a:schemeClr val="tx1"/>
                </a:solidFill>
                <a:latin typeface="Arial" panose="020B0604020202020204" pitchFamily="34" charset="0"/>
              </a:defRPr>
            </a:lvl1pPr>
            <a:lvl2pPr marL="742950" indent="-285750">
              <a:defRPr sz="2400" i="1" baseline="30000">
                <a:solidFill>
                  <a:schemeClr val="tx1"/>
                </a:solidFill>
                <a:latin typeface="Arial" panose="020B0604020202020204" pitchFamily="34" charset="0"/>
              </a:defRPr>
            </a:lvl2pPr>
            <a:lvl3pPr marL="1143000" indent="-228600">
              <a:defRPr sz="2400" i="1" baseline="30000">
                <a:solidFill>
                  <a:schemeClr val="tx1"/>
                </a:solidFill>
                <a:latin typeface="Arial" panose="020B0604020202020204" pitchFamily="34" charset="0"/>
              </a:defRPr>
            </a:lvl3pPr>
            <a:lvl4pPr marL="1600200" indent="-228600">
              <a:defRPr sz="2400" i="1" baseline="30000">
                <a:solidFill>
                  <a:schemeClr val="tx1"/>
                </a:solidFill>
                <a:latin typeface="Arial" panose="020B0604020202020204" pitchFamily="34" charset="0"/>
              </a:defRPr>
            </a:lvl4pPr>
            <a:lvl5pPr marL="2057400" indent="-228600">
              <a:defRPr sz="2400" i="1" baseline="30000">
                <a:solidFill>
                  <a:schemeClr val="tx1"/>
                </a:solidFill>
                <a:latin typeface="Arial" panose="020B0604020202020204" pitchFamily="34" charset="0"/>
              </a:defRPr>
            </a:lvl5pPr>
            <a:lvl6pPr marL="25146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6pPr>
            <a:lvl7pPr marL="29718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7pPr>
            <a:lvl8pPr marL="34290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8pPr>
            <a:lvl9pPr marL="38862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9pPr>
          </a:lstStyle>
          <a:p>
            <a:r>
              <a:rPr lang="en-US" altLang="en-US" sz="600" baseline="0"/>
              <a:t>Define reporting relationship and size of group responsible for PowerWorks marketing</a:t>
            </a:r>
            <a:endParaRPr lang="en-US" altLang="en-US" sz="600"/>
          </a:p>
        </p:txBody>
      </p:sp>
      <p:sp>
        <p:nvSpPr>
          <p:cNvPr id="15387" name="Text Box 47">
            <a:extLst>
              <a:ext uri="{FF2B5EF4-FFF2-40B4-BE49-F238E27FC236}">
                <a16:creationId xmlns:a16="http://schemas.microsoft.com/office/drawing/2014/main" id="{F912CFE0-6912-973D-9567-52EFE80F0145}"/>
              </a:ext>
            </a:extLst>
          </p:cNvPr>
          <p:cNvSpPr txBox="1">
            <a:spLocks noChangeArrowheads="1"/>
          </p:cNvSpPr>
          <p:nvPr/>
        </p:nvSpPr>
        <p:spPr bwMode="auto">
          <a:xfrm>
            <a:off x="5721002" y="5953343"/>
            <a:ext cx="1174750" cy="552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i="1" baseline="30000">
                <a:solidFill>
                  <a:schemeClr val="tx1"/>
                </a:solidFill>
                <a:latin typeface="Arial" panose="020B0604020202020204" pitchFamily="34" charset="0"/>
              </a:defRPr>
            </a:lvl1pPr>
            <a:lvl2pPr marL="742950" indent="-285750">
              <a:defRPr sz="2400" i="1" baseline="30000">
                <a:solidFill>
                  <a:schemeClr val="tx1"/>
                </a:solidFill>
                <a:latin typeface="Arial" panose="020B0604020202020204" pitchFamily="34" charset="0"/>
              </a:defRPr>
            </a:lvl2pPr>
            <a:lvl3pPr marL="1143000" indent="-228600">
              <a:defRPr sz="2400" i="1" baseline="30000">
                <a:solidFill>
                  <a:schemeClr val="tx1"/>
                </a:solidFill>
                <a:latin typeface="Arial" panose="020B0604020202020204" pitchFamily="34" charset="0"/>
              </a:defRPr>
            </a:lvl3pPr>
            <a:lvl4pPr marL="1600200" indent="-228600">
              <a:defRPr sz="2400" i="1" baseline="30000">
                <a:solidFill>
                  <a:schemeClr val="tx1"/>
                </a:solidFill>
                <a:latin typeface="Arial" panose="020B0604020202020204" pitchFamily="34" charset="0"/>
              </a:defRPr>
            </a:lvl4pPr>
            <a:lvl5pPr marL="2057400" indent="-228600">
              <a:defRPr sz="2400" i="1" baseline="30000">
                <a:solidFill>
                  <a:schemeClr val="tx1"/>
                </a:solidFill>
                <a:latin typeface="Arial" panose="020B0604020202020204" pitchFamily="34" charset="0"/>
              </a:defRPr>
            </a:lvl5pPr>
            <a:lvl6pPr marL="25146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6pPr>
            <a:lvl7pPr marL="29718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7pPr>
            <a:lvl8pPr marL="34290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8pPr>
            <a:lvl9pPr marL="38862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9pPr>
          </a:lstStyle>
          <a:p>
            <a:r>
              <a:rPr lang="en-US" altLang="en-US" sz="600" baseline="0"/>
              <a:t>Hire marketing people with knowledge/experience of PowerWorks’ target industries and customer segments</a:t>
            </a:r>
            <a:endParaRPr lang="en-US" altLang="en-US" sz="600"/>
          </a:p>
        </p:txBody>
      </p:sp>
      <p:sp>
        <p:nvSpPr>
          <p:cNvPr id="15388" name="Text Box 48">
            <a:extLst>
              <a:ext uri="{FF2B5EF4-FFF2-40B4-BE49-F238E27FC236}">
                <a16:creationId xmlns:a16="http://schemas.microsoft.com/office/drawing/2014/main" id="{73BF1372-52BF-4678-766A-990E3E858677}"/>
              </a:ext>
            </a:extLst>
          </p:cNvPr>
          <p:cNvSpPr txBox="1">
            <a:spLocks noChangeArrowheads="1"/>
          </p:cNvSpPr>
          <p:nvPr/>
        </p:nvSpPr>
        <p:spPr bwMode="auto">
          <a:xfrm>
            <a:off x="6800502" y="2295743"/>
            <a:ext cx="1079500" cy="368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i="1" baseline="30000">
                <a:solidFill>
                  <a:schemeClr val="tx1"/>
                </a:solidFill>
                <a:latin typeface="Arial" panose="020B0604020202020204" pitchFamily="34" charset="0"/>
              </a:defRPr>
            </a:lvl1pPr>
            <a:lvl2pPr marL="742950" indent="-285750">
              <a:defRPr sz="2400" i="1" baseline="30000">
                <a:solidFill>
                  <a:schemeClr val="tx1"/>
                </a:solidFill>
                <a:latin typeface="Arial" panose="020B0604020202020204" pitchFamily="34" charset="0"/>
              </a:defRPr>
            </a:lvl2pPr>
            <a:lvl3pPr marL="1143000" indent="-228600">
              <a:defRPr sz="2400" i="1" baseline="30000">
                <a:solidFill>
                  <a:schemeClr val="tx1"/>
                </a:solidFill>
                <a:latin typeface="Arial" panose="020B0604020202020204" pitchFamily="34" charset="0"/>
              </a:defRPr>
            </a:lvl3pPr>
            <a:lvl4pPr marL="1600200" indent="-228600">
              <a:defRPr sz="2400" i="1" baseline="30000">
                <a:solidFill>
                  <a:schemeClr val="tx1"/>
                </a:solidFill>
                <a:latin typeface="Arial" panose="020B0604020202020204" pitchFamily="34" charset="0"/>
              </a:defRPr>
            </a:lvl4pPr>
            <a:lvl5pPr marL="2057400" indent="-228600">
              <a:defRPr sz="2400" i="1" baseline="30000">
                <a:solidFill>
                  <a:schemeClr val="tx1"/>
                </a:solidFill>
                <a:latin typeface="Arial" panose="020B0604020202020204" pitchFamily="34" charset="0"/>
              </a:defRPr>
            </a:lvl5pPr>
            <a:lvl6pPr marL="25146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6pPr>
            <a:lvl7pPr marL="29718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7pPr>
            <a:lvl8pPr marL="34290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8pPr>
            <a:lvl9pPr marL="38862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9pPr>
          </a:lstStyle>
          <a:p>
            <a:pPr>
              <a:spcBef>
                <a:spcPct val="0"/>
              </a:spcBef>
              <a:buClrTx/>
            </a:pPr>
            <a:r>
              <a:rPr lang="en-US" altLang="en-US" sz="600" baseline="0">
                <a:solidFill>
                  <a:srgbClr val="000000"/>
                </a:solidFill>
              </a:rPr>
              <a:t>Ability to manage relationship with target customers</a:t>
            </a:r>
          </a:p>
        </p:txBody>
      </p:sp>
      <p:sp>
        <p:nvSpPr>
          <p:cNvPr id="15389" name="Text Box 49">
            <a:extLst>
              <a:ext uri="{FF2B5EF4-FFF2-40B4-BE49-F238E27FC236}">
                <a16:creationId xmlns:a16="http://schemas.microsoft.com/office/drawing/2014/main" id="{E586B54F-4D72-CFD3-3F81-DA6CE515F3E3}"/>
              </a:ext>
            </a:extLst>
          </p:cNvPr>
          <p:cNvSpPr txBox="1">
            <a:spLocks noChangeArrowheads="1"/>
          </p:cNvSpPr>
          <p:nvPr/>
        </p:nvSpPr>
        <p:spPr bwMode="auto">
          <a:xfrm>
            <a:off x="6800502" y="3133943"/>
            <a:ext cx="1079500" cy="552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i="1" baseline="30000">
                <a:solidFill>
                  <a:schemeClr val="tx1"/>
                </a:solidFill>
                <a:latin typeface="Arial" panose="020B0604020202020204" pitchFamily="34" charset="0"/>
              </a:defRPr>
            </a:lvl1pPr>
            <a:lvl2pPr marL="742950" indent="-285750">
              <a:defRPr sz="2400" i="1" baseline="30000">
                <a:solidFill>
                  <a:schemeClr val="tx1"/>
                </a:solidFill>
                <a:latin typeface="Arial" panose="020B0604020202020204" pitchFamily="34" charset="0"/>
              </a:defRPr>
            </a:lvl2pPr>
            <a:lvl3pPr marL="1143000" indent="-228600">
              <a:defRPr sz="2400" i="1" baseline="30000">
                <a:solidFill>
                  <a:schemeClr val="tx1"/>
                </a:solidFill>
                <a:latin typeface="Arial" panose="020B0604020202020204" pitchFamily="34" charset="0"/>
              </a:defRPr>
            </a:lvl3pPr>
            <a:lvl4pPr marL="1600200" indent="-228600">
              <a:defRPr sz="2400" i="1" baseline="30000">
                <a:solidFill>
                  <a:schemeClr val="tx1"/>
                </a:solidFill>
                <a:latin typeface="Arial" panose="020B0604020202020204" pitchFamily="34" charset="0"/>
              </a:defRPr>
            </a:lvl4pPr>
            <a:lvl5pPr marL="2057400" indent="-228600">
              <a:defRPr sz="2400" i="1" baseline="30000">
                <a:solidFill>
                  <a:schemeClr val="tx1"/>
                </a:solidFill>
                <a:latin typeface="Arial" panose="020B0604020202020204" pitchFamily="34" charset="0"/>
              </a:defRPr>
            </a:lvl5pPr>
            <a:lvl6pPr marL="25146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6pPr>
            <a:lvl7pPr marL="29718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7pPr>
            <a:lvl8pPr marL="34290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8pPr>
            <a:lvl9pPr marL="38862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9pPr>
          </a:lstStyle>
          <a:p>
            <a:pPr>
              <a:spcBef>
                <a:spcPct val="0"/>
              </a:spcBef>
              <a:buClrTx/>
            </a:pPr>
            <a:r>
              <a:rPr lang="en-US" altLang="en-US" sz="600" baseline="0">
                <a:solidFill>
                  <a:srgbClr val="000000"/>
                </a:solidFill>
              </a:rPr>
              <a:t>Specific sales process to cover this market (call frequency, call coverage, accounting plan process, etc.)</a:t>
            </a:r>
          </a:p>
        </p:txBody>
      </p:sp>
      <p:sp>
        <p:nvSpPr>
          <p:cNvPr id="15390" name="Text Box 50">
            <a:extLst>
              <a:ext uri="{FF2B5EF4-FFF2-40B4-BE49-F238E27FC236}">
                <a16:creationId xmlns:a16="http://schemas.microsoft.com/office/drawing/2014/main" id="{40BB785A-DB83-3E4D-ACF0-9A470095ADE6}"/>
              </a:ext>
            </a:extLst>
          </p:cNvPr>
          <p:cNvSpPr txBox="1">
            <a:spLocks noChangeArrowheads="1"/>
          </p:cNvSpPr>
          <p:nvPr/>
        </p:nvSpPr>
        <p:spPr bwMode="auto">
          <a:xfrm>
            <a:off x="6800502" y="5953343"/>
            <a:ext cx="1079500" cy="368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i="1" baseline="30000">
                <a:solidFill>
                  <a:schemeClr val="tx1"/>
                </a:solidFill>
                <a:latin typeface="Arial" panose="020B0604020202020204" pitchFamily="34" charset="0"/>
              </a:defRPr>
            </a:lvl1pPr>
            <a:lvl2pPr marL="742950" indent="-285750">
              <a:defRPr sz="2400" i="1" baseline="30000">
                <a:solidFill>
                  <a:schemeClr val="tx1"/>
                </a:solidFill>
                <a:latin typeface="Arial" panose="020B0604020202020204" pitchFamily="34" charset="0"/>
              </a:defRPr>
            </a:lvl2pPr>
            <a:lvl3pPr marL="1143000" indent="-228600">
              <a:defRPr sz="2400" i="1" baseline="30000">
                <a:solidFill>
                  <a:schemeClr val="tx1"/>
                </a:solidFill>
                <a:latin typeface="Arial" panose="020B0604020202020204" pitchFamily="34" charset="0"/>
              </a:defRPr>
            </a:lvl3pPr>
            <a:lvl4pPr marL="1600200" indent="-228600">
              <a:defRPr sz="2400" i="1" baseline="30000">
                <a:solidFill>
                  <a:schemeClr val="tx1"/>
                </a:solidFill>
                <a:latin typeface="Arial" panose="020B0604020202020204" pitchFamily="34" charset="0"/>
              </a:defRPr>
            </a:lvl4pPr>
            <a:lvl5pPr marL="2057400" indent="-228600">
              <a:defRPr sz="2400" i="1" baseline="30000">
                <a:solidFill>
                  <a:schemeClr val="tx1"/>
                </a:solidFill>
                <a:latin typeface="Arial" panose="020B0604020202020204" pitchFamily="34" charset="0"/>
              </a:defRPr>
            </a:lvl5pPr>
            <a:lvl6pPr marL="25146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6pPr>
            <a:lvl7pPr marL="29718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7pPr>
            <a:lvl8pPr marL="34290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8pPr>
            <a:lvl9pPr marL="38862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9pPr>
          </a:lstStyle>
          <a:p>
            <a:r>
              <a:rPr lang="en-US" altLang="en-US" sz="600" baseline="0"/>
              <a:t>Hire sales people with utility and end-user industry knowledge</a:t>
            </a:r>
          </a:p>
        </p:txBody>
      </p:sp>
      <p:sp>
        <p:nvSpPr>
          <p:cNvPr id="15391" name="Text Box 51">
            <a:extLst>
              <a:ext uri="{FF2B5EF4-FFF2-40B4-BE49-F238E27FC236}">
                <a16:creationId xmlns:a16="http://schemas.microsoft.com/office/drawing/2014/main" id="{B12F5288-7382-6734-6E79-79EC21B6F717}"/>
              </a:ext>
            </a:extLst>
          </p:cNvPr>
          <p:cNvSpPr txBox="1">
            <a:spLocks noChangeArrowheads="1"/>
          </p:cNvSpPr>
          <p:nvPr/>
        </p:nvSpPr>
        <p:spPr bwMode="auto">
          <a:xfrm>
            <a:off x="6800502" y="3838793"/>
            <a:ext cx="1079500" cy="368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i="1" baseline="30000">
                <a:solidFill>
                  <a:schemeClr val="tx1"/>
                </a:solidFill>
                <a:latin typeface="Arial" panose="020B0604020202020204" pitchFamily="34" charset="0"/>
              </a:defRPr>
            </a:lvl1pPr>
            <a:lvl2pPr marL="742950" indent="-285750">
              <a:defRPr sz="2400" i="1" baseline="30000">
                <a:solidFill>
                  <a:schemeClr val="tx1"/>
                </a:solidFill>
                <a:latin typeface="Arial" panose="020B0604020202020204" pitchFamily="34" charset="0"/>
              </a:defRPr>
            </a:lvl2pPr>
            <a:lvl3pPr marL="1143000" indent="-228600">
              <a:defRPr sz="2400" i="1" baseline="30000">
                <a:solidFill>
                  <a:schemeClr val="tx1"/>
                </a:solidFill>
                <a:latin typeface="Arial" panose="020B0604020202020204" pitchFamily="34" charset="0"/>
              </a:defRPr>
            </a:lvl3pPr>
            <a:lvl4pPr marL="1600200" indent="-228600">
              <a:defRPr sz="2400" i="1" baseline="30000">
                <a:solidFill>
                  <a:schemeClr val="tx1"/>
                </a:solidFill>
                <a:latin typeface="Arial" panose="020B0604020202020204" pitchFamily="34" charset="0"/>
              </a:defRPr>
            </a:lvl4pPr>
            <a:lvl5pPr marL="2057400" indent="-228600">
              <a:defRPr sz="2400" i="1" baseline="30000">
                <a:solidFill>
                  <a:schemeClr val="tx1"/>
                </a:solidFill>
                <a:latin typeface="Arial" panose="020B0604020202020204" pitchFamily="34" charset="0"/>
              </a:defRPr>
            </a:lvl5pPr>
            <a:lvl6pPr marL="25146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6pPr>
            <a:lvl7pPr marL="29718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7pPr>
            <a:lvl8pPr marL="34290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8pPr>
            <a:lvl9pPr marL="38862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9pPr>
          </a:lstStyle>
          <a:p>
            <a:pPr>
              <a:spcBef>
                <a:spcPct val="0"/>
              </a:spcBef>
              <a:buClrTx/>
            </a:pPr>
            <a:r>
              <a:rPr lang="en-US" altLang="en-US" sz="600" baseline="0">
                <a:solidFill>
                  <a:srgbClr val="000000"/>
                </a:solidFill>
              </a:rPr>
              <a:t>Sales coverage of target customers</a:t>
            </a:r>
          </a:p>
          <a:p>
            <a:pPr>
              <a:spcBef>
                <a:spcPct val="0"/>
              </a:spcBef>
              <a:buClrTx/>
            </a:pPr>
            <a:endParaRPr lang="en-US" altLang="en-US" sz="600" baseline="0">
              <a:solidFill>
                <a:srgbClr val="000000"/>
              </a:solidFill>
            </a:endParaRPr>
          </a:p>
        </p:txBody>
      </p:sp>
      <p:sp>
        <p:nvSpPr>
          <p:cNvPr id="15392" name="Text Box 52">
            <a:extLst>
              <a:ext uri="{FF2B5EF4-FFF2-40B4-BE49-F238E27FC236}">
                <a16:creationId xmlns:a16="http://schemas.microsoft.com/office/drawing/2014/main" id="{E78F78BC-DA7E-2873-011C-39E91F9A10FD}"/>
              </a:ext>
            </a:extLst>
          </p:cNvPr>
          <p:cNvSpPr txBox="1">
            <a:spLocks noChangeArrowheads="1"/>
          </p:cNvSpPr>
          <p:nvPr/>
        </p:nvSpPr>
        <p:spPr bwMode="auto">
          <a:xfrm>
            <a:off x="6800502" y="4549994"/>
            <a:ext cx="1079500"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i="1" baseline="30000">
                <a:solidFill>
                  <a:schemeClr val="tx1"/>
                </a:solidFill>
                <a:latin typeface="Arial" panose="020B0604020202020204" pitchFamily="34" charset="0"/>
              </a:defRPr>
            </a:lvl1pPr>
            <a:lvl2pPr marL="742950" indent="-285750">
              <a:defRPr sz="2400" i="1" baseline="30000">
                <a:solidFill>
                  <a:schemeClr val="tx1"/>
                </a:solidFill>
                <a:latin typeface="Arial" panose="020B0604020202020204" pitchFamily="34" charset="0"/>
              </a:defRPr>
            </a:lvl2pPr>
            <a:lvl3pPr marL="1143000" indent="-228600">
              <a:defRPr sz="2400" i="1" baseline="30000">
                <a:solidFill>
                  <a:schemeClr val="tx1"/>
                </a:solidFill>
                <a:latin typeface="Arial" panose="020B0604020202020204" pitchFamily="34" charset="0"/>
              </a:defRPr>
            </a:lvl3pPr>
            <a:lvl4pPr marL="1600200" indent="-228600">
              <a:defRPr sz="2400" i="1" baseline="30000">
                <a:solidFill>
                  <a:schemeClr val="tx1"/>
                </a:solidFill>
                <a:latin typeface="Arial" panose="020B0604020202020204" pitchFamily="34" charset="0"/>
              </a:defRPr>
            </a:lvl4pPr>
            <a:lvl5pPr marL="2057400" indent="-228600">
              <a:defRPr sz="2400" i="1" baseline="30000">
                <a:solidFill>
                  <a:schemeClr val="tx1"/>
                </a:solidFill>
                <a:latin typeface="Arial" panose="020B0604020202020204" pitchFamily="34" charset="0"/>
              </a:defRPr>
            </a:lvl5pPr>
            <a:lvl6pPr marL="25146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6pPr>
            <a:lvl7pPr marL="29718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7pPr>
            <a:lvl8pPr marL="34290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8pPr>
            <a:lvl9pPr marL="38862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9pPr>
          </a:lstStyle>
          <a:p>
            <a:r>
              <a:rPr lang="en-US" altLang="en-US" sz="600" baseline="0">
                <a:solidFill>
                  <a:srgbClr val="000000"/>
                </a:solidFill>
              </a:rPr>
              <a:t>Sales organization performance measurement and objectives</a:t>
            </a:r>
          </a:p>
        </p:txBody>
      </p:sp>
      <p:sp>
        <p:nvSpPr>
          <p:cNvPr id="15393" name="Text Box 53">
            <a:extLst>
              <a:ext uri="{FF2B5EF4-FFF2-40B4-BE49-F238E27FC236}">
                <a16:creationId xmlns:a16="http://schemas.microsoft.com/office/drawing/2014/main" id="{F773AD8D-B135-571B-D9E1-5B6A2F0BA4D3}"/>
              </a:ext>
            </a:extLst>
          </p:cNvPr>
          <p:cNvSpPr txBox="1">
            <a:spLocks noChangeArrowheads="1"/>
          </p:cNvSpPr>
          <p:nvPr/>
        </p:nvSpPr>
        <p:spPr bwMode="auto">
          <a:xfrm>
            <a:off x="6800502" y="5267543"/>
            <a:ext cx="1079500" cy="368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i="1" baseline="30000">
                <a:solidFill>
                  <a:schemeClr val="tx1"/>
                </a:solidFill>
                <a:latin typeface="Arial" panose="020B0604020202020204" pitchFamily="34" charset="0"/>
              </a:defRPr>
            </a:lvl1pPr>
            <a:lvl2pPr marL="742950" indent="-285750">
              <a:defRPr sz="2400" i="1" baseline="30000">
                <a:solidFill>
                  <a:schemeClr val="tx1"/>
                </a:solidFill>
                <a:latin typeface="Arial" panose="020B0604020202020204" pitchFamily="34" charset="0"/>
              </a:defRPr>
            </a:lvl2pPr>
            <a:lvl3pPr marL="1143000" indent="-228600">
              <a:defRPr sz="2400" i="1" baseline="30000">
                <a:solidFill>
                  <a:schemeClr val="tx1"/>
                </a:solidFill>
                <a:latin typeface="Arial" panose="020B0604020202020204" pitchFamily="34" charset="0"/>
              </a:defRPr>
            </a:lvl3pPr>
            <a:lvl4pPr marL="1600200" indent="-228600">
              <a:defRPr sz="2400" i="1" baseline="30000">
                <a:solidFill>
                  <a:schemeClr val="tx1"/>
                </a:solidFill>
                <a:latin typeface="Arial" panose="020B0604020202020204" pitchFamily="34" charset="0"/>
              </a:defRPr>
            </a:lvl4pPr>
            <a:lvl5pPr marL="2057400" indent="-228600">
              <a:defRPr sz="2400" i="1" baseline="30000">
                <a:solidFill>
                  <a:schemeClr val="tx1"/>
                </a:solidFill>
                <a:latin typeface="Arial" panose="020B0604020202020204" pitchFamily="34" charset="0"/>
              </a:defRPr>
            </a:lvl5pPr>
            <a:lvl6pPr marL="25146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6pPr>
            <a:lvl7pPr marL="29718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7pPr>
            <a:lvl8pPr marL="34290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8pPr>
            <a:lvl9pPr marL="38862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9pPr>
          </a:lstStyle>
          <a:p>
            <a:r>
              <a:rPr lang="en-US" altLang="en-US" sz="600" baseline="0">
                <a:solidFill>
                  <a:srgbClr val="000000"/>
                </a:solidFill>
              </a:rPr>
              <a:t>Structure, size, and reporting relationship of sales group</a:t>
            </a:r>
          </a:p>
        </p:txBody>
      </p:sp>
      <p:sp>
        <p:nvSpPr>
          <p:cNvPr id="15394" name="Text Box 54">
            <a:extLst>
              <a:ext uri="{FF2B5EF4-FFF2-40B4-BE49-F238E27FC236}">
                <a16:creationId xmlns:a16="http://schemas.microsoft.com/office/drawing/2014/main" id="{E4A6B5C6-DD6B-95FB-63F5-23AE9AE6DDFC}"/>
              </a:ext>
            </a:extLst>
          </p:cNvPr>
          <p:cNvSpPr txBox="1">
            <a:spLocks noChangeArrowheads="1"/>
          </p:cNvSpPr>
          <p:nvPr/>
        </p:nvSpPr>
        <p:spPr bwMode="auto">
          <a:xfrm>
            <a:off x="7918102" y="2295744"/>
            <a:ext cx="1079500" cy="276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i="1" baseline="30000">
                <a:solidFill>
                  <a:schemeClr val="tx1"/>
                </a:solidFill>
                <a:latin typeface="Arial" panose="020B0604020202020204" pitchFamily="34" charset="0"/>
              </a:defRPr>
            </a:lvl1pPr>
            <a:lvl2pPr marL="742950" indent="-285750">
              <a:defRPr sz="2400" i="1" baseline="30000">
                <a:solidFill>
                  <a:schemeClr val="tx1"/>
                </a:solidFill>
                <a:latin typeface="Arial" panose="020B0604020202020204" pitchFamily="34" charset="0"/>
              </a:defRPr>
            </a:lvl2pPr>
            <a:lvl3pPr marL="1143000" indent="-228600">
              <a:defRPr sz="2400" i="1" baseline="30000">
                <a:solidFill>
                  <a:schemeClr val="tx1"/>
                </a:solidFill>
                <a:latin typeface="Arial" panose="020B0604020202020204" pitchFamily="34" charset="0"/>
              </a:defRPr>
            </a:lvl3pPr>
            <a:lvl4pPr marL="1600200" indent="-228600">
              <a:defRPr sz="2400" i="1" baseline="30000">
                <a:solidFill>
                  <a:schemeClr val="tx1"/>
                </a:solidFill>
                <a:latin typeface="Arial" panose="020B0604020202020204" pitchFamily="34" charset="0"/>
              </a:defRPr>
            </a:lvl4pPr>
            <a:lvl5pPr marL="2057400" indent="-228600">
              <a:defRPr sz="2400" i="1" baseline="30000">
                <a:solidFill>
                  <a:schemeClr val="tx1"/>
                </a:solidFill>
                <a:latin typeface="Arial" panose="020B0604020202020204" pitchFamily="34" charset="0"/>
              </a:defRPr>
            </a:lvl5pPr>
            <a:lvl6pPr marL="25146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6pPr>
            <a:lvl7pPr marL="29718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7pPr>
            <a:lvl8pPr marL="34290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8pPr>
            <a:lvl9pPr marL="38862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9pPr>
          </a:lstStyle>
          <a:p>
            <a:pPr>
              <a:spcBef>
                <a:spcPct val="0"/>
              </a:spcBef>
              <a:buClrTx/>
            </a:pPr>
            <a:r>
              <a:rPr lang="en-US" altLang="en-US" sz="600" baseline="0"/>
              <a:t>Ability to physically distribute microturbines</a:t>
            </a:r>
          </a:p>
        </p:txBody>
      </p:sp>
      <p:sp>
        <p:nvSpPr>
          <p:cNvPr id="15395" name="Text Box 55">
            <a:extLst>
              <a:ext uri="{FF2B5EF4-FFF2-40B4-BE49-F238E27FC236}">
                <a16:creationId xmlns:a16="http://schemas.microsoft.com/office/drawing/2014/main" id="{827C0F75-255E-F7F2-2962-D99EE1CDA031}"/>
              </a:ext>
            </a:extLst>
          </p:cNvPr>
          <p:cNvSpPr txBox="1">
            <a:spLocks noChangeArrowheads="1"/>
          </p:cNvSpPr>
          <p:nvPr/>
        </p:nvSpPr>
        <p:spPr bwMode="auto">
          <a:xfrm>
            <a:off x="9016652" y="2295744"/>
            <a:ext cx="1079500" cy="276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i="1" baseline="30000">
                <a:solidFill>
                  <a:schemeClr val="tx1"/>
                </a:solidFill>
                <a:latin typeface="Arial" panose="020B0604020202020204" pitchFamily="34" charset="0"/>
              </a:defRPr>
            </a:lvl1pPr>
            <a:lvl2pPr marL="742950" indent="-285750">
              <a:defRPr sz="2400" i="1" baseline="30000">
                <a:solidFill>
                  <a:schemeClr val="tx1"/>
                </a:solidFill>
                <a:latin typeface="Arial" panose="020B0604020202020204" pitchFamily="34" charset="0"/>
              </a:defRPr>
            </a:lvl2pPr>
            <a:lvl3pPr marL="1143000" indent="-228600">
              <a:defRPr sz="2400" i="1" baseline="30000">
                <a:solidFill>
                  <a:schemeClr val="tx1"/>
                </a:solidFill>
                <a:latin typeface="Arial" panose="020B0604020202020204" pitchFamily="34" charset="0"/>
              </a:defRPr>
            </a:lvl3pPr>
            <a:lvl4pPr marL="1600200" indent="-228600">
              <a:defRPr sz="2400" i="1" baseline="30000">
                <a:solidFill>
                  <a:schemeClr val="tx1"/>
                </a:solidFill>
                <a:latin typeface="Arial" panose="020B0604020202020204" pitchFamily="34" charset="0"/>
              </a:defRPr>
            </a:lvl4pPr>
            <a:lvl5pPr marL="2057400" indent="-228600">
              <a:defRPr sz="2400" i="1" baseline="30000">
                <a:solidFill>
                  <a:schemeClr val="tx1"/>
                </a:solidFill>
                <a:latin typeface="Arial" panose="020B0604020202020204" pitchFamily="34" charset="0"/>
              </a:defRPr>
            </a:lvl5pPr>
            <a:lvl6pPr marL="25146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6pPr>
            <a:lvl7pPr marL="29718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7pPr>
            <a:lvl8pPr marL="34290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8pPr>
            <a:lvl9pPr marL="38862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9pPr>
          </a:lstStyle>
          <a:p>
            <a:pPr>
              <a:spcBef>
                <a:spcPct val="0"/>
              </a:spcBef>
              <a:buClrTx/>
            </a:pPr>
            <a:r>
              <a:rPr lang="en-US" altLang="en-US" sz="600" baseline="0"/>
              <a:t>Ability to provide superior customer service</a:t>
            </a:r>
          </a:p>
        </p:txBody>
      </p:sp>
      <p:sp>
        <p:nvSpPr>
          <p:cNvPr id="15396" name="Text Box 56">
            <a:extLst>
              <a:ext uri="{FF2B5EF4-FFF2-40B4-BE49-F238E27FC236}">
                <a16:creationId xmlns:a16="http://schemas.microsoft.com/office/drawing/2014/main" id="{D108FC01-DF70-A9B8-AFF3-EAADCC7FA2EC}"/>
              </a:ext>
            </a:extLst>
          </p:cNvPr>
          <p:cNvSpPr txBox="1">
            <a:spLocks noChangeArrowheads="1"/>
          </p:cNvSpPr>
          <p:nvPr/>
        </p:nvSpPr>
        <p:spPr bwMode="auto">
          <a:xfrm rot="20571350">
            <a:off x="2904778" y="1500615"/>
            <a:ext cx="949325" cy="482183"/>
          </a:xfrm>
          <a:prstGeom prst="rect">
            <a:avLst/>
          </a:prstGeom>
          <a:solidFill>
            <a:srgbClr val="8F1921"/>
          </a:solidFill>
          <a:ln>
            <a:noFill/>
          </a:ln>
          <a:effectLst/>
          <a:extLst>
            <a:ext uri="{91240B29-F687-4F45-9708-019B960494DF}">
              <a14:hiddenLine xmlns:a14="http://schemas.microsoft.com/office/drawing/2010/main" w="12700">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228600">
            <a:spAutoFit/>
          </a:bodyPr>
          <a:lstStyle>
            <a:lvl1pPr>
              <a:defRPr sz="2400" i="1" baseline="30000">
                <a:solidFill>
                  <a:schemeClr val="tx1"/>
                </a:solidFill>
                <a:latin typeface="Arial" panose="020B0604020202020204" pitchFamily="34" charset="0"/>
              </a:defRPr>
            </a:lvl1pPr>
            <a:lvl2pPr marL="742950" indent="-285750">
              <a:defRPr sz="2400" i="1" baseline="30000">
                <a:solidFill>
                  <a:schemeClr val="tx1"/>
                </a:solidFill>
                <a:latin typeface="Arial" panose="020B0604020202020204" pitchFamily="34" charset="0"/>
              </a:defRPr>
            </a:lvl2pPr>
            <a:lvl3pPr marL="1143000" indent="-228600">
              <a:defRPr sz="2400" i="1" baseline="30000">
                <a:solidFill>
                  <a:schemeClr val="tx1"/>
                </a:solidFill>
                <a:latin typeface="Arial" panose="020B0604020202020204" pitchFamily="34" charset="0"/>
              </a:defRPr>
            </a:lvl3pPr>
            <a:lvl4pPr marL="1600200" indent="-228600">
              <a:defRPr sz="2400" i="1" baseline="30000">
                <a:solidFill>
                  <a:schemeClr val="tx1"/>
                </a:solidFill>
                <a:latin typeface="Arial" panose="020B0604020202020204" pitchFamily="34" charset="0"/>
              </a:defRPr>
            </a:lvl4pPr>
            <a:lvl5pPr marL="2057400" indent="-228600">
              <a:defRPr sz="2400" i="1" baseline="30000">
                <a:solidFill>
                  <a:schemeClr val="tx1"/>
                </a:solidFill>
                <a:latin typeface="Arial" panose="020B0604020202020204" pitchFamily="34" charset="0"/>
              </a:defRPr>
            </a:lvl5pPr>
            <a:lvl6pPr marL="25146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6pPr>
            <a:lvl7pPr marL="29718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7pPr>
            <a:lvl8pPr marL="34290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8pPr>
            <a:lvl9pPr marL="38862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9pPr>
          </a:lstStyle>
          <a:p>
            <a:r>
              <a:rPr lang="en-US" altLang="en-US" sz="2000">
                <a:solidFill>
                  <a:schemeClr val="bg1"/>
                </a:solidFill>
              </a:rPr>
              <a:t>Illustrative</a:t>
            </a:r>
            <a:endParaRPr lang="en-US" altLang="en-US">
              <a:solidFill>
                <a:schemeClr val="bg1"/>
              </a:solidFill>
            </a:endParaRPr>
          </a:p>
        </p:txBody>
      </p:sp>
      <p:sp>
        <p:nvSpPr>
          <p:cNvPr id="2" name="TextBox 1">
            <a:extLst>
              <a:ext uri="{FF2B5EF4-FFF2-40B4-BE49-F238E27FC236}">
                <a16:creationId xmlns:a16="http://schemas.microsoft.com/office/drawing/2014/main" id="{9A993547-481C-416B-D868-F16AB31FCA87}"/>
              </a:ext>
            </a:extLst>
          </p:cNvPr>
          <p:cNvSpPr txBox="1"/>
          <p:nvPr/>
        </p:nvSpPr>
        <p:spPr>
          <a:xfrm>
            <a:off x="4612928" y="37350"/>
            <a:ext cx="7537896" cy="923330"/>
          </a:xfrm>
          <a:prstGeom prst="rect">
            <a:avLst/>
          </a:prstGeom>
          <a:solidFill>
            <a:schemeClr val="bg1">
              <a:alpha val="63536"/>
            </a:schemeClr>
          </a:solidFill>
        </p:spPr>
        <p:txBody>
          <a:bodyPr wrap="square" rtlCol="0">
            <a:spAutoFit/>
          </a:bodyPr>
          <a:lstStyle/>
          <a:p>
            <a:r>
              <a:rPr lang="en-US" sz="1800" i="1" dirty="0">
                <a:solidFill>
                  <a:srgbClr val="0070C0"/>
                </a:solidFill>
                <a:highlight>
                  <a:srgbClr val="FFFF00"/>
                </a:highlight>
              </a:rPr>
              <a:t>Example of types of graphics we would like incorporated into a template for possible customization and use.</a:t>
            </a:r>
          </a:p>
          <a:p>
            <a:endParaRPr lang="en-US" dirty="0">
              <a:highlight>
                <a:srgbClr val="FFFF00"/>
              </a:highlight>
            </a:endParaRPr>
          </a:p>
        </p:txBody>
      </p:sp>
      <p:sp>
        <p:nvSpPr>
          <p:cNvPr id="3" name="Slide Number Placeholder 2">
            <a:extLst>
              <a:ext uri="{FF2B5EF4-FFF2-40B4-BE49-F238E27FC236}">
                <a16:creationId xmlns:a16="http://schemas.microsoft.com/office/drawing/2014/main" id="{ABF9A32E-8965-434D-D81A-D83F12F13CB0}"/>
              </a:ext>
            </a:extLst>
          </p:cNvPr>
          <p:cNvSpPr>
            <a:spLocks noGrp="1"/>
          </p:cNvSpPr>
          <p:nvPr>
            <p:ph type="sldNum" sz="quarter" idx="12"/>
          </p:nvPr>
        </p:nvSpPr>
        <p:spPr/>
        <p:txBody>
          <a:bodyPr/>
          <a:lstStyle/>
          <a:p>
            <a:fld id="{221A7621-5426-4442-B3F2-B362ED9ECAFF}" type="slidenum">
              <a:rPr lang="en-US" smtClean="0"/>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434" name="Group 2">
            <a:extLst>
              <a:ext uri="{FF2B5EF4-FFF2-40B4-BE49-F238E27FC236}">
                <a16:creationId xmlns:a16="http://schemas.microsoft.com/office/drawing/2014/main" id="{5007DC53-36ED-AEC0-5CDA-43CCDF7903A3}"/>
              </a:ext>
            </a:extLst>
          </p:cNvPr>
          <p:cNvGrpSpPr>
            <a:grpSpLocks/>
          </p:cNvGrpSpPr>
          <p:nvPr/>
        </p:nvGrpSpPr>
        <p:grpSpPr bwMode="auto">
          <a:xfrm>
            <a:off x="2006600" y="1195388"/>
            <a:ext cx="8466138" cy="4348162"/>
            <a:chOff x="304" y="753"/>
            <a:chExt cx="5333" cy="2739"/>
          </a:xfrm>
        </p:grpSpPr>
        <p:sp>
          <p:nvSpPr>
            <p:cNvPr id="18489" name="Rectangle 3">
              <a:extLst>
                <a:ext uri="{FF2B5EF4-FFF2-40B4-BE49-F238E27FC236}">
                  <a16:creationId xmlns:a16="http://schemas.microsoft.com/office/drawing/2014/main" id="{ED854C8D-5EBC-8E34-376C-70B9478FA1F0}"/>
                </a:ext>
              </a:extLst>
            </p:cNvPr>
            <p:cNvSpPr>
              <a:spLocks noChangeArrowheads="1"/>
            </p:cNvSpPr>
            <p:nvPr/>
          </p:nvSpPr>
          <p:spPr bwMode="auto">
            <a:xfrm>
              <a:off x="336" y="766"/>
              <a:ext cx="5295" cy="212"/>
            </a:xfrm>
            <a:prstGeom prst="rect">
              <a:avLst/>
            </a:prstGeom>
            <a:solidFill>
              <a:schemeClr val="bg1"/>
            </a:solidFill>
            <a:ln w="12700">
              <a:solidFill>
                <a:schemeClr val="tx1"/>
              </a:solidFill>
              <a:miter lim="800000"/>
              <a:headEnd/>
              <a:tailEnd/>
            </a:ln>
            <a:effectLst>
              <a:outerShdw dist="53882" dir="2700000" algn="ctr" rotWithShape="0">
                <a:schemeClr val="bg2"/>
              </a:outerShdw>
            </a:effectLst>
          </p:spPr>
          <p:txBody>
            <a:bodyPr lIns="91443" tIns="44919" rIns="91443" bIns="44919">
              <a:spAutoFit/>
            </a:bodyPr>
            <a:lstStyle>
              <a:lvl1pPr>
                <a:defRPr sz="2400" i="1" baseline="30000">
                  <a:solidFill>
                    <a:schemeClr val="tx1"/>
                  </a:solidFill>
                  <a:latin typeface="Arial" panose="020B0604020202020204" pitchFamily="34" charset="0"/>
                </a:defRPr>
              </a:lvl1pPr>
              <a:lvl2pPr marL="742950" indent="-285750">
                <a:defRPr sz="2400" i="1" baseline="30000">
                  <a:solidFill>
                    <a:schemeClr val="tx1"/>
                  </a:solidFill>
                  <a:latin typeface="Arial" panose="020B0604020202020204" pitchFamily="34" charset="0"/>
                </a:defRPr>
              </a:lvl2pPr>
              <a:lvl3pPr marL="1143000" indent="-228600">
                <a:defRPr sz="2400" i="1" baseline="30000">
                  <a:solidFill>
                    <a:schemeClr val="tx1"/>
                  </a:solidFill>
                  <a:latin typeface="Arial" panose="020B0604020202020204" pitchFamily="34" charset="0"/>
                </a:defRPr>
              </a:lvl3pPr>
              <a:lvl4pPr marL="1600200" indent="-228600">
                <a:defRPr sz="2400" i="1" baseline="30000">
                  <a:solidFill>
                    <a:schemeClr val="tx1"/>
                  </a:solidFill>
                  <a:latin typeface="Arial" panose="020B0604020202020204" pitchFamily="34" charset="0"/>
                </a:defRPr>
              </a:lvl4pPr>
              <a:lvl5pPr marL="2057400" indent="-228600">
                <a:defRPr sz="2400" i="1" baseline="30000">
                  <a:solidFill>
                    <a:schemeClr val="tx1"/>
                  </a:solidFill>
                  <a:latin typeface="Arial" panose="020B0604020202020204" pitchFamily="34" charset="0"/>
                </a:defRPr>
              </a:lvl5pPr>
              <a:lvl6pPr marL="25146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6pPr>
              <a:lvl7pPr marL="29718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7pPr>
              <a:lvl8pPr marL="34290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8pPr>
              <a:lvl9pPr marL="38862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9pPr>
            </a:lstStyle>
            <a:p>
              <a:endParaRPr lang="en-US" altLang="en-US"/>
            </a:p>
          </p:txBody>
        </p:sp>
        <p:sp>
          <p:nvSpPr>
            <p:cNvPr id="18490" name="Rectangle 4">
              <a:extLst>
                <a:ext uri="{FF2B5EF4-FFF2-40B4-BE49-F238E27FC236}">
                  <a16:creationId xmlns:a16="http://schemas.microsoft.com/office/drawing/2014/main" id="{B0527EE7-ACDE-5F0B-DCD9-046DEF1F10EC}"/>
                </a:ext>
              </a:extLst>
            </p:cNvPr>
            <p:cNvSpPr>
              <a:spLocks noChangeArrowheads="1"/>
            </p:cNvSpPr>
            <p:nvPr/>
          </p:nvSpPr>
          <p:spPr bwMode="auto">
            <a:xfrm>
              <a:off x="304" y="997"/>
              <a:ext cx="1102" cy="24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3" tIns="44919" rIns="91443" bIns="44919">
              <a:spAutoFit/>
            </a:bodyPr>
            <a:lstStyle>
              <a:lvl1pPr marL="166688" indent="-166688" defTabSz="915988">
                <a:defRPr sz="2400" i="1" baseline="30000">
                  <a:solidFill>
                    <a:schemeClr val="tx1"/>
                  </a:solidFill>
                  <a:latin typeface="Arial" panose="020B0604020202020204" pitchFamily="34" charset="0"/>
                </a:defRPr>
              </a:lvl1pPr>
              <a:lvl2pPr marL="742950" indent="-285750" defTabSz="915988">
                <a:defRPr sz="2400" i="1" baseline="30000">
                  <a:solidFill>
                    <a:schemeClr val="tx1"/>
                  </a:solidFill>
                  <a:latin typeface="Arial" panose="020B0604020202020204" pitchFamily="34" charset="0"/>
                </a:defRPr>
              </a:lvl2pPr>
              <a:lvl3pPr marL="1143000" indent="-228600" defTabSz="915988">
                <a:defRPr sz="2400" i="1" baseline="30000">
                  <a:solidFill>
                    <a:schemeClr val="tx1"/>
                  </a:solidFill>
                  <a:latin typeface="Arial" panose="020B0604020202020204" pitchFamily="34" charset="0"/>
                </a:defRPr>
              </a:lvl3pPr>
              <a:lvl4pPr marL="1600200" indent="-228600" defTabSz="915988">
                <a:defRPr sz="2400" i="1" baseline="30000">
                  <a:solidFill>
                    <a:schemeClr val="tx1"/>
                  </a:solidFill>
                  <a:latin typeface="Arial" panose="020B0604020202020204" pitchFamily="34" charset="0"/>
                </a:defRPr>
              </a:lvl4pPr>
              <a:lvl5pPr marL="2057400" indent="-228600" defTabSz="915988">
                <a:defRPr sz="2400" i="1" baseline="30000">
                  <a:solidFill>
                    <a:schemeClr val="tx1"/>
                  </a:solidFill>
                  <a:latin typeface="Arial" panose="020B0604020202020204" pitchFamily="34" charset="0"/>
                </a:defRPr>
              </a:lvl5pPr>
              <a:lvl6pPr marL="2514600" indent="-228600" defTabSz="915988"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6pPr>
              <a:lvl7pPr marL="2971800" indent="-228600" defTabSz="915988"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7pPr>
              <a:lvl8pPr marL="3429000" indent="-228600" defTabSz="915988"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8pPr>
              <a:lvl9pPr marL="3886200" indent="-228600" defTabSz="915988"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9pPr>
            </a:lstStyle>
            <a:p>
              <a:pPr>
                <a:spcBef>
                  <a:spcPct val="30000"/>
                </a:spcBef>
                <a:spcAft>
                  <a:spcPct val="30000"/>
                </a:spcAft>
                <a:buClrTx/>
              </a:pPr>
              <a:endParaRPr lang="en-US" altLang="en-US" sz="1200" i="0" baseline="0"/>
            </a:p>
            <a:p>
              <a:pPr>
                <a:spcBef>
                  <a:spcPct val="30000"/>
                </a:spcBef>
                <a:spcAft>
                  <a:spcPct val="30000"/>
                </a:spcAft>
                <a:buClrTx/>
              </a:pPr>
              <a:r>
                <a:rPr lang="en-US" altLang="en-US" sz="1200" i="0" baseline="0"/>
                <a:t>0.	Mobilize</a:t>
              </a:r>
            </a:p>
            <a:p>
              <a:pPr>
                <a:spcBef>
                  <a:spcPct val="80000"/>
                </a:spcBef>
                <a:spcAft>
                  <a:spcPct val="30000"/>
                </a:spcAft>
                <a:buClrTx/>
              </a:pPr>
              <a:r>
                <a:rPr lang="en-US" altLang="en-US" sz="1200" i="0" baseline="0"/>
                <a:t>1.	Review and Confirm Market Trends &amp; Projections</a:t>
              </a:r>
            </a:p>
            <a:p>
              <a:pPr>
                <a:spcBef>
                  <a:spcPct val="80000"/>
                </a:spcBef>
                <a:spcAft>
                  <a:spcPct val="30000"/>
                </a:spcAft>
                <a:buClrTx/>
              </a:pPr>
              <a:r>
                <a:rPr lang="en-US" altLang="en-US" sz="1200" i="0" baseline="0"/>
                <a:t>2.	Test Preliminary Market Proposition</a:t>
              </a:r>
            </a:p>
            <a:p>
              <a:pPr>
                <a:spcBef>
                  <a:spcPct val="80000"/>
                </a:spcBef>
                <a:spcAft>
                  <a:spcPct val="30000"/>
                </a:spcAft>
                <a:buClrTx/>
              </a:pPr>
              <a:r>
                <a:rPr lang="en-US" altLang="en-US" sz="1200" i="0" baseline="0"/>
                <a:t>3.	Develop Go-to-Market Options</a:t>
              </a:r>
            </a:p>
            <a:p>
              <a:pPr>
                <a:spcBef>
                  <a:spcPct val="80000"/>
                </a:spcBef>
                <a:spcAft>
                  <a:spcPct val="30000"/>
                </a:spcAft>
                <a:buClrTx/>
              </a:pPr>
              <a:r>
                <a:rPr lang="en-US" altLang="en-US" sz="1200" i="0" baseline="0"/>
                <a:t>4.	Evaluate and Select Best Option</a:t>
              </a:r>
            </a:p>
            <a:p>
              <a:pPr>
                <a:spcBef>
                  <a:spcPct val="80000"/>
                </a:spcBef>
                <a:spcAft>
                  <a:spcPct val="30000"/>
                </a:spcAft>
                <a:buClrTx/>
              </a:pPr>
              <a:r>
                <a:rPr lang="en-US" altLang="en-US" sz="1200" i="0" baseline="0"/>
                <a:t>5.	Outline Selected Go-to-Market Strategy</a:t>
              </a:r>
            </a:p>
          </p:txBody>
        </p:sp>
        <p:sp>
          <p:nvSpPr>
            <p:cNvPr id="18491" name="Rectangle 5">
              <a:extLst>
                <a:ext uri="{FF2B5EF4-FFF2-40B4-BE49-F238E27FC236}">
                  <a16:creationId xmlns:a16="http://schemas.microsoft.com/office/drawing/2014/main" id="{01FD8CDB-6B57-1637-B20D-D5A28D57DA43}"/>
                </a:ext>
              </a:extLst>
            </p:cNvPr>
            <p:cNvSpPr>
              <a:spLocks noChangeArrowheads="1"/>
            </p:cNvSpPr>
            <p:nvPr/>
          </p:nvSpPr>
          <p:spPr bwMode="auto">
            <a:xfrm>
              <a:off x="344" y="766"/>
              <a:ext cx="5287" cy="212"/>
            </a:xfrm>
            <a:prstGeom prst="rect">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43" tIns="44919" rIns="91443" bIns="44919">
              <a:spAutoFit/>
            </a:bodyPr>
            <a:lstStyle>
              <a:lvl1pPr>
                <a:defRPr sz="2400" i="1" baseline="30000">
                  <a:solidFill>
                    <a:schemeClr val="tx1"/>
                  </a:solidFill>
                  <a:latin typeface="Arial" panose="020B0604020202020204" pitchFamily="34" charset="0"/>
                </a:defRPr>
              </a:lvl1pPr>
              <a:lvl2pPr marL="742950" indent="-285750">
                <a:defRPr sz="2400" i="1" baseline="30000">
                  <a:solidFill>
                    <a:schemeClr val="tx1"/>
                  </a:solidFill>
                  <a:latin typeface="Arial" panose="020B0604020202020204" pitchFamily="34" charset="0"/>
                </a:defRPr>
              </a:lvl2pPr>
              <a:lvl3pPr marL="1143000" indent="-228600">
                <a:defRPr sz="2400" i="1" baseline="30000">
                  <a:solidFill>
                    <a:schemeClr val="tx1"/>
                  </a:solidFill>
                  <a:latin typeface="Arial" panose="020B0604020202020204" pitchFamily="34" charset="0"/>
                </a:defRPr>
              </a:lvl3pPr>
              <a:lvl4pPr marL="1600200" indent="-228600">
                <a:defRPr sz="2400" i="1" baseline="30000">
                  <a:solidFill>
                    <a:schemeClr val="tx1"/>
                  </a:solidFill>
                  <a:latin typeface="Arial" panose="020B0604020202020204" pitchFamily="34" charset="0"/>
                </a:defRPr>
              </a:lvl4pPr>
              <a:lvl5pPr marL="2057400" indent="-228600">
                <a:defRPr sz="2400" i="1" baseline="30000">
                  <a:solidFill>
                    <a:schemeClr val="tx1"/>
                  </a:solidFill>
                  <a:latin typeface="Arial" panose="020B0604020202020204" pitchFamily="34" charset="0"/>
                </a:defRPr>
              </a:lvl5pPr>
              <a:lvl6pPr marL="25146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6pPr>
              <a:lvl7pPr marL="29718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7pPr>
              <a:lvl8pPr marL="34290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8pPr>
              <a:lvl9pPr marL="38862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9pPr>
            </a:lstStyle>
            <a:p>
              <a:endParaRPr lang="en-US" altLang="en-US"/>
            </a:p>
          </p:txBody>
        </p:sp>
        <p:grpSp>
          <p:nvGrpSpPr>
            <p:cNvPr id="18492" name="Group 6">
              <a:extLst>
                <a:ext uri="{FF2B5EF4-FFF2-40B4-BE49-F238E27FC236}">
                  <a16:creationId xmlns:a16="http://schemas.microsoft.com/office/drawing/2014/main" id="{591792A0-8413-C13A-377B-16338116718E}"/>
                </a:ext>
              </a:extLst>
            </p:cNvPr>
            <p:cNvGrpSpPr>
              <a:grpSpLocks/>
            </p:cNvGrpSpPr>
            <p:nvPr/>
          </p:nvGrpSpPr>
          <p:grpSpPr bwMode="auto">
            <a:xfrm>
              <a:off x="1383" y="1004"/>
              <a:ext cx="2608" cy="2488"/>
              <a:chOff x="1383" y="1004"/>
              <a:chExt cx="2608" cy="2488"/>
            </a:xfrm>
          </p:grpSpPr>
          <p:sp>
            <p:nvSpPr>
              <p:cNvPr id="18506" name="Line 7">
                <a:extLst>
                  <a:ext uri="{FF2B5EF4-FFF2-40B4-BE49-F238E27FC236}">
                    <a16:creationId xmlns:a16="http://schemas.microsoft.com/office/drawing/2014/main" id="{464980F8-F491-D98D-09C2-92AE652F7769}"/>
                  </a:ext>
                </a:extLst>
              </p:cNvPr>
              <p:cNvSpPr>
                <a:spLocks noChangeShapeType="1"/>
              </p:cNvSpPr>
              <p:nvPr/>
            </p:nvSpPr>
            <p:spPr bwMode="auto">
              <a:xfrm>
                <a:off x="1383" y="1004"/>
                <a:ext cx="0" cy="2488"/>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3" tIns="44919" rIns="91443" bIns="44919">
                <a:spAutoFit/>
              </a:bodyPr>
              <a:lstStyle/>
              <a:p>
                <a:endParaRPr lang="en-US"/>
              </a:p>
            </p:txBody>
          </p:sp>
          <p:sp>
            <p:nvSpPr>
              <p:cNvPr id="18507" name="Line 8">
                <a:extLst>
                  <a:ext uri="{FF2B5EF4-FFF2-40B4-BE49-F238E27FC236}">
                    <a16:creationId xmlns:a16="http://schemas.microsoft.com/office/drawing/2014/main" id="{AC34BA18-CC38-F239-1A81-66CC11DDF1E3}"/>
                  </a:ext>
                </a:extLst>
              </p:cNvPr>
              <p:cNvSpPr>
                <a:spLocks noChangeShapeType="1"/>
              </p:cNvSpPr>
              <p:nvPr/>
            </p:nvSpPr>
            <p:spPr bwMode="auto">
              <a:xfrm>
                <a:off x="2035" y="1004"/>
                <a:ext cx="0" cy="2488"/>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3" tIns="44919" rIns="91443" bIns="44919">
                <a:spAutoFit/>
              </a:bodyPr>
              <a:lstStyle/>
              <a:p>
                <a:endParaRPr lang="en-US"/>
              </a:p>
            </p:txBody>
          </p:sp>
          <p:sp>
            <p:nvSpPr>
              <p:cNvPr id="18508" name="Line 9">
                <a:extLst>
                  <a:ext uri="{FF2B5EF4-FFF2-40B4-BE49-F238E27FC236}">
                    <a16:creationId xmlns:a16="http://schemas.microsoft.com/office/drawing/2014/main" id="{0421DFF9-B024-EC40-32E7-1922E7103971}"/>
                  </a:ext>
                </a:extLst>
              </p:cNvPr>
              <p:cNvSpPr>
                <a:spLocks noChangeShapeType="1"/>
              </p:cNvSpPr>
              <p:nvPr/>
            </p:nvSpPr>
            <p:spPr bwMode="auto">
              <a:xfrm>
                <a:off x="2686" y="1004"/>
                <a:ext cx="0" cy="2488"/>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3" tIns="44919" rIns="91443" bIns="44919">
                <a:spAutoFit/>
              </a:bodyPr>
              <a:lstStyle/>
              <a:p>
                <a:endParaRPr lang="en-US"/>
              </a:p>
            </p:txBody>
          </p:sp>
          <p:sp>
            <p:nvSpPr>
              <p:cNvPr id="18509" name="Line 10">
                <a:extLst>
                  <a:ext uri="{FF2B5EF4-FFF2-40B4-BE49-F238E27FC236}">
                    <a16:creationId xmlns:a16="http://schemas.microsoft.com/office/drawing/2014/main" id="{59E39973-2866-3731-FFA4-405BF1FB4B73}"/>
                  </a:ext>
                </a:extLst>
              </p:cNvPr>
              <p:cNvSpPr>
                <a:spLocks noChangeShapeType="1"/>
              </p:cNvSpPr>
              <p:nvPr/>
            </p:nvSpPr>
            <p:spPr bwMode="auto">
              <a:xfrm>
                <a:off x="3339" y="1004"/>
                <a:ext cx="0" cy="2488"/>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3" tIns="44919" rIns="91443" bIns="44919">
                <a:spAutoFit/>
              </a:bodyPr>
              <a:lstStyle/>
              <a:p>
                <a:endParaRPr lang="en-US"/>
              </a:p>
            </p:txBody>
          </p:sp>
          <p:sp>
            <p:nvSpPr>
              <p:cNvPr id="18510" name="Line 11">
                <a:extLst>
                  <a:ext uri="{FF2B5EF4-FFF2-40B4-BE49-F238E27FC236}">
                    <a16:creationId xmlns:a16="http://schemas.microsoft.com/office/drawing/2014/main" id="{2C3034FB-B1C2-8F5B-1E21-9B678AA26E43}"/>
                  </a:ext>
                </a:extLst>
              </p:cNvPr>
              <p:cNvSpPr>
                <a:spLocks noChangeShapeType="1"/>
              </p:cNvSpPr>
              <p:nvPr/>
            </p:nvSpPr>
            <p:spPr bwMode="auto">
              <a:xfrm>
                <a:off x="3991" y="1004"/>
                <a:ext cx="0" cy="2488"/>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3" tIns="44919" rIns="91443" bIns="44919">
                <a:spAutoFit/>
              </a:bodyPr>
              <a:lstStyle/>
              <a:p>
                <a:endParaRPr lang="en-US"/>
              </a:p>
            </p:txBody>
          </p:sp>
        </p:grpSp>
        <p:sp>
          <p:nvSpPr>
            <p:cNvPr id="18493" name="Line 12">
              <a:extLst>
                <a:ext uri="{FF2B5EF4-FFF2-40B4-BE49-F238E27FC236}">
                  <a16:creationId xmlns:a16="http://schemas.microsoft.com/office/drawing/2014/main" id="{BF09AB59-DF60-1A41-695F-898E136BAF77}"/>
                </a:ext>
              </a:extLst>
            </p:cNvPr>
            <p:cNvSpPr>
              <a:spLocks noChangeShapeType="1"/>
            </p:cNvSpPr>
            <p:nvPr/>
          </p:nvSpPr>
          <p:spPr bwMode="auto">
            <a:xfrm>
              <a:off x="1383" y="757"/>
              <a:ext cx="0" cy="239"/>
            </a:xfrm>
            <a:prstGeom prst="line">
              <a:avLst/>
            </a:prstGeom>
            <a:noFill/>
            <a:ln w="127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3" tIns="44919" rIns="91443" bIns="44919">
              <a:spAutoFit/>
            </a:bodyPr>
            <a:lstStyle/>
            <a:p>
              <a:endParaRPr lang="en-US"/>
            </a:p>
          </p:txBody>
        </p:sp>
        <p:grpSp>
          <p:nvGrpSpPr>
            <p:cNvPr id="18494" name="Group 13">
              <a:extLst>
                <a:ext uri="{FF2B5EF4-FFF2-40B4-BE49-F238E27FC236}">
                  <a16:creationId xmlns:a16="http://schemas.microsoft.com/office/drawing/2014/main" id="{A8D770A6-64DD-A90B-FD35-3E2B44209CB2}"/>
                </a:ext>
              </a:extLst>
            </p:cNvPr>
            <p:cNvGrpSpPr>
              <a:grpSpLocks/>
            </p:cNvGrpSpPr>
            <p:nvPr/>
          </p:nvGrpSpPr>
          <p:grpSpPr bwMode="auto">
            <a:xfrm>
              <a:off x="2035" y="889"/>
              <a:ext cx="1956" cy="107"/>
              <a:chOff x="2243" y="889"/>
              <a:chExt cx="1956" cy="107"/>
            </a:xfrm>
          </p:grpSpPr>
          <p:sp>
            <p:nvSpPr>
              <p:cNvPr id="18502" name="Line 14">
                <a:extLst>
                  <a:ext uri="{FF2B5EF4-FFF2-40B4-BE49-F238E27FC236}">
                    <a16:creationId xmlns:a16="http://schemas.microsoft.com/office/drawing/2014/main" id="{C87C4B48-847B-2C89-4F19-BED5DFCD47BB}"/>
                  </a:ext>
                </a:extLst>
              </p:cNvPr>
              <p:cNvSpPr>
                <a:spLocks noChangeShapeType="1"/>
              </p:cNvSpPr>
              <p:nvPr/>
            </p:nvSpPr>
            <p:spPr bwMode="auto">
              <a:xfrm>
                <a:off x="2243" y="889"/>
                <a:ext cx="0" cy="107"/>
              </a:xfrm>
              <a:prstGeom prst="line">
                <a:avLst/>
              </a:prstGeom>
              <a:noFill/>
              <a:ln w="127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3" tIns="44919" rIns="91443" bIns="44919">
                <a:spAutoFit/>
              </a:bodyPr>
              <a:lstStyle/>
              <a:p>
                <a:endParaRPr lang="en-US"/>
              </a:p>
            </p:txBody>
          </p:sp>
          <p:sp>
            <p:nvSpPr>
              <p:cNvPr id="18503" name="Line 15">
                <a:extLst>
                  <a:ext uri="{FF2B5EF4-FFF2-40B4-BE49-F238E27FC236}">
                    <a16:creationId xmlns:a16="http://schemas.microsoft.com/office/drawing/2014/main" id="{6BBC99B0-0883-F4DC-C6F5-FEFC3DD7A808}"/>
                  </a:ext>
                </a:extLst>
              </p:cNvPr>
              <p:cNvSpPr>
                <a:spLocks noChangeShapeType="1"/>
              </p:cNvSpPr>
              <p:nvPr/>
            </p:nvSpPr>
            <p:spPr bwMode="auto">
              <a:xfrm>
                <a:off x="2895" y="889"/>
                <a:ext cx="0" cy="107"/>
              </a:xfrm>
              <a:prstGeom prst="line">
                <a:avLst/>
              </a:prstGeom>
              <a:noFill/>
              <a:ln w="127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3" tIns="44919" rIns="91443" bIns="44919">
                <a:spAutoFit/>
              </a:bodyPr>
              <a:lstStyle/>
              <a:p>
                <a:endParaRPr lang="en-US"/>
              </a:p>
            </p:txBody>
          </p:sp>
          <p:sp>
            <p:nvSpPr>
              <p:cNvPr id="18504" name="Line 16">
                <a:extLst>
                  <a:ext uri="{FF2B5EF4-FFF2-40B4-BE49-F238E27FC236}">
                    <a16:creationId xmlns:a16="http://schemas.microsoft.com/office/drawing/2014/main" id="{F9B35DC8-54BB-0274-A4BD-FA0F207F650D}"/>
                  </a:ext>
                </a:extLst>
              </p:cNvPr>
              <p:cNvSpPr>
                <a:spLocks noChangeShapeType="1"/>
              </p:cNvSpPr>
              <p:nvPr/>
            </p:nvSpPr>
            <p:spPr bwMode="auto">
              <a:xfrm>
                <a:off x="3547" y="889"/>
                <a:ext cx="0" cy="107"/>
              </a:xfrm>
              <a:prstGeom prst="line">
                <a:avLst/>
              </a:prstGeom>
              <a:noFill/>
              <a:ln w="127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3" tIns="44919" rIns="91443" bIns="44919">
                <a:spAutoFit/>
              </a:bodyPr>
              <a:lstStyle/>
              <a:p>
                <a:endParaRPr lang="en-US"/>
              </a:p>
            </p:txBody>
          </p:sp>
          <p:sp>
            <p:nvSpPr>
              <p:cNvPr id="18505" name="Line 17">
                <a:extLst>
                  <a:ext uri="{FF2B5EF4-FFF2-40B4-BE49-F238E27FC236}">
                    <a16:creationId xmlns:a16="http://schemas.microsoft.com/office/drawing/2014/main" id="{F5C28373-0FF9-42AA-2696-8D97D63A5CBD}"/>
                  </a:ext>
                </a:extLst>
              </p:cNvPr>
              <p:cNvSpPr>
                <a:spLocks noChangeShapeType="1"/>
              </p:cNvSpPr>
              <p:nvPr/>
            </p:nvSpPr>
            <p:spPr bwMode="auto">
              <a:xfrm>
                <a:off x="4199" y="889"/>
                <a:ext cx="0" cy="107"/>
              </a:xfrm>
              <a:prstGeom prst="line">
                <a:avLst/>
              </a:prstGeom>
              <a:noFill/>
              <a:ln w="127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3" tIns="44919" rIns="91443" bIns="44919">
                <a:spAutoFit/>
              </a:bodyPr>
              <a:lstStyle/>
              <a:p>
                <a:endParaRPr lang="en-US"/>
              </a:p>
            </p:txBody>
          </p:sp>
        </p:grpSp>
        <p:sp>
          <p:nvSpPr>
            <p:cNvPr id="18495" name="Line 18">
              <a:extLst>
                <a:ext uri="{FF2B5EF4-FFF2-40B4-BE49-F238E27FC236}">
                  <a16:creationId xmlns:a16="http://schemas.microsoft.com/office/drawing/2014/main" id="{C5FCA7B4-0041-1A04-4331-6075A3CB9F58}"/>
                </a:ext>
              </a:extLst>
            </p:cNvPr>
            <p:cNvSpPr>
              <a:spLocks noChangeShapeType="1"/>
            </p:cNvSpPr>
            <p:nvPr/>
          </p:nvSpPr>
          <p:spPr bwMode="auto">
            <a:xfrm>
              <a:off x="1387" y="885"/>
              <a:ext cx="4250" cy="6"/>
            </a:xfrm>
            <a:prstGeom prst="line">
              <a:avLst/>
            </a:prstGeom>
            <a:noFill/>
            <a:ln w="127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3" tIns="44919" rIns="91443" bIns="44919">
              <a:spAutoFit/>
            </a:bodyPr>
            <a:lstStyle/>
            <a:p>
              <a:endParaRPr lang="en-US"/>
            </a:p>
          </p:txBody>
        </p:sp>
        <p:sp>
          <p:nvSpPr>
            <p:cNvPr id="18496" name="Rectangle 19">
              <a:extLst>
                <a:ext uri="{FF2B5EF4-FFF2-40B4-BE49-F238E27FC236}">
                  <a16:creationId xmlns:a16="http://schemas.microsoft.com/office/drawing/2014/main" id="{6013FC4A-EFEA-E2C1-69C2-310B70BF61CD}"/>
                </a:ext>
              </a:extLst>
            </p:cNvPr>
            <p:cNvSpPr>
              <a:spLocks noChangeArrowheads="1"/>
            </p:cNvSpPr>
            <p:nvPr/>
          </p:nvSpPr>
          <p:spPr bwMode="auto">
            <a:xfrm>
              <a:off x="1380" y="753"/>
              <a:ext cx="4242" cy="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3" tIns="44919" rIns="91443" bIns="44919">
              <a:spAutoFit/>
            </a:bodyPr>
            <a:lstStyle>
              <a:lvl1pPr defTabSz="915988">
                <a:defRPr sz="2400" i="1" baseline="30000">
                  <a:solidFill>
                    <a:schemeClr val="tx1"/>
                  </a:solidFill>
                  <a:latin typeface="Arial" panose="020B0604020202020204" pitchFamily="34" charset="0"/>
                </a:defRPr>
              </a:lvl1pPr>
              <a:lvl2pPr marL="742950" indent="-285750" defTabSz="915988">
                <a:defRPr sz="2400" i="1" baseline="30000">
                  <a:solidFill>
                    <a:schemeClr val="tx1"/>
                  </a:solidFill>
                  <a:latin typeface="Arial" panose="020B0604020202020204" pitchFamily="34" charset="0"/>
                </a:defRPr>
              </a:lvl2pPr>
              <a:lvl3pPr marL="1143000" indent="-228600" defTabSz="915988">
                <a:defRPr sz="2400" i="1" baseline="30000">
                  <a:solidFill>
                    <a:schemeClr val="tx1"/>
                  </a:solidFill>
                  <a:latin typeface="Arial" panose="020B0604020202020204" pitchFamily="34" charset="0"/>
                </a:defRPr>
              </a:lvl3pPr>
              <a:lvl4pPr marL="1600200" indent="-228600" defTabSz="915988">
                <a:defRPr sz="2400" i="1" baseline="30000">
                  <a:solidFill>
                    <a:schemeClr val="tx1"/>
                  </a:solidFill>
                  <a:latin typeface="Arial" panose="020B0604020202020204" pitchFamily="34" charset="0"/>
                </a:defRPr>
              </a:lvl4pPr>
              <a:lvl5pPr marL="2057400" indent="-228600" defTabSz="915988">
                <a:defRPr sz="2400" i="1" baseline="30000">
                  <a:solidFill>
                    <a:schemeClr val="tx1"/>
                  </a:solidFill>
                  <a:latin typeface="Arial" panose="020B0604020202020204" pitchFamily="34" charset="0"/>
                </a:defRPr>
              </a:lvl5pPr>
              <a:lvl6pPr marL="2514600" indent="-228600" defTabSz="915988"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6pPr>
              <a:lvl7pPr marL="2971800" indent="-228600" defTabSz="915988"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7pPr>
              <a:lvl8pPr marL="3429000" indent="-228600" defTabSz="915988"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8pPr>
              <a:lvl9pPr marL="3886200" indent="-228600" defTabSz="915988"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9pPr>
            </a:lstStyle>
            <a:p>
              <a:pPr algn="ctr">
                <a:lnSpc>
                  <a:spcPct val="90000"/>
                </a:lnSpc>
                <a:spcBef>
                  <a:spcPct val="0"/>
                </a:spcBef>
                <a:buClrTx/>
              </a:pPr>
              <a:r>
                <a:rPr lang="en-US" altLang="en-US" sz="1200" b="1" i="0" baseline="0">
                  <a:solidFill>
                    <a:schemeClr val="bg1"/>
                  </a:solidFill>
                </a:rPr>
                <a:t>Project Week</a:t>
              </a:r>
            </a:p>
          </p:txBody>
        </p:sp>
        <p:sp>
          <p:nvSpPr>
            <p:cNvPr id="18497" name="Rectangle 20">
              <a:extLst>
                <a:ext uri="{FF2B5EF4-FFF2-40B4-BE49-F238E27FC236}">
                  <a16:creationId xmlns:a16="http://schemas.microsoft.com/office/drawing/2014/main" id="{E9766CA8-DC80-CF5A-7563-415C897CBD4B}"/>
                </a:ext>
              </a:extLst>
            </p:cNvPr>
            <p:cNvSpPr>
              <a:spLocks noChangeArrowheads="1"/>
            </p:cNvSpPr>
            <p:nvPr/>
          </p:nvSpPr>
          <p:spPr bwMode="auto">
            <a:xfrm>
              <a:off x="1412" y="874"/>
              <a:ext cx="651" cy="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3" tIns="44919" rIns="91443" bIns="44919">
              <a:spAutoFit/>
            </a:bodyPr>
            <a:lstStyle>
              <a:lvl1pPr defTabSz="915988">
                <a:tabLst>
                  <a:tab pos="228600" algn="l"/>
                  <a:tab pos="457200" algn="l"/>
                  <a:tab pos="687388" algn="l"/>
                </a:tabLst>
                <a:defRPr sz="2400" i="1" baseline="30000">
                  <a:solidFill>
                    <a:schemeClr val="tx1"/>
                  </a:solidFill>
                  <a:latin typeface="Arial" panose="020B0604020202020204" pitchFamily="34" charset="0"/>
                </a:defRPr>
              </a:lvl1pPr>
              <a:lvl2pPr marL="742950" indent="-285750" defTabSz="915988">
                <a:tabLst>
                  <a:tab pos="228600" algn="l"/>
                  <a:tab pos="457200" algn="l"/>
                  <a:tab pos="687388" algn="l"/>
                </a:tabLst>
                <a:defRPr sz="2400" i="1" baseline="30000">
                  <a:solidFill>
                    <a:schemeClr val="tx1"/>
                  </a:solidFill>
                  <a:latin typeface="Arial" panose="020B0604020202020204" pitchFamily="34" charset="0"/>
                </a:defRPr>
              </a:lvl2pPr>
              <a:lvl3pPr marL="1143000" indent="-228600" defTabSz="915988">
                <a:tabLst>
                  <a:tab pos="228600" algn="l"/>
                  <a:tab pos="457200" algn="l"/>
                  <a:tab pos="687388" algn="l"/>
                </a:tabLst>
                <a:defRPr sz="2400" i="1" baseline="30000">
                  <a:solidFill>
                    <a:schemeClr val="tx1"/>
                  </a:solidFill>
                  <a:latin typeface="Arial" panose="020B0604020202020204" pitchFamily="34" charset="0"/>
                </a:defRPr>
              </a:lvl3pPr>
              <a:lvl4pPr marL="1600200" indent="-228600" defTabSz="915988">
                <a:tabLst>
                  <a:tab pos="228600" algn="l"/>
                  <a:tab pos="457200" algn="l"/>
                  <a:tab pos="687388" algn="l"/>
                </a:tabLst>
                <a:defRPr sz="2400" i="1" baseline="30000">
                  <a:solidFill>
                    <a:schemeClr val="tx1"/>
                  </a:solidFill>
                  <a:latin typeface="Arial" panose="020B0604020202020204" pitchFamily="34" charset="0"/>
                </a:defRPr>
              </a:lvl4pPr>
              <a:lvl5pPr marL="2057400" indent="-228600" defTabSz="915988">
                <a:tabLst>
                  <a:tab pos="228600" algn="l"/>
                  <a:tab pos="457200" algn="l"/>
                  <a:tab pos="687388" algn="l"/>
                </a:tabLst>
                <a:defRPr sz="2400" i="1" baseline="30000">
                  <a:solidFill>
                    <a:schemeClr val="tx1"/>
                  </a:solidFill>
                  <a:latin typeface="Arial" panose="020B0604020202020204" pitchFamily="34" charset="0"/>
                </a:defRPr>
              </a:lvl5pPr>
              <a:lvl6pPr marL="2514600" indent="-228600" defTabSz="915988" eaLnBrk="0" fontAlgn="base" hangingPunct="0">
                <a:spcBef>
                  <a:spcPct val="50000"/>
                </a:spcBef>
                <a:spcAft>
                  <a:spcPct val="0"/>
                </a:spcAft>
                <a:buClr>
                  <a:schemeClr val="hlink"/>
                </a:buClr>
                <a:tabLst>
                  <a:tab pos="228600" algn="l"/>
                  <a:tab pos="457200" algn="l"/>
                  <a:tab pos="687388" algn="l"/>
                </a:tabLst>
                <a:defRPr sz="2400" i="1" baseline="30000">
                  <a:solidFill>
                    <a:schemeClr val="tx1"/>
                  </a:solidFill>
                  <a:latin typeface="Arial" panose="020B0604020202020204" pitchFamily="34" charset="0"/>
                </a:defRPr>
              </a:lvl6pPr>
              <a:lvl7pPr marL="2971800" indent="-228600" defTabSz="915988" eaLnBrk="0" fontAlgn="base" hangingPunct="0">
                <a:spcBef>
                  <a:spcPct val="50000"/>
                </a:spcBef>
                <a:spcAft>
                  <a:spcPct val="0"/>
                </a:spcAft>
                <a:buClr>
                  <a:schemeClr val="hlink"/>
                </a:buClr>
                <a:tabLst>
                  <a:tab pos="228600" algn="l"/>
                  <a:tab pos="457200" algn="l"/>
                  <a:tab pos="687388" algn="l"/>
                </a:tabLst>
                <a:defRPr sz="2400" i="1" baseline="30000">
                  <a:solidFill>
                    <a:schemeClr val="tx1"/>
                  </a:solidFill>
                  <a:latin typeface="Arial" panose="020B0604020202020204" pitchFamily="34" charset="0"/>
                </a:defRPr>
              </a:lvl7pPr>
              <a:lvl8pPr marL="3429000" indent="-228600" defTabSz="915988" eaLnBrk="0" fontAlgn="base" hangingPunct="0">
                <a:spcBef>
                  <a:spcPct val="50000"/>
                </a:spcBef>
                <a:spcAft>
                  <a:spcPct val="0"/>
                </a:spcAft>
                <a:buClr>
                  <a:schemeClr val="hlink"/>
                </a:buClr>
                <a:tabLst>
                  <a:tab pos="228600" algn="l"/>
                  <a:tab pos="457200" algn="l"/>
                  <a:tab pos="687388" algn="l"/>
                </a:tabLst>
                <a:defRPr sz="2400" i="1" baseline="30000">
                  <a:solidFill>
                    <a:schemeClr val="tx1"/>
                  </a:solidFill>
                  <a:latin typeface="Arial" panose="020B0604020202020204" pitchFamily="34" charset="0"/>
                </a:defRPr>
              </a:lvl8pPr>
              <a:lvl9pPr marL="3886200" indent="-228600" defTabSz="915988" eaLnBrk="0" fontAlgn="base" hangingPunct="0">
                <a:spcBef>
                  <a:spcPct val="50000"/>
                </a:spcBef>
                <a:spcAft>
                  <a:spcPct val="0"/>
                </a:spcAft>
                <a:buClr>
                  <a:schemeClr val="hlink"/>
                </a:buClr>
                <a:tabLst>
                  <a:tab pos="228600" algn="l"/>
                  <a:tab pos="457200" algn="l"/>
                  <a:tab pos="687388" algn="l"/>
                </a:tabLst>
                <a:defRPr sz="2400" i="1" baseline="30000">
                  <a:solidFill>
                    <a:schemeClr val="tx1"/>
                  </a:solidFill>
                  <a:latin typeface="Arial" panose="020B0604020202020204" pitchFamily="34" charset="0"/>
                </a:defRPr>
              </a:lvl9pPr>
            </a:lstStyle>
            <a:p>
              <a:pPr>
                <a:lnSpc>
                  <a:spcPct val="90000"/>
                </a:lnSpc>
                <a:spcBef>
                  <a:spcPct val="0"/>
                </a:spcBef>
                <a:buClrTx/>
              </a:pPr>
              <a:r>
                <a:rPr lang="en-US" altLang="en-US" sz="1200" b="1" i="0" baseline="0">
                  <a:solidFill>
                    <a:schemeClr val="bg1"/>
                  </a:solidFill>
                </a:rPr>
                <a:t>1	2	3	4</a:t>
              </a:r>
            </a:p>
          </p:txBody>
        </p:sp>
        <p:sp>
          <p:nvSpPr>
            <p:cNvPr id="18498" name="Rectangle 21">
              <a:extLst>
                <a:ext uri="{FF2B5EF4-FFF2-40B4-BE49-F238E27FC236}">
                  <a16:creationId xmlns:a16="http://schemas.microsoft.com/office/drawing/2014/main" id="{8816239E-2745-C80D-56AE-9453439F777A}"/>
                </a:ext>
              </a:extLst>
            </p:cNvPr>
            <p:cNvSpPr>
              <a:spLocks noChangeArrowheads="1"/>
            </p:cNvSpPr>
            <p:nvPr/>
          </p:nvSpPr>
          <p:spPr bwMode="auto">
            <a:xfrm>
              <a:off x="2073" y="874"/>
              <a:ext cx="651" cy="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3" tIns="44919" rIns="91443" bIns="44919">
              <a:spAutoFit/>
            </a:bodyPr>
            <a:lstStyle>
              <a:lvl1pPr defTabSz="915988">
                <a:tabLst>
                  <a:tab pos="228600" algn="l"/>
                  <a:tab pos="457200" algn="l"/>
                  <a:tab pos="687388" algn="l"/>
                </a:tabLst>
                <a:defRPr sz="2400" i="1" baseline="30000">
                  <a:solidFill>
                    <a:schemeClr val="tx1"/>
                  </a:solidFill>
                  <a:latin typeface="Arial" panose="020B0604020202020204" pitchFamily="34" charset="0"/>
                </a:defRPr>
              </a:lvl1pPr>
              <a:lvl2pPr marL="742950" indent="-285750" defTabSz="915988">
                <a:tabLst>
                  <a:tab pos="228600" algn="l"/>
                  <a:tab pos="457200" algn="l"/>
                  <a:tab pos="687388" algn="l"/>
                </a:tabLst>
                <a:defRPr sz="2400" i="1" baseline="30000">
                  <a:solidFill>
                    <a:schemeClr val="tx1"/>
                  </a:solidFill>
                  <a:latin typeface="Arial" panose="020B0604020202020204" pitchFamily="34" charset="0"/>
                </a:defRPr>
              </a:lvl2pPr>
              <a:lvl3pPr marL="1143000" indent="-228600" defTabSz="915988">
                <a:tabLst>
                  <a:tab pos="228600" algn="l"/>
                  <a:tab pos="457200" algn="l"/>
                  <a:tab pos="687388" algn="l"/>
                </a:tabLst>
                <a:defRPr sz="2400" i="1" baseline="30000">
                  <a:solidFill>
                    <a:schemeClr val="tx1"/>
                  </a:solidFill>
                  <a:latin typeface="Arial" panose="020B0604020202020204" pitchFamily="34" charset="0"/>
                </a:defRPr>
              </a:lvl3pPr>
              <a:lvl4pPr marL="1600200" indent="-228600" defTabSz="915988">
                <a:tabLst>
                  <a:tab pos="228600" algn="l"/>
                  <a:tab pos="457200" algn="l"/>
                  <a:tab pos="687388" algn="l"/>
                </a:tabLst>
                <a:defRPr sz="2400" i="1" baseline="30000">
                  <a:solidFill>
                    <a:schemeClr val="tx1"/>
                  </a:solidFill>
                  <a:latin typeface="Arial" panose="020B0604020202020204" pitchFamily="34" charset="0"/>
                </a:defRPr>
              </a:lvl4pPr>
              <a:lvl5pPr marL="2057400" indent="-228600" defTabSz="915988">
                <a:tabLst>
                  <a:tab pos="228600" algn="l"/>
                  <a:tab pos="457200" algn="l"/>
                  <a:tab pos="687388" algn="l"/>
                </a:tabLst>
                <a:defRPr sz="2400" i="1" baseline="30000">
                  <a:solidFill>
                    <a:schemeClr val="tx1"/>
                  </a:solidFill>
                  <a:latin typeface="Arial" panose="020B0604020202020204" pitchFamily="34" charset="0"/>
                </a:defRPr>
              </a:lvl5pPr>
              <a:lvl6pPr marL="2514600" indent="-228600" defTabSz="915988" eaLnBrk="0" fontAlgn="base" hangingPunct="0">
                <a:spcBef>
                  <a:spcPct val="50000"/>
                </a:spcBef>
                <a:spcAft>
                  <a:spcPct val="0"/>
                </a:spcAft>
                <a:buClr>
                  <a:schemeClr val="hlink"/>
                </a:buClr>
                <a:tabLst>
                  <a:tab pos="228600" algn="l"/>
                  <a:tab pos="457200" algn="l"/>
                  <a:tab pos="687388" algn="l"/>
                </a:tabLst>
                <a:defRPr sz="2400" i="1" baseline="30000">
                  <a:solidFill>
                    <a:schemeClr val="tx1"/>
                  </a:solidFill>
                  <a:latin typeface="Arial" panose="020B0604020202020204" pitchFamily="34" charset="0"/>
                </a:defRPr>
              </a:lvl6pPr>
              <a:lvl7pPr marL="2971800" indent="-228600" defTabSz="915988" eaLnBrk="0" fontAlgn="base" hangingPunct="0">
                <a:spcBef>
                  <a:spcPct val="50000"/>
                </a:spcBef>
                <a:spcAft>
                  <a:spcPct val="0"/>
                </a:spcAft>
                <a:buClr>
                  <a:schemeClr val="hlink"/>
                </a:buClr>
                <a:tabLst>
                  <a:tab pos="228600" algn="l"/>
                  <a:tab pos="457200" algn="l"/>
                  <a:tab pos="687388" algn="l"/>
                </a:tabLst>
                <a:defRPr sz="2400" i="1" baseline="30000">
                  <a:solidFill>
                    <a:schemeClr val="tx1"/>
                  </a:solidFill>
                  <a:latin typeface="Arial" panose="020B0604020202020204" pitchFamily="34" charset="0"/>
                </a:defRPr>
              </a:lvl7pPr>
              <a:lvl8pPr marL="3429000" indent="-228600" defTabSz="915988" eaLnBrk="0" fontAlgn="base" hangingPunct="0">
                <a:spcBef>
                  <a:spcPct val="50000"/>
                </a:spcBef>
                <a:spcAft>
                  <a:spcPct val="0"/>
                </a:spcAft>
                <a:buClr>
                  <a:schemeClr val="hlink"/>
                </a:buClr>
                <a:tabLst>
                  <a:tab pos="228600" algn="l"/>
                  <a:tab pos="457200" algn="l"/>
                  <a:tab pos="687388" algn="l"/>
                </a:tabLst>
                <a:defRPr sz="2400" i="1" baseline="30000">
                  <a:solidFill>
                    <a:schemeClr val="tx1"/>
                  </a:solidFill>
                  <a:latin typeface="Arial" panose="020B0604020202020204" pitchFamily="34" charset="0"/>
                </a:defRPr>
              </a:lvl8pPr>
              <a:lvl9pPr marL="3886200" indent="-228600" defTabSz="915988" eaLnBrk="0" fontAlgn="base" hangingPunct="0">
                <a:spcBef>
                  <a:spcPct val="50000"/>
                </a:spcBef>
                <a:spcAft>
                  <a:spcPct val="0"/>
                </a:spcAft>
                <a:buClr>
                  <a:schemeClr val="hlink"/>
                </a:buClr>
                <a:tabLst>
                  <a:tab pos="228600" algn="l"/>
                  <a:tab pos="457200" algn="l"/>
                  <a:tab pos="687388" algn="l"/>
                </a:tabLst>
                <a:defRPr sz="2400" i="1" baseline="30000">
                  <a:solidFill>
                    <a:schemeClr val="tx1"/>
                  </a:solidFill>
                  <a:latin typeface="Arial" panose="020B0604020202020204" pitchFamily="34" charset="0"/>
                </a:defRPr>
              </a:lvl9pPr>
            </a:lstStyle>
            <a:p>
              <a:pPr>
                <a:lnSpc>
                  <a:spcPct val="90000"/>
                </a:lnSpc>
                <a:spcBef>
                  <a:spcPct val="0"/>
                </a:spcBef>
                <a:buClrTx/>
              </a:pPr>
              <a:r>
                <a:rPr lang="en-US" altLang="en-US" sz="1200" b="1" i="0" baseline="0">
                  <a:solidFill>
                    <a:schemeClr val="bg1"/>
                  </a:solidFill>
                </a:rPr>
                <a:t>5	6	7	8</a:t>
              </a:r>
            </a:p>
          </p:txBody>
        </p:sp>
        <p:sp>
          <p:nvSpPr>
            <p:cNvPr id="18499" name="Rectangle 22">
              <a:extLst>
                <a:ext uri="{FF2B5EF4-FFF2-40B4-BE49-F238E27FC236}">
                  <a16:creationId xmlns:a16="http://schemas.microsoft.com/office/drawing/2014/main" id="{83CE7908-0B31-0A20-F575-D3B3434E6653}"/>
                </a:ext>
              </a:extLst>
            </p:cNvPr>
            <p:cNvSpPr>
              <a:spLocks noChangeArrowheads="1"/>
            </p:cNvSpPr>
            <p:nvPr/>
          </p:nvSpPr>
          <p:spPr bwMode="auto">
            <a:xfrm>
              <a:off x="2694" y="874"/>
              <a:ext cx="710" cy="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3" tIns="44919" rIns="91443" bIns="44919">
              <a:spAutoFit/>
            </a:bodyPr>
            <a:lstStyle>
              <a:lvl1pPr defTabSz="915988">
                <a:tabLst>
                  <a:tab pos="228600" algn="l"/>
                  <a:tab pos="457200" algn="l"/>
                  <a:tab pos="687388" algn="l"/>
                </a:tabLst>
                <a:defRPr sz="2400" i="1" baseline="30000">
                  <a:solidFill>
                    <a:schemeClr val="tx1"/>
                  </a:solidFill>
                  <a:latin typeface="Arial" panose="020B0604020202020204" pitchFamily="34" charset="0"/>
                </a:defRPr>
              </a:lvl1pPr>
              <a:lvl2pPr marL="742950" indent="-285750" defTabSz="915988">
                <a:tabLst>
                  <a:tab pos="228600" algn="l"/>
                  <a:tab pos="457200" algn="l"/>
                  <a:tab pos="687388" algn="l"/>
                </a:tabLst>
                <a:defRPr sz="2400" i="1" baseline="30000">
                  <a:solidFill>
                    <a:schemeClr val="tx1"/>
                  </a:solidFill>
                  <a:latin typeface="Arial" panose="020B0604020202020204" pitchFamily="34" charset="0"/>
                </a:defRPr>
              </a:lvl2pPr>
              <a:lvl3pPr marL="1143000" indent="-228600" defTabSz="915988">
                <a:tabLst>
                  <a:tab pos="228600" algn="l"/>
                  <a:tab pos="457200" algn="l"/>
                  <a:tab pos="687388" algn="l"/>
                </a:tabLst>
                <a:defRPr sz="2400" i="1" baseline="30000">
                  <a:solidFill>
                    <a:schemeClr val="tx1"/>
                  </a:solidFill>
                  <a:latin typeface="Arial" panose="020B0604020202020204" pitchFamily="34" charset="0"/>
                </a:defRPr>
              </a:lvl3pPr>
              <a:lvl4pPr marL="1600200" indent="-228600" defTabSz="915988">
                <a:tabLst>
                  <a:tab pos="228600" algn="l"/>
                  <a:tab pos="457200" algn="l"/>
                  <a:tab pos="687388" algn="l"/>
                </a:tabLst>
                <a:defRPr sz="2400" i="1" baseline="30000">
                  <a:solidFill>
                    <a:schemeClr val="tx1"/>
                  </a:solidFill>
                  <a:latin typeface="Arial" panose="020B0604020202020204" pitchFamily="34" charset="0"/>
                </a:defRPr>
              </a:lvl4pPr>
              <a:lvl5pPr marL="2057400" indent="-228600" defTabSz="915988">
                <a:tabLst>
                  <a:tab pos="228600" algn="l"/>
                  <a:tab pos="457200" algn="l"/>
                  <a:tab pos="687388" algn="l"/>
                </a:tabLst>
                <a:defRPr sz="2400" i="1" baseline="30000">
                  <a:solidFill>
                    <a:schemeClr val="tx1"/>
                  </a:solidFill>
                  <a:latin typeface="Arial" panose="020B0604020202020204" pitchFamily="34" charset="0"/>
                </a:defRPr>
              </a:lvl5pPr>
              <a:lvl6pPr marL="2514600" indent="-228600" defTabSz="915988" eaLnBrk="0" fontAlgn="base" hangingPunct="0">
                <a:spcBef>
                  <a:spcPct val="50000"/>
                </a:spcBef>
                <a:spcAft>
                  <a:spcPct val="0"/>
                </a:spcAft>
                <a:buClr>
                  <a:schemeClr val="hlink"/>
                </a:buClr>
                <a:tabLst>
                  <a:tab pos="228600" algn="l"/>
                  <a:tab pos="457200" algn="l"/>
                  <a:tab pos="687388" algn="l"/>
                </a:tabLst>
                <a:defRPr sz="2400" i="1" baseline="30000">
                  <a:solidFill>
                    <a:schemeClr val="tx1"/>
                  </a:solidFill>
                  <a:latin typeface="Arial" panose="020B0604020202020204" pitchFamily="34" charset="0"/>
                </a:defRPr>
              </a:lvl6pPr>
              <a:lvl7pPr marL="2971800" indent="-228600" defTabSz="915988" eaLnBrk="0" fontAlgn="base" hangingPunct="0">
                <a:spcBef>
                  <a:spcPct val="50000"/>
                </a:spcBef>
                <a:spcAft>
                  <a:spcPct val="0"/>
                </a:spcAft>
                <a:buClr>
                  <a:schemeClr val="hlink"/>
                </a:buClr>
                <a:tabLst>
                  <a:tab pos="228600" algn="l"/>
                  <a:tab pos="457200" algn="l"/>
                  <a:tab pos="687388" algn="l"/>
                </a:tabLst>
                <a:defRPr sz="2400" i="1" baseline="30000">
                  <a:solidFill>
                    <a:schemeClr val="tx1"/>
                  </a:solidFill>
                  <a:latin typeface="Arial" panose="020B0604020202020204" pitchFamily="34" charset="0"/>
                </a:defRPr>
              </a:lvl7pPr>
              <a:lvl8pPr marL="3429000" indent="-228600" defTabSz="915988" eaLnBrk="0" fontAlgn="base" hangingPunct="0">
                <a:spcBef>
                  <a:spcPct val="50000"/>
                </a:spcBef>
                <a:spcAft>
                  <a:spcPct val="0"/>
                </a:spcAft>
                <a:buClr>
                  <a:schemeClr val="hlink"/>
                </a:buClr>
                <a:tabLst>
                  <a:tab pos="228600" algn="l"/>
                  <a:tab pos="457200" algn="l"/>
                  <a:tab pos="687388" algn="l"/>
                </a:tabLst>
                <a:defRPr sz="2400" i="1" baseline="30000">
                  <a:solidFill>
                    <a:schemeClr val="tx1"/>
                  </a:solidFill>
                  <a:latin typeface="Arial" panose="020B0604020202020204" pitchFamily="34" charset="0"/>
                </a:defRPr>
              </a:lvl8pPr>
              <a:lvl9pPr marL="3886200" indent="-228600" defTabSz="915988" eaLnBrk="0" fontAlgn="base" hangingPunct="0">
                <a:spcBef>
                  <a:spcPct val="50000"/>
                </a:spcBef>
                <a:spcAft>
                  <a:spcPct val="0"/>
                </a:spcAft>
                <a:buClr>
                  <a:schemeClr val="hlink"/>
                </a:buClr>
                <a:tabLst>
                  <a:tab pos="228600" algn="l"/>
                  <a:tab pos="457200" algn="l"/>
                  <a:tab pos="687388" algn="l"/>
                </a:tabLst>
                <a:defRPr sz="2400" i="1" baseline="30000">
                  <a:solidFill>
                    <a:schemeClr val="tx1"/>
                  </a:solidFill>
                  <a:latin typeface="Arial" panose="020B0604020202020204" pitchFamily="34" charset="0"/>
                </a:defRPr>
              </a:lvl9pPr>
            </a:lstStyle>
            <a:p>
              <a:pPr>
                <a:lnSpc>
                  <a:spcPct val="90000"/>
                </a:lnSpc>
                <a:spcBef>
                  <a:spcPct val="0"/>
                </a:spcBef>
                <a:buClrTx/>
              </a:pPr>
              <a:r>
                <a:rPr lang="en-US" altLang="en-US" sz="1200" b="1" i="0" baseline="0">
                  <a:solidFill>
                    <a:schemeClr val="bg1"/>
                  </a:solidFill>
                </a:rPr>
                <a:t>9	10	11  12</a:t>
              </a:r>
            </a:p>
          </p:txBody>
        </p:sp>
        <p:sp>
          <p:nvSpPr>
            <p:cNvPr id="18500" name="Rectangle 23">
              <a:extLst>
                <a:ext uri="{FF2B5EF4-FFF2-40B4-BE49-F238E27FC236}">
                  <a16:creationId xmlns:a16="http://schemas.microsoft.com/office/drawing/2014/main" id="{35785996-1ED9-3EC4-6D40-5158013CFA9B}"/>
                </a:ext>
              </a:extLst>
            </p:cNvPr>
            <p:cNvSpPr>
              <a:spLocks noChangeArrowheads="1"/>
            </p:cNvSpPr>
            <p:nvPr/>
          </p:nvSpPr>
          <p:spPr bwMode="auto">
            <a:xfrm>
              <a:off x="3325" y="874"/>
              <a:ext cx="741" cy="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3" tIns="44919" rIns="91443" bIns="44919">
              <a:spAutoFit/>
            </a:bodyPr>
            <a:lstStyle>
              <a:lvl1pPr defTabSz="915988">
                <a:tabLst>
                  <a:tab pos="228600" algn="l"/>
                  <a:tab pos="457200" algn="l"/>
                  <a:tab pos="687388" algn="l"/>
                </a:tabLst>
                <a:defRPr sz="2400" i="1" baseline="30000">
                  <a:solidFill>
                    <a:schemeClr val="tx1"/>
                  </a:solidFill>
                  <a:latin typeface="Arial" panose="020B0604020202020204" pitchFamily="34" charset="0"/>
                </a:defRPr>
              </a:lvl1pPr>
              <a:lvl2pPr marL="742950" indent="-285750" defTabSz="915988">
                <a:tabLst>
                  <a:tab pos="228600" algn="l"/>
                  <a:tab pos="457200" algn="l"/>
                  <a:tab pos="687388" algn="l"/>
                </a:tabLst>
                <a:defRPr sz="2400" i="1" baseline="30000">
                  <a:solidFill>
                    <a:schemeClr val="tx1"/>
                  </a:solidFill>
                  <a:latin typeface="Arial" panose="020B0604020202020204" pitchFamily="34" charset="0"/>
                </a:defRPr>
              </a:lvl2pPr>
              <a:lvl3pPr marL="1143000" indent="-228600" defTabSz="915988">
                <a:tabLst>
                  <a:tab pos="228600" algn="l"/>
                  <a:tab pos="457200" algn="l"/>
                  <a:tab pos="687388" algn="l"/>
                </a:tabLst>
                <a:defRPr sz="2400" i="1" baseline="30000">
                  <a:solidFill>
                    <a:schemeClr val="tx1"/>
                  </a:solidFill>
                  <a:latin typeface="Arial" panose="020B0604020202020204" pitchFamily="34" charset="0"/>
                </a:defRPr>
              </a:lvl3pPr>
              <a:lvl4pPr marL="1600200" indent="-228600" defTabSz="915988">
                <a:tabLst>
                  <a:tab pos="228600" algn="l"/>
                  <a:tab pos="457200" algn="l"/>
                  <a:tab pos="687388" algn="l"/>
                </a:tabLst>
                <a:defRPr sz="2400" i="1" baseline="30000">
                  <a:solidFill>
                    <a:schemeClr val="tx1"/>
                  </a:solidFill>
                  <a:latin typeface="Arial" panose="020B0604020202020204" pitchFamily="34" charset="0"/>
                </a:defRPr>
              </a:lvl4pPr>
              <a:lvl5pPr marL="2057400" indent="-228600" defTabSz="915988">
                <a:tabLst>
                  <a:tab pos="228600" algn="l"/>
                  <a:tab pos="457200" algn="l"/>
                  <a:tab pos="687388" algn="l"/>
                </a:tabLst>
                <a:defRPr sz="2400" i="1" baseline="30000">
                  <a:solidFill>
                    <a:schemeClr val="tx1"/>
                  </a:solidFill>
                  <a:latin typeface="Arial" panose="020B0604020202020204" pitchFamily="34" charset="0"/>
                </a:defRPr>
              </a:lvl5pPr>
              <a:lvl6pPr marL="2514600" indent="-228600" defTabSz="915988" eaLnBrk="0" fontAlgn="base" hangingPunct="0">
                <a:spcBef>
                  <a:spcPct val="50000"/>
                </a:spcBef>
                <a:spcAft>
                  <a:spcPct val="0"/>
                </a:spcAft>
                <a:buClr>
                  <a:schemeClr val="hlink"/>
                </a:buClr>
                <a:tabLst>
                  <a:tab pos="228600" algn="l"/>
                  <a:tab pos="457200" algn="l"/>
                  <a:tab pos="687388" algn="l"/>
                </a:tabLst>
                <a:defRPr sz="2400" i="1" baseline="30000">
                  <a:solidFill>
                    <a:schemeClr val="tx1"/>
                  </a:solidFill>
                  <a:latin typeface="Arial" panose="020B0604020202020204" pitchFamily="34" charset="0"/>
                </a:defRPr>
              </a:lvl6pPr>
              <a:lvl7pPr marL="2971800" indent="-228600" defTabSz="915988" eaLnBrk="0" fontAlgn="base" hangingPunct="0">
                <a:spcBef>
                  <a:spcPct val="50000"/>
                </a:spcBef>
                <a:spcAft>
                  <a:spcPct val="0"/>
                </a:spcAft>
                <a:buClr>
                  <a:schemeClr val="hlink"/>
                </a:buClr>
                <a:tabLst>
                  <a:tab pos="228600" algn="l"/>
                  <a:tab pos="457200" algn="l"/>
                  <a:tab pos="687388" algn="l"/>
                </a:tabLst>
                <a:defRPr sz="2400" i="1" baseline="30000">
                  <a:solidFill>
                    <a:schemeClr val="tx1"/>
                  </a:solidFill>
                  <a:latin typeface="Arial" panose="020B0604020202020204" pitchFamily="34" charset="0"/>
                </a:defRPr>
              </a:lvl7pPr>
              <a:lvl8pPr marL="3429000" indent="-228600" defTabSz="915988" eaLnBrk="0" fontAlgn="base" hangingPunct="0">
                <a:spcBef>
                  <a:spcPct val="50000"/>
                </a:spcBef>
                <a:spcAft>
                  <a:spcPct val="0"/>
                </a:spcAft>
                <a:buClr>
                  <a:schemeClr val="hlink"/>
                </a:buClr>
                <a:tabLst>
                  <a:tab pos="228600" algn="l"/>
                  <a:tab pos="457200" algn="l"/>
                  <a:tab pos="687388" algn="l"/>
                </a:tabLst>
                <a:defRPr sz="2400" i="1" baseline="30000">
                  <a:solidFill>
                    <a:schemeClr val="tx1"/>
                  </a:solidFill>
                  <a:latin typeface="Arial" panose="020B0604020202020204" pitchFamily="34" charset="0"/>
                </a:defRPr>
              </a:lvl8pPr>
              <a:lvl9pPr marL="3886200" indent="-228600" defTabSz="915988" eaLnBrk="0" fontAlgn="base" hangingPunct="0">
                <a:spcBef>
                  <a:spcPct val="50000"/>
                </a:spcBef>
                <a:spcAft>
                  <a:spcPct val="0"/>
                </a:spcAft>
                <a:buClr>
                  <a:schemeClr val="hlink"/>
                </a:buClr>
                <a:tabLst>
                  <a:tab pos="228600" algn="l"/>
                  <a:tab pos="457200" algn="l"/>
                  <a:tab pos="687388" algn="l"/>
                </a:tabLst>
                <a:defRPr sz="2400" i="1" baseline="30000">
                  <a:solidFill>
                    <a:schemeClr val="tx1"/>
                  </a:solidFill>
                  <a:latin typeface="Arial" panose="020B0604020202020204" pitchFamily="34" charset="0"/>
                </a:defRPr>
              </a:lvl9pPr>
            </a:lstStyle>
            <a:p>
              <a:pPr>
                <a:lnSpc>
                  <a:spcPct val="90000"/>
                </a:lnSpc>
                <a:spcBef>
                  <a:spcPct val="0"/>
                </a:spcBef>
                <a:buClrTx/>
              </a:pPr>
              <a:r>
                <a:rPr lang="en-US" altLang="en-US" sz="1200" b="1" i="0" baseline="0">
                  <a:solidFill>
                    <a:schemeClr val="bg1"/>
                  </a:solidFill>
                </a:rPr>
                <a:t>13	14	15 	16</a:t>
              </a:r>
            </a:p>
          </p:txBody>
        </p:sp>
        <p:sp>
          <p:nvSpPr>
            <p:cNvPr id="18501" name="Rectangle 24">
              <a:extLst>
                <a:ext uri="{FF2B5EF4-FFF2-40B4-BE49-F238E27FC236}">
                  <a16:creationId xmlns:a16="http://schemas.microsoft.com/office/drawing/2014/main" id="{8553FDF5-EC38-3AAC-0AF0-16044AC0FB90}"/>
                </a:ext>
              </a:extLst>
            </p:cNvPr>
            <p:cNvSpPr>
              <a:spLocks noChangeArrowheads="1"/>
            </p:cNvSpPr>
            <p:nvPr/>
          </p:nvSpPr>
          <p:spPr bwMode="auto">
            <a:xfrm>
              <a:off x="3971" y="874"/>
              <a:ext cx="723" cy="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3" tIns="44919" rIns="91443" bIns="44919">
              <a:spAutoFit/>
            </a:bodyPr>
            <a:lstStyle>
              <a:lvl1pPr defTabSz="915988">
                <a:tabLst>
                  <a:tab pos="228600" algn="l"/>
                  <a:tab pos="457200" algn="l"/>
                  <a:tab pos="687388" algn="l"/>
                </a:tabLst>
                <a:defRPr sz="2400" i="1" baseline="30000">
                  <a:solidFill>
                    <a:schemeClr val="tx1"/>
                  </a:solidFill>
                  <a:latin typeface="Arial" panose="020B0604020202020204" pitchFamily="34" charset="0"/>
                </a:defRPr>
              </a:lvl1pPr>
              <a:lvl2pPr marL="742950" indent="-285750" defTabSz="915988">
                <a:tabLst>
                  <a:tab pos="228600" algn="l"/>
                  <a:tab pos="457200" algn="l"/>
                  <a:tab pos="687388" algn="l"/>
                </a:tabLst>
                <a:defRPr sz="2400" i="1" baseline="30000">
                  <a:solidFill>
                    <a:schemeClr val="tx1"/>
                  </a:solidFill>
                  <a:latin typeface="Arial" panose="020B0604020202020204" pitchFamily="34" charset="0"/>
                </a:defRPr>
              </a:lvl2pPr>
              <a:lvl3pPr marL="1143000" indent="-228600" defTabSz="915988">
                <a:tabLst>
                  <a:tab pos="228600" algn="l"/>
                  <a:tab pos="457200" algn="l"/>
                  <a:tab pos="687388" algn="l"/>
                </a:tabLst>
                <a:defRPr sz="2400" i="1" baseline="30000">
                  <a:solidFill>
                    <a:schemeClr val="tx1"/>
                  </a:solidFill>
                  <a:latin typeface="Arial" panose="020B0604020202020204" pitchFamily="34" charset="0"/>
                </a:defRPr>
              </a:lvl3pPr>
              <a:lvl4pPr marL="1600200" indent="-228600" defTabSz="915988">
                <a:tabLst>
                  <a:tab pos="228600" algn="l"/>
                  <a:tab pos="457200" algn="l"/>
                  <a:tab pos="687388" algn="l"/>
                </a:tabLst>
                <a:defRPr sz="2400" i="1" baseline="30000">
                  <a:solidFill>
                    <a:schemeClr val="tx1"/>
                  </a:solidFill>
                  <a:latin typeface="Arial" panose="020B0604020202020204" pitchFamily="34" charset="0"/>
                </a:defRPr>
              </a:lvl4pPr>
              <a:lvl5pPr marL="2057400" indent="-228600" defTabSz="915988">
                <a:tabLst>
                  <a:tab pos="228600" algn="l"/>
                  <a:tab pos="457200" algn="l"/>
                  <a:tab pos="687388" algn="l"/>
                </a:tabLst>
                <a:defRPr sz="2400" i="1" baseline="30000">
                  <a:solidFill>
                    <a:schemeClr val="tx1"/>
                  </a:solidFill>
                  <a:latin typeface="Arial" panose="020B0604020202020204" pitchFamily="34" charset="0"/>
                </a:defRPr>
              </a:lvl5pPr>
              <a:lvl6pPr marL="2514600" indent="-228600" defTabSz="915988" eaLnBrk="0" fontAlgn="base" hangingPunct="0">
                <a:spcBef>
                  <a:spcPct val="50000"/>
                </a:spcBef>
                <a:spcAft>
                  <a:spcPct val="0"/>
                </a:spcAft>
                <a:buClr>
                  <a:schemeClr val="hlink"/>
                </a:buClr>
                <a:tabLst>
                  <a:tab pos="228600" algn="l"/>
                  <a:tab pos="457200" algn="l"/>
                  <a:tab pos="687388" algn="l"/>
                </a:tabLst>
                <a:defRPr sz="2400" i="1" baseline="30000">
                  <a:solidFill>
                    <a:schemeClr val="tx1"/>
                  </a:solidFill>
                  <a:latin typeface="Arial" panose="020B0604020202020204" pitchFamily="34" charset="0"/>
                </a:defRPr>
              </a:lvl6pPr>
              <a:lvl7pPr marL="2971800" indent="-228600" defTabSz="915988" eaLnBrk="0" fontAlgn="base" hangingPunct="0">
                <a:spcBef>
                  <a:spcPct val="50000"/>
                </a:spcBef>
                <a:spcAft>
                  <a:spcPct val="0"/>
                </a:spcAft>
                <a:buClr>
                  <a:schemeClr val="hlink"/>
                </a:buClr>
                <a:tabLst>
                  <a:tab pos="228600" algn="l"/>
                  <a:tab pos="457200" algn="l"/>
                  <a:tab pos="687388" algn="l"/>
                </a:tabLst>
                <a:defRPr sz="2400" i="1" baseline="30000">
                  <a:solidFill>
                    <a:schemeClr val="tx1"/>
                  </a:solidFill>
                  <a:latin typeface="Arial" panose="020B0604020202020204" pitchFamily="34" charset="0"/>
                </a:defRPr>
              </a:lvl7pPr>
              <a:lvl8pPr marL="3429000" indent="-228600" defTabSz="915988" eaLnBrk="0" fontAlgn="base" hangingPunct="0">
                <a:spcBef>
                  <a:spcPct val="50000"/>
                </a:spcBef>
                <a:spcAft>
                  <a:spcPct val="0"/>
                </a:spcAft>
                <a:buClr>
                  <a:schemeClr val="hlink"/>
                </a:buClr>
                <a:tabLst>
                  <a:tab pos="228600" algn="l"/>
                  <a:tab pos="457200" algn="l"/>
                  <a:tab pos="687388" algn="l"/>
                </a:tabLst>
                <a:defRPr sz="2400" i="1" baseline="30000">
                  <a:solidFill>
                    <a:schemeClr val="tx1"/>
                  </a:solidFill>
                  <a:latin typeface="Arial" panose="020B0604020202020204" pitchFamily="34" charset="0"/>
                </a:defRPr>
              </a:lvl8pPr>
              <a:lvl9pPr marL="3886200" indent="-228600" defTabSz="915988" eaLnBrk="0" fontAlgn="base" hangingPunct="0">
                <a:spcBef>
                  <a:spcPct val="50000"/>
                </a:spcBef>
                <a:spcAft>
                  <a:spcPct val="0"/>
                </a:spcAft>
                <a:buClr>
                  <a:schemeClr val="hlink"/>
                </a:buClr>
                <a:tabLst>
                  <a:tab pos="228600" algn="l"/>
                  <a:tab pos="457200" algn="l"/>
                  <a:tab pos="687388" algn="l"/>
                </a:tabLst>
                <a:defRPr sz="2400" i="1" baseline="30000">
                  <a:solidFill>
                    <a:schemeClr val="tx1"/>
                  </a:solidFill>
                  <a:latin typeface="Arial" panose="020B0604020202020204" pitchFamily="34" charset="0"/>
                </a:defRPr>
              </a:lvl9pPr>
            </a:lstStyle>
            <a:p>
              <a:pPr>
                <a:lnSpc>
                  <a:spcPct val="90000"/>
                </a:lnSpc>
                <a:spcBef>
                  <a:spcPct val="0"/>
                </a:spcBef>
                <a:buClrTx/>
              </a:pPr>
              <a:r>
                <a:rPr lang="en-US" altLang="en-US" sz="1200" b="1" i="0" baseline="0">
                  <a:solidFill>
                    <a:schemeClr val="bg1"/>
                  </a:solidFill>
                </a:rPr>
                <a:t>17	18	 19	  20</a:t>
              </a:r>
            </a:p>
          </p:txBody>
        </p:sp>
      </p:grpSp>
      <p:grpSp>
        <p:nvGrpSpPr>
          <p:cNvPr id="18435" name="Group 25">
            <a:extLst>
              <a:ext uri="{FF2B5EF4-FFF2-40B4-BE49-F238E27FC236}">
                <a16:creationId xmlns:a16="http://schemas.microsoft.com/office/drawing/2014/main" id="{9783CEEC-C838-9021-E063-EBD0C60EF4A5}"/>
              </a:ext>
            </a:extLst>
          </p:cNvPr>
          <p:cNvGrpSpPr>
            <a:grpSpLocks/>
          </p:cNvGrpSpPr>
          <p:nvPr/>
        </p:nvGrpSpPr>
        <p:grpSpPr bwMode="auto">
          <a:xfrm>
            <a:off x="3976688" y="1577975"/>
            <a:ext cx="514350" cy="3976688"/>
            <a:chOff x="2070" y="1088"/>
            <a:chExt cx="324" cy="2500"/>
          </a:xfrm>
        </p:grpSpPr>
        <p:sp>
          <p:nvSpPr>
            <p:cNvPr id="18486" name="Line 26">
              <a:extLst>
                <a:ext uri="{FF2B5EF4-FFF2-40B4-BE49-F238E27FC236}">
                  <a16:creationId xmlns:a16="http://schemas.microsoft.com/office/drawing/2014/main" id="{63485DBA-BD01-A6C8-5EAB-F720C862092C}"/>
                </a:ext>
              </a:extLst>
            </p:cNvPr>
            <p:cNvSpPr>
              <a:spLocks noChangeShapeType="1"/>
            </p:cNvSpPr>
            <p:nvPr/>
          </p:nvSpPr>
          <p:spPr bwMode="auto">
            <a:xfrm>
              <a:off x="2070" y="1088"/>
              <a:ext cx="0" cy="2500"/>
            </a:xfrm>
            <a:prstGeom prst="line">
              <a:avLst/>
            </a:prstGeom>
            <a:noFill/>
            <a:ln w="127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8487" name="Line 27">
              <a:extLst>
                <a:ext uri="{FF2B5EF4-FFF2-40B4-BE49-F238E27FC236}">
                  <a16:creationId xmlns:a16="http://schemas.microsoft.com/office/drawing/2014/main" id="{176B21F3-5643-C7F9-1480-033124135786}"/>
                </a:ext>
              </a:extLst>
            </p:cNvPr>
            <p:cNvSpPr>
              <a:spLocks noChangeShapeType="1"/>
            </p:cNvSpPr>
            <p:nvPr/>
          </p:nvSpPr>
          <p:spPr bwMode="auto">
            <a:xfrm>
              <a:off x="2232" y="1088"/>
              <a:ext cx="0" cy="2500"/>
            </a:xfrm>
            <a:prstGeom prst="line">
              <a:avLst/>
            </a:prstGeom>
            <a:noFill/>
            <a:ln w="127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8488" name="Line 28">
              <a:extLst>
                <a:ext uri="{FF2B5EF4-FFF2-40B4-BE49-F238E27FC236}">
                  <a16:creationId xmlns:a16="http://schemas.microsoft.com/office/drawing/2014/main" id="{F539BCC1-28D9-3A8D-ECFF-8AB7F2226D36}"/>
                </a:ext>
              </a:extLst>
            </p:cNvPr>
            <p:cNvSpPr>
              <a:spLocks noChangeShapeType="1"/>
            </p:cNvSpPr>
            <p:nvPr/>
          </p:nvSpPr>
          <p:spPr bwMode="auto">
            <a:xfrm>
              <a:off x="2394" y="1088"/>
              <a:ext cx="0" cy="2500"/>
            </a:xfrm>
            <a:prstGeom prst="line">
              <a:avLst/>
            </a:prstGeom>
            <a:noFill/>
            <a:ln w="127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18436" name="Group 29">
            <a:extLst>
              <a:ext uri="{FF2B5EF4-FFF2-40B4-BE49-F238E27FC236}">
                <a16:creationId xmlns:a16="http://schemas.microsoft.com/office/drawing/2014/main" id="{C7884ADD-C506-AF69-53C5-A682638D7678}"/>
              </a:ext>
            </a:extLst>
          </p:cNvPr>
          <p:cNvGrpSpPr>
            <a:grpSpLocks/>
          </p:cNvGrpSpPr>
          <p:nvPr/>
        </p:nvGrpSpPr>
        <p:grpSpPr bwMode="auto">
          <a:xfrm>
            <a:off x="5006975" y="1577975"/>
            <a:ext cx="527050" cy="3976688"/>
            <a:chOff x="2726" y="1088"/>
            <a:chExt cx="324" cy="2500"/>
          </a:xfrm>
        </p:grpSpPr>
        <p:sp>
          <p:nvSpPr>
            <p:cNvPr id="18483" name="Line 30">
              <a:extLst>
                <a:ext uri="{FF2B5EF4-FFF2-40B4-BE49-F238E27FC236}">
                  <a16:creationId xmlns:a16="http://schemas.microsoft.com/office/drawing/2014/main" id="{BBEAA2A8-0D72-D893-0BDF-F6EF32ACFED7}"/>
                </a:ext>
              </a:extLst>
            </p:cNvPr>
            <p:cNvSpPr>
              <a:spLocks noChangeShapeType="1"/>
            </p:cNvSpPr>
            <p:nvPr/>
          </p:nvSpPr>
          <p:spPr bwMode="auto">
            <a:xfrm>
              <a:off x="2726" y="1088"/>
              <a:ext cx="0" cy="2500"/>
            </a:xfrm>
            <a:prstGeom prst="line">
              <a:avLst/>
            </a:prstGeom>
            <a:noFill/>
            <a:ln w="127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8484" name="Line 31">
              <a:extLst>
                <a:ext uri="{FF2B5EF4-FFF2-40B4-BE49-F238E27FC236}">
                  <a16:creationId xmlns:a16="http://schemas.microsoft.com/office/drawing/2014/main" id="{78270F6C-2BD0-7AE8-DFAD-CD51EA01789B}"/>
                </a:ext>
              </a:extLst>
            </p:cNvPr>
            <p:cNvSpPr>
              <a:spLocks noChangeShapeType="1"/>
            </p:cNvSpPr>
            <p:nvPr/>
          </p:nvSpPr>
          <p:spPr bwMode="auto">
            <a:xfrm>
              <a:off x="2888" y="1088"/>
              <a:ext cx="0" cy="2500"/>
            </a:xfrm>
            <a:prstGeom prst="line">
              <a:avLst/>
            </a:prstGeom>
            <a:noFill/>
            <a:ln w="127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8485" name="Line 32">
              <a:extLst>
                <a:ext uri="{FF2B5EF4-FFF2-40B4-BE49-F238E27FC236}">
                  <a16:creationId xmlns:a16="http://schemas.microsoft.com/office/drawing/2014/main" id="{CE317F15-9FE5-5995-735A-EBD0DD1139BE}"/>
                </a:ext>
              </a:extLst>
            </p:cNvPr>
            <p:cNvSpPr>
              <a:spLocks noChangeShapeType="1"/>
            </p:cNvSpPr>
            <p:nvPr/>
          </p:nvSpPr>
          <p:spPr bwMode="auto">
            <a:xfrm>
              <a:off x="3050" y="1088"/>
              <a:ext cx="0" cy="2500"/>
            </a:xfrm>
            <a:prstGeom prst="line">
              <a:avLst/>
            </a:prstGeom>
            <a:noFill/>
            <a:ln w="127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18437" name="Group 33">
            <a:extLst>
              <a:ext uri="{FF2B5EF4-FFF2-40B4-BE49-F238E27FC236}">
                <a16:creationId xmlns:a16="http://schemas.microsoft.com/office/drawing/2014/main" id="{8189FFF3-759F-850D-3E97-FD8054094CDE}"/>
              </a:ext>
            </a:extLst>
          </p:cNvPr>
          <p:cNvGrpSpPr>
            <a:grpSpLocks/>
          </p:cNvGrpSpPr>
          <p:nvPr/>
        </p:nvGrpSpPr>
        <p:grpSpPr bwMode="auto">
          <a:xfrm>
            <a:off x="6049963" y="1577975"/>
            <a:ext cx="514350" cy="3976688"/>
            <a:chOff x="3374" y="1088"/>
            <a:chExt cx="324" cy="2500"/>
          </a:xfrm>
        </p:grpSpPr>
        <p:sp>
          <p:nvSpPr>
            <p:cNvPr id="18480" name="Line 34">
              <a:extLst>
                <a:ext uri="{FF2B5EF4-FFF2-40B4-BE49-F238E27FC236}">
                  <a16:creationId xmlns:a16="http://schemas.microsoft.com/office/drawing/2014/main" id="{B06E246B-72E9-75F4-F9DF-2C6555305EBA}"/>
                </a:ext>
              </a:extLst>
            </p:cNvPr>
            <p:cNvSpPr>
              <a:spLocks noChangeShapeType="1"/>
            </p:cNvSpPr>
            <p:nvPr/>
          </p:nvSpPr>
          <p:spPr bwMode="auto">
            <a:xfrm>
              <a:off x="3374" y="1088"/>
              <a:ext cx="0" cy="2500"/>
            </a:xfrm>
            <a:prstGeom prst="line">
              <a:avLst/>
            </a:prstGeom>
            <a:noFill/>
            <a:ln w="127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8481" name="Line 35">
              <a:extLst>
                <a:ext uri="{FF2B5EF4-FFF2-40B4-BE49-F238E27FC236}">
                  <a16:creationId xmlns:a16="http://schemas.microsoft.com/office/drawing/2014/main" id="{81086E8C-15B1-62F1-598C-B8C9B061B97C}"/>
                </a:ext>
              </a:extLst>
            </p:cNvPr>
            <p:cNvSpPr>
              <a:spLocks noChangeShapeType="1"/>
            </p:cNvSpPr>
            <p:nvPr/>
          </p:nvSpPr>
          <p:spPr bwMode="auto">
            <a:xfrm>
              <a:off x="3536" y="1088"/>
              <a:ext cx="0" cy="2500"/>
            </a:xfrm>
            <a:prstGeom prst="line">
              <a:avLst/>
            </a:prstGeom>
            <a:noFill/>
            <a:ln w="127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8482" name="Line 36">
              <a:extLst>
                <a:ext uri="{FF2B5EF4-FFF2-40B4-BE49-F238E27FC236}">
                  <a16:creationId xmlns:a16="http://schemas.microsoft.com/office/drawing/2014/main" id="{47998119-7462-C479-F978-8D23426A8017}"/>
                </a:ext>
              </a:extLst>
            </p:cNvPr>
            <p:cNvSpPr>
              <a:spLocks noChangeShapeType="1"/>
            </p:cNvSpPr>
            <p:nvPr/>
          </p:nvSpPr>
          <p:spPr bwMode="auto">
            <a:xfrm>
              <a:off x="3698" y="1088"/>
              <a:ext cx="0" cy="2500"/>
            </a:xfrm>
            <a:prstGeom prst="line">
              <a:avLst/>
            </a:prstGeom>
            <a:noFill/>
            <a:ln w="127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18438" name="Group 37">
            <a:extLst>
              <a:ext uri="{FF2B5EF4-FFF2-40B4-BE49-F238E27FC236}">
                <a16:creationId xmlns:a16="http://schemas.microsoft.com/office/drawing/2014/main" id="{3D9C2F4B-D6CB-222C-0CAC-643E627D7CC3}"/>
              </a:ext>
            </a:extLst>
          </p:cNvPr>
          <p:cNvGrpSpPr>
            <a:grpSpLocks/>
          </p:cNvGrpSpPr>
          <p:nvPr/>
        </p:nvGrpSpPr>
        <p:grpSpPr bwMode="auto">
          <a:xfrm>
            <a:off x="7067550" y="1577975"/>
            <a:ext cx="539750" cy="4002088"/>
            <a:chOff x="4030" y="1088"/>
            <a:chExt cx="324" cy="2500"/>
          </a:xfrm>
        </p:grpSpPr>
        <p:sp>
          <p:nvSpPr>
            <p:cNvPr id="18477" name="Line 38">
              <a:extLst>
                <a:ext uri="{FF2B5EF4-FFF2-40B4-BE49-F238E27FC236}">
                  <a16:creationId xmlns:a16="http://schemas.microsoft.com/office/drawing/2014/main" id="{B56DBA1B-7F86-05EC-0B7E-FAE677DBC718}"/>
                </a:ext>
              </a:extLst>
            </p:cNvPr>
            <p:cNvSpPr>
              <a:spLocks noChangeShapeType="1"/>
            </p:cNvSpPr>
            <p:nvPr/>
          </p:nvSpPr>
          <p:spPr bwMode="auto">
            <a:xfrm>
              <a:off x="4030" y="1088"/>
              <a:ext cx="0" cy="2500"/>
            </a:xfrm>
            <a:prstGeom prst="line">
              <a:avLst/>
            </a:prstGeom>
            <a:noFill/>
            <a:ln w="127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8478" name="Line 39">
              <a:extLst>
                <a:ext uri="{FF2B5EF4-FFF2-40B4-BE49-F238E27FC236}">
                  <a16:creationId xmlns:a16="http://schemas.microsoft.com/office/drawing/2014/main" id="{513E8317-91B6-63C7-9055-B277D922BE30}"/>
                </a:ext>
              </a:extLst>
            </p:cNvPr>
            <p:cNvSpPr>
              <a:spLocks noChangeShapeType="1"/>
            </p:cNvSpPr>
            <p:nvPr/>
          </p:nvSpPr>
          <p:spPr bwMode="auto">
            <a:xfrm>
              <a:off x="4192" y="1088"/>
              <a:ext cx="0" cy="2500"/>
            </a:xfrm>
            <a:prstGeom prst="line">
              <a:avLst/>
            </a:prstGeom>
            <a:noFill/>
            <a:ln w="127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8479" name="Line 40">
              <a:extLst>
                <a:ext uri="{FF2B5EF4-FFF2-40B4-BE49-F238E27FC236}">
                  <a16:creationId xmlns:a16="http://schemas.microsoft.com/office/drawing/2014/main" id="{19BDE8F6-C9D4-E9F2-C8F6-2A4475D4D99A}"/>
                </a:ext>
              </a:extLst>
            </p:cNvPr>
            <p:cNvSpPr>
              <a:spLocks noChangeShapeType="1"/>
            </p:cNvSpPr>
            <p:nvPr/>
          </p:nvSpPr>
          <p:spPr bwMode="auto">
            <a:xfrm>
              <a:off x="4354" y="1088"/>
              <a:ext cx="0" cy="2500"/>
            </a:xfrm>
            <a:prstGeom prst="line">
              <a:avLst/>
            </a:prstGeom>
            <a:noFill/>
            <a:ln w="127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18439" name="Group 41">
            <a:extLst>
              <a:ext uri="{FF2B5EF4-FFF2-40B4-BE49-F238E27FC236}">
                <a16:creationId xmlns:a16="http://schemas.microsoft.com/office/drawing/2014/main" id="{B53301D7-E3BB-25A7-4F04-CB268B2BE6EE}"/>
              </a:ext>
            </a:extLst>
          </p:cNvPr>
          <p:cNvGrpSpPr>
            <a:grpSpLocks/>
          </p:cNvGrpSpPr>
          <p:nvPr/>
        </p:nvGrpSpPr>
        <p:grpSpPr bwMode="auto">
          <a:xfrm>
            <a:off x="8135938" y="1577975"/>
            <a:ext cx="514350" cy="3976688"/>
            <a:chOff x="4686" y="1088"/>
            <a:chExt cx="324" cy="2500"/>
          </a:xfrm>
        </p:grpSpPr>
        <p:sp>
          <p:nvSpPr>
            <p:cNvPr id="18474" name="Line 42">
              <a:extLst>
                <a:ext uri="{FF2B5EF4-FFF2-40B4-BE49-F238E27FC236}">
                  <a16:creationId xmlns:a16="http://schemas.microsoft.com/office/drawing/2014/main" id="{15B4DE05-0522-0387-130B-CE5311AB22BA}"/>
                </a:ext>
              </a:extLst>
            </p:cNvPr>
            <p:cNvSpPr>
              <a:spLocks noChangeShapeType="1"/>
            </p:cNvSpPr>
            <p:nvPr/>
          </p:nvSpPr>
          <p:spPr bwMode="auto">
            <a:xfrm>
              <a:off x="4686" y="1088"/>
              <a:ext cx="0" cy="2500"/>
            </a:xfrm>
            <a:prstGeom prst="line">
              <a:avLst/>
            </a:prstGeom>
            <a:noFill/>
            <a:ln w="127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8475" name="Line 43">
              <a:extLst>
                <a:ext uri="{FF2B5EF4-FFF2-40B4-BE49-F238E27FC236}">
                  <a16:creationId xmlns:a16="http://schemas.microsoft.com/office/drawing/2014/main" id="{BC4EC796-B9E2-6779-DE41-191F0419F321}"/>
                </a:ext>
              </a:extLst>
            </p:cNvPr>
            <p:cNvSpPr>
              <a:spLocks noChangeShapeType="1"/>
            </p:cNvSpPr>
            <p:nvPr/>
          </p:nvSpPr>
          <p:spPr bwMode="auto">
            <a:xfrm>
              <a:off x="4848" y="1088"/>
              <a:ext cx="0" cy="2500"/>
            </a:xfrm>
            <a:prstGeom prst="line">
              <a:avLst/>
            </a:prstGeom>
            <a:noFill/>
            <a:ln w="127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8476" name="Line 44">
              <a:extLst>
                <a:ext uri="{FF2B5EF4-FFF2-40B4-BE49-F238E27FC236}">
                  <a16:creationId xmlns:a16="http://schemas.microsoft.com/office/drawing/2014/main" id="{CE0FAA47-FC0C-8C79-1CA9-3DB2826FB6E1}"/>
                </a:ext>
              </a:extLst>
            </p:cNvPr>
            <p:cNvSpPr>
              <a:spLocks noChangeShapeType="1"/>
            </p:cNvSpPr>
            <p:nvPr/>
          </p:nvSpPr>
          <p:spPr bwMode="auto">
            <a:xfrm>
              <a:off x="5010" y="1088"/>
              <a:ext cx="0" cy="2500"/>
            </a:xfrm>
            <a:prstGeom prst="line">
              <a:avLst/>
            </a:prstGeom>
            <a:noFill/>
            <a:ln w="127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18440" name="Rectangle 45">
            <a:extLst>
              <a:ext uri="{FF2B5EF4-FFF2-40B4-BE49-F238E27FC236}">
                <a16:creationId xmlns:a16="http://schemas.microsoft.com/office/drawing/2014/main" id="{6C68B309-5214-E596-FE6D-7A73A0F7D742}"/>
              </a:ext>
            </a:extLst>
          </p:cNvPr>
          <p:cNvSpPr>
            <a:spLocks noChangeArrowheads="1"/>
          </p:cNvSpPr>
          <p:nvPr/>
        </p:nvSpPr>
        <p:spPr bwMode="auto">
          <a:xfrm>
            <a:off x="3722689" y="1916113"/>
            <a:ext cx="238125" cy="139700"/>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i="1" baseline="30000">
                <a:solidFill>
                  <a:schemeClr val="tx1"/>
                </a:solidFill>
                <a:latin typeface="Arial" panose="020B0604020202020204" pitchFamily="34" charset="0"/>
              </a:defRPr>
            </a:lvl1pPr>
            <a:lvl2pPr marL="742950" indent="-285750">
              <a:defRPr sz="2400" i="1" baseline="30000">
                <a:solidFill>
                  <a:schemeClr val="tx1"/>
                </a:solidFill>
                <a:latin typeface="Arial" panose="020B0604020202020204" pitchFamily="34" charset="0"/>
              </a:defRPr>
            </a:lvl2pPr>
            <a:lvl3pPr marL="1143000" indent="-228600">
              <a:defRPr sz="2400" i="1" baseline="30000">
                <a:solidFill>
                  <a:schemeClr val="tx1"/>
                </a:solidFill>
                <a:latin typeface="Arial" panose="020B0604020202020204" pitchFamily="34" charset="0"/>
              </a:defRPr>
            </a:lvl3pPr>
            <a:lvl4pPr marL="1600200" indent="-228600">
              <a:defRPr sz="2400" i="1" baseline="30000">
                <a:solidFill>
                  <a:schemeClr val="tx1"/>
                </a:solidFill>
                <a:latin typeface="Arial" panose="020B0604020202020204" pitchFamily="34" charset="0"/>
              </a:defRPr>
            </a:lvl4pPr>
            <a:lvl5pPr marL="2057400" indent="-228600">
              <a:defRPr sz="2400" i="1" baseline="30000">
                <a:solidFill>
                  <a:schemeClr val="tx1"/>
                </a:solidFill>
                <a:latin typeface="Arial" panose="020B0604020202020204" pitchFamily="34" charset="0"/>
              </a:defRPr>
            </a:lvl5pPr>
            <a:lvl6pPr marL="25146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6pPr>
            <a:lvl7pPr marL="29718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7pPr>
            <a:lvl8pPr marL="34290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8pPr>
            <a:lvl9pPr marL="38862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9pPr>
          </a:lstStyle>
          <a:p>
            <a:endParaRPr lang="en-US" altLang="en-US"/>
          </a:p>
        </p:txBody>
      </p:sp>
      <p:sp>
        <p:nvSpPr>
          <p:cNvPr id="18441" name="Rectangle 46">
            <a:extLst>
              <a:ext uri="{FF2B5EF4-FFF2-40B4-BE49-F238E27FC236}">
                <a16:creationId xmlns:a16="http://schemas.microsoft.com/office/drawing/2014/main" id="{3D25AF3A-D582-0E1B-E58B-FC42313A20BE}"/>
              </a:ext>
            </a:extLst>
          </p:cNvPr>
          <p:cNvSpPr>
            <a:spLocks noChangeArrowheads="1"/>
          </p:cNvSpPr>
          <p:nvPr/>
        </p:nvSpPr>
        <p:spPr bwMode="auto">
          <a:xfrm>
            <a:off x="5281614" y="3143250"/>
            <a:ext cx="2078037" cy="153988"/>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i="1" baseline="30000">
                <a:solidFill>
                  <a:schemeClr val="tx1"/>
                </a:solidFill>
                <a:latin typeface="Arial" panose="020B0604020202020204" pitchFamily="34" charset="0"/>
              </a:defRPr>
            </a:lvl1pPr>
            <a:lvl2pPr marL="742950" indent="-285750">
              <a:defRPr sz="2400" i="1" baseline="30000">
                <a:solidFill>
                  <a:schemeClr val="tx1"/>
                </a:solidFill>
                <a:latin typeface="Arial" panose="020B0604020202020204" pitchFamily="34" charset="0"/>
              </a:defRPr>
            </a:lvl2pPr>
            <a:lvl3pPr marL="1143000" indent="-228600">
              <a:defRPr sz="2400" i="1" baseline="30000">
                <a:solidFill>
                  <a:schemeClr val="tx1"/>
                </a:solidFill>
                <a:latin typeface="Arial" panose="020B0604020202020204" pitchFamily="34" charset="0"/>
              </a:defRPr>
            </a:lvl3pPr>
            <a:lvl4pPr marL="1600200" indent="-228600">
              <a:defRPr sz="2400" i="1" baseline="30000">
                <a:solidFill>
                  <a:schemeClr val="tx1"/>
                </a:solidFill>
                <a:latin typeface="Arial" panose="020B0604020202020204" pitchFamily="34" charset="0"/>
              </a:defRPr>
            </a:lvl4pPr>
            <a:lvl5pPr marL="2057400" indent="-228600">
              <a:defRPr sz="2400" i="1" baseline="30000">
                <a:solidFill>
                  <a:schemeClr val="tx1"/>
                </a:solidFill>
                <a:latin typeface="Arial" panose="020B0604020202020204" pitchFamily="34" charset="0"/>
              </a:defRPr>
            </a:lvl5pPr>
            <a:lvl6pPr marL="25146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6pPr>
            <a:lvl7pPr marL="29718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7pPr>
            <a:lvl8pPr marL="34290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8pPr>
            <a:lvl9pPr marL="38862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9pPr>
          </a:lstStyle>
          <a:p>
            <a:endParaRPr lang="en-US" altLang="en-US"/>
          </a:p>
        </p:txBody>
      </p:sp>
      <p:sp>
        <p:nvSpPr>
          <p:cNvPr id="18442" name="Rectangle 47">
            <a:extLst>
              <a:ext uri="{FF2B5EF4-FFF2-40B4-BE49-F238E27FC236}">
                <a16:creationId xmlns:a16="http://schemas.microsoft.com/office/drawing/2014/main" id="{43BE6F4C-7842-F9EA-75D0-696BACE3DE7D}"/>
              </a:ext>
            </a:extLst>
          </p:cNvPr>
          <p:cNvSpPr>
            <a:spLocks noChangeArrowheads="1"/>
          </p:cNvSpPr>
          <p:nvPr/>
        </p:nvSpPr>
        <p:spPr bwMode="auto">
          <a:xfrm>
            <a:off x="7862888" y="4329113"/>
            <a:ext cx="1281112" cy="139700"/>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i="1" baseline="30000">
                <a:solidFill>
                  <a:schemeClr val="tx1"/>
                </a:solidFill>
                <a:latin typeface="Arial" panose="020B0604020202020204" pitchFamily="34" charset="0"/>
              </a:defRPr>
            </a:lvl1pPr>
            <a:lvl2pPr marL="742950" indent="-285750">
              <a:defRPr sz="2400" i="1" baseline="30000">
                <a:solidFill>
                  <a:schemeClr val="tx1"/>
                </a:solidFill>
                <a:latin typeface="Arial" panose="020B0604020202020204" pitchFamily="34" charset="0"/>
              </a:defRPr>
            </a:lvl2pPr>
            <a:lvl3pPr marL="1143000" indent="-228600">
              <a:defRPr sz="2400" i="1" baseline="30000">
                <a:solidFill>
                  <a:schemeClr val="tx1"/>
                </a:solidFill>
                <a:latin typeface="Arial" panose="020B0604020202020204" pitchFamily="34" charset="0"/>
              </a:defRPr>
            </a:lvl3pPr>
            <a:lvl4pPr marL="1600200" indent="-228600">
              <a:defRPr sz="2400" i="1" baseline="30000">
                <a:solidFill>
                  <a:schemeClr val="tx1"/>
                </a:solidFill>
                <a:latin typeface="Arial" panose="020B0604020202020204" pitchFamily="34" charset="0"/>
              </a:defRPr>
            </a:lvl4pPr>
            <a:lvl5pPr marL="2057400" indent="-228600">
              <a:defRPr sz="2400" i="1" baseline="30000">
                <a:solidFill>
                  <a:schemeClr val="tx1"/>
                </a:solidFill>
                <a:latin typeface="Arial" panose="020B0604020202020204" pitchFamily="34" charset="0"/>
              </a:defRPr>
            </a:lvl5pPr>
            <a:lvl6pPr marL="25146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6pPr>
            <a:lvl7pPr marL="29718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7pPr>
            <a:lvl8pPr marL="34290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8pPr>
            <a:lvl9pPr marL="38862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9pPr>
          </a:lstStyle>
          <a:p>
            <a:endParaRPr lang="en-US" altLang="en-US"/>
          </a:p>
        </p:txBody>
      </p:sp>
      <p:sp>
        <p:nvSpPr>
          <p:cNvPr id="18443" name="Rectangle 48">
            <a:extLst>
              <a:ext uri="{FF2B5EF4-FFF2-40B4-BE49-F238E27FC236}">
                <a16:creationId xmlns:a16="http://schemas.microsoft.com/office/drawing/2014/main" id="{2B712DEB-1CF4-3E15-B257-28523F1C1FA0}"/>
              </a:ext>
            </a:extLst>
          </p:cNvPr>
          <p:cNvSpPr>
            <a:spLocks noChangeArrowheads="1"/>
          </p:cNvSpPr>
          <p:nvPr/>
        </p:nvSpPr>
        <p:spPr bwMode="auto">
          <a:xfrm>
            <a:off x="8867776" y="4930775"/>
            <a:ext cx="1292225" cy="153988"/>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i="1" baseline="30000">
                <a:solidFill>
                  <a:schemeClr val="tx1"/>
                </a:solidFill>
                <a:latin typeface="Arial" panose="020B0604020202020204" pitchFamily="34" charset="0"/>
              </a:defRPr>
            </a:lvl1pPr>
            <a:lvl2pPr marL="742950" indent="-285750">
              <a:defRPr sz="2400" i="1" baseline="30000">
                <a:solidFill>
                  <a:schemeClr val="tx1"/>
                </a:solidFill>
                <a:latin typeface="Arial" panose="020B0604020202020204" pitchFamily="34" charset="0"/>
              </a:defRPr>
            </a:lvl2pPr>
            <a:lvl3pPr marL="1143000" indent="-228600">
              <a:defRPr sz="2400" i="1" baseline="30000">
                <a:solidFill>
                  <a:schemeClr val="tx1"/>
                </a:solidFill>
                <a:latin typeface="Arial" panose="020B0604020202020204" pitchFamily="34" charset="0"/>
              </a:defRPr>
            </a:lvl3pPr>
            <a:lvl4pPr marL="1600200" indent="-228600">
              <a:defRPr sz="2400" i="1" baseline="30000">
                <a:solidFill>
                  <a:schemeClr val="tx1"/>
                </a:solidFill>
                <a:latin typeface="Arial" panose="020B0604020202020204" pitchFamily="34" charset="0"/>
              </a:defRPr>
            </a:lvl4pPr>
            <a:lvl5pPr marL="2057400" indent="-228600">
              <a:defRPr sz="2400" i="1" baseline="30000">
                <a:solidFill>
                  <a:schemeClr val="tx1"/>
                </a:solidFill>
                <a:latin typeface="Arial" panose="020B0604020202020204" pitchFamily="34" charset="0"/>
              </a:defRPr>
            </a:lvl5pPr>
            <a:lvl6pPr marL="25146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6pPr>
            <a:lvl7pPr marL="29718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7pPr>
            <a:lvl8pPr marL="34290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8pPr>
            <a:lvl9pPr marL="38862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9pPr>
          </a:lstStyle>
          <a:p>
            <a:endParaRPr lang="en-US" altLang="en-US"/>
          </a:p>
        </p:txBody>
      </p:sp>
      <p:sp>
        <p:nvSpPr>
          <p:cNvPr id="18444" name="Rectangle 49">
            <a:extLst>
              <a:ext uri="{FF2B5EF4-FFF2-40B4-BE49-F238E27FC236}">
                <a16:creationId xmlns:a16="http://schemas.microsoft.com/office/drawing/2014/main" id="{C248D5C2-9648-B503-C343-60DBBDA45C6F}"/>
              </a:ext>
            </a:extLst>
          </p:cNvPr>
          <p:cNvSpPr>
            <a:spLocks noChangeArrowheads="1"/>
          </p:cNvSpPr>
          <p:nvPr/>
        </p:nvSpPr>
        <p:spPr bwMode="auto">
          <a:xfrm>
            <a:off x="6978651" y="3716338"/>
            <a:ext cx="1166813" cy="139700"/>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i="1" baseline="30000">
                <a:solidFill>
                  <a:schemeClr val="tx1"/>
                </a:solidFill>
                <a:latin typeface="Arial" panose="020B0604020202020204" pitchFamily="34" charset="0"/>
              </a:defRPr>
            </a:lvl1pPr>
            <a:lvl2pPr marL="742950" indent="-285750">
              <a:defRPr sz="2400" i="1" baseline="30000">
                <a:solidFill>
                  <a:schemeClr val="tx1"/>
                </a:solidFill>
                <a:latin typeface="Arial" panose="020B0604020202020204" pitchFamily="34" charset="0"/>
              </a:defRPr>
            </a:lvl2pPr>
            <a:lvl3pPr marL="1143000" indent="-228600">
              <a:defRPr sz="2400" i="1" baseline="30000">
                <a:solidFill>
                  <a:schemeClr val="tx1"/>
                </a:solidFill>
                <a:latin typeface="Arial" panose="020B0604020202020204" pitchFamily="34" charset="0"/>
              </a:defRPr>
            </a:lvl3pPr>
            <a:lvl4pPr marL="1600200" indent="-228600">
              <a:defRPr sz="2400" i="1" baseline="30000">
                <a:solidFill>
                  <a:schemeClr val="tx1"/>
                </a:solidFill>
                <a:latin typeface="Arial" panose="020B0604020202020204" pitchFamily="34" charset="0"/>
              </a:defRPr>
            </a:lvl4pPr>
            <a:lvl5pPr marL="2057400" indent="-228600">
              <a:defRPr sz="2400" i="1" baseline="30000">
                <a:solidFill>
                  <a:schemeClr val="tx1"/>
                </a:solidFill>
                <a:latin typeface="Arial" panose="020B0604020202020204" pitchFamily="34" charset="0"/>
              </a:defRPr>
            </a:lvl5pPr>
            <a:lvl6pPr marL="25146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6pPr>
            <a:lvl7pPr marL="29718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7pPr>
            <a:lvl8pPr marL="34290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8pPr>
            <a:lvl9pPr marL="38862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9pPr>
          </a:lstStyle>
          <a:p>
            <a:endParaRPr lang="en-US" altLang="en-US"/>
          </a:p>
        </p:txBody>
      </p:sp>
      <p:sp>
        <p:nvSpPr>
          <p:cNvPr id="18445" name="Rectangle 50">
            <a:extLst>
              <a:ext uri="{FF2B5EF4-FFF2-40B4-BE49-F238E27FC236}">
                <a16:creationId xmlns:a16="http://schemas.microsoft.com/office/drawing/2014/main" id="{CD62E5FB-0434-EC1A-7DEB-548EC968BDFC}"/>
              </a:ext>
            </a:extLst>
          </p:cNvPr>
          <p:cNvSpPr>
            <a:spLocks noChangeArrowheads="1"/>
          </p:cNvSpPr>
          <p:nvPr/>
        </p:nvSpPr>
        <p:spPr bwMode="auto">
          <a:xfrm>
            <a:off x="3865563" y="2479675"/>
            <a:ext cx="1676400" cy="139700"/>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i="1" baseline="30000">
                <a:solidFill>
                  <a:schemeClr val="tx1"/>
                </a:solidFill>
                <a:latin typeface="Arial" panose="020B0604020202020204" pitchFamily="34" charset="0"/>
              </a:defRPr>
            </a:lvl1pPr>
            <a:lvl2pPr marL="742950" indent="-285750">
              <a:defRPr sz="2400" i="1" baseline="30000">
                <a:solidFill>
                  <a:schemeClr val="tx1"/>
                </a:solidFill>
                <a:latin typeface="Arial" panose="020B0604020202020204" pitchFamily="34" charset="0"/>
              </a:defRPr>
            </a:lvl2pPr>
            <a:lvl3pPr marL="1143000" indent="-228600">
              <a:defRPr sz="2400" i="1" baseline="30000">
                <a:solidFill>
                  <a:schemeClr val="tx1"/>
                </a:solidFill>
                <a:latin typeface="Arial" panose="020B0604020202020204" pitchFamily="34" charset="0"/>
              </a:defRPr>
            </a:lvl3pPr>
            <a:lvl4pPr marL="1600200" indent="-228600">
              <a:defRPr sz="2400" i="1" baseline="30000">
                <a:solidFill>
                  <a:schemeClr val="tx1"/>
                </a:solidFill>
                <a:latin typeface="Arial" panose="020B0604020202020204" pitchFamily="34" charset="0"/>
              </a:defRPr>
            </a:lvl4pPr>
            <a:lvl5pPr marL="2057400" indent="-228600">
              <a:defRPr sz="2400" i="1" baseline="30000">
                <a:solidFill>
                  <a:schemeClr val="tx1"/>
                </a:solidFill>
                <a:latin typeface="Arial" panose="020B0604020202020204" pitchFamily="34" charset="0"/>
              </a:defRPr>
            </a:lvl5pPr>
            <a:lvl6pPr marL="25146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6pPr>
            <a:lvl7pPr marL="29718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7pPr>
            <a:lvl8pPr marL="34290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8pPr>
            <a:lvl9pPr marL="38862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9pPr>
          </a:lstStyle>
          <a:p>
            <a:endParaRPr lang="en-US" altLang="en-US"/>
          </a:p>
        </p:txBody>
      </p:sp>
      <p:sp>
        <p:nvSpPr>
          <p:cNvPr id="18446" name="AutoShape 51">
            <a:extLst>
              <a:ext uri="{FF2B5EF4-FFF2-40B4-BE49-F238E27FC236}">
                <a16:creationId xmlns:a16="http://schemas.microsoft.com/office/drawing/2014/main" id="{DA827577-5E68-4BA1-20C5-46BFA2EE2EFC}"/>
              </a:ext>
            </a:extLst>
          </p:cNvPr>
          <p:cNvSpPr>
            <a:spLocks noChangeArrowheads="1"/>
          </p:cNvSpPr>
          <p:nvPr/>
        </p:nvSpPr>
        <p:spPr bwMode="auto">
          <a:xfrm>
            <a:off x="5324475" y="2455863"/>
            <a:ext cx="177800" cy="177800"/>
          </a:xfrm>
          <a:prstGeom prst="triangle">
            <a:avLst>
              <a:gd name="adj" fmla="val 49995"/>
            </a:avLst>
          </a:prstGeom>
          <a:solidFill>
            <a:srgbClr val="CC0066"/>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624" tIns="44517" rIns="90624" bIns="44517" anchor="ctr"/>
          <a:lstStyle>
            <a:lvl1pPr defTabSz="915988">
              <a:defRPr sz="2400" i="1" baseline="30000">
                <a:solidFill>
                  <a:schemeClr val="tx1"/>
                </a:solidFill>
                <a:latin typeface="Arial" panose="020B0604020202020204" pitchFamily="34" charset="0"/>
              </a:defRPr>
            </a:lvl1pPr>
            <a:lvl2pPr marL="742950" indent="-285750" defTabSz="915988">
              <a:defRPr sz="2400" i="1" baseline="30000">
                <a:solidFill>
                  <a:schemeClr val="tx1"/>
                </a:solidFill>
                <a:latin typeface="Arial" panose="020B0604020202020204" pitchFamily="34" charset="0"/>
              </a:defRPr>
            </a:lvl2pPr>
            <a:lvl3pPr marL="1143000" indent="-228600" defTabSz="915988">
              <a:defRPr sz="2400" i="1" baseline="30000">
                <a:solidFill>
                  <a:schemeClr val="tx1"/>
                </a:solidFill>
                <a:latin typeface="Arial" panose="020B0604020202020204" pitchFamily="34" charset="0"/>
              </a:defRPr>
            </a:lvl3pPr>
            <a:lvl4pPr marL="1600200" indent="-228600" defTabSz="915988">
              <a:defRPr sz="2400" i="1" baseline="30000">
                <a:solidFill>
                  <a:schemeClr val="tx1"/>
                </a:solidFill>
                <a:latin typeface="Arial" panose="020B0604020202020204" pitchFamily="34" charset="0"/>
              </a:defRPr>
            </a:lvl4pPr>
            <a:lvl5pPr marL="2057400" indent="-228600" defTabSz="915988">
              <a:defRPr sz="2400" i="1" baseline="30000">
                <a:solidFill>
                  <a:schemeClr val="tx1"/>
                </a:solidFill>
                <a:latin typeface="Arial" panose="020B0604020202020204" pitchFamily="34" charset="0"/>
              </a:defRPr>
            </a:lvl5pPr>
            <a:lvl6pPr marL="2514600" indent="-228600" defTabSz="915988"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6pPr>
            <a:lvl7pPr marL="2971800" indent="-228600" defTabSz="915988"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7pPr>
            <a:lvl8pPr marL="3429000" indent="-228600" defTabSz="915988"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8pPr>
            <a:lvl9pPr marL="3886200" indent="-228600" defTabSz="915988"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9pPr>
          </a:lstStyle>
          <a:p>
            <a:pPr algn="ctr">
              <a:lnSpc>
                <a:spcPct val="90000"/>
              </a:lnSpc>
              <a:spcBef>
                <a:spcPct val="0"/>
              </a:spcBef>
              <a:buClrTx/>
            </a:pPr>
            <a:r>
              <a:rPr lang="en-US" altLang="en-US" sz="800" b="1" i="0" baseline="0">
                <a:solidFill>
                  <a:schemeClr val="bg1"/>
                </a:solidFill>
              </a:rPr>
              <a:t>M</a:t>
            </a:r>
          </a:p>
        </p:txBody>
      </p:sp>
      <p:sp>
        <p:nvSpPr>
          <p:cNvPr id="18447" name="AutoShape 52">
            <a:extLst>
              <a:ext uri="{FF2B5EF4-FFF2-40B4-BE49-F238E27FC236}">
                <a16:creationId xmlns:a16="http://schemas.microsoft.com/office/drawing/2014/main" id="{EDE19CEF-6CB9-BDD0-5F8F-22CB1F862BA5}"/>
              </a:ext>
            </a:extLst>
          </p:cNvPr>
          <p:cNvSpPr>
            <a:spLocks noChangeArrowheads="1"/>
          </p:cNvSpPr>
          <p:nvPr/>
        </p:nvSpPr>
        <p:spPr bwMode="auto">
          <a:xfrm>
            <a:off x="4125913" y="2443163"/>
            <a:ext cx="215900" cy="215900"/>
          </a:xfrm>
          <a:prstGeom prst="diamond">
            <a:avLst/>
          </a:prstGeom>
          <a:solidFill>
            <a:srgbClr val="3D54C5"/>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624" tIns="44517" rIns="90624" bIns="44517" anchor="ctr"/>
          <a:lstStyle>
            <a:lvl1pPr defTabSz="915988">
              <a:defRPr sz="2400" i="1" baseline="30000">
                <a:solidFill>
                  <a:schemeClr val="tx1"/>
                </a:solidFill>
                <a:latin typeface="Arial" panose="020B0604020202020204" pitchFamily="34" charset="0"/>
              </a:defRPr>
            </a:lvl1pPr>
            <a:lvl2pPr marL="742950" indent="-285750" defTabSz="915988">
              <a:defRPr sz="2400" i="1" baseline="30000">
                <a:solidFill>
                  <a:schemeClr val="tx1"/>
                </a:solidFill>
                <a:latin typeface="Arial" panose="020B0604020202020204" pitchFamily="34" charset="0"/>
              </a:defRPr>
            </a:lvl2pPr>
            <a:lvl3pPr marL="1143000" indent="-228600" defTabSz="915988">
              <a:defRPr sz="2400" i="1" baseline="30000">
                <a:solidFill>
                  <a:schemeClr val="tx1"/>
                </a:solidFill>
                <a:latin typeface="Arial" panose="020B0604020202020204" pitchFamily="34" charset="0"/>
              </a:defRPr>
            </a:lvl3pPr>
            <a:lvl4pPr marL="1600200" indent="-228600" defTabSz="915988">
              <a:defRPr sz="2400" i="1" baseline="30000">
                <a:solidFill>
                  <a:schemeClr val="tx1"/>
                </a:solidFill>
                <a:latin typeface="Arial" panose="020B0604020202020204" pitchFamily="34" charset="0"/>
              </a:defRPr>
            </a:lvl4pPr>
            <a:lvl5pPr marL="2057400" indent="-228600" defTabSz="915988">
              <a:defRPr sz="2400" i="1" baseline="30000">
                <a:solidFill>
                  <a:schemeClr val="tx1"/>
                </a:solidFill>
                <a:latin typeface="Arial" panose="020B0604020202020204" pitchFamily="34" charset="0"/>
              </a:defRPr>
            </a:lvl5pPr>
            <a:lvl6pPr marL="2514600" indent="-228600" defTabSz="915988"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6pPr>
            <a:lvl7pPr marL="2971800" indent="-228600" defTabSz="915988"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7pPr>
            <a:lvl8pPr marL="3429000" indent="-228600" defTabSz="915988"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8pPr>
            <a:lvl9pPr marL="3886200" indent="-228600" defTabSz="915988"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9pPr>
          </a:lstStyle>
          <a:p>
            <a:pPr algn="ctr">
              <a:lnSpc>
                <a:spcPct val="90000"/>
              </a:lnSpc>
              <a:spcBef>
                <a:spcPct val="0"/>
              </a:spcBef>
              <a:buClrTx/>
            </a:pPr>
            <a:r>
              <a:rPr lang="en-US" altLang="en-US" sz="800" b="1" i="0" baseline="0">
                <a:solidFill>
                  <a:schemeClr val="bg1"/>
                </a:solidFill>
              </a:rPr>
              <a:t>W</a:t>
            </a:r>
          </a:p>
        </p:txBody>
      </p:sp>
      <p:sp>
        <p:nvSpPr>
          <p:cNvPr id="18448" name="Rectangle 53">
            <a:extLst>
              <a:ext uri="{FF2B5EF4-FFF2-40B4-BE49-F238E27FC236}">
                <a16:creationId xmlns:a16="http://schemas.microsoft.com/office/drawing/2014/main" id="{B64FAD14-D682-B7D7-04EC-6ADE5A37788C}"/>
              </a:ext>
            </a:extLst>
          </p:cNvPr>
          <p:cNvSpPr>
            <a:spLocks noChangeArrowheads="1"/>
          </p:cNvSpPr>
          <p:nvPr/>
        </p:nvSpPr>
        <p:spPr bwMode="auto">
          <a:xfrm>
            <a:off x="8869364" y="1387476"/>
            <a:ext cx="1157287" cy="2569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3" tIns="44919" rIns="91443" bIns="44919">
            <a:spAutoFit/>
          </a:bodyPr>
          <a:lstStyle>
            <a:lvl1pPr defTabSz="915988">
              <a:tabLst>
                <a:tab pos="228600" algn="l"/>
                <a:tab pos="457200" algn="l"/>
                <a:tab pos="687388" algn="l"/>
              </a:tabLst>
              <a:defRPr sz="2400" i="1" baseline="30000">
                <a:solidFill>
                  <a:schemeClr val="tx1"/>
                </a:solidFill>
                <a:latin typeface="Arial" panose="020B0604020202020204" pitchFamily="34" charset="0"/>
              </a:defRPr>
            </a:lvl1pPr>
            <a:lvl2pPr marL="742950" indent="-285750" defTabSz="915988">
              <a:tabLst>
                <a:tab pos="228600" algn="l"/>
                <a:tab pos="457200" algn="l"/>
                <a:tab pos="687388" algn="l"/>
              </a:tabLst>
              <a:defRPr sz="2400" i="1" baseline="30000">
                <a:solidFill>
                  <a:schemeClr val="tx1"/>
                </a:solidFill>
                <a:latin typeface="Arial" panose="020B0604020202020204" pitchFamily="34" charset="0"/>
              </a:defRPr>
            </a:lvl2pPr>
            <a:lvl3pPr marL="1143000" indent="-228600" defTabSz="915988">
              <a:tabLst>
                <a:tab pos="228600" algn="l"/>
                <a:tab pos="457200" algn="l"/>
                <a:tab pos="687388" algn="l"/>
              </a:tabLst>
              <a:defRPr sz="2400" i="1" baseline="30000">
                <a:solidFill>
                  <a:schemeClr val="tx1"/>
                </a:solidFill>
                <a:latin typeface="Arial" panose="020B0604020202020204" pitchFamily="34" charset="0"/>
              </a:defRPr>
            </a:lvl3pPr>
            <a:lvl4pPr marL="1600200" indent="-228600" defTabSz="915988">
              <a:tabLst>
                <a:tab pos="228600" algn="l"/>
                <a:tab pos="457200" algn="l"/>
                <a:tab pos="687388" algn="l"/>
              </a:tabLst>
              <a:defRPr sz="2400" i="1" baseline="30000">
                <a:solidFill>
                  <a:schemeClr val="tx1"/>
                </a:solidFill>
                <a:latin typeface="Arial" panose="020B0604020202020204" pitchFamily="34" charset="0"/>
              </a:defRPr>
            </a:lvl4pPr>
            <a:lvl5pPr marL="2057400" indent="-228600" defTabSz="915988">
              <a:tabLst>
                <a:tab pos="228600" algn="l"/>
                <a:tab pos="457200" algn="l"/>
                <a:tab pos="687388" algn="l"/>
              </a:tabLst>
              <a:defRPr sz="2400" i="1" baseline="30000">
                <a:solidFill>
                  <a:schemeClr val="tx1"/>
                </a:solidFill>
                <a:latin typeface="Arial" panose="020B0604020202020204" pitchFamily="34" charset="0"/>
              </a:defRPr>
            </a:lvl5pPr>
            <a:lvl6pPr marL="2514600" indent="-228600" defTabSz="915988" eaLnBrk="0" fontAlgn="base" hangingPunct="0">
              <a:spcBef>
                <a:spcPct val="50000"/>
              </a:spcBef>
              <a:spcAft>
                <a:spcPct val="0"/>
              </a:spcAft>
              <a:buClr>
                <a:schemeClr val="hlink"/>
              </a:buClr>
              <a:tabLst>
                <a:tab pos="228600" algn="l"/>
                <a:tab pos="457200" algn="l"/>
                <a:tab pos="687388" algn="l"/>
              </a:tabLst>
              <a:defRPr sz="2400" i="1" baseline="30000">
                <a:solidFill>
                  <a:schemeClr val="tx1"/>
                </a:solidFill>
                <a:latin typeface="Arial" panose="020B0604020202020204" pitchFamily="34" charset="0"/>
              </a:defRPr>
            </a:lvl6pPr>
            <a:lvl7pPr marL="2971800" indent="-228600" defTabSz="915988" eaLnBrk="0" fontAlgn="base" hangingPunct="0">
              <a:spcBef>
                <a:spcPct val="50000"/>
              </a:spcBef>
              <a:spcAft>
                <a:spcPct val="0"/>
              </a:spcAft>
              <a:buClr>
                <a:schemeClr val="hlink"/>
              </a:buClr>
              <a:tabLst>
                <a:tab pos="228600" algn="l"/>
                <a:tab pos="457200" algn="l"/>
                <a:tab pos="687388" algn="l"/>
              </a:tabLst>
              <a:defRPr sz="2400" i="1" baseline="30000">
                <a:solidFill>
                  <a:schemeClr val="tx1"/>
                </a:solidFill>
                <a:latin typeface="Arial" panose="020B0604020202020204" pitchFamily="34" charset="0"/>
              </a:defRPr>
            </a:lvl7pPr>
            <a:lvl8pPr marL="3429000" indent="-228600" defTabSz="915988" eaLnBrk="0" fontAlgn="base" hangingPunct="0">
              <a:spcBef>
                <a:spcPct val="50000"/>
              </a:spcBef>
              <a:spcAft>
                <a:spcPct val="0"/>
              </a:spcAft>
              <a:buClr>
                <a:schemeClr val="hlink"/>
              </a:buClr>
              <a:tabLst>
                <a:tab pos="228600" algn="l"/>
                <a:tab pos="457200" algn="l"/>
                <a:tab pos="687388" algn="l"/>
              </a:tabLst>
              <a:defRPr sz="2400" i="1" baseline="30000">
                <a:solidFill>
                  <a:schemeClr val="tx1"/>
                </a:solidFill>
                <a:latin typeface="Arial" panose="020B0604020202020204" pitchFamily="34" charset="0"/>
              </a:defRPr>
            </a:lvl8pPr>
            <a:lvl9pPr marL="3886200" indent="-228600" defTabSz="915988" eaLnBrk="0" fontAlgn="base" hangingPunct="0">
              <a:spcBef>
                <a:spcPct val="50000"/>
              </a:spcBef>
              <a:spcAft>
                <a:spcPct val="0"/>
              </a:spcAft>
              <a:buClr>
                <a:schemeClr val="hlink"/>
              </a:buClr>
              <a:tabLst>
                <a:tab pos="228600" algn="l"/>
                <a:tab pos="457200" algn="l"/>
                <a:tab pos="687388" algn="l"/>
              </a:tabLst>
              <a:defRPr sz="2400" i="1" baseline="30000">
                <a:solidFill>
                  <a:schemeClr val="tx1"/>
                </a:solidFill>
                <a:latin typeface="Arial" panose="020B0604020202020204" pitchFamily="34" charset="0"/>
              </a:defRPr>
            </a:lvl9pPr>
          </a:lstStyle>
          <a:p>
            <a:pPr>
              <a:lnSpc>
                <a:spcPct val="90000"/>
              </a:lnSpc>
              <a:spcBef>
                <a:spcPct val="0"/>
              </a:spcBef>
              <a:buClrTx/>
            </a:pPr>
            <a:r>
              <a:rPr lang="en-US" altLang="en-US" sz="1200" b="1" i="0" baseline="0">
                <a:solidFill>
                  <a:schemeClr val="bg1"/>
                </a:solidFill>
              </a:rPr>
              <a:t>21	22	 23	  24</a:t>
            </a:r>
          </a:p>
        </p:txBody>
      </p:sp>
      <p:grpSp>
        <p:nvGrpSpPr>
          <p:cNvPr id="18449" name="Group 54">
            <a:extLst>
              <a:ext uri="{FF2B5EF4-FFF2-40B4-BE49-F238E27FC236}">
                <a16:creationId xmlns:a16="http://schemas.microsoft.com/office/drawing/2014/main" id="{F3B53911-3DC1-923A-4AD9-09B05C1EC591}"/>
              </a:ext>
            </a:extLst>
          </p:cNvPr>
          <p:cNvGrpSpPr>
            <a:grpSpLocks/>
          </p:cNvGrpSpPr>
          <p:nvPr/>
        </p:nvGrpSpPr>
        <p:grpSpPr bwMode="auto">
          <a:xfrm>
            <a:off x="9158288" y="1577975"/>
            <a:ext cx="514350" cy="3976688"/>
            <a:chOff x="4686" y="1088"/>
            <a:chExt cx="324" cy="2500"/>
          </a:xfrm>
        </p:grpSpPr>
        <p:sp>
          <p:nvSpPr>
            <p:cNvPr id="18471" name="Line 55">
              <a:extLst>
                <a:ext uri="{FF2B5EF4-FFF2-40B4-BE49-F238E27FC236}">
                  <a16:creationId xmlns:a16="http://schemas.microsoft.com/office/drawing/2014/main" id="{368041FC-590E-E5B1-5E85-382434714F97}"/>
                </a:ext>
              </a:extLst>
            </p:cNvPr>
            <p:cNvSpPr>
              <a:spLocks noChangeShapeType="1"/>
            </p:cNvSpPr>
            <p:nvPr/>
          </p:nvSpPr>
          <p:spPr bwMode="auto">
            <a:xfrm>
              <a:off x="4686" y="1088"/>
              <a:ext cx="0" cy="2500"/>
            </a:xfrm>
            <a:prstGeom prst="line">
              <a:avLst/>
            </a:prstGeom>
            <a:noFill/>
            <a:ln w="127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8472" name="Line 56">
              <a:extLst>
                <a:ext uri="{FF2B5EF4-FFF2-40B4-BE49-F238E27FC236}">
                  <a16:creationId xmlns:a16="http://schemas.microsoft.com/office/drawing/2014/main" id="{94E221E9-6903-6C69-4B12-41BDBF80C04A}"/>
                </a:ext>
              </a:extLst>
            </p:cNvPr>
            <p:cNvSpPr>
              <a:spLocks noChangeShapeType="1"/>
            </p:cNvSpPr>
            <p:nvPr/>
          </p:nvSpPr>
          <p:spPr bwMode="auto">
            <a:xfrm>
              <a:off x="4848" y="1088"/>
              <a:ext cx="0" cy="2500"/>
            </a:xfrm>
            <a:prstGeom prst="line">
              <a:avLst/>
            </a:prstGeom>
            <a:noFill/>
            <a:ln w="127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8473" name="Line 57">
              <a:extLst>
                <a:ext uri="{FF2B5EF4-FFF2-40B4-BE49-F238E27FC236}">
                  <a16:creationId xmlns:a16="http://schemas.microsoft.com/office/drawing/2014/main" id="{222C6309-82A1-35D1-EDC1-B1F17342E77F}"/>
                </a:ext>
              </a:extLst>
            </p:cNvPr>
            <p:cNvSpPr>
              <a:spLocks noChangeShapeType="1"/>
            </p:cNvSpPr>
            <p:nvPr/>
          </p:nvSpPr>
          <p:spPr bwMode="auto">
            <a:xfrm>
              <a:off x="5010" y="1088"/>
              <a:ext cx="0" cy="2500"/>
            </a:xfrm>
            <a:prstGeom prst="line">
              <a:avLst/>
            </a:prstGeom>
            <a:noFill/>
            <a:ln w="127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18450" name="Line 58">
            <a:extLst>
              <a:ext uri="{FF2B5EF4-FFF2-40B4-BE49-F238E27FC236}">
                <a16:creationId xmlns:a16="http://schemas.microsoft.com/office/drawing/2014/main" id="{05947A9F-5E91-5777-E587-BEF0B981F12A}"/>
              </a:ext>
            </a:extLst>
          </p:cNvPr>
          <p:cNvSpPr>
            <a:spLocks noChangeShapeType="1"/>
          </p:cNvSpPr>
          <p:nvPr/>
        </p:nvSpPr>
        <p:spPr bwMode="auto">
          <a:xfrm>
            <a:off x="8878888" y="1409701"/>
            <a:ext cx="0" cy="169863"/>
          </a:xfrm>
          <a:prstGeom prst="line">
            <a:avLst/>
          </a:prstGeom>
          <a:noFill/>
          <a:ln w="127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3" tIns="44919" rIns="91443" bIns="44919">
            <a:spAutoFit/>
          </a:bodyPr>
          <a:lstStyle/>
          <a:p>
            <a:endParaRPr lang="en-US"/>
          </a:p>
        </p:txBody>
      </p:sp>
      <p:sp>
        <p:nvSpPr>
          <p:cNvPr id="18451" name="Line 59">
            <a:extLst>
              <a:ext uri="{FF2B5EF4-FFF2-40B4-BE49-F238E27FC236}">
                <a16:creationId xmlns:a16="http://schemas.microsoft.com/office/drawing/2014/main" id="{BCB12447-9DE6-AB4E-0DB9-FE15DA7F5F36}"/>
              </a:ext>
            </a:extLst>
          </p:cNvPr>
          <p:cNvSpPr>
            <a:spLocks noChangeShapeType="1"/>
          </p:cNvSpPr>
          <p:nvPr/>
        </p:nvSpPr>
        <p:spPr bwMode="auto">
          <a:xfrm>
            <a:off x="8878888" y="1603375"/>
            <a:ext cx="0" cy="394970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3" tIns="44919" rIns="91443" bIns="44919">
            <a:spAutoFit/>
          </a:bodyPr>
          <a:lstStyle/>
          <a:p>
            <a:endParaRPr lang="en-US"/>
          </a:p>
        </p:txBody>
      </p:sp>
      <p:sp>
        <p:nvSpPr>
          <p:cNvPr id="18452" name="Line 60">
            <a:extLst>
              <a:ext uri="{FF2B5EF4-FFF2-40B4-BE49-F238E27FC236}">
                <a16:creationId xmlns:a16="http://schemas.microsoft.com/office/drawing/2014/main" id="{35F679BE-3502-4111-7BE0-FA7C13E0ED67}"/>
              </a:ext>
            </a:extLst>
          </p:cNvPr>
          <p:cNvSpPr>
            <a:spLocks noChangeShapeType="1"/>
          </p:cNvSpPr>
          <p:nvPr/>
        </p:nvSpPr>
        <p:spPr bwMode="auto">
          <a:xfrm>
            <a:off x="9936163" y="1593850"/>
            <a:ext cx="0" cy="394970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3" tIns="44919" rIns="91443" bIns="44919">
            <a:spAutoFit/>
          </a:bodyPr>
          <a:lstStyle/>
          <a:p>
            <a:endParaRPr lang="en-US"/>
          </a:p>
        </p:txBody>
      </p:sp>
      <p:sp>
        <p:nvSpPr>
          <p:cNvPr id="18453" name="Line 61">
            <a:extLst>
              <a:ext uri="{FF2B5EF4-FFF2-40B4-BE49-F238E27FC236}">
                <a16:creationId xmlns:a16="http://schemas.microsoft.com/office/drawing/2014/main" id="{D316AD0D-17B7-B55E-C371-264C2B6C315D}"/>
              </a:ext>
            </a:extLst>
          </p:cNvPr>
          <p:cNvSpPr>
            <a:spLocks noChangeShapeType="1"/>
          </p:cNvSpPr>
          <p:nvPr/>
        </p:nvSpPr>
        <p:spPr bwMode="auto">
          <a:xfrm>
            <a:off x="10196513" y="1577975"/>
            <a:ext cx="0" cy="3976688"/>
          </a:xfrm>
          <a:prstGeom prst="line">
            <a:avLst/>
          </a:prstGeom>
          <a:noFill/>
          <a:ln w="127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8454" name="Rectangle 62">
            <a:extLst>
              <a:ext uri="{FF2B5EF4-FFF2-40B4-BE49-F238E27FC236}">
                <a16:creationId xmlns:a16="http://schemas.microsoft.com/office/drawing/2014/main" id="{3290D675-17DB-3589-8A0E-759473776741}"/>
              </a:ext>
            </a:extLst>
          </p:cNvPr>
          <p:cNvSpPr>
            <a:spLocks noChangeArrowheads="1"/>
          </p:cNvSpPr>
          <p:nvPr/>
        </p:nvSpPr>
        <p:spPr bwMode="auto">
          <a:xfrm>
            <a:off x="9888539" y="1387475"/>
            <a:ext cx="636587" cy="41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3" tIns="44919" rIns="91443" bIns="44919">
            <a:spAutoFit/>
          </a:bodyPr>
          <a:lstStyle>
            <a:lvl1pPr defTabSz="915988">
              <a:tabLst>
                <a:tab pos="228600" algn="l"/>
                <a:tab pos="457200" algn="l"/>
                <a:tab pos="687388" algn="l"/>
              </a:tabLst>
              <a:defRPr sz="2400" i="1" baseline="30000">
                <a:solidFill>
                  <a:schemeClr val="tx1"/>
                </a:solidFill>
                <a:latin typeface="Arial" panose="020B0604020202020204" pitchFamily="34" charset="0"/>
              </a:defRPr>
            </a:lvl1pPr>
            <a:lvl2pPr marL="742950" indent="-285750" defTabSz="915988">
              <a:tabLst>
                <a:tab pos="228600" algn="l"/>
                <a:tab pos="457200" algn="l"/>
                <a:tab pos="687388" algn="l"/>
              </a:tabLst>
              <a:defRPr sz="2400" i="1" baseline="30000">
                <a:solidFill>
                  <a:schemeClr val="tx1"/>
                </a:solidFill>
                <a:latin typeface="Arial" panose="020B0604020202020204" pitchFamily="34" charset="0"/>
              </a:defRPr>
            </a:lvl2pPr>
            <a:lvl3pPr marL="1143000" indent="-228600" defTabSz="915988">
              <a:tabLst>
                <a:tab pos="228600" algn="l"/>
                <a:tab pos="457200" algn="l"/>
                <a:tab pos="687388" algn="l"/>
              </a:tabLst>
              <a:defRPr sz="2400" i="1" baseline="30000">
                <a:solidFill>
                  <a:schemeClr val="tx1"/>
                </a:solidFill>
                <a:latin typeface="Arial" panose="020B0604020202020204" pitchFamily="34" charset="0"/>
              </a:defRPr>
            </a:lvl3pPr>
            <a:lvl4pPr marL="1600200" indent="-228600" defTabSz="915988">
              <a:tabLst>
                <a:tab pos="228600" algn="l"/>
                <a:tab pos="457200" algn="l"/>
                <a:tab pos="687388" algn="l"/>
              </a:tabLst>
              <a:defRPr sz="2400" i="1" baseline="30000">
                <a:solidFill>
                  <a:schemeClr val="tx1"/>
                </a:solidFill>
                <a:latin typeface="Arial" panose="020B0604020202020204" pitchFamily="34" charset="0"/>
              </a:defRPr>
            </a:lvl4pPr>
            <a:lvl5pPr marL="2057400" indent="-228600" defTabSz="915988">
              <a:tabLst>
                <a:tab pos="228600" algn="l"/>
                <a:tab pos="457200" algn="l"/>
                <a:tab pos="687388" algn="l"/>
              </a:tabLst>
              <a:defRPr sz="2400" i="1" baseline="30000">
                <a:solidFill>
                  <a:schemeClr val="tx1"/>
                </a:solidFill>
                <a:latin typeface="Arial" panose="020B0604020202020204" pitchFamily="34" charset="0"/>
              </a:defRPr>
            </a:lvl5pPr>
            <a:lvl6pPr marL="2514600" indent="-228600" defTabSz="915988" eaLnBrk="0" fontAlgn="base" hangingPunct="0">
              <a:spcBef>
                <a:spcPct val="50000"/>
              </a:spcBef>
              <a:spcAft>
                <a:spcPct val="0"/>
              </a:spcAft>
              <a:buClr>
                <a:schemeClr val="hlink"/>
              </a:buClr>
              <a:tabLst>
                <a:tab pos="228600" algn="l"/>
                <a:tab pos="457200" algn="l"/>
                <a:tab pos="687388" algn="l"/>
              </a:tabLst>
              <a:defRPr sz="2400" i="1" baseline="30000">
                <a:solidFill>
                  <a:schemeClr val="tx1"/>
                </a:solidFill>
                <a:latin typeface="Arial" panose="020B0604020202020204" pitchFamily="34" charset="0"/>
              </a:defRPr>
            </a:lvl6pPr>
            <a:lvl7pPr marL="2971800" indent="-228600" defTabSz="915988" eaLnBrk="0" fontAlgn="base" hangingPunct="0">
              <a:spcBef>
                <a:spcPct val="50000"/>
              </a:spcBef>
              <a:spcAft>
                <a:spcPct val="0"/>
              </a:spcAft>
              <a:buClr>
                <a:schemeClr val="hlink"/>
              </a:buClr>
              <a:tabLst>
                <a:tab pos="228600" algn="l"/>
                <a:tab pos="457200" algn="l"/>
                <a:tab pos="687388" algn="l"/>
              </a:tabLst>
              <a:defRPr sz="2400" i="1" baseline="30000">
                <a:solidFill>
                  <a:schemeClr val="tx1"/>
                </a:solidFill>
                <a:latin typeface="Arial" panose="020B0604020202020204" pitchFamily="34" charset="0"/>
              </a:defRPr>
            </a:lvl7pPr>
            <a:lvl8pPr marL="3429000" indent="-228600" defTabSz="915988" eaLnBrk="0" fontAlgn="base" hangingPunct="0">
              <a:spcBef>
                <a:spcPct val="50000"/>
              </a:spcBef>
              <a:spcAft>
                <a:spcPct val="0"/>
              </a:spcAft>
              <a:buClr>
                <a:schemeClr val="hlink"/>
              </a:buClr>
              <a:tabLst>
                <a:tab pos="228600" algn="l"/>
                <a:tab pos="457200" algn="l"/>
                <a:tab pos="687388" algn="l"/>
              </a:tabLst>
              <a:defRPr sz="2400" i="1" baseline="30000">
                <a:solidFill>
                  <a:schemeClr val="tx1"/>
                </a:solidFill>
                <a:latin typeface="Arial" panose="020B0604020202020204" pitchFamily="34" charset="0"/>
              </a:defRPr>
            </a:lvl8pPr>
            <a:lvl9pPr marL="3886200" indent="-228600" defTabSz="915988" eaLnBrk="0" fontAlgn="base" hangingPunct="0">
              <a:spcBef>
                <a:spcPct val="50000"/>
              </a:spcBef>
              <a:spcAft>
                <a:spcPct val="0"/>
              </a:spcAft>
              <a:buClr>
                <a:schemeClr val="hlink"/>
              </a:buClr>
              <a:tabLst>
                <a:tab pos="228600" algn="l"/>
                <a:tab pos="457200" algn="l"/>
                <a:tab pos="687388" algn="l"/>
              </a:tabLst>
              <a:defRPr sz="2400" i="1" baseline="30000">
                <a:solidFill>
                  <a:schemeClr val="tx1"/>
                </a:solidFill>
                <a:latin typeface="Arial" panose="020B0604020202020204" pitchFamily="34" charset="0"/>
              </a:defRPr>
            </a:lvl9pPr>
          </a:lstStyle>
          <a:p>
            <a:pPr>
              <a:lnSpc>
                <a:spcPct val="90000"/>
              </a:lnSpc>
              <a:spcBef>
                <a:spcPct val="0"/>
              </a:spcBef>
              <a:buClrTx/>
            </a:pPr>
            <a:r>
              <a:rPr lang="en-US" altLang="en-US" sz="1200" b="1" i="0" baseline="0">
                <a:solidFill>
                  <a:schemeClr val="bg1"/>
                </a:solidFill>
              </a:rPr>
              <a:t>25	 26	</a:t>
            </a:r>
          </a:p>
        </p:txBody>
      </p:sp>
      <p:sp>
        <p:nvSpPr>
          <p:cNvPr id="18455" name="Line 63">
            <a:extLst>
              <a:ext uri="{FF2B5EF4-FFF2-40B4-BE49-F238E27FC236}">
                <a16:creationId xmlns:a16="http://schemas.microsoft.com/office/drawing/2014/main" id="{1CBFEAB4-309B-64D8-76E7-0F67F3F931AD}"/>
              </a:ext>
            </a:extLst>
          </p:cNvPr>
          <p:cNvSpPr>
            <a:spLocks noChangeShapeType="1"/>
          </p:cNvSpPr>
          <p:nvPr/>
        </p:nvSpPr>
        <p:spPr bwMode="auto">
          <a:xfrm>
            <a:off x="9939338" y="1422401"/>
            <a:ext cx="0" cy="169863"/>
          </a:xfrm>
          <a:prstGeom prst="line">
            <a:avLst/>
          </a:prstGeom>
          <a:noFill/>
          <a:ln w="127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3" tIns="44919" rIns="91443" bIns="44919">
            <a:spAutoFit/>
          </a:bodyPr>
          <a:lstStyle/>
          <a:p>
            <a:endParaRPr lang="en-US"/>
          </a:p>
        </p:txBody>
      </p:sp>
      <p:sp>
        <p:nvSpPr>
          <p:cNvPr id="18456" name="AutoShape 64">
            <a:extLst>
              <a:ext uri="{FF2B5EF4-FFF2-40B4-BE49-F238E27FC236}">
                <a16:creationId xmlns:a16="http://schemas.microsoft.com/office/drawing/2014/main" id="{E0BF3866-1557-DEA3-517F-5B0B4294CF04}"/>
              </a:ext>
            </a:extLst>
          </p:cNvPr>
          <p:cNvSpPr>
            <a:spLocks noChangeArrowheads="1"/>
          </p:cNvSpPr>
          <p:nvPr/>
        </p:nvSpPr>
        <p:spPr bwMode="auto">
          <a:xfrm>
            <a:off x="8915400" y="4311650"/>
            <a:ext cx="177800" cy="177800"/>
          </a:xfrm>
          <a:prstGeom prst="triangle">
            <a:avLst>
              <a:gd name="adj" fmla="val 49995"/>
            </a:avLst>
          </a:prstGeom>
          <a:solidFill>
            <a:srgbClr val="CC0066"/>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624" tIns="44517" rIns="90624" bIns="44517" anchor="ctr"/>
          <a:lstStyle>
            <a:lvl1pPr defTabSz="915988">
              <a:defRPr sz="2400" i="1" baseline="30000">
                <a:solidFill>
                  <a:schemeClr val="tx1"/>
                </a:solidFill>
                <a:latin typeface="Arial" panose="020B0604020202020204" pitchFamily="34" charset="0"/>
              </a:defRPr>
            </a:lvl1pPr>
            <a:lvl2pPr marL="742950" indent="-285750" defTabSz="915988">
              <a:defRPr sz="2400" i="1" baseline="30000">
                <a:solidFill>
                  <a:schemeClr val="tx1"/>
                </a:solidFill>
                <a:latin typeface="Arial" panose="020B0604020202020204" pitchFamily="34" charset="0"/>
              </a:defRPr>
            </a:lvl2pPr>
            <a:lvl3pPr marL="1143000" indent="-228600" defTabSz="915988">
              <a:defRPr sz="2400" i="1" baseline="30000">
                <a:solidFill>
                  <a:schemeClr val="tx1"/>
                </a:solidFill>
                <a:latin typeface="Arial" panose="020B0604020202020204" pitchFamily="34" charset="0"/>
              </a:defRPr>
            </a:lvl3pPr>
            <a:lvl4pPr marL="1600200" indent="-228600" defTabSz="915988">
              <a:defRPr sz="2400" i="1" baseline="30000">
                <a:solidFill>
                  <a:schemeClr val="tx1"/>
                </a:solidFill>
                <a:latin typeface="Arial" panose="020B0604020202020204" pitchFamily="34" charset="0"/>
              </a:defRPr>
            </a:lvl4pPr>
            <a:lvl5pPr marL="2057400" indent="-228600" defTabSz="915988">
              <a:defRPr sz="2400" i="1" baseline="30000">
                <a:solidFill>
                  <a:schemeClr val="tx1"/>
                </a:solidFill>
                <a:latin typeface="Arial" panose="020B0604020202020204" pitchFamily="34" charset="0"/>
              </a:defRPr>
            </a:lvl5pPr>
            <a:lvl6pPr marL="2514600" indent="-228600" defTabSz="915988"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6pPr>
            <a:lvl7pPr marL="2971800" indent="-228600" defTabSz="915988"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7pPr>
            <a:lvl8pPr marL="3429000" indent="-228600" defTabSz="915988"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8pPr>
            <a:lvl9pPr marL="3886200" indent="-228600" defTabSz="915988"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9pPr>
          </a:lstStyle>
          <a:p>
            <a:pPr algn="ctr">
              <a:lnSpc>
                <a:spcPct val="90000"/>
              </a:lnSpc>
              <a:spcBef>
                <a:spcPct val="0"/>
              </a:spcBef>
              <a:buClrTx/>
            </a:pPr>
            <a:r>
              <a:rPr lang="en-US" altLang="en-US" sz="800" b="1" i="0" baseline="0">
                <a:solidFill>
                  <a:schemeClr val="bg1"/>
                </a:solidFill>
              </a:rPr>
              <a:t>M</a:t>
            </a:r>
          </a:p>
        </p:txBody>
      </p:sp>
      <p:sp>
        <p:nvSpPr>
          <p:cNvPr id="18457" name="AutoShape 65">
            <a:extLst>
              <a:ext uri="{FF2B5EF4-FFF2-40B4-BE49-F238E27FC236}">
                <a16:creationId xmlns:a16="http://schemas.microsoft.com/office/drawing/2014/main" id="{1EDE0568-C878-FCE8-2D72-764BE5864027}"/>
              </a:ext>
            </a:extLst>
          </p:cNvPr>
          <p:cNvSpPr>
            <a:spLocks noChangeArrowheads="1"/>
          </p:cNvSpPr>
          <p:nvPr/>
        </p:nvSpPr>
        <p:spPr bwMode="auto">
          <a:xfrm>
            <a:off x="7115175" y="3141663"/>
            <a:ext cx="177800" cy="177800"/>
          </a:xfrm>
          <a:prstGeom prst="triangle">
            <a:avLst>
              <a:gd name="adj" fmla="val 49995"/>
            </a:avLst>
          </a:prstGeom>
          <a:solidFill>
            <a:srgbClr val="CC0066"/>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624" tIns="44517" rIns="90624" bIns="44517" anchor="ctr"/>
          <a:lstStyle>
            <a:lvl1pPr defTabSz="915988">
              <a:defRPr sz="2400" i="1" baseline="30000">
                <a:solidFill>
                  <a:schemeClr val="tx1"/>
                </a:solidFill>
                <a:latin typeface="Arial" panose="020B0604020202020204" pitchFamily="34" charset="0"/>
              </a:defRPr>
            </a:lvl1pPr>
            <a:lvl2pPr marL="742950" indent="-285750" defTabSz="915988">
              <a:defRPr sz="2400" i="1" baseline="30000">
                <a:solidFill>
                  <a:schemeClr val="tx1"/>
                </a:solidFill>
                <a:latin typeface="Arial" panose="020B0604020202020204" pitchFamily="34" charset="0"/>
              </a:defRPr>
            </a:lvl2pPr>
            <a:lvl3pPr marL="1143000" indent="-228600" defTabSz="915988">
              <a:defRPr sz="2400" i="1" baseline="30000">
                <a:solidFill>
                  <a:schemeClr val="tx1"/>
                </a:solidFill>
                <a:latin typeface="Arial" panose="020B0604020202020204" pitchFamily="34" charset="0"/>
              </a:defRPr>
            </a:lvl3pPr>
            <a:lvl4pPr marL="1600200" indent="-228600" defTabSz="915988">
              <a:defRPr sz="2400" i="1" baseline="30000">
                <a:solidFill>
                  <a:schemeClr val="tx1"/>
                </a:solidFill>
                <a:latin typeface="Arial" panose="020B0604020202020204" pitchFamily="34" charset="0"/>
              </a:defRPr>
            </a:lvl4pPr>
            <a:lvl5pPr marL="2057400" indent="-228600" defTabSz="915988">
              <a:defRPr sz="2400" i="1" baseline="30000">
                <a:solidFill>
                  <a:schemeClr val="tx1"/>
                </a:solidFill>
                <a:latin typeface="Arial" panose="020B0604020202020204" pitchFamily="34" charset="0"/>
              </a:defRPr>
            </a:lvl5pPr>
            <a:lvl6pPr marL="2514600" indent="-228600" defTabSz="915988"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6pPr>
            <a:lvl7pPr marL="2971800" indent="-228600" defTabSz="915988"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7pPr>
            <a:lvl8pPr marL="3429000" indent="-228600" defTabSz="915988"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8pPr>
            <a:lvl9pPr marL="3886200" indent="-228600" defTabSz="915988"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9pPr>
          </a:lstStyle>
          <a:p>
            <a:pPr algn="ctr">
              <a:lnSpc>
                <a:spcPct val="90000"/>
              </a:lnSpc>
              <a:spcBef>
                <a:spcPct val="0"/>
              </a:spcBef>
              <a:buClrTx/>
            </a:pPr>
            <a:r>
              <a:rPr lang="en-US" altLang="en-US" sz="800" b="1" i="0" baseline="0">
                <a:solidFill>
                  <a:schemeClr val="bg1"/>
                </a:solidFill>
              </a:rPr>
              <a:t>M</a:t>
            </a:r>
          </a:p>
        </p:txBody>
      </p:sp>
      <p:sp>
        <p:nvSpPr>
          <p:cNvPr id="18458" name="AutoShape 66">
            <a:extLst>
              <a:ext uri="{FF2B5EF4-FFF2-40B4-BE49-F238E27FC236}">
                <a16:creationId xmlns:a16="http://schemas.microsoft.com/office/drawing/2014/main" id="{AE049779-BD5C-9F71-F5B9-BEA60AF2B422}"/>
              </a:ext>
            </a:extLst>
          </p:cNvPr>
          <p:cNvSpPr>
            <a:spLocks noChangeArrowheads="1"/>
          </p:cNvSpPr>
          <p:nvPr/>
        </p:nvSpPr>
        <p:spPr bwMode="auto">
          <a:xfrm>
            <a:off x="7872413" y="3700463"/>
            <a:ext cx="215900" cy="215900"/>
          </a:xfrm>
          <a:prstGeom prst="diamond">
            <a:avLst/>
          </a:prstGeom>
          <a:solidFill>
            <a:srgbClr val="3D54C5"/>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624" tIns="44517" rIns="90624" bIns="44517" anchor="ctr"/>
          <a:lstStyle>
            <a:lvl1pPr defTabSz="915988">
              <a:defRPr sz="2400" i="1" baseline="30000">
                <a:solidFill>
                  <a:schemeClr val="tx1"/>
                </a:solidFill>
                <a:latin typeface="Arial" panose="020B0604020202020204" pitchFamily="34" charset="0"/>
              </a:defRPr>
            </a:lvl1pPr>
            <a:lvl2pPr marL="742950" indent="-285750" defTabSz="915988">
              <a:defRPr sz="2400" i="1" baseline="30000">
                <a:solidFill>
                  <a:schemeClr val="tx1"/>
                </a:solidFill>
                <a:latin typeface="Arial" panose="020B0604020202020204" pitchFamily="34" charset="0"/>
              </a:defRPr>
            </a:lvl2pPr>
            <a:lvl3pPr marL="1143000" indent="-228600" defTabSz="915988">
              <a:defRPr sz="2400" i="1" baseline="30000">
                <a:solidFill>
                  <a:schemeClr val="tx1"/>
                </a:solidFill>
                <a:latin typeface="Arial" panose="020B0604020202020204" pitchFamily="34" charset="0"/>
              </a:defRPr>
            </a:lvl3pPr>
            <a:lvl4pPr marL="1600200" indent="-228600" defTabSz="915988">
              <a:defRPr sz="2400" i="1" baseline="30000">
                <a:solidFill>
                  <a:schemeClr val="tx1"/>
                </a:solidFill>
                <a:latin typeface="Arial" panose="020B0604020202020204" pitchFamily="34" charset="0"/>
              </a:defRPr>
            </a:lvl4pPr>
            <a:lvl5pPr marL="2057400" indent="-228600" defTabSz="915988">
              <a:defRPr sz="2400" i="1" baseline="30000">
                <a:solidFill>
                  <a:schemeClr val="tx1"/>
                </a:solidFill>
                <a:latin typeface="Arial" panose="020B0604020202020204" pitchFamily="34" charset="0"/>
              </a:defRPr>
            </a:lvl5pPr>
            <a:lvl6pPr marL="2514600" indent="-228600" defTabSz="915988"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6pPr>
            <a:lvl7pPr marL="2971800" indent="-228600" defTabSz="915988"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7pPr>
            <a:lvl8pPr marL="3429000" indent="-228600" defTabSz="915988"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8pPr>
            <a:lvl9pPr marL="3886200" indent="-228600" defTabSz="915988"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9pPr>
          </a:lstStyle>
          <a:p>
            <a:pPr algn="ctr">
              <a:lnSpc>
                <a:spcPct val="90000"/>
              </a:lnSpc>
              <a:spcBef>
                <a:spcPct val="0"/>
              </a:spcBef>
              <a:buClrTx/>
            </a:pPr>
            <a:r>
              <a:rPr lang="en-US" altLang="en-US" sz="800" b="1" i="0" baseline="0">
                <a:solidFill>
                  <a:schemeClr val="bg1"/>
                </a:solidFill>
              </a:rPr>
              <a:t>W</a:t>
            </a:r>
          </a:p>
        </p:txBody>
      </p:sp>
      <p:sp>
        <p:nvSpPr>
          <p:cNvPr id="18459" name="AutoShape 67">
            <a:extLst>
              <a:ext uri="{FF2B5EF4-FFF2-40B4-BE49-F238E27FC236}">
                <a16:creationId xmlns:a16="http://schemas.microsoft.com/office/drawing/2014/main" id="{C2AC64C6-25DC-5D8B-86BB-19F93F1B329D}"/>
              </a:ext>
            </a:extLst>
          </p:cNvPr>
          <p:cNvSpPr>
            <a:spLocks noChangeArrowheads="1"/>
          </p:cNvSpPr>
          <p:nvPr/>
        </p:nvSpPr>
        <p:spPr bwMode="auto">
          <a:xfrm>
            <a:off x="5815013" y="3116263"/>
            <a:ext cx="215900" cy="215900"/>
          </a:xfrm>
          <a:prstGeom prst="diamond">
            <a:avLst/>
          </a:prstGeom>
          <a:solidFill>
            <a:srgbClr val="3D54C5"/>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624" tIns="44517" rIns="90624" bIns="44517" anchor="ctr"/>
          <a:lstStyle>
            <a:lvl1pPr defTabSz="915988">
              <a:defRPr sz="2400" i="1" baseline="30000">
                <a:solidFill>
                  <a:schemeClr val="tx1"/>
                </a:solidFill>
                <a:latin typeface="Arial" panose="020B0604020202020204" pitchFamily="34" charset="0"/>
              </a:defRPr>
            </a:lvl1pPr>
            <a:lvl2pPr marL="742950" indent="-285750" defTabSz="915988">
              <a:defRPr sz="2400" i="1" baseline="30000">
                <a:solidFill>
                  <a:schemeClr val="tx1"/>
                </a:solidFill>
                <a:latin typeface="Arial" panose="020B0604020202020204" pitchFamily="34" charset="0"/>
              </a:defRPr>
            </a:lvl2pPr>
            <a:lvl3pPr marL="1143000" indent="-228600" defTabSz="915988">
              <a:defRPr sz="2400" i="1" baseline="30000">
                <a:solidFill>
                  <a:schemeClr val="tx1"/>
                </a:solidFill>
                <a:latin typeface="Arial" panose="020B0604020202020204" pitchFamily="34" charset="0"/>
              </a:defRPr>
            </a:lvl3pPr>
            <a:lvl4pPr marL="1600200" indent="-228600" defTabSz="915988">
              <a:defRPr sz="2400" i="1" baseline="30000">
                <a:solidFill>
                  <a:schemeClr val="tx1"/>
                </a:solidFill>
                <a:latin typeface="Arial" panose="020B0604020202020204" pitchFamily="34" charset="0"/>
              </a:defRPr>
            </a:lvl4pPr>
            <a:lvl5pPr marL="2057400" indent="-228600" defTabSz="915988">
              <a:defRPr sz="2400" i="1" baseline="30000">
                <a:solidFill>
                  <a:schemeClr val="tx1"/>
                </a:solidFill>
                <a:latin typeface="Arial" panose="020B0604020202020204" pitchFamily="34" charset="0"/>
              </a:defRPr>
            </a:lvl5pPr>
            <a:lvl6pPr marL="2514600" indent="-228600" defTabSz="915988"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6pPr>
            <a:lvl7pPr marL="2971800" indent="-228600" defTabSz="915988"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7pPr>
            <a:lvl8pPr marL="3429000" indent="-228600" defTabSz="915988"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8pPr>
            <a:lvl9pPr marL="3886200" indent="-228600" defTabSz="915988"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9pPr>
          </a:lstStyle>
          <a:p>
            <a:pPr algn="ctr">
              <a:lnSpc>
                <a:spcPct val="90000"/>
              </a:lnSpc>
              <a:spcBef>
                <a:spcPct val="0"/>
              </a:spcBef>
              <a:buClrTx/>
            </a:pPr>
            <a:r>
              <a:rPr lang="en-US" altLang="en-US" sz="800" b="1" i="0" baseline="0">
                <a:solidFill>
                  <a:schemeClr val="bg1"/>
                </a:solidFill>
              </a:rPr>
              <a:t>W</a:t>
            </a:r>
          </a:p>
        </p:txBody>
      </p:sp>
      <p:sp>
        <p:nvSpPr>
          <p:cNvPr id="18460" name="AutoShape 68">
            <a:extLst>
              <a:ext uri="{FF2B5EF4-FFF2-40B4-BE49-F238E27FC236}">
                <a16:creationId xmlns:a16="http://schemas.microsoft.com/office/drawing/2014/main" id="{987C4C5B-C3C0-7954-00EB-32A106E5DE16}"/>
              </a:ext>
            </a:extLst>
          </p:cNvPr>
          <p:cNvSpPr>
            <a:spLocks noChangeArrowheads="1"/>
          </p:cNvSpPr>
          <p:nvPr/>
        </p:nvSpPr>
        <p:spPr bwMode="auto">
          <a:xfrm>
            <a:off x="7872413" y="4310063"/>
            <a:ext cx="215900" cy="215900"/>
          </a:xfrm>
          <a:prstGeom prst="diamond">
            <a:avLst/>
          </a:prstGeom>
          <a:solidFill>
            <a:srgbClr val="3D54C5"/>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624" tIns="44517" rIns="90624" bIns="44517" anchor="ctr"/>
          <a:lstStyle>
            <a:lvl1pPr defTabSz="915988">
              <a:defRPr sz="2400" i="1" baseline="30000">
                <a:solidFill>
                  <a:schemeClr val="tx1"/>
                </a:solidFill>
                <a:latin typeface="Arial" panose="020B0604020202020204" pitchFamily="34" charset="0"/>
              </a:defRPr>
            </a:lvl1pPr>
            <a:lvl2pPr marL="742950" indent="-285750" defTabSz="915988">
              <a:defRPr sz="2400" i="1" baseline="30000">
                <a:solidFill>
                  <a:schemeClr val="tx1"/>
                </a:solidFill>
                <a:latin typeface="Arial" panose="020B0604020202020204" pitchFamily="34" charset="0"/>
              </a:defRPr>
            </a:lvl2pPr>
            <a:lvl3pPr marL="1143000" indent="-228600" defTabSz="915988">
              <a:defRPr sz="2400" i="1" baseline="30000">
                <a:solidFill>
                  <a:schemeClr val="tx1"/>
                </a:solidFill>
                <a:latin typeface="Arial" panose="020B0604020202020204" pitchFamily="34" charset="0"/>
              </a:defRPr>
            </a:lvl3pPr>
            <a:lvl4pPr marL="1600200" indent="-228600" defTabSz="915988">
              <a:defRPr sz="2400" i="1" baseline="30000">
                <a:solidFill>
                  <a:schemeClr val="tx1"/>
                </a:solidFill>
                <a:latin typeface="Arial" panose="020B0604020202020204" pitchFamily="34" charset="0"/>
              </a:defRPr>
            </a:lvl4pPr>
            <a:lvl5pPr marL="2057400" indent="-228600" defTabSz="915988">
              <a:defRPr sz="2400" i="1" baseline="30000">
                <a:solidFill>
                  <a:schemeClr val="tx1"/>
                </a:solidFill>
                <a:latin typeface="Arial" panose="020B0604020202020204" pitchFamily="34" charset="0"/>
              </a:defRPr>
            </a:lvl5pPr>
            <a:lvl6pPr marL="2514600" indent="-228600" defTabSz="915988"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6pPr>
            <a:lvl7pPr marL="2971800" indent="-228600" defTabSz="915988"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7pPr>
            <a:lvl8pPr marL="3429000" indent="-228600" defTabSz="915988"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8pPr>
            <a:lvl9pPr marL="3886200" indent="-228600" defTabSz="915988"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9pPr>
          </a:lstStyle>
          <a:p>
            <a:pPr algn="ctr">
              <a:lnSpc>
                <a:spcPct val="90000"/>
              </a:lnSpc>
              <a:spcBef>
                <a:spcPct val="0"/>
              </a:spcBef>
              <a:buClrTx/>
            </a:pPr>
            <a:r>
              <a:rPr lang="en-US" altLang="en-US" sz="800" b="1" i="0" baseline="0">
                <a:solidFill>
                  <a:schemeClr val="bg1"/>
                </a:solidFill>
              </a:rPr>
              <a:t>W</a:t>
            </a:r>
          </a:p>
        </p:txBody>
      </p:sp>
      <p:sp>
        <p:nvSpPr>
          <p:cNvPr id="18461" name="Line 69">
            <a:extLst>
              <a:ext uri="{FF2B5EF4-FFF2-40B4-BE49-F238E27FC236}">
                <a16:creationId xmlns:a16="http://schemas.microsoft.com/office/drawing/2014/main" id="{1029DA03-B8C9-C742-FFE4-3A0645A8CA10}"/>
              </a:ext>
            </a:extLst>
          </p:cNvPr>
          <p:cNvSpPr>
            <a:spLocks noChangeShapeType="1"/>
          </p:cNvSpPr>
          <p:nvPr/>
        </p:nvSpPr>
        <p:spPr bwMode="auto">
          <a:xfrm>
            <a:off x="7975600" y="3924300"/>
            <a:ext cx="0" cy="431800"/>
          </a:xfrm>
          <a:prstGeom prst="line">
            <a:avLst/>
          </a:prstGeom>
          <a:noFill/>
          <a:ln w="12700">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8462" name="AutoShape 72">
            <a:extLst>
              <a:ext uri="{FF2B5EF4-FFF2-40B4-BE49-F238E27FC236}">
                <a16:creationId xmlns:a16="http://schemas.microsoft.com/office/drawing/2014/main" id="{B219D1C3-BA05-BF30-D6EA-56BE4BA5B11D}"/>
              </a:ext>
            </a:extLst>
          </p:cNvPr>
          <p:cNvSpPr>
            <a:spLocks noChangeArrowheads="1"/>
          </p:cNvSpPr>
          <p:nvPr/>
        </p:nvSpPr>
        <p:spPr bwMode="auto">
          <a:xfrm>
            <a:off x="10067925" y="4919663"/>
            <a:ext cx="177800" cy="177800"/>
          </a:xfrm>
          <a:prstGeom prst="triangle">
            <a:avLst>
              <a:gd name="adj" fmla="val 49995"/>
            </a:avLst>
          </a:prstGeom>
          <a:solidFill>
            <a:srgbClr val="CC0066"/>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624" tIns="44517" rIns="90624" bIns="44517" anchor="ctr"/>
          <a:lstStyle>
            <a:lvl1pPr defTabSz="915988">
              <a:defRPr sz="2400" i="1" baseline="30000">
                <a:solidFill>
                  <a:schemeClr val="tx1"/>
                </a:solidFill>
                <a:latin typeface="Arial" panose="020B0604020202020204" pitchFamily="34" charset="0"/>
              </a:defRPr>
            </a:lvl1pPr>
            <a:lvl2pPr marL="742950" indent="-285750" defTabSz="915988">
              <a:defRPr sz="2400" i="1" baseline="30000">
                <a:solidFill>
                  <a:schemeClr val="tx1"/>
                </a:solidFill>
                <a:latin typeface="Arial" panose="020B0604020202020204" pitchFamily="34" charset="0"/>
              </a:defRPr>
            </a:lvl2pPr>
            <a:lvl3pPr marL="1143000" indent="-228600" defTabSz="915988">
              <a:defRPr sz="2400" i="1" baseline="30000">
                <a:solidFill>
                  <a:schemeClr val="tx1"/>
                </a:solidFill>
                <a:latin typeface="Arial" panose="020B0604020202020204" pitchFamily="34" charset="0"/>
              </a:defRPr>
            </a:lvl3pPr>
            <a:lvl4pPr marL="1600200" indent="-228600" defTabSz="915988">
              <a:defRPr sz="2400" i="1" baseline="30000">
                <a:solidFill>
                  <a:schemeClr val="tx1"/>
                </a:solidFill>
                <a:latin typeface="Arial" panose="020B0604020202020204" pitchFamily="34" charset="0"/>
              </a:defRPr>
            </a:lvl4pPr>
            <a:lvl5pPr marL="2057400" indent="-228600" defTabSz="915988">
              <a:defRPr sz="2400" i="1" baseline="30000">
                <a:solidFill>
                  <a:schemeClr val="tx1"/>
                </a:solidFill>
                <a:latin typeface="Arial" panose="020B0604020202020204" pitchFamily="34" charset="0"/>
              </a:defRPr>
            </a:lvl5pPr>
            <a:lvl6pPr marL="2514600" indent="-228600" defTabSz="915988"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6pPr>
            <a:lvl7pPr marL="2971800" indent="-228600" defTabSz="915988"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7pPr>
            <a:lvl8pPr marL="3429000" indent="-228600" defTabSz="915988"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8pPr>
            <a:lvl9pPr marL="3886200" indent="-228600" defTabSz="915988"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9pPr>
          </a:lstStyle>
          <a:p>
            <a:pPr algn="ctr">
              <a:lnSpc>
                <a:spcPct val="90000"/>
              </a:lnSpc>
              <a:spcBef>
                <a:spcPct val="0"/>
              </a:spcBef>
              <a:buClrTx/>
            </a:pPr>
            <a:r>
              <a:rPr lang="en-US" altLang="en-US" sz="800" b="1" i="0" baseline="0">
                <a:solidFill>
                  <a:schemeClr val="bg1"/>
                </a:solidFill>
              </a:rPr>
              <a:t>M</a:t>
            </a:r>
          </a:p>
        </p:txBody>
      </p:sp>
      <p:grpSp>
        <p:nvGrpSpPr>
          <p:cNvPr id="18463" name="Group 73">
            <a:extLst>
              <a:ext uri="{FF2B5EF4-FFF2-40B4-BE49-F238E27FC236}">
                <a16:creationId xmlns:a16="http://schemas.microsoft.com/office/drawing/2014/main" id="{B989E2CA-C800-114A-44C4-5C1D44793459}"/>
              </a:ext>
            </a:extLst>
          </p:cNvPr>
          <p:cNvGrpSpPr>
            <a:grpSpLocks/>
          </p:cNvGrpSpPr>
          <p:nvPr/>
        </p:nvGrpSpPr>
        <p:grpSpPr bwMode="auto">
          <a:xfrm>
            <a:off x="3810001" y="4876800"/>
            <a:ext cx="3768725" cy="414338"/>
            <a:chOff x="362" y="3579"/>
            <a:chExt cx="2374" cy="261"/>
          </a:xfrm>
        </p:grpSpPr>
        <p:sp>
          <p:nvSpPr>
            <p:cNvPr id="18466" name="Rectangle 74">
              <a:extLst>
                <a:ext uri="{FF2B5EF4-FFF2-40B4-BE49-F238E27FC236}">
                  <a16:creationId xmlns:a16="http://schemas.microsoft.com/office/drawing/2014/main" id="{5CE495B2-D1F1-4429-8455-60AB9FAD63E8}"/>
                </a:ext>
              </a:extLst>
            </p:cNvPr>
            <p:cNvSpPr>
              <a:spLocks noChangeArrowheads="1"/>
            </p:cNvSpPr>
            <p:nvPr/>
          </p:nvSpPr>
          <p:spPr bwMode="auto">
            <a:xfrm>
              <a:off x="365" y="3579"/>
              <a:ext cx="2371" cy="261"/>
            </a:xfrm>
            <a:prstGeom prst="rect">
              <a:avLst/>
            </a:prstGeom>
            <a:solidFill>
              <a:schemeClr val="bg1"/>
            </a:solidFill>
            <a:ln w="12700">
              <a:solidFill>
                <a:schemeClr val="tx1"/>
              </a:solidFill>
              <a:miter lim="800000"/>
              <a:headEnd/>
              <a:tailEnd/>
            </a:ln>
            <a:effectLst>
              <a:outerShdw dist="35921" dir="2700000" algn="ctr" rotWithShape="0">
                <a:schemeClr val="tx1"/>
              </a:outerShdw>
            </a:effectLst>
          </p:spPr>
          <p:txBody>
            <a:bodyPr wrap="none" anchor="ctr"/>
            <a:lstStyle>
              <a:lvl1pPr>
                <a:defRPr sz="2400" i="1" baseline="30000">
                  <a:solidFill>
                    <a:schemeClr val="tx1"/>
                  </a:solidFill>
                  <a:latin typeface="Arial" panose="020B0604020202020204" pitchFamily="34" charset="0"/>
                </a:defRPr>
              </a:lvl1pPr>
              <a:lvl2pPr marL="742950" indent="-285750">
                <a:defRPr sz="2400" i="1" baseline="30000">
                  <a:solidFill>
                    <a:schemeClr val="tx1"/>
                  </a:solidFill>
                  <a:latin typeface="Arial" panose="020B0604020202020204" pitchFamily="34" charset="0"/>
                </a:defRPr>
              </a:lvl2pPr>
              <a:lvl3pPr marL="1143000" indent="-228600">
                <a:defRPr sz="2400" i="1" baseline="30000">
                  <a:solidFill>
                    <a:schemeClr val="tx1"/>
                  </a:solidFill>
                  <a:latin typeface="Arial" panose="020B0604020202020204" pitchFamily="34" charset="0"/>
                </a:defRPr>
              </a:lvl3pPr>
              <a:lvl4pPr marL="1600200" indent="-228600">
                <a:defRPr sz="2400" i="1" baseline="30000">
                  <a:solidFill>
                    <a:schemeClr val="tx1"/>
                  </a:solidFill>
                  <a:latin typeface="Arial" panose="020B0604020202020204" pitchFamily="34" charset="0"/>
                </a:defRPr>
              </a:lvl4pPr>
              <a:lvl5pPr marL="2057400" indent="-228600">
                <a:defRPr sz="2400" i="1" baseline="30000">
                  <a:solidFill>
                    <a:schemeClr val="tx1"/>
                  </a:solidFill>
                  <a:latin typeface="Arial" panose="020B0604020202020204" pitchFamily="34" charset="0"/>
                </a:defRPr>
              </a:lvl5pPr>
              <a:lvl6pPr marL="25146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6pPr>
              <a:lvl7pPr marL="29718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7pPr>
              <a:lvl8pPr marL="34290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8pPr>
              <a:lvl9pPr marL="3886200" indent="-228600"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9pPr>
            </a:lstStyle>
            <a:p>
              <a:endParaRPr lang="en-US" altLang="en-US"/>
            </a:p>
          </p:txBody>
        </p:sp>
        <p:sp>
          <p:nvSpPr>
            <p:cNvPr id="18467" name="Rectangle 75">
              <a:extLst>
                <a:ext uri="{FF2B5EF4-FFF2-40B4-BE49-F238E27FC236}">
                  <a16:creationId xmlns:a16="http://schemas.microsoft.com/office/drawing/2014/main" id="{866C6820-5CFD-3FB5-4322-23310BEB80E8}"/>
                </a:ext>
              </a:extLst>
            </p:cNvPr>
            <p:cNvSpPr>
              <a:spLocks noChangeArrowheads="1"/>
            </p:cNvSpPr>
            <p:nvPr/>
          </p:nvSpPr>
          <p:spPr bwMode="auto">
            <a:xfrm>
              <a:off x="362" y="3604"/>
              <a:ext cx="1035"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624" tIns="44517" rIns="90624" bIns="44517">
              <a:spAutoFit/>
            </a:bodyPr>
            <a:lstStyle>
              <a:lvl1pPr defTabSz="915988">
                <a:defRPr sz="2400" i="1" baseline="30000">
                  <a:solidFill>
                    <a:schemeClr val="tx1"/>
                  </a:solidFill>
                  <a:latin typeface="Arial" panose="020B0604020202020204" pitchFamily="34" charset="0"/>
                </a:defRPr>
              </a:lvl1pPr>
              <a:lvl2pPr marL="742950" indent="-285750" defTabSz="915988">
                <a:defRPr sz="2400" i="1" baseline="30000">
                  <a:solidFill>
                    <a:schemeClr val="tx1"/>
                  </a:solidFill>
                  <a:latin typeface="Arial" panose="020B0604020202020204" pitchFamily="34" charset="0"/>
                </a:defRPr>
              </a:lvl2pPr>
              <a:lvl3pPr marL="1143000" indent="-228600" defTabSz="915988">
                <a:defRPr sz="2400" i="1" baseline="30000">
                  <a:solidFill>
                    <a:schemeClr val="tx1"/>
                  </a:solidFill>
                  <a:latin typeface="Arial" panose="020B0604020202020204" pitchFamily="34" charset="0"/>
                </a:defRPr>
              </a:lvl3pPr>
              <a:lvl4pPr marL="1600200" indent="-228600" defTabSz="915988">
                <a:defRPr sz="2400" i="1" baseline="30000">
                  <a:solidFill>
                    <a:schemeClr val="tx1"/>
                  </a:solidFill>
                  <a:latin typeface="Arial" panose="020B0604020202020204" pitchFamily="34" charset="0"/>
                </a:defRPr>
              </a:lvl4pPr>
              <a:lvl5pPr marL="2057400" indent="-228600" defTabSz="915988">
                <a:defRPr sz="2400" i="1" baseline="30000">
                  <a:solidFill>
                    <a:schemeClr val="tx1"/>
                  </a:solidFill>
                  <a:latin typeface="Arial" panose="020B0604020202020204" pitchFamily="34" charset="0"/>
                </a:defRPr>
              </a:lvl5pPr>
              <a:lvl6pPr marL="2514600" indent="-228600" defTabSz="915988"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6pPr>
              <a:lvl7pPr marL="2971800" indent="-228600" defTabSz="915988"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7pPr>
              <a:lvl8pPr marL="3429000" indent="-228600" defTabSz="915988"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8pPr>
              <a:lvl9pPr marL="3886200" indent="-228600" defTabSz="915988"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9pPr>
            </a:lstStyle>
            <a:p>
              <a:pPr>
                <a:spcBef>
                  <a:spcPct val="15000"/>
                </a:spcBef>
                <a:spcAft>
                  <a:spcPct val="15000"/>
                </a:spcAft>
                <a:buClrTx/>
              </a:pPr>
              <a:r>
                <a:rPr lang="en-US" altLang="en-US" sz="1200" i="0" baseline="0"/>
                <a:t>Working Session = </a:t>
              </a:r>
            </a:p>
          </p:txBody>
        </p:sp>
        <p:sp>
          <p:nvSpPr>
            <p:cNvPr id="18468" name="AutoShape 76">
              <a:extLst>
                <a:ext uri="{FF2B5EF4-FFF2-40B4-BE49-F238E27FC236}">
                  <a16:creationId xmlns:a16="http://schemas.microsoft.com/office/drawing/2014/main" id="{553046F6-1EA4-F028-5E25-8A60B7604E7A}"/>
                </a:ext>
              </a:extLst>
            </p:cNvPr>
            <p:cNvSpPr>
              <a:spLocks noChangeArrowheads="1"/>
            </p:cNvSpPr>
            <p:nvPr/>
          </p:nvSpPr>
          <p:spPr bwMode="auto">
            <a:xfrm>
              <a:off x="1255" y="3608"/>
              <a:ext cx="136" cy="136"/>
            </a:xfrm>
            <a:prstGeom prst="diamond">
              <a:avLst/>
            </a:prstGeom>
            <a:solidFill>
              <a:srgbClr val="3D54C5"/>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624" tIns="44517" rIns="90624" bIns="44517" anchor="ctr"/>
            <a:lstStyle>
              <a:lvl1pPr defTabSz="915988">
                <a:defRPr sz="2400" i="1" baseline="30000">
                  <a:solidFill>
                    <a:schemeClr val="tx1"/>
                  </a:solidFill>
                  <a:latin typeface="Arial" panose="020B0604020202020204" pitchFamily="34" charset="0"/>
                </a:defRPr>
              </a:lvl1pPr>
              <a:lvl2pPr marL="742950" indent="-285750" defTabSz="915988">
                <a:defRPr sz="2400" i="1" baseline="30000">
                  <a:solidFill>
                    <a:schemeClr val="tx1"/>
                  </a:solidFill>
                  <a:latin typeface="Arial" panose="020B0604020202020204" pitchFamily="34" charset="0"/>
                </a:defRPr>
              </a:lvl2pPr>
              <a:lvl3pPr marL="1143000" indent="-228600" defTabSz="915988">
                <a:defRPr sz="2400" i="1" baseline="30000">
                  <a:solidFill>
                    <a:schemeClr val="tx1"/>
                  </a:solidFill>
                  <a:latin typeface="Arial" panose="020B0604020202020204" pitchFamily="34" charset="0"/>
                </a:defRPr>
              </a:lvl3pPr>
              <a:lvl4pPr marL="1600200" indent="-228600" defTabSz="915988">
                <a:defRPr sz="2400" i="1" baseline="30000">
                  <a:solidFill>
                    <a:schemeClr val="tx1"/>
                  </a:solidFill>
                  <a:latin typeface="Arial" panose="020B0604020202020204" pitchFamily="34" charset="0"/>
                </a:defRPr>
              </a:lvl4pPr>
              <a:lvl5pPr marL="2057400" indent="-228600" defTabSz="915988">
                <a:defRPr sz="2400" i="1" baseline="30000">
                  <a:solidFill>
                    <a:schemeClr val="tx1"/>
                  </a:solidFill>
                  <a:latin typeface="Arial" panose="020B0604020202020204" pitchFamily="34" charset="0"/>
                </a:defRPr>
              </a:lvl5pPr>
              <a:lvl6pPr marL="2514600" indent="-228600" defTabSz="915988"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6pPr>
              <a:lvl7pPr marL="2971800" indent="-228600" defTabSz="915988"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7pPr>
              <a:lvl8pPr marL="3429000" indent="-228600" defTabSz="915988"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8pPr>
              <a:lvl9pPr marL="3886200" indent="-228600" defTabSz="915988"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9pPr>
            </a:lstStyle>
            <a:p>
              <a:pPr algn="ctr">
                <a:lnSpc>
                  <a:spcPct val="90000"/>
                </a:lnSpc>
                <a:spcBef>
                  <a:spcPct val="0"/>
                </a:spcBef>
                <a:buClrTx/>
              </a:pPr>
              <a:r>
                <a:rPr lang="en-US" altLang="en-US" sz="800" b="1" i="0" baseline="0">
                  <a:solidFill>
                    <a:schemeClr val="bg1"/>
                  </a:solidFill>
                </a:rPr>
                <a:t>W</a:t>
              </a:r>
            </a:p>
          </p:txBody>
        </p:sp>
        <p:sp>
          <p:nvSpPr>
            <p:cNvPr id="18469" name="AutoShape 77">
              <a:extLst>
                <a:ext uri="{FF2B5EF4-FFF2-40B4-BE49-F238E27FC236}">
                  <a16:creationId xmlns:a16="http://schemas.microsoft.com/office/drawing/2014/main" id="{91B75240-78BB-0C03-270D-2082C1D54DA8}"/>
                </a:ext>
              </a:extLst>
            </p:cNvPr>
            <p:cNvSpPr>
              <a:spLocks noChangeArrowheads="1"/>
            </p:cNvSpPr>
            <p:nvPr/>
          </p:nvSpPr>
          <p:spPr bwMode="auto">
            <a:xfrm>
              <a:off x="2352" y="3632"/>
              <a:ext cx="112" cy="112"/>
            </a:xfrm>
            <a:prstGeom prst="triangle">
              <a:avLst>
                <a:gd name="adj" fmla="val 49995"/>
              </a:avLst>
            </a:prstGeom>
            <a:solidFill>
              <a:srgbClr val="CC0066"/>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624" tIns="44517" rIns="90624" bIns="44517" anchor="ctr"/>
            <a:lstStyle>
              <a:lvl1pPr defTabSz="915988">
                <a:defRPr sz="2400" i="1" baseline="30000">
                  <a:solidFill>
                    <a:schemeClr val="tx1"/>
                  </a:solidFill>
                  <a:latin typeface="Arial" panose="020B0604020202020204" pitchFamily="34" charset="0"/>
                </a:defRPr>
              </a:lvl1pPr>
              <a:lvl2pPr marL="742950" indent="-285750" defTabSz="915988">
                <a:defRPr sz="2400" i="1" baseline="30000">
                  <a:solidFill>
                    <a:schemeClr val="tx1"/>
                  </a:solidFill>
                  <a:latin typeface="Arial" panose="020B0604020202020204" pitchFamily="34" charset="0"/>
                </a:defRPr>
              </a:lvl2pPr>
              <a:lvl3pPr marL="1143000" indent="-228600" defTabSz="915988">
                <a:defRPr sz="2400" i="1" baseline="30000">
                  <a:solidFill>
                    <a:schemeClr val="tx1"/>
                  </a:solidFill>
                  <a:latin typeface="Arial" panose="020B0604020202020204" pitchFamily="34" charset="0"/>
                </a:defRPr>
              </a:lvl3pPr>
              <a:lvl4pPr marL="1600200" indent="-228600" defTabSz="915988">
                <a:defRPr sz="2400" i="1" baseline="30000">
                  <a:solidFill>
                    <a:schemeClr val="tx1"/>
                  </a:solidFill>
                  <a:latin typeface="Arial" panose="020B0604020202020204" pitchFamily="34" charset="0"/>
                </a:defRPr>
              </a:lvl4pPr>
              <a:lvl5pPr marL="2057400" indent="-228600" defTabSz="915988">
                <a:defRPr sz="2400" i="1" baseline="30000">
                  <a:solidFill>
                    <a:schemeClr val="tx1"/>
                  </a:solidFill>
                  <a:latin typeface="Arial" panose="020B0604020202020204" pitchFamily="34" charset="0"/>
                </a:defRPr>
              </a:lvl5pPr>
              <a:lvl6pPr marL="2514600" indent="-228600" defTabSz="915988"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6pPr>
              <a:lvl7pPr marL="2971800" indent="-228600" defTabSz="915988"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7pPr>
              <a:lvl8pPr marL="3429000" indent="-228600" defTabSz="915988"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8pPr>
              <a:lvl9pPr marL="3886200" indent="-228600" defTabSz="915988"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9pPr>
            </a:lstStyle>
            <a:p>
              <a:pPr algn="ctr">
                <a:lnSpc>
                  <a:spcPct val="90000"/>
                </a:lnSpc>
                <a:spcBef>
                  <a:spcPct val="0"/>
                </a:spcBef>
                <a:buClrTx/>
              </a:pPr>
              <a:r>
                <a:rPr lang="en-US" altLang="en-US" sz="800" b="1" i="0" baseline="0">
                  <a:solidFill>
                    <a:schemeClr val="bg1"/>
                  </a:solidFill>
                </a:rPr>
                <a:t>M</a:t>
              </a:r>
            </a:p>
          </p:txBody>
        </p:sp>
        <p:sp>
          <p:nvSpPr>
            <p:cNvPr id="18470" name="Rectangle 78">
              <a:extLst>
                <a:ext uri="{FF2B5EF4-FFF2-40B4-BE49-F238E27FC236}">
                  <a16:creationId xmlns:a16="http://schemas.microsoft.com/office/drawing/2014/main" id="{76509CA6-AC2E-F3E0-AD65-C3E1E48E9060}"/>
                </a:ext>
              </a:extLst>
            </p:cNvPr>
            <p:cNvSpPr>
              <a:spLocks noChangeArrowheads="1"/>
            </p:cNvSpPr>
            <p:nvPr/>
          </p:nvSpPr>
          <p:spPr bwMode="auto">
            <a:xfrm>
              <a:off x="1461" y="3604"/>
              <a:ext cx="1035"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624" tIns="44517" rIns="90624" bIns="44517">
              <a:spAutoFit/>
            </a:bodyPr>
            <a:lstStyle>
              <a:lvl1pPr defTabSz="915988">
                <a:defRPr sz="2400" i="1" baseline="30000">
                  <a:solidFill>
                    <a:schemeClr val="tx1"/>
                  </a:solidFill>
                  <a:latin typeface="Arial" panose="020B0604020202020204" pitchFamily="34" charset="0"/>
                </a:defRPr>
              </a:lvl1pPr>
              <a:lvl2pPr marL="742950" indent="-285750" defTabSz="915988">
                <a:defRPr sz="2400" i="1" baseline="30000">
                  <a:solidFill>
                    <a:schemeClr val="tx1"/>
                  </a:solidFill>
                  <a:latin typeface="Arial" panose="020B0604020202020204" pitchFamily="34" charset="0"/>
                </a:defRPr>
              </a:lvl2pPr>
              <a:lvl3pPr marL="1143000" indent="-228600" defTabSz="915988">
                <a:defRPr sz="2400" i="1" baseline="30000">
                  <a:solidFill>
                    <a:schemeClr val="tx1"/>
                  </a:solidFill>
                  <a:latin typeface="Arial" panose="020B0604020202020204" pitchFamily="34" charset="0"/>
                </a:defRPr>
              </a:lvl3pPr>
              <a:lvl4pPr marL="1600200" indent="-228600" defTabSz="915988">
                <a:defRPr sz="2400" i="1" baseline="30000">
                  <a:solidFill>
                    <a:schemeClr val="tx1"/>
                  </a:solidFill>
                  <a:latin typeface="Arial" panose="020B0604020202020204" pitchFamily="34" charset="0"/>
                </a:defRPr>
              </a:lvl4pPr>
              <a:lvl5pPr marL="2057400" indent="-228600" defTabSz="915988">
                <a:defRPr sz="2400" i="1" baseline="30000">
                  <a:solidFill>
                    <a:schemeClr val="tx1"/>
                  </a:solidFill>
                  <a:latin typeface="Arial" panose="020B0604020202020204" pitchFamily="34" charset="0"/>
                </a:defRPr>
              </a:lvl5pPr>
              <a:lvl6pPr marL="2514600" indent="-228600" defTabSz="915988"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6pPr>
              <a:lvl7pPr marL="2971800" indent="-228600" defTabSz="915988"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7pPr>
              <a:lvl8pPr marL="3429000" indent="-228600" defTabSz="915988"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8pPr>
              <a:lvl9pPr marL="3886200" indent="-228600" defTabSz="915988" eaLnBrk="0" fontAlgn="base" hangingPunct="0">
                <a:spcBef>
                  <a:spcPct val="50000"/>
                </a:spcBef>
                <a:spcAft>
                  <a:spcPct val="0"/>
                </a:spcAft>
                <a:buClr>
                  <a:schemeClr val="hlink"/>
                </a:buClr>
                <a:defRPr sz="2400" i="1" baseline="30000">
                  <a:solidFill>
                    <a:schemeClr val="tx1"/>
                  </a:solidFill>
                  <a:latin typeface="Arial" panose="020B0604020202020204" pitchFamily="34" charset="0"/>
                </a:defRPr>
              </a:lvl9pPr>
            </a:lstStyle>
            <a:p>
              <a:pPr>
                <a:spcBef>
                  <a:spcPct val="15000"/>
                </a:spcBef>
                <a:spcAft>
                  <a:spcPct val="15000"/>
                </a:spcAft>
                <a:buClrTx/>
              </a:pPr>
              <a:r>
                <a:rPr lang="en-US" altLang="en-US" sz="1200" i="0" baseline="0"/>
                <a:t>Review Meeting = </a:t>
              </a:r>
            </a:p>
          </p:txBody>
        </p:sp>
      </p:grpSp>
      <p:sp>
        <p:nvSpPr>
          <p:cNvPr id="376911" name="Rectangle 79">
            <a:extLst>
              <a:ext uri="{FF2B5EF4-FFF2-40B4-BE49-F238E27FC236}">
                <a16:creationId xmlns:a16="http://schemas.microsoft.com/office/drawing/2014/main" id="{A243A6DD-7E84-17FB-E318-28DE6D1B5F5C}"/>
              </a:ext>
            </a:extLst>
          </p:cNvPr>
          <p:cNvSpPr>
            <a:spLocks noChangeArrowheads="1"/>
          </p:cNvSpPr>
          <p:nvPr/>
        </p:nvSpPr>
        <p:spPr bwMode="auto">
          <a:xfrm>
            <a:off x="2362200" y="5867400"/>
            <a:ext cx="7543800" cy="381000"/>
          </a:xfrm>
          <a:prstGeom prst="rect">
            <a:avLst/>
          </a:prstGeom>
          <a:gradFill rotWithShape="0">
            <a:gsLst>
              <a:gs pos="0">
                <a:schemeClr val="tx2"/>
              </a:gs>
              <a:gs pos="50000">
                <a:schemeClr val="tx2">
                  <a:gamma/>
                  <a:tint val="13333"/>
                  <a:invGamma/>
                </a:schemeClr>
              </a:gs>
              <a:gs pos="100000">
                <a:schemeClr val="tx2"/>
              </a:gs>
            </a:gsLst>
            <a:lin ang="2700000" scaled="1"/>
          </a:gradFill>
          <a:ln w="19050">
            <a:solidFill>
              <a:schemeClr val="tx1"/>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0" rIns="91429" bIns="0" anchor="ctr"/>
          <a:lstStyle/>
          <a:p>
            <a:pPr algn="ctr">
              <a:spcBef>
                <a:spcPct val="0"/>
              </a:spcBef>
              <a:buClrTx/>
              <a:defRPr/>
            </a:pPr>
            <a:r>
              <a:rPr lang="en-US" sz="1600" b="1"/>
              <a:t>A reasonably aggressive schedule indicates project completion in 25 weeks</a:t>
            </a:r>
          </a:p>
        </p:txBody>
      </p:sp>
      <p:sp>
        <p:nvSpPr>
          <p:cNvPr id="18465" name="Rectangle 80">
            <a:extLst>
              <a:ext uri="{FF2B5EF4-FFF2-40B4-BE49-F238E27FC236}">
                <a16:creationId xmlns:a16="http://schemas.microsoft.com/office/drawing/2014/main" id="{DEB71F58-EF76-5460-2445-336F24417710}"/>
              </a:ext>
            </a:extLst>
          </p:cNvPr>
          <p:cNvSpPr>
            <a:spLocks noGrp="1" noChangeArrowheads="1"/>
          </p:cNvSpPr>
          <p:nvPr>
            <p:ph type="title"/>
          </p:nvPr>
        </p:nvSpPr>
        <p:spPr>
          <a:xfrm>
            <a:off x="773113" y="142080"/>
            <a:ext cx="10515600" cy="1325563"/>
          </a:xfrm>
        </p:spPr>
        <p:txBody>
          <a:bodyPr>
            <a:normAutofit/>
          </a:bodyPr>
          <a:lstStyle/>
          <a:p>
            <a:r>
              <a:rPr lang="en-US" altLang="en-US" sz="3200" dirty="0"/>
              <a:t>Staffing, Schedule &amp; Fees, Cont.</a:t>
            </a:r>
          </a:p>
        </p:txBody>
      </p:sp>
      <p:sp>
        <p:nvSpPr>
          <p:cNvPr id="2" name="TextBox 1">
            <a:extLst>
              <a:ext uri="{FF2B5EF4-FFF2-40B4-BE49-F238E27FC236}">
                <a16:creationId xmlns:a16="http://schemas.microsoft.com/office/drawing/2014/main" id="{D7A69E37-B7A0-9B33-8640-DBC0AFE3A7CF}"/>
              </a:ext>
            </a:extLst>
          </p:cNvPr>
          <p:cNvSpPr txBox="1"/>
          <p:nvPr/>
        </p:nvSpPr>
        <p:spPr>
          <a:xfrm>
            <a:off x="6096000" y="37350"/>
            <a:ext cx="6054824" cy="923330"/>
          </a:xfrm>
          <a:prstGeom prst="rect">
            <a:avLst/>
          </a:prstGeom>
          <a:solidFill>
            <a:schemeClr val="bg1">
              <a:alpha val="63536"/>
            </a:schemeClr>
          </a:solidFill>
        </p:spPr>
        <p:txBody>
          <a:bodyPr wrap="square" rtlCol="0">
            <a:spAutoFit/>
          </a:bodyPr>
          <a:lstStyle/>
          <a:p>
            <a:r>
              <a:rPr lang="en-US" sz="1800" i="1" dirty="0">
                <a:solidFill>
                  <a:srgbClr val="0070C0"/>
                </a:solidFill>
                <a:highlight>
                  <a:srgbClr val="FFFF00"/>
                </a:highlight>
              </a:rPr>
              <a:t>Example of types of graphics we would like incorporated into a template for possible customization and use.</a:t>
            </a:r>
          </a:p>
          <a:p>
            <a:endParaRPr lang="en-US" dirty="0">
              <a:highlight>
                <a:srgbClr val="FFFF00"/>
              </a:highlight>
            </a:endParaRPr>
          </a:p>
        </p:txBody>
      </p:sp>
      <p:sp>
        <p:nvSpPr>
          <p:cNvPr id="3" name="Slide Number Placeholder 2">
            <a:extLst>
              <a:ext uri="{FF2B5EF4-FFF2-40B4-BE49-F238E27FC236}">
                <a16:creationId xmlns:a16="http://schemas.microsoft.com/office/drawing/2014/main" id="{6867DFB0-7B65-C071-6C8F-06FA75C1367B}"/>
              </a:ext>
            </a:extLst>
          </p:cNvPr>
          <p:cNvSpPr>
            <a:spLocks noGrp="1"/>
          </p:cNvSpPr>
          <p:nvPr>
            <p:ph type="sldNum" sz="quarter" idx="12"/>
          </p:nvPr>
        </p:nvSpPr>
        <p:spPr/>
        <p:txBody>
          <a:bodyPr/>
          <a:lstStyle/>
          <a:p>
            <a:fld id="{221A7621-5426-4442-B3F2-B362ED9ECAFF}" type="slidenum">
              <a:rPr lang="en-US" smtClean="0"/>
              <a:t>13</a:t>
            </a:fld>
            <a:endParaRPr lang="en-US"/>
          </a:p>
        </p:txBody>
      </p:sp>
    </p:spTree>
  </p:cSld>
  <p:clrMapOvr>
    <a:masterClrMapping/>
  </p:clrMapOvr>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164</TotalTime>
  <Words>1612</Words>
  <Application>Microsoft Macintosh PowerPoint</Application>
  <PresentationFormat>Widescreen</PresentationFormat>
  <Paragraphs>306</Paragraphs>
  <Slides>13</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Arial</vt:lpstr>
      <vt:lpstr>Arial Narrow</vt:lpstr>
      <vt:lpstr>Calibri</vt:lpstr>
      <vt:lpstr>Calibri Light</vt:lpstr>
      <vt:lpstr>Monotype Sorts</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Title</vt:lpstr>
      <vt:lpstr>Title</vt:lpstr>
      <vt:lpstr>Title</vt:lpstr>
      <vt:lpstr>Title</vt:lpstr>
      <vt:lpstr> Bridging The Performance Gap </vt:lpstr>
      <vt:lpstr>We will then define the value chain and organization requirements to implement the selected strategy</vt:lpstr>
      <vt:lpstr>Staffing, Schedule &amp; Fees, Cont.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Grey Staples</dc:creator>
  <cp:lastModifiedBy>Grey Staples</cp:lastModifiedBy>
  <cp:revision>12</cp:revision>
  <dcterms:created xsi:type="dcterms:W3CDTF">2023-08-22T17:38:31Z</dcterms:created>
  <dcterms:modified xsi:type="dcterms:W3CDTF">2023-09-11T22:08:16Z</dcterms:modified>
</cp:coreProperties>
</file>