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85" r:id="rId2"/>
    <p:sldId id="256" r:id="rId3"/>
    <p:sldId id="257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8" r:id="rId13"/>
    <p:sldId id="269" r:id="rId14"/>
    <p:sldId id="275" r:id="rId15"/>
    <p:sldId id="280" r:id="rId16"/>
    <p:sldId id="284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32D43"/>
    <a:srgbClr val="233043"/>
    <a:srgbClr val="511C29"/>
    <a:srgbClr val="DCC48E"/>
    <a:srgbClr val="8C7051"/>
    <a:srgbClr val="2F3E46"/>
    <a:srgbClr val="720026"/>
    <a:srgbClr val="1D5A25"/>
    <a:srgbClr val="0C92DB"/>
    <a:srgbClr val="C1BDB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530" autoAdjust="0"/>
    <p:restoredTop sz="94507" autoAdjust="0"/>
  </p:normalViewPr>
  <p:slideViewPr>
    <p:cSldViewPr snapToGrid="0">
      <p:cViewPr varScale="1">
        <p:scale>
          <a:sx n="112" d="100"/>
          <a:sy n="112" d="100"/>
        </p:scale>
        <p:origin x="776" y="184"/>
      </p:cViewPr>
      <p:guideLst/>
    </p:cSldViewPr>
  </p:slideViewPr>
  <p:notesTextViewPr>
    <p:cViewPr>
      <p:scale>
        <a:sx n="75" d="100"/>
        <a:sy n="7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311C30A-D5B8-4036-BCAC-10DD1A135720}" type="datetimeFigureOut">
              <a:rPr lang="en-IN" smtClean="0"/>
              <a:t>26/10/23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1D4D2F-BBAE-4C4D-B3A3-089C51FBF30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86130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1D4D2F-BBAE-4C4D-B3A3-089C51FBF303}" type="slidenum">
              <a:rPr lang="en-IN" smtClean="0"/>
              <a:t>16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89400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EA301D-4017-1AC1-B230-8BD63618864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A83517E-EF31-6DB8-FF90-23631F5CD80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11061E-BBB4-A6E4-E9E4-C2A43EAC09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FB7EB4-CE4E-45B2-910F-B36F192E84A3}" type="datetimeFigureOut">
              <a:rPr lang="en-IN" smtClean="0"/>
              <a:t>26/10/23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708CC3-8606-D96F-6FC6-DB67C90F92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5F2C0B-8F03-D067-ECFB-80A6870576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84F62-8188-49D3-A499-40A114C6E97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342682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217AB3-768B-4340-E0DC-A18FBBAC9C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ADE62E-6079-068C-2B59-E0B259113F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39B7EA-7BBE-7B47-0381-ABD2FC084F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FB7EB4-CE4E-45B2-910F-B36F192E84A3}" type="datetimeFigureOut">
              <a:rPr lang="en-IN" smtClean="0"/>
              <a:t>26/10/23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7EBBF9-2D50-B8D8-B365-8947533976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8C6586-4275-4819-9D4F-D3C9DC9982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84F62-8188-49D3-A499-40A114C6E97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184385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5514DB-4299-DF01-A55F-728FF2A7EE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C205DD-D35A-C081-D7B9-11965A354E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8F1C50-BC4B-A586-1245-8DA8DAFD65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FB7EB4-CE4E-45B2-910F-B36F192E84A3}" type="datetimeFigureOut">
              <a:rPr lang="en-IN" smtClean="0"/>
              <a:t>26/10/23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A46D20-6B16-FB37-6072-54B0F73B41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89C2B8-1A85-A671-678F-8A6887DA75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84F62-8188-49D3-A499-40A114C6E97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614872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B47732-58BC-E431-3319-3290F5787F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62C2A0-0B81-8E16-581B-B31E2274B13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FEC1D1B-FA4D-6A8A-D561-0E1DA9115BE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1B8F485-B147-D925-0D87-1D4883C2F2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FB7EB4-CE4E-45B2-910F-B36F192E84A3}" type="datetimeFigureOut">
              <a:rPr lang="en-IN" smtClean="0"/>
              <a:t>26/10/23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D92908A-C149-A607-7DCE-53A57E71C4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55CAFB1-E30E-4073-028C-5616D95550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84F62-8188-49D3-A499-40A114C6E97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222650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D6AEEC-724C-77EC-056D-F3C799FCF7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8C84AB8-269F-E79E-208F-68448103E9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BA55DFC-B1B5-A717-E607-A3E1D979307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9EB5515-989B-9627-3F0B-3CF88BD2DD5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54915D2-03A9-4E10-1FAE-3009750FE4C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85F7B42-5E9F-684C-646A-60FB80F067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FB7EB4-CE4E-45B2-910F-B36F192E84A3}" type="datetimeFigureOut">
              <a:rPr lang="en-IN" smtClean="0"/>
              <a:t>26/10/23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73AACBE-D0C9-2549-5A2C-B08904F50E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7599243-883C-ED00-A1B0-3BE42B133F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84F62-8188-49D3-A499-40A114C6E97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448643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66B8EA-0CA0-CE88-EE3F-A6B6C8A811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8C37909-3113-0016-ABA5-0A6B60A528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FB7EB4-CE4E-45B2-910F-B36F192E84A3}" type="datetimeFigureOut">
              <a:rPr lang="en-IN" smtClean="0"/>
              <a:t>26/10/23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2E9B2C0-86A1-25CA-A2A4-596A03CDFA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9754794-AD17-1AB2-B858-81F1B02B49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84F62-8188-49D3-A499-40A114C6E97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845898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18CB7B3-0341-EDB8-7450-20650A0771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FB7EB4-CE4E-45B2-910F-B36F192E84A3}" type="datetimeFigureOut">
              <a:rPr lang="en-IN" smtClean="0"/>
              <a:t>26/10/23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0BDD7DE-CDA4-D790-B0DB-7A6229DB54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E5A3840-524C-1B14-71D5-4ED91EF858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84F62-8188-49D3-A499-40A114C6E97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895083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209DB1-8BBC-3986-7139-FE0A4524CC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C86E2A-C717-1086-69E8-D301A6373E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936D1E-6037-A677-0FA4-A8B34154424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510DB0B-B831-9127-0DDA-EF682C37B1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FB7EB4-CE4E-45B2-910F-B36F192E84A3}" type="datetimeFigureOut">
              <a:rPr lang="en-IN" smtClean="0"/>
              <a:t>26/10/23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0FFA3D8-3607-C7D5-E4D9-D9F8657E27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2BF2FDC-3431-780F-2400-10A7446720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84F62-8188-49D3-A499-40A114C6E97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332466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CC1E9B-1D69-B2EA-997E-8AE50F07E8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898EBB6-5038-3286-6FE4-9F04E9116C3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40BC79-C681-2D50-B9B6-9316D8B027B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7007C6C-473F-4E9D-05A8-696E2CB049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FB7EB4-CE4E-45B2-910F-B36F192E84A3}" type="datetimeFigureOut">
              <a:rPr lang="en-IN" smtClean="0"/>
              <a:t>26/10/23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5D5738F-DDEE-0EEA-1172-462D30C5AE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DA8ECC0-B213-1450-EFC0-3F1592F8D9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84F62-8188-49D3-A499-40A114C6E97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837198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DACB88-14EE-EF0B-409D-990E398F03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538B0EE-0A91-EFD4-37E0-117B90D25DB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9149EB-6CF7-230D-72DE-E0AEAFDD6E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FB7EB4-CE4E-45B2-910F-B36F192E84A3}" type="datetimeFigureOut">
              <a:rPr lang="en-IN" smtClean="0"/>
              <a:t>26/10/23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7A1140-1AF9-E47F-1727-B9EECD12FF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CFE55F-245F-6C76-F74F-AC74DD084D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84F62-8188-49D3-A499-40A114C6E97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481563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E8D8DF3-C970-3950-A28C-FF979F9367C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72387E8-5107-7E3F-B8EC-1128D4CBD0B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67FCFE-28D0-CDBC-8685-4E83F37E45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FB7EB4-CE4E-45B2-910F-B36F192E84A3}" type="datetimeFigureOut">
              <a:rPr lang="en-IN" smtClean="0"/>
              <a:t>26/10/23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FFB3C5-E934-88C5-838E-ACC2B44A26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312121-98A7-3C38-64A3-747EA4E40D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84F62-8188-49D3-A499-40A114C6E97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431138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98A654C-69CC-5A55-FBEF-25FEA197EE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F3A4D70-BC4A-2B7A-F16A-782981DD1A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A59914-AF96-2C9C-7E88-062461E501B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FB7EB4-CE4E-45B2-910F-B36F192E84A3}" type="datetimeFigureOut">
              <a:rPr lang="en-IN" smtClean="0"/>
              <a:t>26/10/23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2D28E5-5F32-5C4A-D5C8-2923B993F95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D2B9BA-73ED-AA1A-10BE-052CBC06D00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384F62-8188-49D3-A499-40A114C6E97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524210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C79B49-FCC1-2235-31F9-D1935A70BF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6760" y="716915"/>
            <a:ext cx="10515600" cy="4351338"/>
          </a:xfrm>
        </p:spPr>
        <p:txBody>
          <a:bodyPr/>
          <a:lstStyle/>
          <a:p>
            <a:r>
              <a:rPr lang="en-US" dirty="0"/>
              <a:t>See on the following slides the graphics we would like separated into individual files and zipped.  Here’s what another designer did for us (doesn’t have to be .</a:t>
            </a:r>
            <a:r>
              <a:rPr lang="en-US" dirty="0" err="1"/>
              <a:t>png</a:t>
            </a:r>
            <a:r>
              <a:rPr lang="en-US" dirty="0"/>
              <a:t> – that’s just what he provided).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11B1E20-0FDB-B488-6CF7-ECA0BA4A30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9680" y="2509743"/>
            <a:ext cx="7772400" cy="3164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53912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5">
            <a:extLst>
              <a:ext uri="{FF2B5EF4-FFF2-40B4-BE49-F238E27FC236}">
                <a16:creationId xmlns:a16="http://schemas.microsoft.com/office/drawing/2014/main" id="{B68DC0ED-9D59-C6AD-16B5-361CCC4EF9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"/>
            <a:ext cx="12191999" cy="6857999"/>
          </a:xfrm>
          <a:prstGeom prst="rect">
            <a:avLst/>
          </a:prstGeom>
          <a:solidFill>
            <a:srgbClr val="FEFEF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5B71AF3D-817C-8AC5-6238-F414CE681CE5}"/>
              </a:ext>
            </a:extLst>
          </p:cNvPr>
          <p:cNvSpPr>
            <a:spLocks/>
          </p:cNvSpPr>
          <p:nvPr/>
        </p:nvSpPr>
        <p:spPr bwMode="auto">
          <a:xfrm>
            <a:off x="85725" y="219075"/>
            <a:ext cx="12098336" cy="6646805"/>
          </a:xfrm>
          <a:custGeom>
            <a:avLst/>
            <a:gdLst>
              <a:gd name="connsiteX0" fmla="*/ 5117577 w 12098336"/>
              <a:gd name="connsiteY0" fmla="*/ 0 h 6646805"/>
              <a:gd name="connsiteX1" fmla="*/ 12098336 w 12098336"/>
              <a:gd name="connsiteY1" fmla="*/ 0 h 6646805"/>
              <a:gd name="connsiteX2" fmla="*/ 12098336 w 12098336"/>
              <a:gd name="connsiteY2" fmla="*/ 2836654 h 6646805"/>
              <a:gd name="connsiteX3" fmla="*/ 12098336 w 12098336"/>
              <a:gd name="connsiteY3" fmla="*/ 6646805 h 6646805"/>
              <a:gd name="connsiteX4" fmla="*/ 9131345 w 12098336"/>
              <a:gd name="connsiteY4" fmla="*/ 6646805 h 6646805"/>
              <a:gd name="connsiteX5" fmla="*/ 9131345 w 12098336"/>
              <a:gd name="connsiteY5" fmla="*/ 5555267 h 6646805"/>
              <a:gd name="connsiteX6" fmla="*/ 7062601 w 12098336"/>
              <a:gd name="connsiteY6" fmla="*/ 6602075 h 6646805"/>
              <a:gd name="connsiteX7" fmla="*/ 6911638 w 12098336"/>
              <a:gd name="connsiteY7" fmla="*/ 6646805 h 6646805"/>
              <a:gd name="connsiteX8" fmla="*/ 1272198 w 12098336"/>
              <a:gd name="connsiteY8" fmla="*/ 6646805 h 6646805"/>
              <a:gd name="connsiteX9" fmla="*/ 957033 w 12098336"/>
              <a:gd name="connsiteY9" fmla="*/ 6499909 h 6646805"/>
              <a:gd name="connsiteX10" fmla="*/ 0 w 12098336"/>
              <a:gd name="connsiteY10" fmla="*/ 5874805 h 6646805"/>
              <a:gd name="connsiteX11" fmla="*/ 4637524 w 12098336"/>
              <a:gd name="connsiteY11" fmla="*/ 5199763 h 6646805"/>
              <a:gd name="connsiteX12" fmla="*/ 8042356 w 12098336"/>
              <a:gd name="connsiteY12" fmla="*/ 2841726 h 6646805"/>
              <a:gd name="connsiteX13" fmla="*/ 5117577 w 12098336"/>
              <a:gd name="connsiteY13" fmla="*/ 2836654 h 66468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098336" h="6646805">
                <a:moveTo>
                  <a:pt x="5117577" y="0"/>
                </a:moveTo>
                <a:lnTo>
                  <a:pt x="12098336" y="0"/>
                </a:lnTo>
                <a:lnTo>
                  <a:pt x="12098336" y="2836654"/>
                </a:lnTo>
                <a:lnTo>
                  <a:pt x="12098336" y="6646805"/>
                </a:lnTo>
                <a:lnTo>
                  <a:pt x="9131345" y="6646805"/>
                </a:lnTo>
                <a:lnTo>
                  <a:pt x="9131345" y="5555267"/>
                </a:lnTo>
                <a:cubicBezTo>
                  <a:pt x="8517694" y="6016938"/>
                  <a:pt x="7816138" y="6359754"/>
                  <a:pt x="7062601" y="6602075"/>
                </a:cubicBezTo>
                <a:lnTo>
                  <a:pt x="6911638" y="6646805"/>
                </a:lnTo>
                <a:lnTo>
                  <a:pt x="1272198" y="6646805"/>
                </a:lnTo>
                <a:lnTo>
                  <a:pt x="957033" y="6499909"/>
                </a:lnTo>
                <a:cubicBezTo>
                  <a:pt x="600495" y="6316829"/>
                  <a:pt x="280387" y="6102010"/>
                  <a:pt x="0" y="5874805"/>
                </a:cubicBezTo>
                <a:cubicBezTo>
                  <a:pt x="1820072" y="5776592"/>
                  <a:pt x="3297954" y="5741549"/>
                  <a:pt x="4637524" y="5199763"/>
                </a:cubicBezTo>
                <a:cubicBezTo>
                  <a:pt x="6082624" y="4615095"/>
                  <a:pt x="7253793" y="3846912"/>
                  <a:pt x="8042356" y="2841726"/>
                </a:cubicBezTo>
                <a:lnTo>
                  <a:pt x="5117577" y="2836654"/>
                </a:lnTo>
                <a:close/>
              </a:path>
            </a:pathLst>
          </a:custGeom>
          <a:solidFill>
            <a:srgbClr val="23304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IN"/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454A0387-7152-B918-4962-11C76D656C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1" b="334"/>
          <a:stretch>
            <a:fillRect/>
          </a:stretch>
        </p:blipFill>
        <p:spPr bwMode="auto">
          <a:xfrm>
            <a:off x="7939" y="1"/>
            <a:ext cx="12184061" cy="6865880"/>
          </a:xfrm>
          <a:custGeom>
            <a:avLst/>
            <a:gdLst>
              <a:gd name="connsiteX0" fmla="*/ 6239506 w 14639925"/>
              <a:gd name="connsiteY0" fmla="*/ 0 h 8528084"/>
              <a:gd name="connsiteX1" fmla="*/ 14639925 w 14639925"/>
              <a:gd name="connsiteY1" fmla="*/ 0 h 8528084"/>
              <a:gd name="connsiteX2" fmla="*/ 14639925 w 14639925"/>
              <a:gd name="connsiteY2" fmla="*/ 3383740 h 8528084"/>
              <a:gd name="connsiteX3" fmla="*/ 14639925 w 14639925"/>
              <a:gd name="connsiteY3" fmla="*/ 8500419 h 8528084"/>
              <a:gd name="connsiteX4" fmla="*/ 11069788 w 14639925"/>
              <a:gd name="connsiteY4" fmla="*/ 8500419 h 8528084"/>
              <a:gd name="connsiteX5" fmla="*/ 11069788 w 14639925"/>
              <a:gd name="connsiteY5" fmla="*/ 6679878 h 8528084"/>
              <a:gd name="connsiteX6" fmla="*/ 3725754 w 14639925"/>
              <a:gd name="connsiteY6" fmla="*/ 8506055 h 8528084"/>
              <a:gd name="connsiteX7" fmla="*/ 143716 w 14639925"/>
              <a:gd name="connsiteY7" fmla="*/ 7630894 h 8528084"/>
              <a:gd name="connsiteX8" fmla="*/ 0 w 14639925"/>
              <a:gd name="connsiteY8" fmla="*/ 7522213 h 8528084"/>
              <a:gd name="connsiteX9" fmla="*/ 0 w 14639925"/>
              <a:gd name="connsiteY9" fmla="*/ 7497445 h 8528084"/>
              <a:gd name="connsiteX10" fmla="*/ 376975 w 14639925"/>
              <a:gd name="connsiteY10" fmla="*/ 7472979 h 8528084"/>
              <a:gd name="connsiteX11" fmla="*/ 5662007 w 14639925"/>
              <a:gd name="connsiteY11" fmla="*/ 6249261 h 8528084"/>
              <a:gd name="connsiteX12" fmla="*/ 9759521 w 14639925"/>
              <a:gd name="connsiteY12" fmla="*/ 3389940 h 8528084"/>
              <a:gd name="connsiteX13" fmla="*/ 6239506 w 14639925"/>
              <a:gd name="connsiteY13" fmla="*/ 3383740 h 85280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4639925" h="8528084">
                <a:moveTo>
                  <a:pt x="6239506" y="0"/>
                </a:moveTo>
                <a:lnTo>
                  <a:pt x="14639925" y="0"/>
                </a:lnTo>
                <a:lnTo>
                  <a:pt x="14639925" y="3383740"/>
                </a:lnTo>
                <a:lnTo>
                  <a:pt x="14639925" y="8500419"/>
                </a:lnTo>
                <a:lnTo>
                  <a:pt x="11069788" y="8500419"/>
                </a:lnTo>
                <a:lnTo>
                  <a:pt x="11069788" y="6679878"/>
                </a:lnTo>
                <a:cubicBezTo>
                  <a:pt x="9100301" y="8172947"/>
                  <a:pt x="6378977" y="8640764"/>
                  <a:pt x="3725754" y="8506055"/>
                </a:cubicBezTo>
                <a:cubicBezTo>
                  <a:pt x="2315038" y="8434192"/>
                  <a:pt x="1038875" y="8257802"/>
                  <a:pt x="143716" y="7630894"/>
                </a:cubicBezTo>
                <a:lnTo>
                  <a:pt x="0" y="7522213"/>
                </a:lnTo>
                <a:lnTo>
                  <a:pt x="0" y="7497445"/>
                </a:lnTo>
                <a:lnTo>
                  <a:pt x="376975" y="7472979"/>
                </a:lnTo>
                <a:cubicBezTo>
                  <a:pt x="2395130" y="7320442"/>
                  <a:pt x="4150672" y="6864855"/>
                  <a:pt x="5662007" y="6249261"/>
                </a:cubicBezTo>
                <a:cubicBezTo>
                  <a:pt x="7401040" y="5540208"/>
                  <a:pt x="8810462" y="4608519"/>
                  <a:pt x="9759521" y="3389940"/>
                </a:cubicBezTo>
                <a:lnTo>
                  <a:pt x="6239506" y="338374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158218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44611AB1-5DB7-87F1-0BEE-2FAACBD736DF}"/>
              </a:ext>
            </a:extLst>
          </p:cNvPr>
          <p:cNvSpPr>
            <a:spLocks/>
          </p:cNvSpPr>
          <p:nvPr/>
        </p:nvSpPr>
        <p:spPr bwMode="auto">
          <a:xfrm>
            <a:off x="1" y="1"/>
            <a:ext cx="12191999" cy="6857999"/>
          </a:xfrm>
          <a:custGeom>
            <a:avLst/>
            <a:gdLst>
              <a:gd name="connsiteX0" fmla="*/ 5131737 w 12191999"/>
              <a:gd name="connsiteY0" fmla="*/ 0 h 6857999"/>
              <a:gd name="connsiteX1" fmla="*/ 12191999 w 12191999"/>
              <a:gd name="connsiteY1" fmla="*/ 0 h 6857999"/>
              <a:gd name="connsiteX2" fmla="*/ 12191999 w 12191999"/>
              <a:gd name="connsiteY2" fmla="*/ 6857999 h 6857999"/>
              <a:gd name="connsiteX3" fmla="*/ 7602560 w 12191999"/>
              <a:gd name="connsiteY3" fmla="*/ 6857999 h 6857999"/>
              <a:gd name="connsiteX4" fmla="*/ 7602560 w 12191999"/>
              <a:gd name="connsiteY4" fmla="*/ 3827426 h 6857999"/>
              <a:gd name="connsiteX5" fmla="*/ 1692270 w 12191999"/>
              <a:gd name="connsiteY5" fmla="*/ 5298399 h 6857999"/>
              <a:gd name="connsiteX6" fmla="*/ 394777 w 12191999"/>
              <a:gd name="connsiteY6" fmla="*/ 5170869 h 6857999"/>
              <a:gd name="connsiteX7" fmla="*/ 0 w 12191999"/>
              <a:gd name="connsiteY7" fmla="*/ 5092160 h 6857999"/>
              <a:gd name="connsiteX8" fmla="*/ 0 w 12191999"/>
              <a:gd name="connsiteY8" fmla="*/ 4355792 h 6857999"/>
              <a:gd name="connsiteX9" fmla="*/ 551705 w 12191999"/>
              <a:gd name="connsiteY9" fmla="*/ 4266558 h 6857999"/>
              <a:gd name="connsiteX10" fmla="*/ 3250611 w 12191999"/>
              <a:gd name="connsiteY10" fmla="*/ 3480592 h 6857999"/>
              <a:gd name="connsiteX11" fmla="*/ 6547937 w 12191999"/>
              <a:gd name="connsiteY11" fmla="*/ 1177456 h 6857999"/>
              <a:gd name="connsiteX12" fmla="*/ 5131737 w 12191999"/>
              <a:gd name="connsiteY12" fmla="*/ 1172659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91999" h="6857999">
                <a:moveTo>
                  <a:pt x="5131737" y="0"/>
                </a:moveTo>
                <a:lnTo>
                  <a:pt x="12191999" y="0"/>
                </a:lnTo>
                <a:lnTo>
                  <a:pt x="12191999" y="6857999"/>
                </a:lnTo>
                <a:lnTo>
                  <a:pt x="7602560" y="6857999"/>
                </a:lnTo>
                <a:lnTo>
                  <a:pt x="7602560" y="3827426"/>
                </a:lnTo>
                <a:cubicBezTo>
                  <a:pt x="6017585" y="5030405"/>
                  <a:pt x="3827571" y="5406916"/>
                  <a:pt x="1692270" y="5298399"/>
                </a:cubicBezTo>
                <a:cubicBezTo>
                  <a:pt x="1238273" y="5275354"/>
                  <a:pt x="801536" y="5238778"/>
                  <a:pt x="394777" y="5170869"/>
                </a:cubicBezTo>
                <a:lnTo>
                  <a:pt x="0" y="5092160"/>
                </a:lnTo>
                <a:lnTo>
                  <a:pt x="0" y="4355792"/>
                </a:lnTo>
                <a:lnTo>
                  <a:pt x="551705" y="4266558"/>
                </a:lnTo>
                <a:cubicBezTo>
                  <a:pt x="1541675" y="4084723"/>
                  <a:pt x="2439850" y="3811463"/>
                  <a:pt x="3250611" y="3480592"/>
                </a:cubicBezTo>
                <a:cubicBezTo>
                  <a:pt x="4650020" y="2909829"/>
                  <a:pt x="5784254" y="2159204"/>
                  <a:pt x="6547937" y="1177456"/>
                </a:cubicBezTo>
                <a:lnTo>
                  <a:pt x="5131737" y="1172659"/>
                </a:lnTo>
                <a:close/>
              </a:path>
            </a:pathLst>
          </a:custGeom>
          <a:solidFill>
            <a:srgbClr val="2977B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IN"/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B9CF6B4F-D890-FDF9-02FC-26046522F8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81" t="1244" b="1717"/>
          <a:stretch>
            <a:fillRect/>
          </a:stretch>
        </p:blipFill>
        <p:spPr>
          <a:xfrm flipH="1">
            <a:off x="2999012" y="1"/>
            <a:ext cx="9192988" cy="6857999"/>
          </a:xfrm>
          <a:custGeom>
            <a:avLst/>
            <a:gdLst>
              <a:gd name="connsiteX0" fmla="*/ 7060262 w 9192988"/>
              <a:gd name="connsiteY0" fmla="*/ 0 h 6857999"/>
              <a:gd name="connsiteX1" fmla="*/ 0 w 9192988"/>
              <a:gd name="connsiteY1" fmla="*/ 0 h 6857999"/>
              <a:gd name="connsiteX2" fmla="*/ 0 w 9192988"/>
              <a:gd name="connsiteY2" fmla="*/ 6857999 h 6857999"/>
              <a:gd name="connsiteX3" fmla="*/ 4589439 w 9192988"/>
              <a:gd name="connsiteY3" fmla="*/ 6857999 h 6857999"/>
              <a:gd name="connsiteX4" fmla="*/ 4589439 w 9192988"/>
              <a:gd name="connsiteY4" fmla="*/ 3827426 h 6857999"/>
              <a:gd name="connsiteX5" fmla="*/ 8898303 w 9192988"/>
              <a:gd name="connsiteY5" fmla="*/ 5283509 h 6857999"/>
              <a:gd name="connsiteX6" fmla="*/ 9192988 w 9192988"/>
              <a:gd name="connsiteY6" fmla="*/ 5300149 h 6857999"/>
              <a:gd name="connsiteX7" fmla="*/ 9192988 w 9192988"/>
              <a:gd name="connsiteY7" fmla="*/ 3575999 h 6857999"/>
              <a:gd name="connsiteX8" fmla="*/ 8941388 w 9192988"/>
              <a:gd name="connsiteY8" fmla="*/ 3480592 h 6857999"/>
              <a:gd name="connsiteX9" fmla="*/ 5644062 w 9192988"/>
              <a:gd name="connsiteY9" fmla="*/ 1177456 h 6857999"/>
              <a:gd name="connsiteX10" fmla="*/ 7060262 w 9192988"/>
              <a:gd name="connsiteY10" fmla="*/ 1172659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9192988" h="6857999">
                <a:moveTo>
                  <a:pt x="7060262" y="0"/>
                </a:moveTo>
                <a:lnTo>
                  <a:pt x="0" y="0"/>
                </a:lnTo>
                <a:lnTo>
                  <a:pt x="0" y="6857999"/>
                </a:lnTo>
                <a:lnTo>
                  <a:pt x="4589439" y="6857999"/>
                </a:lnTo>
                <a:lnTo>
                  <a:pt x="4589439" y="3827426"/>
                </a:lnTo>
                <a:cubicBezTo>
                  <a:pt x="5778170" y="4729660"/>
                  <a:pt x="7307236" y="5167006"/>
                  <a:pt x="8898303" y="5283509"/>
                </a:cubicBezTo>
                <a:lnTo>
                  <a:pt x="9192988" y="5300149"/>
                </a:lnTo>
                <a:lnTo>
                  <a:pt x="9192988" y="3575999"/>
                </a:lnTo>
                <a:lnTo>
                  <a:pt x="8941388" y="3480592"/>
                </a:lnTo>
                <a:cubicBezTo>
                  <a:pt x="7541979" y="2909829"/>
                  <a:pt x="6407745" y="2159204"/>
                  <a:pt x="5644062" y="1177456"/>
                </a:cubicBezTo>
                <a:lnTo>
                  <a:pt x="7060262" y="1172659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7728954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6" name="Picture 1035">
            <a:extLst>
              <a:ext uri="{FF2B5EF4-FFF2-40B4-BE49-F238E27FC236}">
                <a16:creationId xmlns:a16="http://schemas.microsoft.com/office/drawing/2014/main" id="{2C0043AA-C91E-B60A-52E8-1CCCD1C6C8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349"/>
          <a:stretch>
            <a:fillRect/>
          </a:stretch>
        </p:blipFill>
        <p:spPr bwMode="auto">
          <a:xfrm>
            <a:off x="0" y="1"/>
            <a:ext cx="9924026" cy="6857999"/>
          </a:xfrm>
          <a:custGeom>
            <a:avLst/>
            <a:gdLst>
              <a:gd name="connsiteX0" fmla="*/ 0 w 9924026"/>
              <a:gd name="connsiteY0" fmla="*/ 0 h 6857999"/>
              <a:gd name="connsiteX1" fmla="*/ 9924026 w 9924026"/>
              <a:gd name="connsiteY1" fmla="*/ 0 h 6857999"/>
              <a:gd name="connsiteX2" fmla="*/ 9924026 w 9924026"/>
              <a:gd name="connsiteY2" fmla="*/ 6857999 h 6857999"/>
              <a:gd name="connsiteX3" fmla="*/ 0 w 9924026"/>
              <a:gd name="connsiteY3" fmla="*/ 6857999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924026" h="6857999">
                <a:moveTo>
                  <a:pt x="0" y="0"/>
                </a:moveTo>
                <a:lnTo>
                  <a:pt x="9924026" y="0"/>
                </a:lnTo>
                <a:lnTo>
                  <a:pt x="9924026" y="6857999"/>
                </a:lnTo>
                <a:lnTo>
                  <a:pt x="0" y="6857999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8" name="Freeform: Shape 1037">
            <a:extLst>
              <a:ext uri="{FF2B5EF4-FFF2-40B4-BE49-F238E27FC236}">
                <a16:creationId xmlns:a16="http://schemas.microsoft.com/office/drawing/2014/main" id="{6F5C3E8B-3500-75DC-F6FF-56492E93B66C}"/>
              </a:ext>
            </a:extLst>
          </p:cNvPr>
          <p:cNvSpPr>
            <a:spLocks/>
          </p:cNvSpPr>
          <p:nvPr/>
        </p:nvSpPr>
        <p:spPr bwMode="auto">
          <a:xfrm>
            <a:off x="1" y="-1"/>
            <a:ext cx="12192000" cy="6857999"/>
          </a:xfrm>
          <a:custGeom>
            <a:avLst/>
            <a:gdLst>
              <a:gd name="connsiteX0" fmla="*/ 5210621 w 11899899"/>
              <a:gd name="connsiteY0" fmla="*/ 0 h 6857999"/>
              <a:gd name="connsiteX1" fmla="*/ 11899899 w 11899899"/>
              <a:gd name="connsiteY1" fmla="*/ 0 h 6857999"/>
              <a:gd name="connsiteX2" fmla="*/ 11899899 w 11899899"/>
              <a:gd name="connsiteY2" fmla="*/ 6857999 h 6857999"/>
              <a:gd name="connsiteX3" fmla="*/ 9225041 w 11899899"/>
              <a:gd name="connsiteY3" fmla="*/ 6857999 h 6857999"/>
              <a:gd name="connsiteX4" fmla="*/ 9225041 w 11899899"/>
              <a:gd name="connsiteY4" fmla="*/ 5598504 h 6857999"/>
              <a:gd name="connsiteX5" fmla="*/ 6775054 w 11899899"/>
              <a:gd name="connsiteY5" fmla="*/ 6767444 h 6857999"/>
              <a:gd name="connsiteX6" fmla="*/ 6413690 w 11899899"/>
              <a:gd name="connsiteY6" fmla="*/ 6857999 h 6857999"/>
              <a:gd name="connsiteX7" fmla="*/ 1210048 w 11899899"/>
              <a:gd name="connsiteY7" fmla="*/ 6857999 h 6857999"/>
              <a:gd name="connsiteX8" fmla="*/ 986522 w 11899899"/>
              <a:gd name="connsiteY8" fmla="*/ 6795877 h 6857999"/>
              <a:gd name="connsiteX9" fmla="*/ 0 w 11899899"/>
              <a:gd name="connsiteY9" fmla="*/ 6279546 h 6857999"/>
              <a:gd name="connsiteX10" fmla="*/ 4730521 w 11899899"/>
              <a:gd name="connsiteY10" fmla="*/ 5240453 h 6857999"/>
              <a:gd name="connsiteX11" fmla="*/ 8135896 w 11899899"/>
              <a:gd name="connsiteY11" fmla="*/ 2863788 h 6857999"/>
              <a:gd name="connsiteX12" fmla="*/ 5210621 w 11899899"/>
              <a:gd name="connsiteY12" fmla="*/ 2858824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899899" h="6857999">
                <a:moveTo>
                  <a:pt x="5210621" y="0"/>
                </a:moveTo>
                <a:lnTo>
                  <a:pt x="11899899" y="0"/>
                </a:lnTo>
                <a:lnTo>
                  <a:pt x="11899899" y="6857999"/>
                </a:lnTo>
                <a:lnTo>
                  <a:pt x="9225041" y="6857999"/>
                </a:lnTo>
                <a:lnTo>
                  <a:pt x="9225041" y="5598504"/>
                </a:lnTo>
                <a:cubicBezTo>
                  <a:pt x="8508978" y="6141476"/>
                  <a:pt x="7673298" y="6521310"/>
                  <a:pt x="6775054" y="6767444"/>
                </a:cubicBezTo>
                <a:lnTo>
                  <a:pt x="6413690" y="6857999"/>
                </a:lnTo>
                <a:lnTo>
                  <a:pt x="1210048" y="6857999"/>
                </a:lnTo>
                <a:lnTo>
                  <a:pt x="986522" y="6795877"/>
                </a:lnTo>
                <a:cubicBezTo>
                  <a:pt x="613572" y="6674500"/>
                  <a:pt x="280345" y="6508525"/>
                  <a:pt x="0" y="6279546"/>
                </a:cubicBezTo>
                <a:cubicBezTo>
                  <a:pt x="1820239" y="6180570"/>
                  <a:pt x="3390982" y="5786527"/>
                  <a:pt x="4730521" y="5240453"/>
                </a:cubicBezTo>
                <a:cubicBezTo>
                  <a:pt x="6175917" y="4651251"/>
                  <a:pt x="7347527" y="3876818"/>
                  <a:pt x="8135896" y="2863788"/>
                </a:cubicBezTo>
                <a:lnTo>
                  <a:pt x="5210621" y="2858824"/>
                </a:lnTo>
                <a:close/>
              </a:path>
            </a:pathLst>
          </a:custGeom>
          <a:solidFill>
            <a:srgbClr val="FEFEFE"/>
          </a:solidFill>
          <a:ln>
            <a:noFill/>
          </a:ln>
          <a:effectLst>
            <a:outerShdw blurRad="215900" dist="38100" sx="97000" sy="97000" algn="l" rotWithShape="0">
              <a:prstClr val="black">
                <a:alpha val="40000"/>
              </a:prst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333870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F1876D5-12F2-A5BD-E571-3C0D921D82C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842"/>
            <a:ext cx="10793148" cy="6857999"/>
          </a:xfrm>
          <a:prstGeom prst="rect">
            <a:avLst/>
          </a:prstGeom>
        </p:spPr>
      </p:pic>
      <p:sp>
        <p:nvSpPr>
          <p:cNvPr id="2" name="Rectangle 5">
            <a:extLst>
              <a:ext uri="{FF2B5EF4-FFF2-40B4-BE49-F238E27FC236}">
                <a16:creationId xmlns:a16="http://schemas.microsoft.com/office/drawing/2014/main" id="{935C25D8-23ED-A0B2-DBB1-C371C2C005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46021" y="-5053"/>
            <a:ext cx="5968204" cy="6857999"/>
          </a:xfrm>
          <a:custGeom>
            <a:avLst/>
            <a:gdLst>
              <a:gd name="connsiteX0" fmla="*/ 0 w 5968204"/>
              <a:gd name="connsiteY0" fmla="*/ 0 h 6857999"/>
              <a:gd name="connsiteX1" fmla="*/ 5968204 w 5968204"/>
              <a:gd name="connsiteY1" fmla="*/ 0 h 6857999"/>
              <a:gd name="connsiteX2" fmla="*/ 5968204 w 5968204"/>
              <a:gd name="connsiteY2" fmla="*/ 6857999 h 6857999"/>
              <a:gd name="connsiteX3" fmla="*/ 0 w 5968204"/>
              <a:gd name="connsiteY3" fmla="*/ 6857999 h 6857999"/>
              <a:gd name="connsiteX4" fmla="*/ 0 w 5968204"/>
              <a:gd name="connsiteY4" fmla="*/ 0 h 6857999"/>
              <a:gd name="connsiteX0" fmla="*/ 0 w 5968204"/>
              <a:gd name="connsiteY0" fmla="*/ 0 h 6857999"/>
              <a:gd name="connsiteX1" fmla="*/ 5968204 w 5968204"/>
              <a:gd name="connsiteY1" fmla="*/ 0 h 6857999"/>
              <a:gd name="connsiteX2" fmla="*/ 5968204 w 5968204"/>
              <a:gd name="connsiteY2" fmla="*/ 6857999 h 6857999"/>
              <a:gd name="connsiteX3" fmla="*/ 4203700 w 5968204"/>
              <a:gd name="connsiteY3" fmla="*/ 6845299 h 6857999"/>
              <a:gd name="connsiteX4" fmla="*/ 0 w 5968204"/>
              <a:gd name="connsiteY4" fmla="*/ 0 h 6857999"/>
              <a:gd name="connsiteX0" fmla="*/ 0 w 5968204"/>
              <a:gd name="connsiteY0" fmla="*/ 0 h 6857999"/>
              <a:gd name="connsiteX1" fmla="*/ 5968204 w 5968204"/>
              <a:gd name="connsiteY1" fmla="*/ 0 h 6857999"/>
              <a:gd name="connsiteX2" fmla="*/ 5968204 w 5968204"/>
              <a:gd name="connsiteY2" fmla="*/ 6857999 h 6857999"/>
              <a:gd name="connsiteX3" fmla="*/ 4203700 w 5968204"/>
              <a:gd name="connsiteY3" fmla="*/ 6845299 h 6857999"/>
              <a:gd name="connsiteX4" fmla="*/ 0 w 5968204"/>
              <a:gd name="connsiteY4" fmla="*/ 0 h 6857999"/>
              <a:gd name="connsiteX0" fmla="*/ 0 w 5968204"/>
              <a:gd name="connsiteY0" fmla="*/ 0 h 6857999"/>
              <a:gd name="connsiteX1" fmla="*/ 5968204 w 5968204"/>
              <a:gd name="connsiteY1" fmla="*/ 0 h 6857999"/>
              <a:gd name="connsiteX2" fmla="*/ 5968204 w 5968204"/>
              <a:gd name="connsiteY2" fmla="*/ 6857999 h 6857999"/>
              <a:gd name="connsiteX3" fmla="*/ 4203700 w 5968204"/>
              <a:gd name="connsiteY3" fmla="*/ 6845299 h 6857999"/>
              <a:gd name="connsiteX4" fmla="*/ 0 w 5968204"/>
              <a:gd name="connsiteY4" fmla="*/ 0 h 6857999"/>
              <a:gd name="connsiteX0" fmla="*/ 0 w 5968204"/>
              <a:gd name="connsiteY0" fmla="*/ 0 h 6857999"/>
              <a:gd name="connsiteX1" fmla="*/ 5968204 w 5968204"/>
              <a:gd name="connsiteY1" fmla="*/ 0 h 6857999"/>
              <a:gd name="connsiteX2" fmla="*/ 5968204 w 5968204"/>
              <a:gd name="connsiteY2" fmla="*/ 6857999 h 6857999"/>
              <a:gd name="connsiteX3" fmla="*/ 4203700 w 5968204"/>
              <a:gd name="connsiteY3" fmla="*/ 6845299 h 6857999"/>
              <a:gd name="connsiteX4" fmla="*/ 0 w 5968204"/>
              <a:gd name="connsiteY4" fmla="*/ 0 h 6857999"/>
              <a:gd name="connsiteX0" fmla="*/ 0 w 5968204"/>
              <a:gd name="connsiteY0" fmla="*/ 0 h 6857999"/>
              <a:gd name="connsiteX1" fmla="*/ 5968204 w 5968204"/>
              <a:gd name="connsiteY1" fmla="*/ 0 h 6857999"/>
              <a:gd name="connsiteX2" fmla="*/ 5968204 w 5968204"/>
              <a:gd name="connsiteY2" fmla="*/ 6857999 h 6857999"/>
              <a:gd name="connsiteX3" fmla="*/ 4232275 w 5968204"/>
              <a:gd name="connsiteY3" fmla="*/ 6854824 h 6857999"/>
              <a:gd name="connsiteX4" fmla="*/ 0 w 5968204"/>
              <a:gd name="connsiteY4" fmla="*/ 0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68204" h="6857999">
                <a:moveTo>
                  <a:pt x="0" y="0"/>
                </a:moveTo>
                <a:lnTo>
                  <a:pt x="5968204" y="0"/>
                </a:lnTo>
                <a:lnTo>
                  <a:pt x="5968204" y="6857999"/>
                </a:lnTo>
                <a:lnTo>
                  <a:pt x="4232275" y="6854824"/>
                </a:lnTo>
                <a:cubicBezTo>
                  <a:pt x="3212042" y="3607858"/>
                  <a:pt x="1617133" y="1888066"/>
                  <a:pt x="0" y="0"/>
                </a:cubicBezTo>
                <a:close/>
              </a:path>
            </a:pathLst>
          </a:custGeom>
          <a:gradFill flip="none" rotWithShape="1">
            <a:gsLst>
              <a:gs pos="29000">
                <a:srgbClr val="233043"/>
              </a:gs>
              <a:gs pos="100000">
                <a:srgbClr val="0C92DB"/>
              </a:gs>
            </a:gsLst>
            <a:lin ang="5400000" scaled="1"/>
            <a:tileRect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3662" name="Oval 705">
            <a:extLst>
              <a:ext uri="{FF2B5EF4-FFF2-40B4-BE49-F238E27FC236}">
                <a16:creationId xmlns:a16="http://schemas.microsoft.com/office/drawing/2014/main" id="{1DA148A5-2EBB-7553-6180-CF3AF338B8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1768" y="488024"/>
            <a:ext cx="458787" cy="474663"/>
          </a:xfrm>
          <a:prstGeom prst="ellipse">
            <a:avLst/>
          </a:prstGeom>
          <a:gradFill flip="none" rotWithShape="1">
            <a:gsLst>
              <a:gs pos="82000">
                <a:srgbClr val="197810"/>
              </a:gs>
              <a:gs pos="3000">
                <a:srgbClr val="85C53B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3663" name="Rectangle 706">
            <a:extLst>
              <a:ext uri="{FF2B5EF4-FFF2-40B4-BE49-F238E27FC236}">
                <a16:creationId xmlns:a16="http://schemas.microsoft.com/office/drawing/2014/main" id="{F2F261F0-8827-C84E-4EAE-ACC0D87EB4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969718" y="583274"/>
            <a:ext cx="29289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rgbClr val="FEFEFE"/>
                </a:solidFill>
                <a:effectLst/>
                <a:latin typeface="Cambria" panose="02040503050406030204" pitchFamily="18" charset="0"/>
              </a:rPr>
              <a:t>01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743" name="Oval 705">
            <a:extLst>
              <a:ext uri="{FF2B5EF4-FFF2-40B4-BE49-F238E27FC236}">
                <a16:creationId xmlns:a16="http://schemas.microsoft.com/office/drawing/2014/main" id="{0460CD79-9797-FC6D-ACAC-B8657F3D76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0180" y="1108735"/>
            <a:ext cx="458787" cy="474663"/>
          </a:xfrm>
          <a:prstGeom prst="ellipse">
            <a:avLst/>
          </a:prstGeom>
          <a:gradFill flip="none" rotWithShape="1">
            <a:gsLst>
              <a:gs pos="82000">
                <a:srgbClr val="197810"/>
              </a:gs>
              <a:gs pos="3000">
                <a:srgbClr val="85C53B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3665" name="Rectangle 708">
            <a:extLst>
              <a:ext uri="{FF2B5EF4-FFF2-40B4-BE49-F238E27FC236}">
                <a16:creationId xmlns:a16="http://schemas.microsoft.com/office/drawing/2014/main" id="{D2E43F0B-BCB3-A1F7-EE08-A0BDB5B64E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969718" y="1197636"/>
            <a:ext cx="29289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rgbClr val="FEFEFE"/>
                </a:solidFill>
                <a:effectLst/>
                <a:latin typeface="Cambria" panose="02040503050406030204" pitchFamily="18" charset="0"/>
              </a:rPr>
              <a:t>02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744" name="Oval 705">
            <a:extLst>
              <a:ext uri="{FF2B5EF4-FFF2-40B4-BE49-F238E27FC236}">
                <a16:creationId xmlns:a16="http://schemas.microsoft.com/office/drawing/2014/main" id="{851EF463-58DF-F2D1-2833-082AB1A443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0180" y="1713732"/>
            <a:ext cx="458787" cy="474663"/>
          </a:xfrm>
          <a:prstGeom prst="ellipse">
            <a:avLst/>
          </a:prstGeom>
          <a:gradFill flip="none" rotWithShape="1">
            <a:gsLst>
              <a:gs pos="82000">
                <a:srgbClr val="197810"/>
              </a:gs>
              <a:gs pos="3000">
                <a:srgbClr val="85C53B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3667" name="Rectangle 710">
            <a:extLst>
              <a:ext uri="{FF2B5EF4-FFF2-40B4-BE49-F238E27FC236}">
                <a16:creationId xmlns:a16="http://schemas.microsoft.com/office/drawing/2014/main" id="{A80FD416-CA3D-E9CF-F0F7-31EB6E5293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969718" y="1805014"/>
            <a:ext cx="393700" cy="31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rgbClr val="FEFEFE"/>
                </a:solidFill>
                <a:effectLst/>
                <a:latin typeface="Cambria" panose="02040503050406030204" pitchFamily="18" charset="0"/>
              </a:rPr>
              <a:t>03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745" name="Oval 705">
            <a:extLst>
              <a:ext uri="{FF2B5EF4-FFF2-40B4-BE49-F238E27FC236}">
                <a16:creationId xmlns:a16="http://schemas.microsoft.com/office/drawing/2014/main" id="{0F207DEF-1FC2-B874-8EDD-9421516071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0179" y="2312220"/>
            <a:ext cx="458787" cy="474663"/>
          </a:xfrm>
          <a:prstGeom prst="ellipse">
            <a:avLst/>
          </a:prstGeom>
          <a:gradFill flip="none" rotWithShape="1">
            <a:gsLst>
              <a:gs pos="82000">
                <a:srgbClr val="197810"/>
              </a:gs>
              <a:gs pos="3000">
                <a:srgbClr val="85C53B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3669" name="Rectangle 712">
            <a:extLst>
              <a:ext uri="{FF2B5EF4-FFF2-40B4-BE49-F238E27FC236}">
                <a16:creationId xmlns:a16="http://schemas.microsoft.com/office/drawing/2014/main" id="{40801E01-1EDE-0046-FCD6-4B489BF76F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969718" y="2401914"/>
            <a:ext cx="393700" cy="31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rgbClr val="FEFEFE"/>
                </a:solidFill>
                <a:effectLst/>
                <a:latin typeface="Cambria" panose="02040503050406030204" pitchFamily="18" charset="0"/>
              </a:rPr>
              <a:t>04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746" name="Oval 705">
            <a:extLst>
              <a:ext uri="{FF2B5EF4-FFF2-40B4-BE49-F238E27FC236}">
                <a16:creationId xmlns:a16="http://schemas.microsoft.com/office/drawing/2014/main" id="{493F5B7A-AE08-AFAE-9E27-62DF1AD8C4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8911" y="2892451"/>
            <a:ext cx="458787" cy="474663"/>
          </a:xfrm>
          <a:prstGeom prst="ellipse">
            <a:avLst/>
          </a:prstGeom>
          <a:gradFill flip="none" rotWithShape="1">
            <a:gsLst>
              <a:gs pos="82000">
                <a:srgbClr val="197810"/>
              </a:gs>
              <a:gs pos="3000">
                <a:srgbClr val="85C53B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3671" name="Rectangle 714">
            <a:extLst>
              <a:ext uri="{FF2B5EF4-FFF2-40B4-BE49-F238E27FC236}">
                <a16:creationId xmlns:a16="http://schemas.microsoft.com/office/drawing/2014/main" id="{001118EF-1998-5CB0-D53E-F2B7679AFA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969718" y="2981351"/>
            <a:ext cx="29289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rgbClr val="FEFEFE"/>
                </a:solidFill>
                <a:effectLst/>
                <a:latin typeface="Cambria" panose="02040503050406030204" pitchFamily="18" charset="0"/>
              </a:rPr>
              <a:t>05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747" name="Oval 705">
            <a:extLst>
              <a:ext uri="{FF2B5EF4-FFF2-40B4-BE49-F238E27FC236}">
                <a16:creationId xmlns:a16="http://schemas.microsoft.com/office/drawing/2014/main" id="{277E21E2-0272-6F74-8302-641C5CC17D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8911" y="3479851"/>
            <a:ext cx="458787" cy="474663"/>
          </a:xfrm>
          <a:prstGeom prst="ellipse">
            <a:avLst/>
          </a:prstGeom>
          <a:gradFill flip="none" rotWithShape="1">
            <a:gsLst>
              <a:gs pos="82000">
                <a:srgbClr val="197810"/>
              </a:gs>
              <a:gs pos="3000">
                <a:srgbClr val="85C53B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3678" name="Rectangle 721">
            <a:extLst>
              <a:ext uri="{FF2B5EF4-FFF2-40B4-BE49-F238E27FC236}">
                <a16:creationId xmlns:a16="http://schemas.microsoft.com/office/drawing/2014/main" id="{7583227B-3583-5B0F-AE39-7751A9DC57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969718" y="3554439"/>
            <a:ext cx="29289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rgbClr val="FEFEFE"/>
                </a:solidFill>
                <a:effectLst/>
                <a:latin typeface="Cambria" panose="02040503050406030204" pitchFamily="18" charset="0"/>
              </a:rPr>
              <a:t>06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748" name="Oval 705">
            <a:extLst>
              <a:ext uri="{FF2B5EF4-FFF2-40B4-BE49-F238E27FC236}">
                <a16:creationId xmlns:a16="http://schemas.microsoft.com/office/drawing/2014/main" id="{34D849D0-D17F-1955-EC2F-410760C7AA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0178" y="4064032"/>
            <a:ext cx="458787" cy="474663"/>
          </a:xfrm>
          <a:prstGeom prst="ellipse">
            <a:avLst/>
          </a:prstGeom>
          <a:gradFill flip="none" rotWithShape="1">
            <a:gsLst>
              <a:gs pos="82000">
                <a:srgbClr val="197810"/>
              </a:gs>
              <a:gs pos="3000">
                <a:srgbClr val="85C53B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3680" name="Rectangle 723">
            <a:extLst>
              <a:ext uri="{FF2B5EF4-FFF2-40B4-BE49-F238E27FC236}">
                <a16:creationId xmlns:a16="http://schemas.microsoft.com/office/drawing/2014/main" id="{28527A7B-40EB-2AB2-4900-D2F0AEC985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969718" y="4175151"/>
            <a:ext cx="27701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rgbClr val="FEFEFE"/>
                </a:solidFill>
                <a:effectLst/>
                <a:latin typeface="Cambria" panose="02040503050406030204" pitchFamily="18" charset="0"/>
              </a:rPr>
              <a:t>07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749" name="Oval 705">
            <a:extLst>
              <a:ext uri="{FF2B5EF4-FFF2-40B4-BE49-F238E27FC236}">
                <a16:creationId xmlns:a16="http://schemas.microsoft.com/office/drawing/2014/main" id="{92D7CDCE-9B5F-7301-23F4-E238FDCF3C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6055" y="4659726"/>
            <a:ext cx="458787" cy="474663"/>
          </a:xfrm>
          <a:prstGeom prst="ellipse">
            <a:avLst/>
          </a:prstGeom>
          <a:gradFill flip="none" rotWithShape="1">
            <a:gsLst>
              <a:gs pos="82000">
                <a:srgbClr val="197810"/>
              </a:gs>
              <a:gs pos="3000">
                <a:srgbClr val="85C53B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3682" name="Rectangle 725">
            <a:extLst>
              <a:ext uri="{FF2B5EF4-FFF2-40B4-BE49-F238E27FC236}">
                <a16:creationId xmlns:a16="http://schemas.microsoft.com/office/drawing/2014/main" id="{6350DCC4-9D2A-BEB4-75E3-D90A01F777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969718" y="4754589"/>
            <a:ext cx="29289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rgbClr val="FEFEFE"/>
                </a:solidFill>
                <a:effectLst/>
                <a:latin typeface="Cambria" panose="02040503050406030204" pitchFamily="18" charset="0"/>
              </a:rPr>
              <a:t>08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750" name="Oval 705">
            <a:extLst>
              <a:ext uri="{FF2B5EF4-FFF2-40B4-BE49-F238E27FC236}">
                <a16:creationId xmlns:a16="http://schemas.microsoft.com/office/drawing/2014/main" id="{0FA95158-F43A-07EC-CBFC-F97CE4322C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6055" y="5245909"/>
            <a:ext cx="458787" cy="474663"/>
          </a:xfrm>
          <a:prstGeom prst="ellipse">
            <a:avLst/>
          </a:prstGeom>
          <a:gradFill flip="none" rotWithShape="1">
            <a:gsLst>
              <a:gs pos="82000">
                <a:srgbClr val="197810"/>
              </a:gs>
              <a:gs pos="3000">
                <a:srgbClr val="85C53B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3684" name="Rectangle 727">
            <a:extLst>
              <a:ext uri="{FF2B5EF4-FFF2-40B4-BE49-F238E27FC236}">
                <a16:creationId xmlns:a16="http://schemas.microsoft.com/office/drawing/2014/main" id="{C63984D6-B42A-9041-0BEC-6EC8AE9B52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969718" y="5353076"/>
            <a:ext cx="27701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rgbClr val="FEFEFE"/>
                </a:solidFill>
                <a:effectLst/>
                <a:latin typeface="Cambria" panose="02040503050406030204" pitchFamily="18" charset="0"/>
              </a:rPr>
              <a:t>09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751" name="Oval 705">
            <a:extLst>
              <a:ext uri="{FF2B5EF4-FFF2-40B4-BE49-F238E27FC236}">
                <a16:creationId xmlns:a16="http://schemas.microsoft.com/office/drawing/2014/main" id="{2F4C87CF-98CB-3919-8360-CFD79823BC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2405" y="5861901"/>
            <a:ext cx="458787" cy="474663"/>
          </a:xfrm>
          <a:prstGeom prst="ellipse">
            <a:avLst/>
          </a:prstGeom>
          <a:gradFill flip="none" rotWithShape="1">
            <a:gsLst>
              <a:gs pos="82000">
                <a:srgbClr val="197810"/>
              </a:gs>
              <a:gs pos="3000">
                <a:srgbClr val="85C53B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3686" name="Rectangle 729">
            <a:extLst>
              <a:ext uri="{FF2B5EF4-FFF2-40B4-BE49-F238E27FC236}">
                <a16:creationId xmlns:a16="http://schemas.microsoft.com/office/drawing/2014/main" id="{8C47C80A-0501-3479-F62B-9A00CA5502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969718" y="5956326"/>
            <a:ext cx="29289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rgbClr val="FEFEFE"/>
                </a:solidFill>
                <a:effectLst/>
                <a:latin typeface="Cambria" panose="02040503050406030204" pitchFamily="18" charset="0"/>
              </a:rPr>
              <a:t>10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752" name="Rectangle 3751">
            <a:extLst>
              <a:ext uri="{FF2B5EF4-FFF2-40B4-BE49-F238E27FC236}">
                <a16:creationId xmlns:a16="http://schemas.microsoft.com/office/drawing/2014/main" id="{69B11965-CB35-3123-120F-22CFE76E2067}"/>
              </a:ext>
            </a:extLst>
          </p:cNvPr>
          <p:cNvSpPr/>
          <p:nvPr/>
        </p:nvSpPr>
        <p:spPr>
          <a:xfrm>
            <a:off x="9849301" y="2732240"/>
            <a:ext cx="1498600" cy="57538"/>
          </a:xfrm>
          <a:prstGeom prst="rect">
            <a:avLst/>
          </a:prstGeom>
          <a:gradFill flip="none" rotWithShape="1">
            <a:gsLst>
              <a:gs pos="41000">
                <a:srgbClr val="197810">
                  <a:lumMod val="100000"/>
                </a:srgbClr>
              </a:gs>
              <a:gs pos="3000">
                <a:srgbClr val="85C53B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" name="Freeform 699">
            <a:extLst>
              <a:ext uri="{FF2B5EF4-FFF2-40B4-BE49-F238E27FC236}">
                <a16:creationId xmlns:a16="http://schemas.microsoft.com/office/drawing/2014/main" id="{2888BB3E-20B1-6BC9-E9C1-22C95C4D0A3C}"/>
              </a:ext>
            </a:extLst>
          </p:cNvPr>
          <p:cNvSpPr>
            <a:spLocks/>
          </p:cNvSpPr>
          <p:nvPr/>
        </p:nvSpPr>
        <p:spPr bwMode="auto">
          <a:xfrm>
            <a:off x="5599529" y="7344"/>
            <a:ext cx="4883150" cy="6858000"/>
          </a:xfrm>
          <a:custGeom>
            <a:avLst/>
            <a:gdLst>
              <a:gd name="T0" fmla="*/ 0 w 16845"/>
              <a:gd name="T1" fmla="*/ 0 h 22860"/>
              <a:gd name="T2" fmla="*/ 3419 w 16845"/>
              <a:gd name="T3" fmla="*/ 0 h 22860"/>
              <a:gd name="T4" fmla="*/ 10410 w 16845"/>
              <a:gd name="T5" fmla="*/ 7672 h 22860"/>
              <a:gd name="T6" fmla="*/ 16845 w 16845"/>
              <a:gd name="T7" fmla="*/ 22860 h 22860"/>
              <a:gd name="T8" fmla="*/ 8138 w 16845"/>
              <a:gd name="T9" fmla="*/ 7672 h 22860"/>
              <a:gd name="T10" fmla="*/ 0 w 16845"/>
              <a:gd name="T11" fmla="*/ 0 h 228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845" h="22860">
                <a:moveTo>
                  <a:pt x="0" y="0"/>
                </a:moveTo>
                <a:lnTo>
                  <a:pt x="3419" y="0"/>
                </a:lnTo>
                <a:cubicBezTo>
                  <a:pt x="6020" y="1900"/>
                  <a:pt x="8337" y="4506"/>
                  <a:pt x="10410" y="7672"/>
                </a:cubicBezTo>
                <a:cubicBezTo>
                  <a:pt x="13085" y="11758"/>
                  <a:pt x="15378" y="16757"/>
                  <a:pt x="16845" y="22860"/>
                </a:cubicBezTo>
                <a:cubicBezTo>
                  <a:pt x="14465" y="16757"/>
                  <a:pt x="11425" y="11758"/>
                  <a:pt x="8138" y="7672"/>
                </a:cubicBezTo>
                <a:cubicBezTo>
                  <a:pt x="5592" y="4506"/>
                  <a:pt x="2886" y="1900"/>
                  <a:pt x="0" y="0"/>
                </a:cubicBezTo>
                <a:close/>
              </a:path>
            </a:pathLst>
          </a:custGeom>
          <a:gradFill>
            <a:gsLst>
              <a:gs pos="41000">
                <a:srgbClr val="197810">
                  <a:lumMod val="100000"/>
                </a:srgbClr>
              </a:gs>
              <a:gs pos="3000">
                <a:srgbClr val="85C53B"/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72490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6" name="Picture 1205">
            <a:extLst>
              <a:ext uri="{FF2B5EF4-FFF2-40B4-BE49-F238E27FC236}">
                <a16:creationId xmlns:a16="http://schemas.microsoft.com/office/drawing/2014/main" id="{B6E93AAC-502B-4C52-CD85-0FF72AD2EA5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55" t="2773" r="1365" b="282"/>
          <a:stretch/>
        </p:blipFill>
        <p:spPr bwMode="auto">
          <a:xfrm>
            <a:off x="3454400" y="7912"/>
            <a:ext cx="8737599" cy="6850089"/>
          </a:xfrm>
          <a:custGeom>
            <a:avLst/>
            <a:gdLst>
              <a:gd name="connsiteX0" fmla="*/ 0 w 7455254"/>
              <a:gd name="connsiteY0" fmla="*/ 0 h 6850089"/>
              <a:gd name="connsiteX1" fmla="*/ 7455254 w 7455254"/>
              <a:gd name="connsiteY1" fmla="*/ 0 h 6850089"/>
              <a:gd name="connsiteX2" fmla="*/ 7455254 w 7455254"/>
              <a:gd name="connsiteY2" fmla="*/ 6850089 h 6850089"/>
              <a:gd name="connsiteX3" fmla="*/ 0 w 7455254"/>
              <a:gd name="connsiteY3" fmla="*/ 6850089 h 68500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455254" h="6850089">
                <a:moveTo>
                  <a:pt x="0" y="0"/>
                </a:moveTo>
                <a:lnTo>
                  <a:pt x="7455254" y="0"/>
                </a:lnTo>
                <a:lnTo>
                  <a:pt x="7455254" y="6850089"/>
                </a:lnTo>
                <a:lnTo>
                  <a:pt x="0" y="6850089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15" name="Freeform 265">
            <a:extLst>
              <a:ext uri="{FF2B5EF4-FFF2-40B4-BE49-F238E27FC236}">
                <a16:creationId xmlns:a16="http://schemas.microsoft.com/office/drawing/2014/main" id="{91B50A93-FDE5-88F9-9AD0-A2667EF4A1D4}"/>
              </a:ext>
            </a:extLst>
          </p:cNvPr>
          <p:cNvSpPr>
            <a:spLocks/>
          </p:cNvSpPr>
          <p:nvPr/>
        </p:nvSpPr>
        <p:spPr bwMode="auto">
          <a:xfrm>
            <a:off x="11929" y="84112"/>
            <a:ext cx="6883400" cy="6772275"/>
          </a:xfrm>
          <a:custGeom>
            <a:avLst/>
            <a:gdLst>
              <a:gd name="T0" fmla="*/ 0 w 24005"/>
              <a:gd name="T1" fmla="*/ 0 h 22810"/>
              <a:gd name="T2" fmla="*/ 7197 w 24005"/>
              <a:gd name="T3" fmla="*/ 0 h 22810"/>
              <a:gd name="T4" fmla="*/ 15317 w 24005"/>
              <a:gd name="T5" fmla="*/ 7655 h 22810"/>
              <a:gd name="T6" fmla="*/ 24005 w 24005"/>
              <a:gd name="T7" fmla="*/ 22810 h 22810"/>
              <a:gd name="T8" fmla="*/ 0 w 24005"/>
              <a:gd name="T9" fmla="*/ 22810 h 22810"/>
              <a:gd name="T10" fmla="*/ 0 w 24005"/>
              <a:gd name="T11" fmla="*/ 0 h 228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4005" h="22810">
                <a:moveTo>
                  <a:pt x="0" y="0"/>
                </a:moveTo>
                <a:lnTo>
                  <a:pt x="7197" y="0"/>
                </a:lnTo>
                <a:cubicBezTo>
                  <a:pt x="10076" y="1896"/>
                  <a:pt x="12776" y="4496"/>
                  <a:pt x="15317" y="7655"/>
                </a:cubicBezTo>
                <a:cubicBezTo>
                  <a:pt x="18597" y="11732"/>
                  <a:pt x="21631" y="16721"/>
                  <a:pt x="24005" y="22810"/>
                </a:cubicBezTo>
                <a:lnTo>
                  <a:pt x="0" y="2281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41000">
                <a:srgbClr val="197810">
                  <a:lumMod val="100000"/>
                </a:srgbClr>
              </a:gs>
              <a:gs pos="3000">
                <a:srgbClr val="85C53B"/>
              </a:gs>
            </a:gsLst>
            <a:lin ang="16200000" scaled="1"/>
            <a:tileRect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3711" name="Freeform 44">
            <a:extLst>
              <a:ext uri="{FF2B5EF4-FFF2-40B4-BE49-F238E27FC236}">
                <a16:creationId xmlns:a16="http://schemas.microsoft.com/office/drawing/2014/main" id="{59880B65-A25E-EDD3-66E2-F77E28C2466F}"/>
              </a:ext>
            </a:extLst>
          </p:cNvPr>
          <p:cNvSpPr>
            <a:spLocks/>
          </p:cNvSpPr>
          <p:nvPr/>
        </p:nvSpPr>
        <p:spPr bwMode="auto">
          <a:xfrm>
            <a:off x="2039320" y="84112"/>
            <a:ext cx="4878388" cy="6851650"/>
          </a:xfrm>
          <a:custGeom>
            <a:avLst/>
            <a:gdLst>
              <a:gd name="T0" fmla="*/ 0 w 16808"/>
              <a:gd name="T1" fmla="*/ 0 h 22810"/>
              <a:gd name="T2" fmla="*/ 3411 w 16808"/>
              <a:gd name="T3" fmla="*/ 0 h 22810"/>
              <a:gd name="T4" fmla="*/ 10387 w 16808"/>
              <a:gd name="T5" fmla="*/ 7655 h 22810"/>
              <a:gd name="T6" fmla="*/ 16808 w 16808"/>
              <a:gd name="T7" fmla="*/ 22810 h 22810"/>
              <a:gd name="T8" fmla="*/ 8120 w 16808"/>
              <a:gd name="T9" fmla="*/ 7655 h 22810"/>
              <a:gd name="T10" fmla="*/ 0 w 16808"/>
              <a:gd name="T11" fmla="*/ 0 h 228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808" h="22810">
                <a:moveTo>
                  <a:pt x="0" y="0"/>
                </a:moveTo>
                <a:lnTo>
                  <a:pt x="3411" y="0"/>
                </a:lnTo>
                <a:cubicBezTo>
                  <a:pt x="6007" y="1896"/>
                  <a:pt x="8318" y="4496"/>
                  <a:pt x="10387" y="7655"/>
                </a:cubicBezTo>
                <a:cubicBezTo>
                  <a:pt x="13057" y="11732"/>
                  <a:pt x="15344" y="16721"/>
                  <a:pt x="16808" y="22810"/>
                </a:cubicBezTo>
                <a:cubicBezTo>
                  <a:pt x="14434" y="16721"/>
                  <a:pt x="11400" y="11732"/>
                  <a:pt x="8120" y="7655"/>
                </a:cubicBezTo>
                <a:cubicBezTo>
                  <a:pt x="5579" y="4496"/>
                  <a:pt x="2879" y="1896"/>
                  <a:pt x="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3712" name="Rectangle 45">
            <a:extLst>
              <a:ext uri="{FF2B5EF4-FFF2-40B4-BE49-F238E27FC236}">
                <a16:creationId xmlns:a16="http://schemas.microsoft.com/office/drawing/2014/main" id="{BF74F7F4-AA73-AED1-948B-AA2A41249B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" y="-17462"/>
            <a:ext cx="12191999" cy="980514"/>
          </a:xfrm>
          <a:prstGeom prst="rect">
            <a:avLst/>
          </a:prstGeom>
          <a:solidFill>
            <a:srgbClr val="FEFEF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3785" name="Rectangle 3784">
            <a:extLst>
              <a:ext uri="{FF2B5EF4-FFF2-40B4-BE49-F238E27FC236}">
                <a16:creationId xmlns:a16="http://schemas.microsoft.com/office/drawing/2014/main" id="{857E6F19-FAA9-6F66-52F2-8022441F266B}"/>
              </a:ext>
            </a:extLst>
          </p:cNvPr>
          <p:cNvSpPr/>
          <p:nvPr/>
        </p:nvSpPr>
        <p:spPr>
          <a:xfrm>
            <a:off x="755473" y="2581202"/>
            <a:ext cx="1732933" cy="57538"/>
          </a:xfrm>
          <a:prstGeom prst="rect">
            <a:avLst/>
          </a:prstGeom>
          <a:gradFill flip="none" rotWithShape="1">
            <a:gsLst>
              <a:gs pos="87000">
                <a:srgbClr val="197810">
                  <a:lumMod val="100000"/>
                </a:srgbClr>
              </a:gs>
              <a:gs pos="3000">
                <a:srgbClr val="85C53B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509758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7" name="Freeform 171">
            <a:extLst>
              <a:ext uri="{FF2B5EF4-FFF2-40B4-BE49-F238E27FC236}">
                <a16:creationId xmlns:a16="http://schemas.microsoft.com/office/drawing/2014/main" id="{3C317050-3D63-2043-4BCA-0DFC6653140B}"/>
              </a:ext>
            </a:extLst>
          </p:cNvPr>
          <p:cNvSpPr>
            <a:spLocks/>
          </p:cNvSpPr>
          <p:nvPr/>
        </p:nvSpPr>
        <p:spPr bwMode="auto">
          <a:xfrm>
            <a:off x="8428727" y="3447478"/>
            <a:ext cx="1769373" cy="1126118"/>
          </a:xfrm>
          <a:custGeom>
            <a:avLst/>
            <a:gdLst>
              <a:gd name="T0" fmla="*/ 3960 w 5717"/>
              <a:gd name="T1" fmla="*/ 0 h 3515"/>
              <a:gd name="T2" fmla="*/ 2214 w 5717"/>
              <a:gd name="T3" fmla="*/ 1562 h 3515"/>
              <a:gd name="T4" fmla="*/ 0 w 5717"/>
              <a:gd name="T5" fmla="*/ 1562 h 3515"/>
              <a:gd name="T6" fmla="*/ 14 w 5717"/>
              <a:gd name="T7" fmla="*/ 1757 h 3515"/>
              <a:gd name="T8" fmla="*/ 0 w 5717"/>
              <a:gd name="T9" fmla="*/ 1953 h 3515"/>
              <a:gd name="T10" fmla="*/ 2214 w 5717"/>
              <a:gd name="T11" fmla="*/ 1953 h 3515"/>
              <a:gd name="T12" fmla="*/ 3960 w 5717"/>
              <a:gd name="T13" fmla="*/ 3515 h 3515"/>
              <a:gd name="T14" fmla="*/ 5717 w 5717"/>
              <a:gd name="T15" fmla="*/ 1757 h 3515"/>
              <a:gd name="T16" fmla="*/ 3960 w 5717"/>
              <a:gd name="T17" fmla="*/ 0 h 35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717" h="3515">
                <a:moveTo>
                  <a:pt x="3960" y="0"/>
                </a:moveTo>
                <a:cubicBezTo>
                  <a:pt x="3056" y="0"/>
                  <a:pt x="2312" y="684"/>
                  <a:pt x="2214" y="1562"/>
                </a:cubicBezTo>
                <a:lnTo>
                  <a:pt x="0" y="1562"/>
                </a:lnTo>
                <a:cubicBezTo>
                  <a:pt x="9" y="1626"/>
                  <a:pt x="14" y="1690"/>
                  <a:pt x="14" y="1757"/>
                </a:cubicBezTo>
                <a:cubicBezTo>
                  <a:pt x="14" y="1823"/>
                  <a:pt x="9" y="1889"/>
                  <a:pt x="0" y="1953"/>
                </a:cubicBezTo>
                <a:lnTo>
                  <a:pt x="2214" y="1953"/>
                </a:lnTo>
                <a:cubicBezTo>
                  <a:pt x="2312" y="2830"/>
                  <a:pt x="3056" y="3515"/>
                  <a:pt x="3960" y="3515"/>
                </a:cubicBezTo>
                <a:cubicBezTo>
                  <a:pt x="4931" y="3515"/>
                  <a:pt x="5717" y="2728"/>
                  <a:pt x="5717" y="1757"/>
                </a:cubicBezTo>
                <a:cubicBezTo>
                  <a:pt x="5717" y="786"/>
                  <a:pt x="4931" y="0"/>
                  <a:pt x="3960" y="0"/>
                </a:cubicBezTo>
                <a:close/>
              </a:path>
            </a:pathLst>
          </a:custGeom>
          <a:solidFill>
            <a:srgbClr val="511C29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3788" name="Freeform 172">
            <a:extLst>
              <a:ext uri="{FF2B5EF4-FFF2-40B4-BE49-F238E27FC236}">
                <a16:creationId xmlns:a16="http://schemas.microsoft.com/office/drawing/2014/main" id="{E6A8A9E9-FF07-8F5B-2256-3C0C52BD3FE4}"/>
              </a:ext>
            </a:extLst>
          </p:cNvPr>
          <p:cNvSpPr>
            <a:spLocks/>
          </p:cNvSpPr>
          <p:nvPr/>
        </p:nvSpPr>
        <p:spPr bwMode="auto">
          <a:xfrm>
            <a:off x="3492041" y="3572415"/>
            <a:ext cx="1649502" cy="876245"/>
          </a:xfrm>
          <a:custGeom>
            <a:avLst/>
            <a:gdLst>
              <a:gd name="T0" fmla="*/ 3961 w 5328"/>
              <a:gd name="T1" fmla="*/ 0 h 2734"/>
              <a:gd name="T2" fmla="*/ 2607 w 5328"/>
              <a:gd name="T3" fmla="*/ 1173 h 2734"/>
              <a:gd name="T4" fmla="*/ 0 w 5328"/>
              <a:gd name="T5" fmla="*/ 1173 h 2734"/>
              <a:gd name="T6" fmla="*/ 15 w 5328"/>
              <a:gd name="T7" fmla="*/ 1368 h 2734"/>
              <a:gd name="T8" fmla="*/ 0 w 5328"/>
              <a:gd name="T9" fmla="*/ 1562 h 2734"/>
              <a:gd name="T10" fmla="*/ 2607 w 5328"/>
              <a:gd name="T11" fmla="*/ 1562 h 2734"/>
              <a:gd name="T12" fmla="*/ 3961 w 5328"/>
              <a:gd name="T13" fmla="*/ 2734 h 2734"/>
              <a:gd name="T14" fmla="*/ 5328 w 5328"/>
              <a:gd name="T15" fmla="*/ 1368 h 2734"/>
              <a:gd name="T16" fmla="*/ 3961 w 5328"/>
              <a:gd name="T17" fmla="*/ 0 h 27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328" h="2734">
                <a:moveTo>
                  <a:pt x="3961" y="0"/>
                </a:moveTo>
                <a:cubicBezTo>
                  <a:pt x="3272" y="0"/>
                  <a:pt x="2703" y="510"/>
                  <a:pt x="2607" y="1173"/>
                </a:cubicBezTo>
                <a:lnTo>
                  <a:pt x="0" y="1173"/>
                </a:lnTo>
                <a:cubicBezTo>
                  <a:pt x="9" y="1237"/>
                  <a:pt x="15" y="1301"/>
                  <a:pt x="15" y="1368"/>
                </a:cubicBezTo>
                <a:cubicBezTo>
                  <a:pt x="15" y="1433"/>
                  <a:pt x="9" y="1499"/>
                  <a:pt x="0" y="1562"/>
                </a:cubicBezTo>
                <a:lnTo>
                  <a:pt x="2607" y="1562"/>
                </a:lnTo>
                <a:cubicBezTo>
                  <a:pt x="2703" y="2224"/>
                  <a:pt x="3272" y="2734"/>
                  <a:pt x="3961" y="2734"/>
                </a:cubicBezTo>
                <a:cubicBezTo>
                  <a:pt x="4715" y="2734"/>
                  <a:pt x="5328" y="2122"/>
                  <a:pt x="5328" y="1368"/>
                </a:cubicBezTo>
                <a:cubicBezTo>
                  <a:pt x="5328" y="612"/>
                  <a:pt x="4715" y="0"/>
                  <a:pt x="3961" y="0"/>
                </a:cubicBezTo>
                <a:close/>
              </a:path>
            </a:pathLst>
          </a:custGeom>
          <a:solidFill>
            <a:srgbClr val="2F3E46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3789" name="Freeform 173">
            <a:extLst>
              <a:ext uri="{FF2B5EF4-FFF2-40B4-BE49-F238E27FC236}">
                <a16:creationId xmlns:a16="http://schemas.microsoft.com/office/drawing/2014/main" id="{A9753529-72A7-70DB-329F-AFE021154A6D}"/>
              </a:ext>
            </a:extLst>
          </p:cNvPr>
          <p:cNvSpPr>
            <a:spLocks/>
          </p:cNvSpPr>
          <p:nvPr/>
        </p:nvSpPr>
        <p:spPr bwMode="auto">
          <a:xfrm>
            <a:off x="5138166" y="3572415"/>
            <a:ext cx="1649502" cy="876245"/>
          </a:xfrm>
          <a:custGeom>
            <a:avLst/>
            <a:gdLst>
              <a:gd name="T0" fmla="*/ 3962 w 5328"/>
              <a:gd name="T1" fmla="*/ 0 h 2734"/>
              <a:gd name="T2" fmla="*/ 2609 w 5328"/>
              <a:gd name="T3" fmla="*/ 1173 h 2734"/>
              <a:gd name="T4" fmla="*/ 0 w 5328"/>
              <a:gd name="T5" fmla="*/ 1173 h 2734"/>
              <a:gd name="T6" fmla="*/ 15 w 5328"/>
              <a:gd name="T7" fmla="*/ 1368 h 2734"/>
              <a:gd name="T8" fmla="*/ 0 w 5328"/>
              <a:gd name="T9" fmla="*/ 1562 h 2734"/>
              <a:gd name="T10" fmla="*/ 2609 w 5328"/>
              <a:gd name="T11" fmla="*/ 1562 h 2734"/>
              <a:gd name="T12" fmla="*/ 3962 w 5328"/>
              <a:gd name="T13" fmla="*/ 2734 h 2734"/>
              <a:gd name="T14" fmla="*/ 5328 w 5328"/>
              <a:gd name="T15" fmla="*/ 1368 h 2734"/>
              <a:gd name="T16" fmla="*/ 3962 w 5328"/>
              <a:gd name="T17" fmla="*/ 0 h 27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328" h="2734">
                <a:moveTo>
                  <a:pt x="3962" y="0"/>
                </a:moveTo>
                <a:cubicBezTo>
                  <a:pt x="3273" y="0"/>
                  <a:pt x="2702" y="510"/>
                  <a:pt x="2609" y="1173"/>
                </a:cubicBezTo>
                <a:lnTo>
                  <a:pt x="0" y="1173"/>
                </a:lnTo>
                <a:cubicBezTo>
                  <a:pt x="9" y="1237"/>
                  <a:pt x="15" y="1301"/>
                  <a:pt x="15" y="1368"/>
                </a:cubicBezTo>
                <a:cubicBezTo>
                  <a:pt x="15" y="1433"/>
                  <a:pt x="9" y="1499"/>
                  <a:pt x="0" y="1562"/>
                </a:cubicBezTo>
                <a:lnTo>
                  <a:pt x="2609" y="1562"/>
                </a:lnTo>
                <a:cubicBezTo>
                  <a:pt x="2702" y="2224"/>
                  <a:pt x="3273" y="2734"/>
                  <a:pt x="3962" y="2734"/>
                </a:cubicBezTo>
                <a:cubicBezTo>
                  <a:pt x="4716" y="2734"/>
                  <a:pt x="5328" y="2122"/>
                  <a:pt x="5328" y="1368"/>
                </a:cubicBezTo>
                <a:cubicBezTo>
                  <a:pt x="5328" y="612"/>
                  <a:pt x="4716" y="0"/>
                  <a:pt x="3962" y="0"/>
                </a:cubicBezTo>
                <a:close/>
              </a:path>
            </a:pathLst>
          </a:custGeom>
          <a:solidFill>
            <a:srgbClr val="511C29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3790" name="Freeform 174">
            <a:extLst>
              <a:ext uri="{FF2B5EF4-FFF2-40B4-BE49-F238E27FC236}">
                <a16:creationId xmlns:a16="http://schemas.microsoft.com/office/drawing/2014/main" id="{9E739853-29F3-47C7-FDA1-B3DE596AC36C}"/>
              </a:ext>
            </a:extLst>
          </p:cNvPr>
          <p:cNvSpPr>
            <a:spLocks/>
          </p:cNvSpPr>
          <p:nvPr/>
        </p:nvSpPr>
        <p:spPr bwMode="auto">
          <a:xfrm>
            <a:off x="6782603" y="3572415"/>
            <a:ext cx="1649502" cy="876245"/>
          </a:xfrm>
          <a:custGeom>
            <a:avLst/>
            <a:gdLst>
              <a:gd name="T0" fmla="*/ 3960 w 5326"/>
              <a:gd name="T1" fmla="*/ 0 h 2734"/>
              <a:gd name="T2" fmla="*/ 2607 w 5326"/>
              <a:gd name="T3" fmla="*/ 1173 h 2734"/>
              <a:gd name="T4" fmla="*/ 0 w 5326"/>
              <a:gd name="T5" fmla="*/ 1173 h 2734"/>
              <a:gd name="T6" fmla="*/ 14 w 5326"/>
              <a:gd name="T7" fmla="*/ 1368 h 2734"/>
              <a:gd name="T8" fmla="*/ 0 w 5326"/>
              <a:gd name="T9" fmla="*/ 1562 h 2734"/>
              <a:gd name="T10" fmla="*/ 2607 w 5326"/>
              <a:gd name="T11" fmla="*/ 1562 h 2734"/>
              <a:gd name="T12" fmla="*/ 3960 w 5326"/>
              <a:gd name="T13" fmla="*/ 2734 h 2734"/>
              <a:gd name="T14" fmla="*/ 5326 w 5326"/>
              <a:gd name="T15" fmla="*/ 1368 h 2734"/>
              <a:gd name="T16" fmla="*/ 3960 w 5326"/>
              <a:gd name="T17" fmla="*/ 0 h 27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326" h="2734">
                <a:moveTo>
                  <a:pt x="3960" y="0"/>
                </a:moveTo>
                <a:cubicBezTo>
                  <a:pt x="3271" y="0"/>
                  <a:pt x="2702" y="510"/>
                  <a:pt x="2607" y="1173"/>
                </a:cubicBezTo>
                <a:lnTo>
                  <a:pt x="0" y="1173"/>
                </a:lnTo>
                <a:cubicBezTo>
                  <a:pt x="9" y="1237"/>
                  <a:pt x="14" y="1301"/>
                  <a:pt x="14" y="1368"/>
                </a:cubicBezTo>
                <a:cubicBezTo>
                  <a:pt x="14" y="1433"/>
                  <a:pt x="9" y="1499"/>
                  <a:pt x="0" y="1562"/>
                </a:cubicBezTo>
                <a:lnTo>
                  <a:pt x="2607" y="1562"/>
                </a:lnTo>
                <a:cubicBezTo>
                  <a:pt x="2702" y="2224"/>
                  <a:pt x="3271" y="2734"/>
                  <a:pt x="3960" y="2734"/>
                </a:cubicBezTo>
                <a:cubicBezTo>
                  <a:pt x="4715" y="2734"/>
                  <a:pt x="5326" y="2122"/>
                  <a:pt x="5326" y="1368"/>
                </a:cubicBezTo>
                <a:cubicBezTo>
                  <a:pt x="5326" y="612"/>
                  <a:pt x="4715" y="0"/>
                  <a:pt x="3960" y="0"/>
                </a:cubicBezTo>
                <a:close/>
              </a:path>
            </a:pathLst>
          </a:custGeom>
          <a:solidFill>
            <a:srgbClr val="2F3E46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3791" name="Freeform 175">
            <a:extLst>
              <a:ext uri="{FF2B5EF4-FFF2-40B4-BE49-F238E27FC236}">
                <a16:creationId xmlns:a16="http://schemas.microsoft.com/office/drawing/2014/main" id="{7DBC5A32-006D-712E-D130-8C58B983D296}"/>
              </a:ext>
            </a:extLst>
          </p:cNvPr>
          <p:cNvSpPr>
            <a:spLocks/>
          </p:cNvSpPr>
          <p:nvPr/>
        </p:nvSpPr>
        <p:spPr bwMode="auto">
          <a:xfrm>
            <a:off x="1428898" y="3572415"/>
            <a:ext cx="2068208" cy="876245"/>
          </a:xfrm>
          <a:custGeom>
            <a:avLst/>
            <a:gdLst>
              <a:gd name="T0" fmla="*/ 5313 w 6679"/>
              <a:gd name="T1" fmla="*/ 0 h 2734"/>
              <a:gd name="T2" fmla="*/ 3960 w 6679"/>
              <a:gd name="T3" fmla="*/ 1173 h 2734"/>
              <a:gd name="T4" fmla="*/ 0 w 6679"/>
              <a:gd name="T5" fmla="*/ 1173 h 2734"/>
              <a:gd name="T6" fmla="*/ 0 w 6679"/>
              <a:gd name="T7" fmla="*/ 1562 h 2734"/>
              <a:gd name="T8" fmla="*/ 3960 w 6679"/>
              <a:gd name="T9" fmla="*/ 1562 h 2734"/>
              <a:gd name="T10" fmla="*/ 5313 w 6679"/>
              <a:gd name="T11" fmla="*/ 2734 h 2734"/>
              <a:gd name="T12" fmla="*/ 6679 w 6679"/>
              <a:gd name="T13" fmla="*/ 1368 h 2734"/>
              <a:gd name="T14" fmla="*/ 5313 w 6679"/>
              <a:gd name="T15" fmla="*/ 0 h 27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6679" h="2734">
                <a:moveTo>
                  <a:pt x="5313" y="0"/>
                </a:moveTo>
                <a:cubicBezTo>
                  <a:pt x="4624" y="0"/>
                  <a:pt x="4055" y="510"/>
                  <a:pt x="3960" y="1173"/>
                </a:cubicBezTo>
                <a:lnTo>
                  <a:pt x="0" y="1173"/>
                </a:lnTo>
                <a:lnTo>
                  <a:pt x="0" y="1562"/>
                </a:lnTo>
                <a:lnTo>
                  <a:pt x="3960" y="1562"/>
                </a:lnTo>
                <a:cubicBezTo>
                  <a:pt x="4055" y="2224"/>
                  <a:pt x="4624" y="2734"/>
                  <a:pt x="5313" y="2734"/>
                </a:cubicBezTo>
                <a:cubicBezTo>
                  <a:pt x="6067" y="2734"/>
                  <a:pt x="6679" y="2122"/>
                  <a:pt x="6679" y="1368"/>
                </a:cubicBezTo>
                <a:cubicBezTo>
                  <a:pt x="6679" y="612"/>
                  <a:pt x="6067" y="0"/>
                  <a:pt x="5313" y="0"/>
                </a:cubicBezTo>
                <a:close/>
              </a:path>
            </a:pathLst>
          </a:custGeom>
          <a:solidFill>
            <a:srgbClr val="511C29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3792" name="Oval 176">
            <a:extLst>
              <a:ext uri="{FF2B5EF4-FFF2-40B4-BE49-F238E27FC236}">
                <a16:creationId xmlns:a16="http://schemas.microsoft.com/office/drawing/2014/main" id="{C7DEF45F-62CF-6ADB-2636-A29558FD29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5255" y="3447478"/>
            <a:ext cx="1087286" cy="1126118"/>
          </a:xfrm>
          <a:prstGeom prst="ellipse">
            <a:avLst/>
          </a:prstGeom>
          <a:solidFill>
            <a:srgbClr val="2F3E46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3821" name="Freeform: Shape 3820">
            <a:extLst>
              <a:ext uri="{FF2B5EF4-FFF2-40B4-BE49-F238E27FC236}">
                <a16:creationId xmlns:a16="http://schemas.microsoft.com/office/drawing/2014/main" id="{3620140B-CC44-D0F3-9C1B-DF6FC05F583B}"/>
              </a:ext>
            </a:extLst>
          </p:cNvPr>
          <p:cNvSpPr>
            <a:spLocks/>
          </p:cNvSpPr>
          <p:nvPr/>
        </p:nvSpPr>
        <p:spPr bwMode="auto">
          <a:xfrm>
            <a:off x="1103050" y="3803714"/>
            <a:ext cx="651697" cy="520006"/>
          </a:xfrm>
          <a:custGeom>
            <a:avLst/>
            <a:gdLst>
              <a:gd name="connsiteX0" fmla="*/ 445286 w 612775"/>
              <a:gd name="connsiteY0" fmla="*/ 177800 h 488950"/>
              <a:gd name="connsiteX1" fmla="*/ 612775 w 612775"/>
              <a:gd name="connsiteY1" fmla="*/ 177800 h 488950"/>
              <a:gd name="connsiteX2" fmla="*/ 319087 w 612775"/>
              <a:gd name="connsiteY2" fmla="*/ 488950 h 488950"/>
              <a:gd name="connsiteX3" fmla="*/ 182562 w 612775"/>
              <a:gd name="connsiteY3" fmla="*/ 177800 h 488950"/>
              <a:gd name="connsiteX4" fmla="*/ 427037 w 612775"/>
              <a:gd name="connsiteY4" fmla="*/ 177800 h 488950"/>
              <a:gd name="connsiteX5" fmla="*/ 302471 w 612775"/>
              <a:gd name="connsiteY5" fmla="*/ 482600 h 488950"/>
              <a:gd name="connsiteX6" fmla="*/ 0 w 612775"/>
              <a:gd name="connsiteY6" fmla="*/ 177800 h 488950"/>
              <a:gd name="connsiteX7" fmla="*/ 165437 w 612775"/>
              <a:gd name="connsiteY7" fmla="*/ 177800 h 488950"/>
              <a:gd name="connsiteX8" fmla="*/ 287338 w 612775"/>
              <a:gd name="connsiteY8" fmla="*/ 488950 h 488950"/>
              <a:gd name="connsiteX9" fmla="*/ 513398 w 612775"/>
              <a:gd name="connsiteY9" fmla="*/ 11113 h 488950"/>
              <a:gd name="connsiteX10" fmla="*/ 603250 w 612775"/>
              <a:gd name="connsiteY10" fmla="*/ 161926 h 488950"/>
              <a:gd name="connsiteX11" fmla="*/ 452437 w 612775"/>
              <a:gd name="connsiteY11" fmla="*/ 161926 h 488950"/>
              <a:gd name="connsiteX12" fmla="*/ 305966 w 612775"/>
              <a:gd name="connsiteY12" fmla="*/ 11113 h 488950"/>
              <a:gd name="connsiteX13" fmla="*/ 422275 w 612775"/>
              <a:gd name="connsiteY13" fmla="*/ 161926 h 488950"/>
              <a:gd name="connsiteX14" fmla="*/ 187325 w 612775"/>
              <a:gd name="connsiteY14" fmla="*/ 161926 h 488950"/>
              <a:gd name="connsiteX15" fmla="*/ 99815 w 612775"/>
              <a:gd name="connsiteY15" fmla="*/ 11113 h 488950"/>
              <a:gd name="connsiteX16" fmla="*/ 158750 w 612775"/>
              <a:gd name="connsiteY16" fmla="*/ 161926 h 488950"/>
              <a:gd name="connsiteX17" fmla="*/ 9525 w 612775"/>
              <a:gd name="connsiteY17" fmla="*/ 161926 h 488950"/>
              <a:gd name="connsiteX18" fmla="*/ 319087 w 612775"/>
              <a:gd name="connsiteY18" fmla="*/ 0 h 488950"/>
              <a:gd name="connsiteX19" fmla="*/ 500062 w 612775"/>
              <a:gd name="connsiteY19" fmla="*/ 0 h 488950"/>
              <a:gd name="connsiteX20" fmla="*/ 437797 w 612775"/>
              <a:gd name="connsiteY20" fmla="*/ 153988 h 488950"/>
              <a:gd name="connsiteX21" fmla="*/ 112712 w 612775"/>
              <a:gd name="connsiteY21" fmla="*/ 0 h 488950"/>
              <a:gd name="connsiteX22" fmla="*/ 293687 w 612775"/>
              <a:gd name="connsiteY22" fmla="*/ 0 h 488950"/>
              <a:gd name="connsiteX23" fmla="*/ 172940 w 612775"/>
              <a:gd name="connsiteY23" fmla="*/ 153988 h 488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612775" h="488950">
                <a:moveTo>
                  <a:pt x="445286" y="177800"/>
                </a:moveTo>
                <a:lnTo>
                  <a:pt x="612775" y="177800"/>
                </a:lnTo>
                <a:lnTo>
                  <a:pt x="319087" y="488950"/>
                </a:lnTo>
                <a:close/>
                <a:moveTo>
                  <a:pt x="182562" y="177800"/>
                </a:moveTo>
                <a:lnTo>
                  <a:pt x="427037" y="177800"/>
                </a:lnTo>
                <a:lnTo>
                  <a:pt x="302471" y="482600"/>
                </a:lnTo>
                <a:close/>
                <a:moveTo>
                  <a:pt x="0" y="177800"/>
                </a:moveTo>
                <a:lnTo>
                  <a:pt x="165437" y="177800"/>
                </a:lnTo>
                <a:lnTo>
                  <a:pt x="287338" y="488950"/>
                </a:lnTo>
                <a:close/>
                <a:moveTo>
                  <a:pt x="513398" y="11113"/>
                </a:moveTo>
                <a:lnTo>
                  <a:pt x="603250" y="161926"/>
                </a:lnTo>
                <a:lnTo>
                  <a:pt x="452437" y="161926"/>
                </a:lnTo>
                <a:close/>
                <a:moveTo>
                  <a:pt x="305966" y="11113"/>
                </a:moveTo>
                <a:lnTo>
                  <a:pt x="422275" y="161926"/>
                </a:lnTo>
                <a:lnTo>
                  <a:pt x="187325" y="161926"/>
                </a:lnTo>
                <a:close/>
                <a:moveTo>
                  <a:pt x="99815" y="11113"/>
                </a:moveTo>
                <a:lnTo>
                  <a:pt x="158750" y="161926"/>
                </a:lnTo>
                <a:lnTo>
                  <a:pt x="9525" y="161926"/>
                </a:lnTo>
                <a:close/>
                <a:moveTo>
                  <a:pt x="319087" y="0"/>
                </a:moveTo>
                <a:lnTo>
                  <a:pt x="500062" y="0"/>
                </a:lnTo>
                <a:lnTo>
                  <a:pt x="437797" y="153988"/>
                </a:lnTo>
                <a:close/>
                <a:moveTo>
                  <a:pt x="112712" y="0"/>
                </a:moveTo>
                <a:lnTo>
                  <a:pt x="293687" y="0"/>
                </a:lnTo>
                <a:lnTo>
                  <a:pt x="172940" y="153988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IN"/>
          </a:p>
        </p:txBody>
      </p:sp>
      <p:grpSp>
        <p:nvGrpSpPr>
          <p:cNvPr id="3827" name="Group 3826">
            <a:extLst>
              <a:ext uri="{FF2B5EF4-FFF2-40B4-BE49-F238E27FC236}">
                <a16:creationId xmlns:a16="http://schemas.microsoft.com/office/drawing/2014/main" id="{AFAF51FE-5FC1-2BA3-DBB9-1F9BE4CFA5E3}"/>
              </a:ext>
            </a:extLst>
          </p:cNvPr>
          <p:cNvGrpSpPr/>
          <p:nvPr/>
        </p:nvGrpSpPr>
        <p:grpSpPr>
          <a:xfrm>
            <a:off x="4503352" y="3773326"/>
            <a:ext cx="430317" cy="472732"/>
            <a:chOff x="18615024" y="6516688"/>
            <a:chExt cx="404617" cy="444499"/>
          </a:xfrm>
        </p:grpSpPr>
        <p:sp>
          <p:nvSpPr>
            <p:cNvPr id="3826" name="Freeform: Shape 3825">
              <a:extLst>
                <a:ext uri="{FF2B5EF4-FFF2-40B4-BE49-F238E27FC236}">
                  <a16:creationId xmlns:a16="http://schemas.microsoft.com/office/drawing/2014/main" id="{6FABF973-2EE3-F23E-F47E-3DDB4702E2E7}"/>
                </a:ext>
              </a:extLst>
            </p:cNvPr>
            <p:cNvSpPr>
              <a:spLocks/>
            </p:cNvSpPr>
            <p:nvPr/>
          </p:nvSpPr>
          <p:spPr bwMode="auto">
            <a:xfrm>
              <a:off x="18615024" y="6516688"/>
              <a:ext cx="404617" cy="444499"/>
            </a:xfrm>
            <a:custGeom>
              <a:avLst/>
              <a:gdLst>
                <a:gd name="connsiteX0" fmla="*/ 52654 w 404617"/>
                <a:gd name="connsiteY0" fmla="*/ 296861 h 444499"/>
                <a:gd name="connsiteX1" fmla="*/ 141288 w 404617"/>
                <a:gd name="connsiteY1" fmla="*/ 384662 h 444499"/>
                <a:gd name="connsiteX2" fmla="*/ 88636 w 404617"/>
                <a:gd name="connsiteY2" fmla="*/ 444499 h 444499"/>
                <a:gd name="connsiteX3" fmla="*/ 0 w 404617"/>
                <a:gd name="connsiteY3" fmla="*/ 356698 h 444499"/>
                <a:gd name="connsiteX4" fmla="*/ 388336 w 404617"/>
                <a:gd name="connsiteY4" fmla="*/ 207961 h 444499"/>
                <a:gd name="connsiteX5" fmla="*/ 400574 w 404617"/>
                <a:gd name="connsiteY5" fmla="*/ 214344 h 444499"/>
                <a:gd name="connsiteX6" fmla="*/ 398534 w 404617"/>
                <a:gd name="connsiteY6" fmla="*/ 241697 h 444499"/>
                <a:gd name="connsiteX7" fmla="*/ 330938 w 404617"/>
                <a:gd name="connsiteY7" fmla="*/ 314336 h 444499"/>
                <a:gd name="connsiteX8" fmla="*/ 326568 w 404617"/>
                <a:gd name="connsiteY8" fmla="*/ 317679 h 444499"/>
                <a:gd name="connsiteX9" fmla="*/ 325986 w 404617"/>
                <a:gd name="connsiteY9" fmla="*/ 317679 h 444499"/>
                <a:gd name="connsiteX10" fmla="*/ 325694 w 404617"/>
                <a:gd name="connsiteY10" fmla="*/ 318287 h 444499"/>
                <a:gd name="connsiteX11" fmla="*/ 311418 w 404617"/>
                <a:gd name="connsiteY11" fmla="*/ 323758 h 444499"/>
                <a:gd name="connsiteX12" fmla="*/ 180014 w 404617"/>
                <a:gd name="connsiteY12" fmla="*/ 323758 h 444499"/>
                <a:gd name="connsiteX13" fmla="*/ 137768 w 404617"/>
                <a:gd name="connsiteY13" fmla="*/ 371474 h 444499"/>
                <a:gd name="connsiteX14" fmla="*/ 66676 w 404617"/>
                <a:gd name="connsiteY14" fmla="*/ 300051 h 444499"/>
                <a:gd name="connsiteX15" fmla="*/ 123200 w 404617"/>
                <a:gd name="connsiteY15" fmla="*/ 236227 h 444499"/>
                <a:gd name="connsiteX16" fmla="*/ 139224 w 404617"/>
                <a:gd name="connsiteY16" fmla="*/ 224069 h 444499"/>
                <a:gd name="connsiteX17" fmla="*/ 139516 w 404617"/>
                <a:gd name="connsiteY17" fmla="*/ 224069 h 444499"/>
                <a:gd name="connsiteX18" fmla="*/ 148548 w 404617"/>
                <a:gd name="connsiteY18" fmla="*/ 220726 h 444499"/>
                <a:gd name="connsiteX19" fmla="*/ 151752 w 404617"/>
                <a:gd name="connsiteY19" fmla="*/ 220726 h 444499"/>
                <a:gd name="connsiteX20" fmla="*/ 152044 w 404617"/>
                <a:gd name="connsiteY20" fmla="*/ 220726 h 444499"/>
                <a:gd name="connsiteX21" fmla="*/ 161368 w 404617"/>
                <a:gd name="connsiteY21" fmla="*/ 220726 h 444499"/>
                <a:gd name="connsiteX22" fmla="*/ 283738 w 404617"/>
                <a:gd name="connsiteY22" fmla="*/ 220726 h 444499"/>
                <a:gd name="connsiteX23" fmla="*/ 298598 w 404617"/>
                <a:gd name="connsiteY23" fmla="*/ 237442 h 444499"/>
                <a:gd name="connsiteX24" fmla="*/ 283738 w 404617"/>
                <a:gd name="connsiteY24" fmla="*/ 254766 h 444499"/>
                <a:gd name="connsiteX25" fmla="*/ 204198 w 404617"/>
                <a:gd name="connsiteY25" fmla="*/ 254766 h 444499"/>
                <a:gd name="connsiteX26" fmla="*/ 202976 w 404617"/>
                <a:gd name="connsiteY26" fmla="*/ 255785 h 444499"/>
                <a:gd name="connsiteX27" fmla="*/ 202228 w 404617"/>
                <a:gd name="connsiteY27" fmla="*/ 258548 h 444499"/>
                <a:gd name="connsiteX28" fmla="*/ 199828 w 404617"/>
                <a:gd name="connsiteY28" fmla="*/ 270570 h 444499"/>
                <a:gd name="connsiteX29" fmla="*/ 209988 w 404617"/>
                <a:gd name="connsiteY29" fmla="*/ 278168 h 444499"/>
                <a:gd name="connsiteX30" fmla="*/ 245770 w 404617"/>
                <a:gd name="connsiteY30" fmla="*/ 282078 h 444499"/>
                <a:gd name="connsiteX31" fmla="*/ 246996 w 404617"/>
                <a:gd name="connsiteY31" fmla="*/ 282078 h 444499"/>
                <a:gd name="connsiteX32" fmla="*/ 247176 w 404617"/>
                <a:gd name="connsiteY32" fmla="*/ 282069 h 444499"/>
                <a:gd name="connsiteX33" fmla="*/ 292826 w 404617"/>
                <a:gd name="connsiteY33" fmla="*/ 279616 h 444499"/>
                <a:gd name="connsiteX34" fmla="*/ 311710 w 404617"/>
                <a:gd name="connsiteY34" fmla="*/ 277865 h 444499"/>
                <a:gd name="connsiteX35" fmla="*/ 377556 w 404617"/>
                <a:gd name="connsiteY35" fmla="*/ 212520 h 444499"/>
                <a:gd name="connsiteX36" fmla="*/ 388336 w 404617"/>
                <a:gd name="connsiteY36" fmla="*/ 207961 h 444499"/>
                <a:gd name="connsiteX37" fmla="*/ 262084 w 404617"/>
                <a:gd name="connsiteY37" fmla="*/ 31750 h 444499"/>
                <a:gd name="connsiteX38" fmla="*/ 368300 w 404617"/>
                <a:gd name="connsiteY38" fmla="*/ 141974 h 444499"/>
                <a:gd name="connsiteX39" fmla="*/ 305324 w 404617"/>
                <a:gd name="connsiteY39" fmla="*/ 242888 h 444499"/>
                <a:gd name="connsiteX40" fmla="*/ 305904 w 404617"/>
                <a:gd name="connsiteY40" fmla="*/ 237782 h 444499"/>
                <a:gd name="connsiteX41" fmla="*/ 305904 w 404617"/>
                <a:gd name="connsiteY41" fmla="*/ 235079 h 444499"/>
                <a:gd name="connsiteX42" fmla="*/ 361624 w 404617"/>
                <a:gd name="connsiteY42" fmla="*/ 141974 h 444499"/>
                <a:gd name="connsiteX43" fmla="*/ 262084 w 404617"/>
                <a:gd name="connsiteY43" fmla="*/ 38658 h 444499"/>
                <a:gd name="connsiteX44" fmla="*/ 161960 w 404617"/>
                <a:gd name="connsiteY44" fmla="*/ 141974 h 444499"/>
                <a:gd name="connsiteX45" fmla="*/ 190112 w 404617"/>
                <a:gd name="connsiteY45" fmla="*/ 214056 h 444499"/>
                <a:gd name="connsiteX46" fmla="*/ 181404 w 404617"/>
                <a:gd name="connsiteY46" fmla="*/ 214056 h 444499"/>
                <a:gd name="connsiteX47" fmla="*/ 155576 w 404617"/>
                <a:gd name="connsiteY47" fmla="*/ 141974 h 444499"/>
                <a:gd name="connsiteX48" fmla="*/ 262084 w 404617"/>
                <a:gd name="connsiteY48" fmla="*/ 31750 h 444499"/>
                <a:gd name="connsiteX49" fmla="*/ 261436 w 404617"/>
                <a:gd name="connsiteY49" fmla="*/ 0 h 444499"/>
                <a:gd name="connsiteX50" fmla="*/ 398464 w 404617"/>
                <a:gd name="connsiteY50" fmla="*/ 142656 h 444499"/>
                <a:gd name="connsiteX51" fmla="*/ 385928 w 404617"/>
                <a:gd name="connsiteY51" fmla="*/ 202020 h 444499"/>
                <a:gd name="connsiteX52" fmla="*/ 373388 w 404617"/>
                <a:gd name="connsiteY52" fmla="*/ 208078 h 444499"/>
                <a:gd name="connsiteX53" fmla="*/ 310708 w 404617"/>
                <a:gd name="connsiteY53" fmla="*/ 271985 h 444499"/>
                <a:gd name="connsiteX54" fmla="*/ 246276 w 404617"/>
                <a:gd name="connsiteY54" fmla="*/ 276225 h 444499"/>
                <a:gd name="connsiteX55" fmla="*/ 206040 w 404617"/>
                <a:gd name="connsiteY55" fmla="*/ 268350 h 444499"/>
                <a:gd name="connsiteX56" fmla="*/ 207500 w 404617"/>
                <a:gd name="connsiteY56" fmla="*/ 262596 h 444499"/>
                <a:gd name="connsiteX57" fmla="*/ 241900 w 404617"/>
                <a:gd name="connsiteY57" fmla="*/ 262596 h 444499"/>
                <a:gd name="connsiteX58" fmla="*/ 284468 w 404617"/>
                <a:gd name="connsiteY58" fmla="*/ 262596 h 444499"/>
                <a:gd name="connsiteX59" fmla="*/ 296128 w 404617"/>
                <a:gd name="connsiteY59" fmla="*/ 258658 h 444499"/>
                <a:gd name="connsiteX60" fmla="*/ 378348 w 404617"/>
                <a:gd name="connsiteY60" fmla="*/ 142656 h 444499"/>
                <a:gd name="connsiteX61" fmla="*/ 261436 w 404617"/>
                <a:gd name="connsiteY61" fmla="*/ 20898 h 444499"/>
                <a:gd name="connsiteX62" fmla="*/ 143652 w 404617"/>
                <a:gd name="connsiteY62" fmla="*/ 142656 h 444499"/>
                <a:gd name="connsiteX63" fmla="*/ 166976 w 404617"/>
                <a:gd name="connsiteY63" fmla="*/ 214741 h 444499"/>
                <a:gd name="connsiteX64" fmla="*/ 162600 w 404617"/>
                <a:gd name="connsiteY64" fmla="*/ 214741 h 444499"/>
                <a:gd name="connsiteX65" fmla="*/ 151812 w 404617"/>
                <a:gd name="connsiteY65" fmla="*/ 214741 h 444499"/>
                <a:gd name="connsiteX66" fmla="*/ 148608 w 404617"/>
                <a:gd name="connsiteY66" fmla="*/ 214741 h 444499"/>
                <a:gd name="connsiteX67" fmla="*/ 143360 w 404617"/>
                <a:gd name="connsiteY67" fmla="*/ 215650 h 444499"/>
                <a:gd name="connsiteX68" fmla="*/ 123824 w 404617"/>
                <a:gd name="connsiteY68" fmla="*/ 142656 h 444499"/>
                <a:gd name="connsiteX69" fmla="*/ 261436 w 404617"/>
                <a:gd name="connsiteY69" fmla="*/ 0 h 4444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</a:cxnLst>
              <a:rect l="l" t="t" r="r" b="b"/>
              <a:pathLst>
                <a:path w="404617" h="444499">
                  <a:moveTo>
                    <a:pt x="52654" y="296861"/>
                  </a:moveTo>
                  <a:lnTo>
                    <a:pt x="141288" y="384662"/>
                  </a:lnTo>
                  <a:lnTo>
                    <a:pt x="88636" y="444499"/>
                  </a:lnTo>
                  <a:lnTo>
                    <a:pt x="0" y="356698"/>
                  </a:lnTo>
                  <a:close/>
                  <a:moveTo>
                    <a:pt x="388336" y="207961"/>
                  </a:moveTo>
                  <a:cubicBezTo>
                    <a:pt x="392708" y="207961"/>
                    <a:pt x="397660" y="210089"/>
                    <a:pt x="400574" y="214344"/>
                  </a:cubicBezTo>
                  <a:cubicBezTo>
                    <a:pt x="406400" y="222550"/>
                    <a:pt x="406110" y="234707"/>
                    <a:pt x="398534" y="241697"/>
                  </a:cubicBezTo>
                  <a:lnTo>
                    <a:pt x="330938" y="314336"/>
                  </a:lnTo>
                  <a:cubicBezTo>
                    <a:pt x="329482" y="315856"/>
                    <a:pt x="328316" y="316767"/>
                    <a:pt x="326568" y="317679"/>
                  </a:cubicBezTo>
                  <a:lnTo>
                    <a:pt x="325986" y="317679"/>
                  </a:lnTo>
                  <a:lnTo>
                    <a:pt x="325694" y="318287"/>
                  </a:lnTo>
                  <a:cubicBezTo>
                    <a:pt x="321616" y="321934"/>
                    <a:pt x="316662" y="323758"/>
                    <a:pt x="311418" y="323758"/>
                  </a:cubicBezTo>
                  <a:lnTo>
                    <a:pt x="180014" y="323758"/>
                  </a:lnTo>
                  <a:lnTo>
                    <a:pt x="137768" y="371474"/>
                  </a:lnTo>
                  <a:lnTo>
                    <a:pt x="66676" y="300051"/>
                  </a:lnTo>
                  <a:lnTo>
                    <a:pt x="123200" y="236227"/>
                  </a:lnTo>
                  <a:cubicBezTo>
                    <a:pt x="127570" y="231060"/>
                    <a:pt x="133398" y="226805"/>
                    <a:pt x="139224" y="224069"/>
                  </a:cubicBezTo>
                  <a:lnTo>
                    <a:pt x="139516" y="224069"/>
                  </a:lnTo>
                  <a:cubicBezTo>
                    <a:pt x="142430" y="221638"/>
                    <a:pt x="145344" y="220726"/>
                    <a:pt x="148548" y="220726"/>
                  </a:cubicBezTo>
                  <a:lnTo>
                    <a:pt x="151752" y="220726"/>
                  </a:lnTo>
                  <a:lnTo>
                    <a:pt x="152044" y="220726"/>
                  </a:lnTo>
                  <a:cubicBezTo>
                    <a:pt x="155250" y="220422"/>
                    <a:pt x="158454" y="220422"/>
                    <a:pt x="161368" y="220726"/>
                  </a:cubicBezTo>
                  <a:lnTo>
                    <a:pt x="283738" y="220726"/>
                  </a:lnTo>
                  <a:cubicBezTo>
                    <a:pt x="292188" y="220726"/>
                    <a:pt x="298598" y="228324"/>
                    <a:pt x="298598" y="237442"/>
                  </a:cubicBezTo>
                  <a:cubicBezTo>
                    <a:pt x="298598" y="246864"/>
                    <a:pt x="292188" y="254766"/>
                    <a:pt x="283738" y="254766"/>
                  </a:cubicBezTo>
                  <a:lnTo>
                    <a:pt x="204198" y="254766"/>
                  </a:lnTo>
                  <a:lnTo>
                    <a:pt x="202976" y="255785"/>
                  </a:lnTo>
                  <a:lnTo>
                    <a:pt x="202228" y="258548"/>
                  </a:lnTo>
                  <a:lnTo>
                    <a:pt x="199828" y="270570"/>
                  </a:lnTo>
                  <a:cubicBezTo>
                    <a:pt x="200848" y="273001"/>
                    <a:pt x="203250" y="275889"/>
                    <a:pt x="209988" y="278168"/>
                  </a:cubicBezTo>
                  <a:lnTo>
                    <a:pt x="245770" y="282078"/>
                  </a:lnTo>
                  <a:lnTo>
                    <a:pt x="246996" y="282078"/>
                  </a:lnTo>
                  <a:lnTo>
                    <a:pt x="247176" y="282069"/>
                  </a:lnTo>
                  <a:lnTo>
                    <a:pt x="292826" y="279616"/>
                  </a:lnTo>
                  <a:lnTo>
                    <a:pt x="311710" y="277865"/>
                  </a:lnTo>
                  <a:cubicBezTo>
                    <a:pt x="313458" y="277257"/>
                    <a:pt x="318410" y="274217"/>
                    <a:pt x="377556" y="212520"/>
                  </a:cubicBezTo>
                  <a:cubicBezTo>
                    <a:pt x="380178" y="209177"/>
                    <a:pt x="384258" y="207961"/>
                    <a:pt x="388336" y="207961"/>
                  </a:cubicBezTo>
                  <a:close/>
                  <a:moveTo>
                    <a:pt x="262084" y="31750"/>
                  </a:moveTo>
                  <a:cubicBezTo>
                    <a:pt x="320416" y="31750"/>
                    <a:pt x="368300" y="81306"/>
                    <a:pt x="368300" y="141974"/>
                  </a:cubicBezTo>
                  <a:cubicBezTo>
                    <a:pt x="368300" y="187025"/>
                    <a:pt x="342760" y="225469"/>
                    <a:pt x="305324" y="242888"/>
                  </a:cubicBezTo>
                  <a:cubicBezTo>
                    <a:pt x="305904" y="241086"/>
                    <a:pt x="305904" y="239585"/>
                    <a:pt x="305904" y="237782"/>
                  </a:cubicBezTo>
                  <a:cubicBezTo>
                    <a:pt x="305904" y="236881"/>
                    <a:pt x="305904" y="235980"/>
                    <a:pt x="305904" y="235079"/>
                  </a:cubicBezTo>
                  <a:cubicBezTo>
                    <a:pt x="338700" y="217960"/>
                    <a:pt x="361624" y="182821"/>
                    <a:pt x="361624" y="141974"/>
                  </a:cubicBezTo>
                  <a:cubicBezTo>
                    <a:pt x="361624" y="85211"/>
                    <a:pt x="316932" y="38658"/>
                    <a:pt x="262084" y="38658"/>
                  </a:cubicBezTo>
                  <a:cubicBezTo>
                    <a:pt x="206944" y="38658"/>
                    <a:pt x="161960" y="85211"/>
                    <a:pt x="161960" y="141974"/>
                  </a:cubicBezTo>
                  <a:cubicBezTo>
                    <a:pt x="161960" y="169906"/>
                    <a:pt x="172988" y="195735"/>
                    <a:pt x="190112" y="214056"/>
                  </a:cubicBezTo>
                  <a:lnTo>
                    <a:pt x="181404" y="214056"/>
                  </a:lnTo>
                  <a:cubicBezTo>
                    <a:pt x="165444" y="194834"/>
                    <a:pt x="155576" y="169606"/>
                    <a:pt x="155576" y="141974"/>
                  </a:cubicBezTo>
                  <a:cubicBezTo>
                    <a:pt x="155576" y="81306"/>
                    <a:pt x="203168" y="31750"/>
                    <a:pt x="262084" y="31750"/>
                  </a:cubicBezTo>
                  <a:close/>
                  <a:moveTo>
                    <a:pt x="261436" y="0"/>
                  </a:moveTo>
                  <a:cubicBezTo>
                    <a:pt x="336656" y="0"/>
                    <a:pt x="398464" y="63908"/>
                    <a:pt x="398464" y="142656"/>
                  </a:cubicBezTo>
                  <a:cubicBezTo>
                    <a:pt x="398464" y="163857"/>
                    <a:pt x="393800" y="184150"/>
                    <a:pt x="385928" y="202020"/>
                  </a:cubicBezTo>
                  <a:cubicBezTo>
                    <a:pt x="381552" y="202626"/>
                    <a:pt x="376888" y="205049"/>
                    <a:pt x="373388" y="208078"/>
                  </a:cubicBezTo>
                  <a:cubicBezTo>
                    <a:pt x="351524" y="231399"/>
                    <a:pt x="315956" y="267745"/>
                    <a:pt x="310708" y="271985"/>
                  </a:cubicBezTo>
                  <a:cubicBezTo>
                    <a:pt x="306332" y="271985"/>
                    <a:pt x="274264" y="276225"/>
                    <a:pt x="246276" y="276225"/>
                  </a:cubicBezTo>
                  <a:cubicBezTo>
                    <a:pt x="212456" y="276225"/>
                    <a:pt x="206624" y="270168"/>
                    <a:pt x="206040" y="268350"/>
                  </a:cubicBezTo>
                  <a:cubicBezTo>
                    <a:pt x="204876" y="266533"/>
                    <a:pt x="206040" y="264413"/>
                    <a:pt x="207500" y="262596"/>
                  </a:cubicBezTo>
                  <a:lnTo>
                    <a:pt x="241900" y="262596"/>
                  </a:lnTo>
                  <a:lnTo>
                    <a:pt x="284468" y="262596"/>
                  </a:lnTo>
                  <a:cubicBezTo>
                    <a:pt x="288548" y="262596"/>
                    <a:pt x="292340" y="261384"/>
                    <a:pt x="296128" y="258658"/>
                  </a:cubicBezTo>
                  <a:cubicBezTo>
                    <a:pt x="343652" y="243212"/>
                    <a:pt x="378348" y="197174"/>
                    <a:pt x="378348" y="142656"/>
                  </a:cubicBezTo>
                  <a:cubicBezTo>
                    <a:pt x="378348" y="75417"/>
                    <a:pt x="325868" y="20898"/>
                    <a:pt x="261436" y="20898"/>
                  </a:cubicBezTo>
                  <a:cubicBezTo>
                    <a:pt x="196420" y="20898"/>
                    <a:pt x="143652" y="75417"/>
                    <a:pt x="143652" y="142656"/>
                  </a:cubicBezTo>
                  <a:cubicBezTo>
                    <a:pt x="143652" y="169309"/>
                    <a:pt x="152104" y="194145"/>
                    <a:pt x="166976" y="214741"/>
                  </a:cubicBezTo>
                  <a:lnTo>
                    <a:pt x="162600" y="214741"/>
                  </a:lnTo>
                  <a:cubicBezTo>
                    <a:pt x="158520" y="214135"/>
                    <a:pt x="155312" y="214135"/>
                    <a:pt x="151812" y="214741"/>
                  </a:cubicBezTo>
                  <a:lnTo>
                    <a:pt x="148608" y="214741"/>
                  </a:lnTo>
                  <a:cubicBezTo>
                    <a:pt x="146856" y="214741"/>
                    <a:pt x="144816" y="215044"/>
                    <a:pt x="143360" y="215650"/>
                  </a:cubicBezTo>
                  <a:cubicBezTo>
                    <a:pt x="130824" y="194145"/>
                    <a:pt x="123824" y="169309"/>
                    <a:pt x="123824" y="142656"/>
                  </a:cubicBezTo>
                  <a:cubicBezTo>
                    <a:pt x="123824" y="63908"/>
                    <a:pt x="185340" y="0"/>
                    <a:pt x="26143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IN"/>
            </a:p>
          </p:txBody>
        </p:sp>
        <p:sp>
          <p:nvSpPr>
            <p:cNvPr id="3808" name="Freeform 192">
              <a:extLst>
                <a:ext uri="{FF2B5EF4-FFF2-40B4-BE49-F238E27FC236}">
                  <a16:creationId xmlns:a16="http://schemas.microsoft.com/office/drawing/2014/main" id="{1F1A180E-51AB-2018-ABCE-98D4DECCE3A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8824575" y="6578601"/>
              <a:ext cx="96838" cy="152400"/>
            </a:xfrm>
            <a:custGeom>
              <a:avLst/>
              <a:gdLst>
                <a:gd name="T0" fmla="*/ 15 w 334"/>
                <a:gd name="T1" fmla="*/ 169 h 508"/>
                <a:gd name="T2" fmla="*/ 41 w 334"/>
                <a:gd name="T3" fmla="*/ 239 h 508"/>
                <a:gd name="T4" fmla="*/ 150 w 334"/>
                <a:gd name="T5" fmla="*/ 288 h 508"/>
                <a:gd name="T6" fmla="*/ 156 w 334"/>
                <a:gd name="T7" fmla="*/ 290 h 508"/>
                <a:gd name="T8" fmla="*/ 156 w 334"/>
                <a:gd name="T9" fmla="*/ 430 h 508"/>
                <a:gd name="T10" fmla="*/ 150 w 334"/>
                <a:gd name="T11" fmla="*/ 429 h 508"/>
                <a:gd name="T12" fmla="*/ 60 w 334"/>
                <a:gd name="T13" fmla="*/ 357 h 508"/>
                <a:gd name="T14" fmla="*/ 0 w 334"/>
                <a:gd name="T15" fmla="*/ 369 h 508"/>
                <a:gd name="T16" fmla="*/ 150 w 334"/>
                <a:gd name="T17" fmla="*/ 479 h 508"/>
                <a:gd name="T18" fmla="*/ 156 w 334"/>
                <a:gd name="T19" fmla="*/ 479 h 508"/>
                <a:gd name="T20" fmla="*/ 156 w 334"/>
                <a:gd name="T21" fmla="*/ 508 h 508"/>
                <a:gd name="T22" fmla="*/ 189 w 334"/>
                <a:gd name="T23" fmla="*/ 508 h 508"/>
                <a:gd name="T24" fmla="*/ 189 w 334"/>
                <a:gd name="T25" fmla="*/ 479 h 508"/>
                <a:gd name="T26" fmla="*/ 194 w 334"/>
                <a:gd name="T27" fmla="*/ 479 h 508"/>
                <a:gd name="T28" fmla="*/ 299 w 334"/>
                <a:gd name="T29" fmla="*/ 438 h 508"/>
                <a:gd name="T30" fmla="*/ 334 w 334"/>
                <a:gd name="T31" fmla="*/ 351 h 508"/>
                <a:gd name="T32" fmla="*/ 316 w 334"/>
                <a:gd name="T33" fmla="*/ 286 h 508"/>
                <a:gd name="T34" fmla="*/ 278 w 334"/>
                <a:gd name="T35" fmla="*/ 250 h 508"/>
                <a:gd name="T36" fmla="*/ 192 w 334"/>
                <a:gd name="T37" fmla="*/ 222 h 508"/>
                <a:gd name="T38" fmla="*/ 189 w 334"/>
                <a:gd name="T39" fmla="*/ 221 h 508"/>
                <a:gd name="T40" fmla="*/ 189 w 334"/>
                <a:gd name="T41" fmla="*/ 96 h 508"/>
                <a:gd name="T42" fmla="*/ 194 w 334"/>
                <a:gd name="T43" fmla="*/ 96 h 508"/>
                <a:gd name="T44" fmla="*/ 261 w 334"/>
                <a:gd name="T45" fmla="*/ 149 h 508"/>
                <a:gd name="T46" fmla="*/ 316 w 334"/>
                <a:gd name="T47" fmla="*/ 137 h 508"/>
                <a:gd name="T48" fmla="*/ 194 w 334"/>
                <a:gd name="T49" fmla="*/ 45 h 508"/>
                <a:gd name="T50" fmla="*/ 189 w 334"/>
                <a:gd name="T51" fmla="*/ 45 h 508"/>
                <a:gd name="T52" fmla="*/ 189 w 334"/>
                <a:gd name="T53" fmla="*/ 0 h 508"/>
                <a:gd name="T54" fmla="*/ 156 w 334"/>
                <a:gd name="T55" fmla="*/ 0 h 508"/>
                <a:gd name="T56" fmla="*/ 156 w 334"/>
                <a:gd name="T57" fmla="*/ 45 h 508"/>
                <a:gd name="T58" fmla="*/ 150 w 334"/>
                <a:gd name="T59" fmla="*/ 45 h 508"/>
                <a:gd name="T60" fmla="*/ 15 w 334"/>
                <a:gd name="T61" fmla="*/ 169 h 508"/>
                <a:gd name="T62" fmla="*/ 189 w 334"/>
                <a:gd name="T63" fmla="*/ 291 h 508"/>
                <a:gd name="T64" fmla="*/ 195 w 334"/>
                <a:gd name="T65" fmla="*/ 293 h 508"/>
                <a:gd name="T66" fmla="*/ 272 w 334"/>
                <a:gd name="T67" fmla="*/ 358 h 508"/>
                <a:gd name="T68" fmla="*/ 250 w 334"/>
                <a:gd name="T69" fmla="*/ 410 h 508"/>
                <a:gd name="T70" fmla="*/ 194 w 334"/>
                <a:gd name="T71" fmla="*/ 429 h 508"/>
                <a:gd name="T72" fmla="*/ 189 w 334"/>
                <a:gd name="T73" fmla="*/ 429 h 508"/>
                <a:gd name="T74" fmla="*/ 189 w 334"/>
                <a:gd name="T75" fmla="*/ 291 h 508"/>
                <a:gd name="T76" fmla="*/ 99 w 334"/>
                <a:gd name="T77" fmla="*/ 111 h 508"/>
                <a:gd name="T78" fmla="*/ 150 w 334"/>
                <a:gd name="T79" fmla="*/ 96 h 508"/>
                <a:gd name="T80" fmla="*/ 156 w 334"/>
                <a:gd name="T81" fmla="*/ 96 h 508"/>
                <a:gd name="T82" fmla="*/ 156 w 334"/>
                <a:gd name="T83" fmla="*/ 219 h 508"/>
                <a:gd name="T84" fmla="*/ 150 w 334"/>
                <a:gd name="T85" fmla="*/ 218 h 508"/>
                <a:gd name="T86" fmla="*/ 76 w 334"/>
                <a:gd name="T87" fmla="*/ 157 h 508"/>
                <a:gd name="T88" fmla="*/ 99 w 334"/>
                <a:gd name="T89" fmla="*/ 111 h 5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334" h="508">
                  <a:moveTo>
                    <a:pt x="15" y="169"/>
                  </a:moveTo>
                  <a:cubicBezTo>
                    <a:pt x="15" y="196"/>
                    <a:pt x="24" y="219"/>
                    <a:pt x="41" y="239"/>
                  </a:cubicBezTo>
                  <a:cubicBezTo>
                    <a:pt x="57" y="259"/>
                    <a:pt x="95" y="274"/>
                    <a:pt x="150" y="288"/>
                  </a:cubicBezTo>
                  <a:lnTo>
                    <a:pt x="156" y="290"/>
                  </a:lnTo>
                  <a:lnTo>
                    <a:pt x="156" y="430"/>
                  </a:lnTo>
                  <a:lnTo>
                    <a:pt x="150" y="429"/>
                  </a:lnTo>
                  <a:cubicBezTo>
                    <a:pt x="104" y="427"/>
                    <a:pt x="75" y="401"/>
                    <a:pt x="60" y="357"/>
                  </a:cubicBezTo>
                  <a:lnTo>
                    <a:pt x="0" y="369"/>
                  </a:lnTo>
                  <a:cubicBezTo>
                    <a:pt x="23" y="436"/>
                    <a:pt x="73" y="471"/>
                    <a:pt x="150" y="479"/>
                  </a:cubicBezTo>
                  <a:lnTo>
                    <a:pt x="156" y="479"/>
                  </a:lnTo>
                  <a:lnTo>
                    <a:pt x="156" y="508"/>
                  </a:lnTo>
                  <a:lnTo>
                    <a:pt x="189" y="508"/>
                  </a:lnTo>
                  <a:lnTo>
                    <a:pt x="189" y="479"/>
                  </a:lnTo>
                  <a:lnTo>
                    <a:pt x="194" y="479"/>
                  </a:lnTo>
                  <a:cubicBezTo>
                    <a:pt x="240" y="474"/>
                    <a:pt x="275" y="461"/>
                    <a:pt x="299" y="438"/>
                  </a:cubicBezTo>
                  <a:cubicBezTo>
                    <a:pt x="322" y="415"/>
                    <a:pt x="334" y="386"/>
                    <a:pt x="334" y="351"/>
                  </a:cubicBezTo>
                  <a:cubicBezTo>
                    <a:pt x="334" y="326"/>
                    <a:pt x="328" y="303"/>
                    <a:pt x="316" y="286"/>
                  </a:cubicBezTo>
                  <a:cubicBezTo>
                    <a:pt x="305" y="268"/>
                    <a:pt x="293" y="256"/>
                    <a:pt x="278" y="250"/>
                  </a:cubicBezTo>
                  <a:cubicBezTo>
                    <a:pt x="264" y="244"/>
                    <a:pt x="235" y="233"/>
                    <a:pt x="192" y="222"/>
                  </a:cubicBezTo>
                  <a:lnTo>
                    <a:pt x="189" y="221"/>
                  </a:lnTo>
                  <a:lnTo>
                    <a:pt x="189" y="96"/>
                  </a:lnTo>
                  <a:lnTo>
                    <a:pt x="194" y="96"/>
                  </a:lnTo>
                  <a:cubicBezTo>
                    <a:pt x="226" y="99"/>
                    <a:pt x="249" y="116"/>
                    <a:pt x="261" y="149"/>
                  </a:cubicBezTo>
                  <a:lnTo>
                    <a:pt x="316" y="137"/>
                  </a:lnTo>
                  <a:cubicBezTo>
                    <a:pt x="298" y="85"/>
                    <a:pt x="258" y="54"/>
                    <a:pt x="194" y="45"/>
                  </a:cubicBezTo>
                  <a:lnTo>
                    <a:pt x="189" y="45"/>
                  </a:lnTo>
                  <a:lnTo>
                    <a:pt x="189" y="0"/>
                  </a:lnTo>
                  <a:lnTo>
                    <a:pt x="156" y="0"/>
                  </a:lnTo>
                  <a:lnTo>
                    <a:pt x="156" y="45"/>
                  </a:lnTo>
                  <a:lnTo>
                    <a:pt x="150" y="45"/>
                  </a:lnTo>
                  <a:cubicBezTo>
                    <a:pt x="60" y="58"/>
                    <a:pt x="15" y="99"/>
                    <a:pt x="15" y="169"/>
                  </a:cubicBezTo>
                  <a:close/>
                  <a:moveTo>
                    <a:pt x="189" y="291"/>
                  </a:moveTo>
                  <a:lnTo>
                    <a:pt x="195" y="293"/>
                  </a:lnTo>
                  <a:cubicBezTo>
                    <a:pt x="247" y="300"/>
                    <a:pt x="272" y="325"/>
                    <a:pt x="272" y="358"/>
                  </a:cubicBezTo>
                  <a:cubicBezTo>
                    <a:pt x="272" y="380"/>
                    <a:pt x="266" y="396"/>
                    <a:pt x="250" y="410"/>
                  </a:cubicBezTo>
                  <a:cubicBezTo>
                    <a:pt x="235" y="424"/>
                    <a:pt x="217" y="429"/>
                    <a:pt x="194" y="429"/>
                  </a:cubicBezTo>
                  <a:lnTo>
                    <a:pt x="189" y="429"/>
                  </a:lnTo>
                  <a:lnTo>
                    <a:pt x="189" y="291"/>
                  </a:lnTo>
                  <a:close/>
                  <a:moveTo>
                    <a:pt x="99" y="111"/>
                  </a:moveTo>
                  <a:cubicBezTo>
                    <a:pt x="112" y="102"/>
                    <a:pt x="130" y="96"/>
                    <a:pt x="150" y="96"/>
                  </a:cubicBezTo>
                  <a:lnTo>
                    <a:pt x="156" y="96"/>
                  </a:lnTo>
                  <a:lnTo>
                    <a:pt x="156" y="219"/>
                  </a:lnTo>
                  <a:lnTo>
                    <a:pt x="150" y="218"/>
                  </a:lnTo>
                  <a:cubicBezTo>
                    <a:pt x="101" y="212"/>
                    <a:pt x="76" y="190"/>
                    <a:pt x="76" y="157"/>
                  </a:cubicBezTo>
                  <a:cubicBezTo>
                    <a:pt x="76" y="137"/>
                    <a:pt x="84" y="122"/>
                    <a:pt x="99" y="11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</p:grpSp>
      <p:sp>
        <p:nvSpPr>
          <p:cNvPr id="3822" name="Freeform: Shape 3821">
            <a:extLst>
              <a:ext uri="{FF2B5EF4-FFF2-40B4-BE49-F238E27FC236}">
                <a16:creationId xmlns:a16="http://schemas.microsoft.com/office/drawing/2014/main" id="{17D625E1-958D-4FDB-2B74-77FAF96E98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45410" y="3817586"/>
            <a:ext cx="457226" cy="386265"/>
          </a:xfrm>
          <a:custGeom>
            <a:avLst/>
            <a:gdLst>
              <a:gd name="connsiteX0" fmla="*/ 331922 w 429919"/>
              <a:gd name="connsiteY0" fmla="*/ 266358 h 363196"/>
              <a:gd name="connsiteX1" fmla="*/ 343362 w 429919"/>
              <a:gd name="connsiteY1" fmla="*/ 272414 h 363196"/>
              <a:gd name="connsiteX2" fmla="*/ 344828 w 429919"/>
              <a:gd name="connsiteY2" fmla="*/ 273322 h 363196"/>
              <a:gd name="connsiteX3" fmla="*/ 376504 w 429919"/>
              <a:gd name="connsiteY3" fmla="*/ 283616 h 363196"/>
              <a:gd name="connsiteX4" fmla="*/ 394394 w 429919"/>
              <a:gd name="connsiteY4" fmla="*/ 285736 h 363196"/>
              <a:gd name="connsiteX5" fmla="*/ 399966 w 429919"/>
              <a:gd name="connsiteY5" fmla="*/ 285736 h 363196"/>
              <a:gd name="connsiteX6" fmla="*/ 405246 w 429919"/>
              <a:gd name="connsiteY6" fmla="*/ 315105 h 363196"/>
              <a:gd name="connsiteX7" fmla="*/ 399380 w 429919"/>
              <a:gd name="connsiteY7" fmla="*/ 319949 h 363196"/>
              <a:gd name="connsiteX8" fmla="*/ 381490 w 429919"/>
              <a:gd name="connsiteY8" fmla="*/ 325096 h 363196"/>
              <a:gd name="connsiteX9" fmla="*/ 337788 w 429919"/>
              <a:gd name="connsiteY9" fmla="*/ 302388 h 363196"/>
              <a:gd name="connsiteX10" fmla="*/ 331922 w 429919"/>
              <a:gd name="connsiteY10" fmla="*/ 266358 h 363196"/>
              <a:gd name="connsiteX11" fmla="*/ 176212 w 429919"/>
              <a:gd name="connsiteY11" fmla="*/ 240958 h 363196"/>
              <a:gd name="connsiteX12" fmla="*/ 304800 w 429919"/>
              <a:gd name="connsiteY12" fmla="*/ 240958 h 363196"/>
              <a:gd name="connsiteX13" fmla="*/ 304800 w 429919"/>
              <a:gd name="connsiteY13" fmla="*/ 247308 h 363196"/>
              <a:gd name="connsiteX14" fmla="*/ 176212 w 429919"/>
              <a:gd name="connsiteY14" fmla="*/ 247308 h 363196"/>
              <a:gd name="connsiteX15" fmla="*/ 339322 w 429919"/>
              <a:gd name="connsiteY15" fmla="*/ 218733 h 363196"/>
              <a:gd name="connsiteX16" fmla="*/ 353290 w 429919"/>
              <a:gd name="connsiteY16" fmla="*/ 222857 h 363196"/>
              <a:gd name="connsiteX17" fmla="*/ 355326 w 429919"/>
              <a:gd name="connsiteY17" fmla="*/ 223152 h 363196"/>
              <a:gd name="connsiteX18" fmla="*/ 387624 w 429919"/>
              <a:gd name="connsiteY18" fmla="*/ 227570 h 363196"/>
              <a:gd name="connsiteX19" fmla="*/ 405374 w 429919"/>
              <a:gd name="connsiteY19" fmla="*/ 226392 h 363196"/>
              <a:gd name="connsiteX20" fmla="*/ 414684 w 429919"/>
              <a:gd name="connsiteY20" fmla="*/ 224625 h 363196"/>
              <a:gd name="connsiteX21" fmla="*/ 423122 w 429919"/>
              <a:gd name="connsiteY21" fmla="*/ 240827 h 363196"/>
              <a:gd name="connsiteX22" fmla="*/ 414684 w 429919"/>
              <a:gd name="connsiteY22" fmla="*/ 271464 h 363196"/>
              <a:gd name="connsiteX23" fmla="*/ 394898 w 429919"/>
              <a:gd name="connsiteY23" fmla="*/ 275294 h 363196"/>
              <a:gd name="connsiteX24" fmla="*/ 377730 w 429919"/>
              <a:gd name="connsiteY24" fmla="*/ 273527 h 363196"/>
              <a:gd name="connsiteX25" fmla="*/ 348924 w 429919"/>
              <a:gd name="connsiteY25" fmla="*/ 264100 h 363196"/>
              <a:gd name="connsiteX26" fmla="*/ 317790 w 429919"/>
              <a:gd name="connsiteY26" fmla="*/ 239059 h 363196"/>
              <a:gd name="connsiteX27" fmla="*/ 327102 w 429919"/>
              <a:gd name="connsiteY27" fmla="*/ 224625 h 363196"/>
              <a:gd name="connsiteX28" fmla="*/ 339322 w 429919"/>
              <a:gd name="connsiteY28" fmla="*/ 218733 h 363196"/>
              <a:gd name="connsiteX29" fmla="*/ 193676 w 429919"/>
              <a:gd name="connsiteY29" fmla="*/ 199683 h 363196"/>
              <a:gd name="connsiteX30" fmla="*/ 215900 w 429919"/>
              <a:gd name="connsiteY30" fmla="*/ 199683 h 363196"/>
              <a:gd name="connsiteX31" fmla="*/ 215900 w 429919"/>
              <a:gd name="connsiteY31" fmla="*/ 236196 h 363196"/>
              <a:gd name="connsiteX32" fmla="*/ 193676 w 429919"/>
              <a:gd name="connsiteY32" fmla="*/ 236196 h 363196"/>
              <a:gd name="connsiteX33" fmla="*/ 228600 w 429919"/>
              <a:gd name="connsiteY33" fmla="*/ 180633 h 363196"/>
              <a:gd name="connsiteX34" fmla="*/ 252412 w 429919"/>
              <a:gd name="connsiteY34" fmla="*/ 180633 h 363196"/>
              <a:gd name="connsiteX35" fmla="*/ 252412 w 429919"/>
              <a:gd name="connsiteY35" fmla="*/ 236196 h 363196"/>
              <a:gd name="connsiteX36" fmla="*/ 228600 w 429919"/>
              <a:gd name="connsiteY36" fmla="*/ 236196 h 363196"/>
              <a:gd name="connsiteX37" fmla="*/ 265112 w 429919"/>
              <a:gd name="connsiteY37" fmla="*/ 163171 h 363196"/>
              <a:gd name="connsiteX38" fmla="*/ 288924 w 429919"/>
              <a:gd name="connsiteY38" fmla="*/ 163171 h 363196"/>
              <a:gd name="connsiteX39" fmla="*/ 288924 w 429919"/>
              <a:gd name="connsiteY39" fmla="*/ 236196 h 363196"/>
              <a:gd name="connsiteX40" fmla="*/ 265112 w 429919"/>
              <a:gd name="connsiteY40" fmla="*/ 236196 h 363196"/>
              <a:gd name="connsiteX41" fmla="*/ 411862 w 429919"/>
              <a:gd name="connsiteY41" fmla="*/ 158408 h 363196"/>
              <a:gd name="connsiteX42" fmla="*/ 426816 w 429919"/>
              <a:gd name="connsiteY42" fmla="*/ 175951 h 363196"/>
              <a:gd name="connsiteX43" fmla="*/ 424176 w 429919"/>
              <a:gd name="connsiteY43" fmla="*/ 208884 h 363196"/>
              <a:gd name="connsiteX44" fmla="*/ 404826 w 429919"/>
              <a:gd name="connsiteY44" fmla="*/ 217194 h 363196"/>
              <a:gd name="connsiteX45" fmla="*/ 388112 w 429919"/>
              <a:gd name="connsiteY45" fmla="*/ 218733 h 363196"/>
              <a:gd name="connsiteX46" fmla="*/ 379316 w 429919"/>
              <a:gd name="connsiteY46" fmla="*/ 218117 h 363196"/>
              <a:gd name="connsiteX47" fmla="*/ 360844 w 429919"/>
              <a:gd name="connsiteY47" fmla="*/ 215347 h 363196"/>
              <a:gd name="connsiteX48" fmla="*/ 357912 w 429919"/>
              <a:gd name="connsiteY48" fmla="*/ 214424 h 363196"/>
              <a:gd name="connsiteX49" fmla="*/ 322434 w 429919"/>
              <a:gd name="connsiteY49" fmla="*/ 195034 h 363196"/>
              <a:gd name="connsiteX50" fmla="*/ 328592 w 429919"/>
              <a:gd name="connsiteY50" fmla="*/ 178106 h 363196"/>
              <a:gd name="connsiteX51" fmla="*/ 337974 w 429919"/>
              <a:gd name="connsiteY51" fmla="*/ 170719 h 363196"/>
              <a:gd name="connsiteX52" fmla="*/ 366708 w 429919"/>
              <a:gd name="connsiteY52" fmla="*/ 174412 h 363196"/>
              <a:gd name="connsiteX53" fmla="*/ 385180 w 429919"/>
              <a:gd name="connsiteY53" fmla="*/ 173181 h 363196"/>
              <a:gd name="connsiteX54" fmla="*/ 409224 w 429919"/>
              <a:gd name="connsiteY54" fmla="*/ 161793 h 363196"/>
              <a:gd name="connsiteX55" fmla="*/ 411862 w 429919"/>
              <a:gd name="connsiteY55" fmla="*/ 158408 h 363196"/>
              <a:gd name="connsiteX56" fmla="*/ 373448 w 429919"/>
              <a:gd name="connsiteY56" fmla="*/ 102846 h 363196"/>
              <a:gd name="connsiteX57" fmla="*/ 404662 w 429919"/>
              <a:gd name="connsiteY57" fmla="*/ 123783 h 363196"/>
              <a:gd name="connsiteX58" fmla="*/ 402060 w 429919"/>
              <a:gd name="connsiteY58" fmla="*/ 155188 h 363196"/>
              <a:gd name="connsiteX59" fmla="*/ 382986 w 429919"/>
              <a:gd name="connsiteY59" fmla="*/ 163562 h 363196"/>
              <a:gd name="connsiteX60" fmla="*/ 366222 w 429919"/>
              <a:gd name="connsiteY60" fmla="*/ 164759 h 363196"/>
              <a:gd name="connsiteX61" fmla="*/ 336454 w 429919"/>
              <a:gd name="connsiteY61" fmla="*/ 161170 h 363196"/>
              <a:gd name="connsiteX62" fmla="*/ 301482 w 429919"/>
              <a:gd name="connsiteY62" fmla="*/ 142027 h 363196"/>
              <a:gd name="connsiteX63" fmla="*/ 308130 w 429919"/>
              <a:gd name="connsiteY63" fmla="*/ 125577 h 363196"/>
              <a:gd name="connsiteX64" fmla="*/ 341944 w 429919"/>
              <a:gd name="connsiteY64" fmla="*/ 108529 h 363196"/>
              <a:gd name="connsiteX65" fmla="*/ 373448 w 429919"/>
              <a:gd name="connsiteY65" fmla="*/ 102846 h 363196"/>
              <a:gd name="connsiteX66" fmla="*/ 216192 w 429919"/>
              <a:gd name="connsiteY66" fmla="*/ 56808 h 363196"/>
              <a:gd name="connsiteX67" fmla="*/ 280528 w 429919"/>
              <a:gd name="connsiteY67" fmla="*/ 56808 h 363196"/>
              <a:gd name="connsiteX68" fmla="*/ 280528 w 429919"/>
              <a:gd name="connsiteY68" fmla="*/ 84491 h 363196"/>
              <a:gd name="connsiteX69" fmla="*/ 323222 w 429919"/>
              <a:gd name="connsiteY69" fmla="*/ 105254 h 363196"/>
              <a:gd name="connsiteX70" fmla="*/ 305384 w 429919"/>
              <a:gd name="connsiteY70" fmla="*/ 115184 h 363196"/>
              <a:gd name="connsiteX71" fmla="*/ 251868 w 429919"/>
              <a:gd name="connsiteY71" fmla="*/ 99537 h 363196"/>
              <a:gd name="connsiteX72" fmla="*/ 248652 w 429919"/>
              <a:gd name="connsiteY72" fmla="*/ 99537 h 363196"/>
              <a:gd name="connsiteX73" fmla="*/ 136358 w 429919"/>
              <a:gd name="connsiteY73" fmla="*/ 212679 h 363196"/>
              <a:gd name="connsiteX74" fmla="*/ 246020 w 429919"/>
              <a:gd name="connsiteY74" fmla="*/ 331539 h 363196"/>
              <a:gd name="connsiteX75" fmla="*/ 248652 w 429919"/>
              <a:gd name="connsiteY75" fmla="*/ 331539 h 363196"/>
              <a:gd name="connsiteX76" fmla="*/ 325562 w 429919"/>
              <a:gd name="connsiteY76" fmla="*/ 300545 h 363196"/>
              <a:gd name="connsiteX77" fmla="*/ 331704 w 429919"/>
              <a:gd name="connsiteY77" fmla="*/ 308068 h 363196"/>
              <a:gd name="connsiteX78" fmla="*/ 338136 w 429919"/>
              <a:gd name="connsiteY78" fmla="*/ 314086 h 363196"/>
              <a:gd name="connsiteX79" fmla="*/ 248652 w 429919"/>
              <a:gd name="connsiteY79" fmla="*/ 350496 h 363196"/>
              <a:gd name="connsiteX80" fmla="*/ 245728 w 429919"/>
              <a:gd name="connsiteY80" fmla="*/ 350496 h 363196"/>
              <a:gd name="connsiteX81" fmla="*/ 117934 w 429919"/>
              <a:gd name="connsiteY81" fmla="*/ 212378 h 363196"/>
              <a:gd name="connsiteX82" fmla="*/ 216192 w 429919"/>
              <a:gd name="connsiteY82" fmla="*/ 85093 h 363196"/>
              <a:gd name="connsiteX83" fmla="*/ 221580 w 429919"/>
              <a:gd name="connsiteY83" fmla="*/ 780 h 363196"/>
              <a:gd name="connsiteX84" fmla="*/ 254860 w 429919"/>
              <a:gd name="connsiteY84" fmla="*/ 7101 h 363196"/>
              <a:gd name="connsiteX85" fmla="*/ 269750 w 429919"/>
              <a:gd name="connsiteY85" fmla="*/ 6198 h 363196"/>
              <a:gd name="connsiteX86" fmla="*/ 285222 w 429919"/>
              <a:gd name="connsiteY86" fmla="*/ 8907 h 363196"/>
              <a:gd name="connsiteX87" fmla="*/ 291936 w 429919"/>
              <a:gd name="connsiteY87" fmla="*/ 30881 h 363196"/>
              <a:gd name="connsiteX88" fmla="*/ 226834 w 429919"/>
              <a:gd name="connsiteY88" fmla="*/ 48038 h 363196"/>
              <a:gd name="connsiteX89" fmla="*/ 170198 w 429919"/>
              <a:gd name="connsiteY89" fmla="*/ 97103 h 363196"/>
              <a:gd name="connsiteX90" fmla="*/ 109184 w 429919"/>
              <a:gd name="connsiteY90" fmla="*/ 212390 h 363196"/>
              <a:gd name="connsiteX91" fmla="*/ 235884 w 429919"/>
              <a:gd name="connsiteY91" fmla="*/ 360186 h 363196"/>
              <a:gd name="connsiteX92" fmla="*/ 230046 w 429919"/>
              <a:gd name="connsiteY92" fmla="*/ 363196 h 363196"/>
              <a:gd name="connsiteX93" fmla="*/ 133122 w 429919"/>
              <a:gd name="connsiteY93" fmla="*/ 347243 h 363196"/>
              <a:gd name="connsiteX94" fmla="*/ 0 w 429919"/>
              <a:gd name="connsiteY94" fmla="*/ 338814 h 363196"/>
              <a:gd name="connsiteX95" fmla="*/ 0 w 429919"/>
              <a:gd name="connsiteY95" fmla="*/ 162422 h 363196"/>
              <a:gd name="connsiteX96" fmla="*/ 584 w 429919"/>
              <a:gd name="connsiteY96" fmla="*/ 162422 h 363196"/>
              <a:gd name="connsiteX97" fmla="*/ 70356 w 429919"/>
              <a:gd name="connsiteY97" fmla="*/ 112154 h 363196"/>
              <a:gd name="connsiteX98" fmla="*/ 110936 w 429919"/>
              <a:gd name="connsiteY98" fmla="*/ 54360 h 363196"/>
              <a:gd name="connsiteX99" fmla="*/ 124656 w 429919"/>
              <a:gd name="connsiteY99" fmla="*/ 34794 h 363196"/>
              <a:gd name="connsiteX100" fmla="*/ 164944 w 429919"/>
              <a:gd name="connsiteY100" fmla="*/ 11616 h 363196"/>
              <a:gd name="connsiteX101" fmla="*/ 221580 w 429919"/>
              <a:gd name="connsiteY101" fmla="*/ 780 h 3631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429919" h="363196">
                <a:moveTo>
                  <a:pt x="331922" y="266358"/>
                </a:moveTo>
                <a:cubicBezTo>
                  <a:pt x="335736" y="268780"/>
                  <a:pt x="339842" y="270597"/>
                  <a:pt x="343362" y="272414"/>
                </a:cubicBezTo>
                <a:lnTo>
                  <a:pt x="344828" y="273322"/>
                </a:lnTo>
                <a:cubicBezTo>
                  <a:pt x="355092" y="277864"/>
                  <a:pt x="365944" y="281800"/>
                  <a:pt x="376504" y="283616"/>
                </a:cubicBezTo>
                <a:cubicBezTo>
                  <a:pt x="382370" y="284827"/>
                  <a:pt x="388234" y="285433"/>
                  <a:pt x="394394" y="285736"/>
                </a:cubicBezTo>
                <a:lnTo>
                  <a:pt x="399966" y="285736"/>
                </a:lnTo>
                <a:cubicBezTo>
                  <a:pt x="409352" y="294213"/>
                  <a:pt x="414338" y="304205"/>
                  <a:pt x="405246" y="315105"/>
                </a:cubicBezTo>
                <a:cubicBezTo>
                  <a:pt x="403780" y="316921"/>
                  <a:pt x="401726" y="318738"/>
                  <a:pt x="399380" y="319949"/>
                </a:cubicBezTo>
                <a:cubicBezTo>
                  <a:pt x="393514" y="323885"/>
                  <a:pt x="387356" y="325096"/>
                  <a:pt x="381490" y="325096"/>
                </a:cubicBezTo>
                <a:cubicBezTo>
                  <a:pt x="365358" y="325096"/>
                  <a:pt x="348348" y="314196"/>
                  <a:pt x="337788" y="302388"/>
                </a:cubicBezTo>
                <a:cubicBezTo>
                  <a:pt x="328110" y="292397"/>
                  <a:pt x="314324" y="271505"/>
                  <a:pt x="331922" y="266358"/>
                </a:cubicBezTo>
                <a:close/>
                <a:moveTo>
                  <a:pt x="176212" y="240958"/>
                </a:moveTo>
                <a:lnTo>
                  <a:pt x="304800" y="240958"/>
                </a:lnTo>
                <a:lnTo>
                  <a:pt x="304800" y="247308"/>
                </a:lnTo>
                <a:lnTo>
                  <a:pt x="176212" y="247308"/>
                </a:lnTo>
                <a:close/>
                <a:moveTo>
                  <a:pt x="339322" y="218733"/>
                </a:moveTo>
                <a:cubicBezTo>
                  <a:pt x="343688" y="220500"/>
                  <a:pt x="348634" y="221973"/>
                  <a:pt x="353290" y="222857"/>
                </a:cubicBezTo>
                <a:lnTo>
                  <a:pt x="355326" y="223152"/>
                </a:lnTo>
                <a:cubicBezTo>
                  <a:pt x="365802" y="226392"/>
                  <a:pt x="376566" y="227570"/>
                  <a:pt x="387624" y="227570"/>
                </a:cubicBezTo>
                <a:cubicBezTo>
                  <a:pt x="393734" y="227570"/>
                  <a:pt x="399554" y="227276"/>
                  <a:pt x="405374" y="226392"/>
                </a:cubicBezTo>
                <a:cubicBezTo>
                  <a:pt x="408574" y="225803"/>
                  <a:pt x="411774" y="225508"/>
                  <a:pt x="414684" y="224625"/>
                </a:cubicBezTo>
                <a:cubicBezTo>
                  <a:pt x="418758" y="228160"/>
                  <a:pt x="421376" y="233462"/>
                  <a:pt x="423122" y="240827"/>
                </a:cubicBezTo>
                <a:cubicBezTo>
                  <a:pt x="425450" y="251138"/>
                  <a:pt x="423704" y="264689"/>
                  <a:pt x="414684" y="271464"/>
                </a:cubicBezTo>
                <a:cubicBezTo>
                  <a:pt x="408864" y="274999"/>
                  <a:pt x="401300" y="275883"/>
                  <a:pt x="394898" y="275294"/>
                </a:cubicBezTo>
                <a:cubicBezTo>
                  <a:pt x="389078" y="274999"/>
                  <a:pt x="383550" y="274410"/>
                  <a:pt x="377730" y="273527"/>
                </a:cubicBezTo>
                <a:cubicBezTo>
                  <a:pt x="367546" y="271759"/>
                  <a:pt x="358236" y="268519"/>
                  <a:pt x="348924" y="264100"/>
                </a:cubicBezTo>
                <a:cubicBezTo>
                  <a:pt x="340196" y="259681"/>
                  <a:pt x="319246" y="250549"/>
                  <a:pt x="317790" y="239059"/>
                </a:cubicBezTo>
                <a:cubicBezTo>
                  <a:pt x="317500" y="233168"/>
                  <a:pt x="321864" y="227570"/>
                  <a:pt x="327102" y="224625"/>
                </a:cubicBezTo>
                <a:cubicBezTo>
                  <a:pt x="330884" y="221973"/>
                  <a:pt x="334668" y="219911"/>
                  <a:pt x="339322" y="218733"/>
                </a:cubicBezTo>
                <a:close/>
                <a:moveTo>
                  <a:pt x="193676" y="199683"/>
                </a:moveTo>
                <a:lnTo>
                  <a:pt x="215900" y="199683"/>
                </a:lnTo>
                <a:lnTo>
                  <a:pt x="215900" y="236196"/>
                </a:lnTo>
                <a:lnTo>
                  <a:pt x="193676" y="236196"/>
                </a:lnTo>
                <a:close/>
                <a:moveTo>
                  <a:pt x="228600" y="180633"/>
                </a:moveTo>
                <a:lnTo>
                  <a:pt x="252412" y="180633"/>
                </a:lnTo>
                <a:lnTo>
                  <a:pt x="252412" y="236196"/>
                </a:lnTo>
                <a:lnTo>
                  <a:pt x="228600" y="236196"/>
                </a:lnTo>
                <a:close/>
                <a:moveTo>
                  <a:pt x="265112" y="163171"/>
                </a:moveTo>
                <a:lnTo>
                  <a:pt x="288924" y="163171"/>
                </a:lnTo>
                <a:lnTo>
                  <a:pt x="288924" y="236196"/>
                </a:lnTo>
                <a:lnTo>
                  <a:pt x="265112" y="236196"/>
                </a:lnTo>
                <a:close/>
                <a:moveTo>
                  <a:pt x="411862" y="158408"/>
                </a:moveTo>
                <a:cubicBezTo>
                  <a:pt x="417726" y="161793"/>
                  <a:pt x="423298" y="167026"/>
                  <a:pt x="426816" y="175951"/>
                </a:cubicBezTo>
                <a:cubicBezTo>
                  <a:pt x="430920" y="185800"/>
                  <a:pt x="431800" y="200266"/>
                  <a:pt x="424176" y="208884"/>
                </a:cubicBezTo>
                <a:cubicBezTo>
                  <a:pt x="419192" y="213808"/>
                  <a:pt x="411862" y="216271"/>
                  <a:pt x="404826" y="217194"/>
                </a:cubicBezTo>
                <a:cubicBezTo>
                  <a:pt x="398960" y="218117"/>
                  <a:pt x="393684" y="218733"/>
                  <a:pt x="388112" y="218733"/>
                </a:cubicBezTo>
                <a:cubicBezTo>
                  <a:pt x="385180" y="218733"/>
                  <a:pt x="381956" y="218733"/>
                  <a:pt x="379316" y="218117"/>
                </a:cubicBezTo>
                <a:cubicBezTo>
                  <a:pt x="373158" y="217809"/>
                  <a:pt x="366708" y="216886"/>
                  <a:pt x="360844" y="215347"/>
                </a:cubicBezTo>
                <a:cubicBezTo>
                  <a:pt x="359964" y="214732"/>
                  <a:pt x="358792" y="214732"/>
                  <a:pt x="357912" y="214424"/>
                </a:cubicBezTo>
                <a:cubicBezTo>
                  <a:pt x="347944" y="211654"/>
                  <a:pt x="325074" y="206422"/>
                  <a:pt x="322434" y="195034"/>
                </a:cubicBezTo>
                <a:cubicBezTo>
                  <a:pt x="320676" y="188570"/>
                  <a:pt x="324194" y="182415"/>
                  <a:pt x="328592" y="178106"/>
                </a:cubicBezTo>
                <a:cubicBezTo>
                  <a:pt x="331524" y="175336"/>
                  <a:pt x="334456" y="173181"/>
                  <a:pt x="337974" y="170719"/>
                </a:cubicBezTo>
                <a:cubicBezTo>
                  <a:pt x="347356" y="173181"/>
                  <a:pt x="357032" y="174412"/>
                  <a:pt x="366708" y="174412"/>
                </a:cubicBezTo>
                <a:cubicBezTo>
                  <a:pt x="372572" y="174412"/>
                  <a:pt x="378730" y="174105"/>
                  <a:pt x="385180" y="173181"/>
                </a:cubicBezTo>
                <a:cubicBezTo>
                  <a:pt x="392218" y="171642"/>
                  <a:pt x="402186" y="169180"/>
                  <a:pt x="409224" y="161793"/>
                </a:cubicBezTo>
                <a:cubicBezTo>
                  <a:pt x="410102" y="160254"/>
                  <a:pt x="410982" y="159331"/>
                  <a:pt x="411862" y="158408"/>
                </a:cubicBezTo>
                <a:close/>
                <a:moveTo>
                  <a:pt x="373448" y="102846"/>
                </a:moveTo>
                <a:cubicBezTo>
                  <a:pt x="386454" y="102846"/>
                  <a:pt x="398014" y="107332"/>
                  <a:pt x="404662" y="123783"/>
                </a:cubicBezTo>
                <a:cubicBezTo>
                  <a:pt x="408708" y="133354"/>
                  <a:pt x="409576" y="147112"/>
                  <a:pt x="402060" y="155188"/>
                </a:cubicBezTo>
                <a:cubicBezTo>
                  <a:pt x="397148" y="160870"/>
                  <a:pt x="390210" y="162665"/>
                  <a:pt x="382986" y="163562"/>
                </a:cubicBezTo>
                <a:cubicBezTo>
                  <a:pt x="377204" y="164460"/>
                  <a:pt x="372002" y="164759"/>
                  <a:pt x="366222" y="164759"/>
                </a:cubicBezTo>
                <a:cubicBezTo>
                  <a:pt x="356106" y="164759"/>
                  <a:pt x="345990" y="163562"/>
                  <a:pt x="336454" y="161170"/>
                </a:cubicBezTo>
                <a:cubicBezTo>
                  <a:pt x="326916" y="158478"/>
                  <a:pt x="304950" y="153393"/>
                  <a:pt x="301482" y="142027"/>
                </a:cubicBezTo>
                <a:cubicBezTo>
                  <a:pt x="300036" y="136045"/>
                  <a:pt x="303794" y="129764"/>
                  <a:pt x="308130" y="125577"/>
                </a:cubicBezTo>
                <a:cubicBezTo>
                  <a:pt x="316800" y="116305"/>
                  <a:pt x="329806" y="112417"/>
                  <a:pt x="341944" y="108529"/>
                </a:cubicBezTo>
                <a:cubicBezTo>
                  <a:pt x="352060" y="105837"/>
                  <a:pt x="363332" y="102846"/>
                  <a:pt x="373448" y="102846"/>
                </a:cubicBezTo>
                <a:close/>
                <a:moveTo>
                  <a:pt x="216192" y="56808"/>
                </a:moveTo>
                <a:lnTo>
                  <a:pt x="280528" y="56808"/>
                </a:lnTo>
                <a:lnTo>
                  <a:pt x="280528" y="84491"/>
                </a:lnTo>
                <a:cubicBezTo>
                  <a:pt x="296026" y="89005"/>
                  <a:pt x="310648" y="95625"/>
                  <a:pt x="323222" y="105254"/>
                </a:cubicBezTo>
                <a:cubicBezTo>
                  <a:pt x="317082" y="107361"/>
                  <a:pt x="311234" y="110671"/>
                  <a:pt x="305384" y="115184"/>
                </a:cubicBezTo>
                <a:cubicBezTo>
                  <a:pt x="289886" y="105555"/>
                  <a:pt x="271462" y="100139"/>
                  <a:pt x="251868" y="99537"/>
                </a:cubicBezTo>
                <a:lnTo>
                  <a:pt x="248652" y="99537"/>
                </a:lnTo>
                <a:cubicBezTo>
                  <a:pt x="188118" y="99537"/>
                  <a:pt x="137528" y="150090"/>
                  <a:pt x="136358" y="212679"/>
                </a:cubicBezTo>
                <a:cubicBezTo>
                  <a:pt x="134896" y="277074"/>
                  <a:pt x="184024" y="329733"/>
                  <a:pt x="246020" y="331539"/>
                </a:cubicBezTo>
                <a:lnTo>
                  <a:pt x="248652" y="331539"/>
                </a:lnTo>
                <a:cubicBezTo>
                  <a:pt x="278188" y="331539"/>
                  <a:pt x="305092" y="319803"/>
                  <a:pt x="325562" y="300545"/>
                </a:cubicBezTo>
                <a:cubicBezTo>
                  <a:pt x="327902" y="303554"/>
                  <a:pt x="329948" y="306262"/>
                  <a:pt x="331704" y="308068"/>
                </a:cubicBezTo>
                <a:cubicBezTo>
                  <a:pt x="333166" y="309573"/>
                  <a:pt x="334920" y="311980"/>
                  <a:pt x="338136" y="314086"/>
                </a:cubicBezTo>
                <a:cubicBezTo>
                  <a:pt x="314450" y="336654"/>
                  <a:pt x="283160" y="350496"/>
                  <a:pt x="248652" y="350496"/>
                </a:cubicBezTo>
                <a:lnTo>
                  <a:pt x="245728" y="350496"/>
                </a:lnTo>
                <a:cubicBezTo>
                  <a:pt x="173204" y="348691"/>
                  <a:pt x="115888" y="286703"/>
                  <a:pt x="117934" y="212378"/>
                </a:cubicBezTo>
                <a:cubicBezTo>
                  <a:pt x="119396" y="151293"/>
                  <a:pt x="161214" y="99537"/>
                  <a:pt x="216192" y="85093"/>
                </a:cubicBezTo>
                <a:close/>
                <a:moveTo>
                  <a:pt x="221580" y="780"/>
                </a:moveTo>
                <a:cubicBezTo>
                  <a:pt x="233258" y="2586"/>
                  <a:pt x="243766" y="6198"/>
                  <a:pt x="254860" y="7101"/>
                </a:cubicBezTo>
                <a:cubicBezTo>
                  <a:pt x="256904" y="7101"/>
                  <a:pt x="263034" y="6800"/>
                  <a:pt x="269750" y="6198"/>
                </a:cubicBezTo>
                <a:cubicBezTo>
                  <a:pt x="275588" y="5897"/>
                  <a:pt x="280842" y="4392"/>
                  <a:pt x="285222" y="8907"/>
                </a:cubicBezTo>
                <a:cubicBezTo>
                  <a:pt x="290768" y="13422"/>
                  <a:pt x="293688" y="24560"/>
                  <a:pt x="291936" y="30881"/>
                </a:cubicBezTo>
                <a:cubicBezTo>
                  <a:pt x="284930" y="56166"/>
                  <a:pt x="245226" y="52253"/>
                  <a:pt x="226834" y="48038"/>
                </a:cubicBezTo>
                <a:cubicBezTo>
                  <a:pt x="190634" y="40513"/>
                  <a:pt x="178666" y="68808"/>
                  <a:pt x="170198" y="97103"/>
                </a:cubicBezTo>
                <a:cubicBezTo>
                  <a:pt x="133998" y="122388"/>
                  <a:pt x="110060" y="164529"/>
                  <a:pt x="109184" y="212390"/>
                </a:cubicBezTo>
                <a:cubicBezTo>
                  <a:pt x="106848" y="288847"/>
                  <a:pt x="163192" y="352661"/>
                  <a:pt x="235884" y="360186"/>
                </a:cubicBezTo>
                <a:cubicBezTo>
                  <a:pt x="234132" y="360487"/>
                  <a:pt x="231798" y="361992"/>
                  <a:pt x="230046" y="363196"/>
                </a:cubicBezTo>
                <a:cubicBezTo>
                  <a:pt x="197348" y="360487"/>
                  <a:pt x="165236" y="351758"/>
                  <a:pt x="133122" y="347243"/>
                </a:cubicBezTo>
                <a:cubicBezTo>
                  <a:pt x="89040" y="340319"/>
                  <a:pt x="44666" y="337008"/>
                  <a:pt x="0" y="338814"/>
                </a:cubicBezTo>
                <a:lnTo>
                  <a:pt x="0" y="162422"/>
                </a:lnTo>
                <a:lnTo>
                  <a:pt x="584" y="162422"/>
                </a:lnTo>
                <a:cubicBezTo>
                  <a:pt x="35324" y="155499"/>
                  <a:pt x="50504" y="140448"/>
                  <a:pt x="70356" y="112154"/>
                </a:cubicBezTo>
                <a:cubicBezTo>
                  <a:pt x="84078" y="92889"/>
                  <a:pt x="97506" y="73624"/>
                  <a:pt x="110936" y="54360"/>
                </a:cubicBezTo>
                <a:cubicBezTo>
                  <a:pt x="115314" y="48038"/>
                  <a:pt x="119986" y="40513"/>
                  <a:pt x="124656" y="34794"/>
                </a:cubicBezTo>
                <a:cubicBezTo>
                  <a:pt x="134874" y="24259"/>
                  <a:pt x="152390" y="19141"/>
                  <a:pt x="164944" y="11616"/>
                </a:cubicBezTo>
                <a:cubicBezTo>
                  <a:pt x="181000" y="2586"/>
                  <a:pt x="203772" y="-1929"/>
                  <a:pt x="221580" y="78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IN"/>
          </a:p>
        </p:txBody>
      </p:sp>
      <p:grpSp>
        <p:nvGrpSpPr>
          <p:cNvPr id="3830" name="Group 3829">
            <a:extLst>
              <a:ext uri="{FF2B5EF4-FFF2-40B4-BE49-F238E27FC236}">
                <a16:creationId xmlns:a16="http://schemas.microsoft.com/office/drawing/2014/main" id="{7B6EC2B2-4D98-3269-3C29-4410FEF1F185}"/>
              </a:ext>
            </a:extLst>
          </p:cNvPr>
          <p:cNvGrpSpPr/>
          <p:nvPr/>
        </p:nvGrpSpPr>
        <p:grpSpPr>
          <a:xfrm>
            <a:off x="7854695" y="3773326"/>
            <a:ext cx="315719" cy="472733"/>
            <a:chOff x="21766213" y="6516688"/>
            <a:chExt cx="296863" cy="444500"/>
          </a:xfrm>
        </p:grpSpPr>
        <p:sp>
          <p:nvSpPr>
            <p:cNvPr id="3829" name="Freeform: Shape 3828">
              <a:extLst>
                <a:ext uri="{FF2B5EF4-FFF2-40B4-BE49-F238E27FC236}">
                  <a16:creationId xmlns:a16="http://schemas.microsoft.com/office/drawing/2014/main" id="{7746D057-B4EF-C5A3-5AC3-68518545835C}"/>
                </a:ext>
              </a:extLst>
            </p:cNvPr>
            <p:cNvSpPr>
              <a:spLocks/>
            </p:cNvSpPr>
            <p:nvPr/>
          </p:nvSpPr>
          <p:spPr bwMode="auto">
            <a:xfrm>
              <a:off x="21845588" y="6807200"/>
              <a:ext cx="141288" cy="153988"/>
            </a:xfrm>
            <a:custGeom>
              <a:avLst/>
              <a:gdLst>
                <a:gd name="connsiteX0" fmla="*/ 7512 w 141288"/>
                <a:gd name="connsiteY0" fmla="*/ 123825 h 153988"/>
                <a:gd name="connsiteX1" fmla="*/ 133774 w 141288"/>
                <a:gd name="connsiteY1" fmla="*/ 123825 h 153988"/>
                <a:gd name="connsiteX2" fmla="*/ 141288 w 141288"/>
                <a:gd name="connsiteY2" fmla="*/ 138757 h 153988"/>
                <a:gd name="connsiteX3" fmla="*/ 141288 w 141288"/>
                <a:gd name="connsiteY3" fmla="*/ 139355 h 153988"/>
                <a:gd name="connsiteX4" fmla="*/ 133774 w 141288"/>
                <a:gd name="connsiteY4" fmla="*/ 153988 h 153988"/>
                <a:gd name="connsiteX5" fmla="*/ 7512 w 141288"/>
                <a:gd name="connsiteY5" fmla="*/ 153988 h 153988"/>
                <a:gd name="connsiteX6" fmla="*/ 0 w 141288"/>
                <a:gd name="connsiteY6" fmla="*/ 139355 h 153988"/>
                <a:gd name="connsiteX7" fmla="*/ 0 w 141288"/>
                <a:gd name="connsiteY7" fmla="*/ 138757 h 153988"/>
                <a:gd name="connsiteX8" fmla="*/ 7512 w 141288"/>
                <a:gd name="connsiteY8" fmla="*/ 123825 h 153988"/>
                <a:gd name="connsiteX9" fmla="*/ 39576 w 141288"/>
                <a:gd name="connsiteY9" fmla="*/ 0 h 153988"/>
                <a:gd name="connsiteX10" fmla="*/ 101422 w 141288"/>
                <a:gd name="connsiteY10" fmla="*/ 0 h 153988"/>
                <a:gd name="connsiteX11" fmla="*/ 128588 w 141288"/>
                <a:gd name="connsiteY11" fmla="*/ 28499 h 153988"/>
                <a:gd name="connsiteX12" fmla="*/ 128588 w 141288"/>
                <a:gd name="connsiteY12" fmla="*/ 114300 h 153988"/>
                <a:gd name="connsiteX13" fmla="*/ 12700 w 141288"/>
                <a:gd name="connsiteY13" fmla="*/ 114300 h 153988"/>
                <a:gd name="connsiteX14" fmla="*/ 12700 w 141288"/>
                <a:gd name="connsiteY14" fmla="*/ 28499 h 153988"/>
                <a:gd name="connsiteX15" fmla="*/ 39576 w 141288"/>
                <a:gd name="connsiteY15" fmla="*/ 0 h 1539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41288" h="153988">
                  <a:moveTo>
                    <a:pt x="7512" y="123825"/>
                  </a:moveTo>
                  <a:lnTo>
                    <a:pt x="133774" y="123825"/>
                  </a:lnTo>
                  <a:cubicBezTo>
                    <a:pt x="138108" y="123825"/>
                    <a:pt x="141288" y="130097"/>
                    <a:pt x="141288" y="138757"/>
                  </a:cubicBezTo>
                  <a:lnTo>
                    <a:pt x="141288" y="139355"/>
                  </a:lnTo>
                  <a:cubicBezTo>
                    <a:pt x="141288" y="147119"/>
                    <a:pt x="138108" y="153988"/>
                    <a:pt x="133774" y="153988"/>
                  </a:cubicBezTo>
                  <a:lnTo>
                    <a:pt x="7512" y="153988"/>
                  </a:lnTo>
                  <a:cubicBezTo>
                    <a:pt x="3466" y="153988"/>
                    <a:pt x="0" y="147119"/>
                    <a:pt x="0" y="139355"/>
                  </a:cubicBezTo>
                  <a:lnTo>
                    <a:pt x="0" y="138757"/>
                  </a:lnTo>
                  <a:cubicBezTo>
                    <a:pt x="0" y="130097"/>
                    <a:pt x="3466" y="123825"/>
                    <a:pt x="7512" y="123825"/>
                  </a:cubicBezTo>
                  <a:close/>
                  <a:moveTo>
                    <a:pt x="39576" y="0"/>
                  </a:moveTo>
                  <a:lnTo>
                    <a:pt x="101422" y="0"/>
                  </a:lnTo>
                  <a:cubicBezTo>
                    <a:pt x="116450" y="0"/>
                    <a:pt x="128588" y="12733"/>
                    <a:pt x="128588" y="28499"/>
                  </a:cubicBezTo>
                  <a:lnTo>
                    <a:pt x="128588" y="114300"/>
                  </a:lnTo>
                  <a:lnTo>
                    <a:pt x="12700" y="114300"/>
                  </a:lnTo>
                  <a:lnTo>
                    <a:pt x="12700" y="28499"/>
                  </a:lnTo>
                  <a:cubicBezTo>
                    <a:pt x="12700" y="12733"/>
                    <a:pt x="25126" y="0"/>
                    <a:pt x="3957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IN"/>
            </a:p>
          </p:txBody>
        </p:sp>
        <p:sp>
          <p:nvSpPr>
            <p:cNvPr id="7" name="Freeform 206">
              <a:extLst>
                <a:ext uri="{FF2B5EF4-FFF2-40B4-BE49-F238E27FC236}">
                  <a16:creationId xmlns:a16="http://schemas.microsoft.com/office/drawing/2014/main" id="{0B5570D9-24EE-A89C-30FA-C7EE0343EFFE}"/>
                </a:ext>
              </a:extLst>
            </p:cNvPr>
            <p:cNvSpPr>
              <a:spLocks/>
            </p:cNvSpPr>
            <p:nvPr/>
          </p:nvSpPr>
          <p:spPr bwMode="auto">
            <a:xfrm>
              <a:off x="21812250" y="6516688"/>
              <a:ext cx="207963" cy="14288"/>
            </a:xfrm>
            <a:custGeom>
              <a:avLst/>
              <a:gdLst>
                <a:gd name="T0" fmla="*/ 682 w 714"/>
                <a:gd name="T1" fmla="*/ 0 h 47"/>
                <a:gd name="T2" fmla="*/ 34 w 714"/>
                <a:gd name="T3" fmla="*/ 0 h 47"/>
                <a:gd name="T4" fmla="*/ 0 w 714"/>
                <a:gd name="T5" fmla="*/ 24 h 47"/>
                <a:gd name="T6" fmla="*/ 34 w 714"/>
                <a:gd name="T7" fmla="*/ 47 h 47"/>
                <a:gd name="T8" fmla="*/ 682 w 714"/>
                <a:gd name="T9" fmla="*/ 47 h 47"/>
                <a:gd name="T10" fmla="*/ 714 w 714"/>
                <a:gd name="T11" fmla="*/ 24 h 47"/>
                <a:gd name="T12" fmla="*/ 682 w 714"/>
                <a:gd name="T13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14" h="47">
                  <a:moveTo>
                    <a:pt x="682" y="0"/>
                  </a:moveTo>
                  <a:lnTo>
                    <a:pt x="34" y="0"/>
                  </a:lnTo>
                  <a:cubicBezTo>
                    <a:pt x="15" y="0"/>
                    <a:pt x="0" y="10"/>
                    <a:pt x="0" y="24"/>
                  </a:cubicBezTo>
                  <a:cubicBezTo>
                    <a:pt x="0" y="36"/>
                    <a:pt x="15" y="47"/>
                    <a:pt x="34" y="47"/>
                  </a:cubicBezTo>
                  <a:lnTo>
                    <a:pt x="682" y="47"/>
                  </a:lnTo>
                  <a:cubicBezTo>
                    <a:pt x="701" y="47"/>
                    <a:pt x="714" y="36"/>
                    <a:pt x="714" y="24"/>
                  </a:cubicBezTo>
                  <a:cubicBezTo>
                    <a:pt x="714" y="10"/>
                    <a:pt x="701" y="0"/>
                    <a:pt x="68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8" name="Freeform 207">
              <a:extLst>
                <a:ext uri="{FF2B5EF4-FFF2-40B4-BE49-F238E27FC236}">
                  <a16:creationId xmlns:a16="http://schemas.microsoft.com/office/drawing/2014/main" id="{7F265804-F75A-153A-0473-3E60ABDD2FE3}"/>
                </a:ext>
              </a:extLst>
            </p:cNvPr>
            <p:cNvSpPr>
              <a:spLocks/>
            </p:cNvSpPr>
            <p:nvPr/>
          </p:nvSpPr>
          <p:spPr bwMode="auto">
            <a:xfrm>
              <a:off x="21883688" y="6777038"/>
              <a:ext cx="66675" cy="20638"/>
            </a:xfrm>
            <a:custGeom>
              <a:avLst/>
              <a:gdLst>
                <a:gd name="T0" fmla="*/ 0 w 229"/>
                <a:gd name="T1" fmla="*/ 0 h 68"/>
                <a:gd name="T2" fmla="*/ 0 w 229"/>
                <a:gd name="T3" fmla="*/ 68 h 68"/>
                <a:gd name="T4" fmla="*/ 229 w 229"/>
                <a:gd name="T5" fmla="*/ 68 h 68"/>
                <a:gd name="T6" fmla="*/ 229 w 229"/>
                <a:gd name="T7" fmla="*/ 0 h 68"/>
                <a:gd name="T8" fmla="*/ 115 w 229"/>
                <a:gd name="T9" fmla="*/ 30 h 68"/>
                <a:gd name="T10" fmla="*/ 0 w 229"/>
                <a:gd name="T11" fmla="*/ 0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9" h="68">
                  <a:moveTo>
                    <a:pt x="0" y="0"/>
                  </a:moveTo>
                  <a:lnTo>
                    <a:pt x="0" y="68"/>
                  </a:lnTo>
                  <a:lnTo>
                    <a:pt x="229" y="68"/>
                  </a:lnTo>
                  <a:lnTo>
                    <a:pt x="229" y="0"/>
                  </a:lnTo>
                  <a:cubicBezTo>
                    <a:pt x="193" y="21"/>
                    <a:pt x="154" y="30"/>
                    <a:pt x="115" y="30"/>
                  </a:cubicBezTo>
                  <a:cubicBezTo>
                    <a:pt x="75" y="30"/>
                    <a:pt x="37" y="21"/>
                    <a:pt x="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9" name="Freeform 208">
              <a:extLst>
                <a:ext uri="{FF2B5EF4-FFF2-40B4-BE49-F238E27FC236}">
                  <a16:creationId xmlns:a16="http://schemas.microsoft.com/office/drawing/2014/main" id="{998A4338-7C5F-ADAD-9218-839AF8D719A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1766213" y="6542088"/>
              <a:ext cx="296863" cy="234950"/>
            </a:xfrm>
            <a:custGeom>
              <a:avLst/>
              <a:gdLst>
                <a:gd name="T0" fmla="*/ 1001 w 1021"/>
                <a:gd name="T1" fmla="*/ 80 h 782"/>
                <a:gd name="T2" fmla="*/ 938 w 1021"/>
                <a:gd name="T3" fmla="*/ 49 h 782"/>
                <a:gd name="T4" fmla="*/ 839 w 1021"/>
                <a:gd name="T5" fmla="*/ 49 h 782"/>
                <a:gd name="T6" fmla="*/ 831 w 1021"/>
                <a:gd name="T7" fmla="*/ 0 h 782"/>
                <a:gd name="T8" fmla="*/ 198 w 1021"/>
                <a:gd name="T9" fmla="*/ 0 h 782"/>
                <a:gd name="T10" fmla="*/ 191 w 1021"/>
                <a:gd name="T11" fmla="*/ 49 h 782"/>
                <a:gd name="T12" fmla="*/ 84 w 1021"/>
                <a:gd name="T13" fmla="*/ 49 h 782"/>
                <a:gd name="T14" fmla="*/ 21 w 1021"/>
                <a:gd name="T15" fmla="*/ 80 h 782"/>
                <a:gd name="T16" fmla="*/ 6 w 1021"/>
                <a:gd name="T17" fmla="*/ 149 h 782"/>
                <a:gd name="T18" fmla="*/ 73 w 1021"/>
                <a:gd name="T19" fmla="*/ 420 h 782"/>
                <a:gd name="T20" fmla="*/ 253 w 1021"/>
                <a:gd name="T21" fmla="*/ 559 h 782"/>
                <a:gd name="T22" fmla="*/ 258 w 1021"/>
                <a:gd name="T23" fmla="*/ 559 h 782"/>
                <a:gd name="T24" fmla="*/ 401 w 1021"/>
                <a:gd name="T25" fmla="*/ 745 h 782"/>
                <a:gd name="T26" fmla="*/ 514 w 1021"/>
                <a:gd name="T27" fmla="*/ 782 h 782"/>
                <a:gd name="T28" fmla="*/ 628 w 1021"/>
                <a:gd name="T29" fmla="*/ 745 h 782"/>
                <a:gd name="T30" fmla="*/ 772 w 1021"/>
                <a:gd name="T31" fmla="*/ 559 h 782"/>
                <a:gd name="T32" fmla="*/ 948 w 1021"/>
                <a:gd name="T33" fmla="*/ 420 h 782"/>
                <a:gd name="T34" fmla="*/ 1015 w 1021"/>
                <a:gd name="T35" fmla="*/ 149 h 782"/>
                <a:gd name="T36" fmla="*/ 1001 w 1021"/>
                <a:gd name="T37" fmla="*/ 80 h 782"/>
                <a:gd name="T38" fmla="*/ 238 w 1021"/>
                <a:gd name="T39" fmla="*/ 512 h 782"/>
                <a:gd name="T40" fmla="*/ 119 w 1021"/>
                <a:gd name="T41" fmla="*/ 409 h 782"/>
                <a:gd name="T42" fmla="*/ 52 w 1021"/>
                <a:gd name="T43" fmla="*/ 136 h 782"/>
                <a:gd name="T44" fmla="*/ 58 w 1021"/>
                <a:gd name="T45" fmla="*/ 109 h 782"/>
                <a:gd name="T46" fmla="*/ 84 w 1021"/>
                <a:gd name="T47" fmla="*/ 97 h 782"/>
                <a:gd name="T48" fmla="*/ 186 w 1021"/>
                <a:gd name="T49" fmla="*/ 97 h 782"/>
                <a:gd name="T50" fmla="*/ 183 w 1021"/>
                <a:gd name="T51" fmla="*/ 178 h 782"/>
                <a:gd name="T52" fmla="*/ 238 w 1021"/>
                <a:gd name="T53" fmla="*/ 509 h 782"/>
                <a:gd name="T54" fmla="*/ 238 w 1021"/>
                <a:gd name="T55" fmla="*/ 512 h 782"/>
                <a:gd name="T56" fmla="*/ 432 w 1021"/>
                <a:gd name="T57" fmla="*/ 652 h 782"/>
                <a:gd name="T58" fmla="*/ 308 w 1021"/>
                <a:gd name="T59" fmla="*/ 130 h 782"/>
                <a:gd name="T60" fmla="*/ 323 w 1021"/>
                <a:gd name="T61" fmla="*/ 115 h 782"/>
                <a:gd name="T62" fmla="*/ 325 w 1021"/>
                <a:gd name="T63" fmla="*/ 115 h 782"/>
                <a:gd name="T64" fmla="*/ 339 w 1021"/>
                <a:gd name="T65" fmla="*/ 130 h 782"/>
                <a:gd name="T66" fmla="*/ 447 w 1021"/>
                <a:gd name="T67" fmla="*/ 652 h 782"/>
                <a:gd name="T68" fmla="*/ 432 w 1021"/>
                <a:gd name="T69" fmla="*/ 652 h 782"/>
                <a:gd name="T70" fmla="*/ 970 w 1021"/>
                <a:gd name="T71" fmla="*/ 136 h 782"/>
                <a:gd name="T72" fmla="*/ 902 w 1021"/>
                <a:gd name="T73" fmla="*/ 409 h 782"/>
                <a:gd name="T74" fmla="*/ 790 w 1021"/>
                <a:gd name="T75" fmla="*/ 510 h 782"/>
                <a:gd name="T76" fmla="*/ 847 w 1021"/>
                <a:gd name="T77" fmla="*/ 178 h 782"/>
                <a:gd name="T78" fmla="*/ 842 w 1021"/>
                <a:gd name="T79" fmla="*/ 97 h 782"/>
                <a:gd name="T80" fmla="*/ 938 w 1021"/>
                <a:gd name="T81" fmla="*/ 97 h 782"/>
                <a:gd name="T82" fmla="*/ 964 w 1021"/>
                <a:gd name="T83" fmla="*/ 109 h 782"/>
                <a:gd name="T84" fmla="*/ 970 w 1021"/>
                <a:gd name="T85" fmla="*/ 136 h 7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021" h="782">
                  <a:moveTo>
                    <a:pt x="1001" y="80"/>
                  </a:moveTo>
                  <a:cubicBezTo>
                    <a:pt x="986" y="60"/>
                    <a:pt x="963" y="49"/>
                    <a:pt x="938" y="49"/>
                  </a:cubicBezTo>
                  <a:lnTo>
                    <a:pt x="839" y="49"/>
                  </a:lnTo>
                  <a:cubicBezTo>
                    <a:pt x="836" y="32"/>
                    <a:pt x="834" y="16"/>
                    <a:pt x="831" y="0"/>
                  </a:cubicBezTo>
                  <a:lnTo>
                    <a:pt x="198" y="0"/>
                  </a:lnTo>
                  <a:cubicBezTo>
                    <a:pt x="195" y="16"/>
                    <a:pt x="194" y="32"/>
                    <a:pt x="191" y="49"/>
                  </a:cubicBezTo>
                  <a:lnTo>
                    <a:pt x="84" y="49"/>
                  </a:lnTo>
                  <a:cubicBezTo>
                    <a:pt x="59" y="49"/>
                    <a:pt x="36" y="60"/>
                    <a:pt x="21" y="80"/>
                  </a:cubicBezTo>
                  <a:cubicBezTo>
                    <a:pt x="6" y="100"/>
                    <a:pt x="0" y="124"/>
                    <a:pt x="6" y="149"/>
                  </a:cubicBezTo>
                  <a:lnTo>
                    <a:pt x="73" y="420"/>
                  </a:lnTo>
                  <a:cubicBezTo>
                    <a:pt x="94" y="503"/>
                    <a:pt x="168" y="559"/>
                    <a:pt x="253" y="559"/>
                  </a:cubicBezTo>
                  <a:lnTo>
                    <a:pt x="258" y="559"/>
                  </a:lnTo>
                  <a:cubicBezTo>
                    <a:pt x="296" y="643"/>
                    <a:pt x="345" y="707"/>
                    <a:pt x="401" y="745"/>
                  </a:cubicBezTo>
                  <a:cubicBezTo>
                    <a:pt x="436" y="770"/>
                    <a:pt x="474" y="782"/>
                    <a:pt x="514" y="782"/>
                  </a:cubicBezTo>
                  <a:cubicBezTo>
                    <a:pt x="555" y="782"/>
                    <a:pt x="593" y="768"/>
                    <a:pt x="628" y="745"/>
                  </a:cubicBezTo>
                  <a:cubicBezTo>
                    <a:pt x="685" y="707"/>
                    <a:pt x="734" y="643"/>
                    <a:pt x="772" y="559"/>
                  </a:cubicBezTo>
                  <a:cubicBezTo>
                    <a:pt x="854" y="559"/>
                    <a:pt x="928" y="501"/>
                    <a:pt x="948" y="420"/>
                  </a:cubicBezTo>
                  <a:lnTo>
                    <a:pt x="1015" y="149"/>
                  </a:lnTo>
                  <a:cubicBezTo>
                    <a:pt x="1021" y="124"/>
                    <a:pt x="1016" y="100"/>
                    <a:pt x="1001" y="80"/>
                  </a:cubicBezTo>
                  <a:close/>
                  <a:moveTo>
                    <a:pt x="238" y="512"/>
                  </a:moveTo>
                  <a:cubicBezTo>
                    <a:pt x="181" y="506"/>
                    <a:pt x="134" y="466"/>
                    <a:pt x="119" y="409"/>
                  </a:cubicBezTo>
                  <a:lnTo>
                    <a:pt x="52" y="136"/>
                  </a:lnTo>
                  <a:cubicBezTo>
                    <a:pt x="50" y="127"/>
                    <a:pt x="52" y="116"/>
                    <a:pt x="58" y="109"/>
                  </a:cubicBezTo>
                  <a:cubicBezTo>
                    <a:pt x="64" y="101"/>
                    <a:pt x="73" y="97"/>
                    <a:pt x="84" y="97"/>
                  </a:cubicBezTo>
                  <a:lnTo>
                    <a:pt x="186" y="97"/>
                  </a:lnTo>
                  <a:cubicBezTo>
                    <a:pt x="184" y="123"/>
                    <a:pt x="183" y="150"/>
                    <a:pt x="183" y="178"/>
                  </a:cubicBezTo>
                  <a:cubicBezTo>
                    <a:pt x="183" y="301"/>
                    <a:pt x="204" y="414"/>
                    <a:pt x="238" y="509"/>
                  </a:cubicBezTo>
                  <a:lnTo>
                    <a:pt x="238" y="512"/>
                  </a:lnTo>
                  <a:close/>
                  <a:moveTo>
                    <a:pt x="432" y="652"/>
                  </a:moveTo>
                  <a:cubicBezTo>
                    <a:pt x="325" y="474"/>
                    <a:pt x="305" y="284"/>
                    <a:pt x="308" y="130"/>
                  </a:cubicBezTo>
                  <a:cubicBezTo>
                    <a:pt x="308" y="121"/>
                    <a:pt x="316" y="115"/>
                    <a:pt x="323" y="115"/>
                  </a:cubicBezTo>
                  <a:lnTo>
                    <a:pt x="325" y="115"/>
                  </a:lnTo>
                  <a:cubicBezTo>
                    <a:pt x="334" y="115"/>
                    <a:pt x="339" y="123"/>
                    <a:pt x="339" y="130"/>
                  </a:cubicBezTo>
                  <a:cubicBezTo>
                    <a:pt x="336" y="281"/>
                    <a:pt x="345" y="481"/>
                    <a:pt x="447" y="652"/>
                  </a:cubicBezTo>
                  <a:lnTo>
                    <a:pt x="432" y="652"/>
                  </a:lnTo>
                  <a:close/>
                  <a:moveTo>
                    <a:pt x="970" y="136"/>
                  </a:moveTo>
                  <a:lnTo>
                    <a:pt x="902" y="409"/>
                  </a:lnTo>
                  <a:cubicBezTo>
                    <a:pt x="888" y="463"/>
                    <a:pt x="845" y="503"/>
                    <a:pt x="790" y="510"/>
                  </a:cubicBezTo>
                  <a:cubicBezTo>
                    <a:pt x="825" y="416"/>
                    <a:pt x="847" y="301"/>
                    <a:pt x="847" y="178"/>
                  </a:cubicBezTo>
                  <a:cubicBezTo>
                    <a:pt x="847" y="150"/>
                    <a:pt x="845" y="123"/>
                    <a:pt x="842" y="97"/>
                  </a:cubicBezTo>
                  <a:lnTo>
                    <a:pt x="938" y="97"/>
                  </a:lnTo>
                  <a:cubicBezTo>
                    <a:pt x="948" y="97"/>
                    <a:pt x="958" y="101"/>
                    <a:pt x="964" y="109"/>
                  </a:cubicBezTo>
                  <a:cubicBezTo>
                    <a:pt x="970" y="116"/>
                    <a:pt x="972" y="127"/>
                    <a:pt x="970" y="13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</p:grpSp>
      <p:sp>
        <p:nvSpPr>
          <p:cNvPr id="10" name="Freeform 209">
            <a:extLst>
              <a:ext uri="{FF2B5EF4-FFF2-40B4-BE49-F238E27FC236}">
                <a16:creationId xmlns:a16="http://schemas.microsoft.com/office/drawing/2014/main" id="{7BC52C83-6CE4-4B5D-AF65-72D206ECD0DA}"/>
              </a:ext>
            </a:extLst>
          </p:cNvPr>
          <p:cNvSpPr>
            <a:spLocks noEditPoints="1"/>
          </p:cNvSpPr>
          <p:nvPr/>
        </p:nvSpPr>
        <p:spPr bwMode="auto">
          <a:xfrm>
            <a:off x="9328609" y="3672026"/>
            <a:ext cx="651697" cy="675333"/>
          </a:xfrm>
          <a:custGeom>
            <a:avLst/>
            <a:gdLst>
              <a:gd name="T0" fmla="*/ 2104 w 2104"/>
              <a:gd name="T1" fmla="*/ 1052 h 2106"/>
              <a:gd name="T2" fmla="*/ 1658 w 2104"/>
              <a:gd name="T3" fmla="*/ 1570 h 2106"/>
              <a:gd name="T4" fmla="*/ 1783 w 2104"/>
              <a:gd name="T5" fmla="*/ 1442 h 2106"/>
              <a:gd name="T6" fmla="*/ 1834 w 2104"/>
              <a:gd name="T7" fmla="*/ 1431 h 2106"/>
              <a:gd name="T8" fmla="*/ 1751 w 2104"/>
              <a:gd name="T9" fmla="*/ 1570 h 2106"/>
              <a:gd name="T10" fmla="*/ 1712 w 2104"/>
              <a:gd name="T11" fmla="*/ 1633 h 2106"/>
              <a:gd name="T12" fmla="*/ 1574 w 2104"/>
              <a:gd name="T13" fmla="*/ 1315 h 2106"/>
              <a:gd name="T14" fmla="*/ 1521 w 2104"/>
              <a:gd name="T15" fmla="*/ 1344 h 2106"/>
              <a:gd name="T16" fmla="*/ 1469 w 2104"/>
              <a:gd name="T17" fmla="*/ 1260 h 2106"/>
              <a:gd name="T18" fmla="*/ 1394 w 2104"/>
              <a:gd name="T19" fmla="*/ 1191 h 2106"/>
              <a:gd name="T20" fmla="*/ 1347 w 2104"/>
              <a:gd name="T21" fmla="*/ 1164 h 2106"/>
              <a:gd name="T22" fmla="*/ 1083 w 2104"/>
              <a:gd name="T23" fmla="*/ 1060 h 2106"/>
              <a:gd name="T24" fmla="*/ 938 w 2104"/>
              <a:gd name="T25" fmla="*/ 1061 h 2106"/>
              <a:gd name="T26" fmla="*/ 1051 w 2104"/>
              <a:gd name="T27" fmla="*/ 1121 h 2106"/>
              <a:gd name="T28" fmla="*/ 961 w 2104"/>
              <a:gd name="T29" fmla="*/ 1205 h 2106"/>
              <a:gd name="T30" fmla="*/ 903 w 2104"/>
              <a:gd name="T31" fmla="*/ 1158 h 2106"/>
              <a:gd name="T32" fmla="*/ 868 w 2104"/>
              <a:gd name="T33" fmla="*/ 1243 h 2106"/>
              <a:gd name="T34" fmla="*/ 952 w 2104"/>
              <a:gd name="T35" fmla="*/ 1293 h 2106"/>
              <a:gd name="T36" fmla="*/ 939 w 2104"/>
              <a:gd name="T37" fmla="*/ 1371 h 2106"/>
              <a:gd name="T38" fmla="*/ 923 w 2104"/>
              <a:gd name="T39" fmla="*/ 1497 h 2106"/>
              <a:gd name="T40" fmla="*/ 883 w 2104"/>
              <a:gd name="T41" fmla="*/ 1620 h 2106"/>
              <a:gd name="T42" fmla="*/ 868 w 2104"/>
              <a:gd name="T43" fmla="*/ 1729 h 2106"/>
              <a:gd name="T44" fmla="*/ 799 w 2104"/>
              <a:gd name="T45" fmla="*/ 1827 h 2106"/>
              <a:gd name="T46" fmla="*/ 697 w 2104"/>
              <a:gd name="T47" fmla="*/ 1723 h 2106"/>
              <a:gd name="T48" fmla="*/ 640 w 2104"/>
              <a:gd name="T49" fmla="*/ 1509 h 2106"/>
              <a:gd name="T50" fmla="*/ 573 w 2104"/>
              <a:gd name="T51" fmla="*/ 1387 h 2106"/>
              <a:gd name="T52" fmla="*/ 423 w 2104"/>
              <a:gd name="T53" fmla="*/ 1420 h 2106"/>
              <a:gd name="T54" fmla="*/ 286 w 2104"/>
              <a:gd name="T55" fmla="*/ 1275 h 2106"/>
              <a:gd name="T56" fmla="*/ 270 w 2104"/>
              <a:gd name="T57" fmla="*/ 1225 h 2106"/>
              <a:gd name="T58" fmla="*/ 338 w 2104"/>
              <a:gd name="T59" fmla="*/ 1139 h 2106"/>
              <a:gd name="T60" fmla="*/ 321 w 2104"/>
              <a:gd name="T61" fmla="*/ 993 h 2106"/>
              <a:gd name="T62" fmla="*/ 376 w 2104"/>
              <a:gd name="T63" fmla="*/ 872 h 2106"/>
              <a:gd name="T64" fmla="*/ 306 w 2104"/>
              <a:gd name="T65" fmla="*/ 793 h 2106"/>
              <a:gd name="T66" fmla="*/ 367 w 2104"/>
              <a:gd name="T67" fmla="*/ 791 h 2106"/>
              <a:gd name="T68" fmla="*/ 408 w 2104"/>
              <a:gd name="T69" fmla="*/ 854 h 2106"/>
              <a:gd name="T70" fmla="*/ 477 w 2104"/>
              <a:gd name="T71" fmla="*/ 816 h 2106"/>
              <a:gd name="T72" fmla="*/ 544 w 2104"/>
              <a:gd name="T73" fmla="*/ 758 h 2106"/>
              <a:gd name="T74" fmla="*/ 449 w 2104"/>
              <a:gd name="T75" fmla="*/ 704 h 2106"/>
              <a:gd name="T76" fmla="*/ 547 w 2104"/>
              <a:gd name="T77" fmla="*/ 572 h 2106"/>
              <a:gd name="T78" fmla="*/ 709 w 2104"/>
              <a:gd name="T79" fmla="*/ 506 h 2106"/>
              <a:gd name="T80" fmla="*/ 944 w 2104"/>
              <a:gd name="T81" fmla="*/ 491 h 2106"/>
              <a:gd name="T82" fmla="*/ 1159 w 2104"/>
              <a:gd name="T83" fmla="*/ 381 h 2106"/>
              <a:gd name="T84" fmla="*/ 1325 w 2104"/>
              <a:gd name="T85" fmla="*/ 286 h 2106"/>
              <a:gd name="T86" fmla="*/ 1426 w 2104"/>
              <a:gd name="T87" fmla="*/ 312 h 2106"/>
              <a:gd name="T88" fmla="*/ 1661 w 2104"/>
              <a:gd name="T89" fmla="*/ 477 h 2106"/>
              <a:gd name="T90" fmla="*/ 1791 w 2104"/>
              <a:gd name="T91" fmla="*/ 765 h 2106"/>
              <a:gd name="T92" fmla="*/ 1684 w 2104"/>
              <a:gd name="T93" fmla="*/ 852 h 2106"/>
              <a:gd name="T94" fmla="*/ 1600 w 2104"/>
              <a:gd name="T95" fmla="*/ 1046 h 2106"/>
              <a:gd name="T96" fmla="*/ 1562 w 2104"/>
              <a:gd name="T97" fmla="*/ 1121 h 2106"/>
              <a:gd name="T98" fmla="*/ 1574 w 2104"/>
              <a:gd name="T99" fmla="*/ 1177 h 2106"/>
              <a:gd name="T100" fmla="*/ 1652 w 2104"/>
              <a:gd name="T101" fmla="*/ 1252 h 2106"/>
              <a:gd name="T102" fmla="*/ 1719 w 2104"/>
              <a:gd name="T103" fmla="*/ 1374 h 2106"/>
              <a:gd name="T104" fmla="*/ 1574 w 2104"/>
              <a:gd name="T105" fmla="*/ 1315 h 21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2104" h="2106">
                <a:moveTo>
                  <a:pt x="1052" y="0"/>
                </a:moveTo>
                <a:cubicBezTo>
                  <a:pt x="472" y="0"/>
                  <a:pt x="0" y="474"/>
                  <a:pt x="0" y="1052"/>
                </a:cubicBezTo>
                <a:cubicBezTo>
                  <a:pt x="0" y="1633"/>
                  <a:pt x="472" y="2106"/>
                  <a:pt x="1052" y="2106"/>
                </a:cubicBezTo>
                <a:cubicBezTo>
                  <a:pt x="1632" y="2106"/>
                  <a:pt x="2104" y="1633"/>
                  <a:pt x="2104" y="1052"/>
                </a:cubicBezTo>
                <a:cubicBezTo>
                  <a:pt x="2104" y="474"/>
                  <a:pt x="1632" y="0"/>
                  <a:pt x="1052" y="0"/>
                </a:cubicBezTo>
                <a:close/>
                <a:moveTo>
                  <a:pt x="1702" y="1636"/>
                </a:moveTo>
                <a:cubicBezTo>
                  <a:pt x="1692" y="1636"/>
                  <a:pt x="1683" y="1633"/>
                  <a:pt x="1680" y="1616"/>
                </a:cubicBezTo>
                <a:cubicBezTo>
                  <a:pt x="1680" y="1607"/>
                  <a:pt x="1680" y="1584"/>
                  <a:pt x="1658" y="1570"/>
                </a:cubicBezTo>
                <a:cubicBezTo>
                  <a:pt x="1661" y="1558"/>
                  <a:pt x="1667" y="1544"/>
                  <a:pt x="1678" y="1533"/>
                </a:cubicBezTo>
                <a:cubicBezTo>
                  <a:pt x="1687" y="1526"/>
                  <a:pt x="1696" y="1516"/>
                  <a:pt x="1706" y="1509"/>
                </a:cubicBezTo>
                <a:cubicBezTo>
                  <a:pt x="1715" y="1500"/>
                  <a:pt x="1724" y="1492"/>
                  <a:pt x="1733" y="1483"/>
                </a:cubicBezTo>
                <a:cubicBezTo>
                  <a:pt x="1748" y="1468"/>
                  <a:pt x="1765" y="1455"/>
                  <a:pt x="1783" y="1442"/>
                </a:cubicBezTo>
                <a:cubicBezTo>
                  <a:pt x="1791" y="1434"/>
                  <a:pt x="1803" y="1428"/>
                  <a:pt x="1812" y="1419"/>
                </a:cubicBezTo>
                <a:cubicBezTo>
                  <a:pt x="1819" y="1414"/>
                  <a:pt x="1823" y="1413"/>
                  <a:pt x="1825" y="1413"/>
                </a:cubicBezTo>
                <a:cubicBezTo>
                  <a:pt x="1829" y="1413"/>
                  <a:pt x="1832" y="1420"/>
                  <a:pt x="1834" y="1426"/>
                </a:cubicBezTo>
                <a:cubicBezTo>
                  <a:pt x="1834" y="1429"/>
                  <a:pt x="1834" y="1431"/>
                  <a:pt x="1834" y="1431"/>
                </a:cubicBezTo>
                <a:cubicBezTo>
                  <a:pt x="1831" y="1439"/>
                  <a:pt x="1828" y="1446"/>
                  <a:pt x="1825" y="1452"/>
                </a:cubicBezTo>
                <a:cubicBezTo>
                  <a:pt x="1817" y="1466"/>
                  <a:pt x="1808" y="1478"/>
                  <a:pt x="1800" y="1490"/>
                </a:cubicBezTo>
                <a:cubicBezTo>
                  <a:pt x="1790" y="1506"/>
                  <a:pt x="1780" y="1521"/>
                  <a:pt x="1770" y="1536"/>
                </a:cubicBezTo>
                <a:cubicBezTo>
                  <a:pt x="1764" y="1547"/>
                  <a:pt x="1757" y="1559"/>
                  <a:pt x="1751" y="1570"/>
                </a:cubicBezTo>
                <a:cubicBezTo>
                  <a:pt x="1748" y="1575"/>
                  <a:pt x="1747" y="1581"/>
                  <a:pt x="1744" y="1585"/>
                </a:cubicBezTo>
                <a:lnTo>
                  <a:pt x="1741" y="1593"/>
                </a:lnTo>
                <a:cubicBezTo>
                  <a:pt x="1738" y="1599"/>
                  <a:pt x="1735" y="1605"/>
                  <a:pt x="1730" y="1611"/>
                </a:cubicBezTo>
                <a:cubicBezTo>
                  <a:pt x="1724" y="1619"/>
                  <a:pt x="1718" y="1626"/>
                  <a:pt x="1712" y="1633"/>
                </a:cubicBezTo>
                <a:cubicBezTo>
                  <a:pt x="1710" y="1636"/>
                  <a:pt x="1707" y="1636"/>
                  <a:pt x="1704" y="1636"/>
                </a:cubicBezTo>
                <a:lnTo>
                  <a:pt x="1704" y="1655"/>
                </a:lnTo>
                <a:lnTo>
                  <a:pt x="1702" y="1636"/>
                </a:lnTo>
                <a:close/>
                <a:moveTo>
                  <a:pt x="1574" y="1315"/>
                </a:moveTo>
                <a:cubicBezTo>
                  <a:pt x="1570" y="1312"/>
                  <a:pt x="1565" y="1310"/>
                  <a:pt x="1557" y="1310"/>
                </a:cubicBezTo>
                <a:cubicBezTo>
                  <a:pt x="1544" y="1310"/>
                  <a:pt x="1536" y="1321"/>
                  <a:pt x="1533" y="1327"/>
                </a:cubicBezTo>
                <a:cubicBezTo>
                  <a:pt x="1530" y="1329"/>
                  <a:pt x="1528" y="1332"/>
                  <a:pt x="1527" y="1335"/>
                </a:cubicBezTo>
                <a:cubicBezTo>
                  <a:pt x="1525" y="1338"/>
                  <a:pt x="1524" y="1341"/>
                  <a:pt x="1521" y="1344"/>
                </a:cubicBezTo>
                <a:cubicBezTo>
                  <a:pt x="1516" y="1350"/>
                  <a:pt x="1507" y="1355"/>
                  <a:pt x="1498" y="1347"/>
                </a:cubicBezTo>
                <a:cubicBezTo>
                  <a:pt x="1490" y="1342"/>
                  <a:pt x="1484" y="1335"/>
                  <a:pt x="1478" y="1322"/>
                </a:cubicBezTo>
                <a:cubicBezTo>
                  <a:pt x="1470" y="1306"/>
                  <a:pt x="1469" y="1287"/>
                  <a:pt x="1469" y="1266"/>
                </a:cubicBezTo>
                <a:lnTo>
                  <a:pt x="1469" y="1260"/>
                </a:lnTo>
                <a:cubicBezTo>
                  <a:pt x="1469" y="1248"/>
                  <a:pt x="1469" y="1234"/>
                  <a:pt x="1466" y="1220"/>
                </a:cubicBezTo>
                <a:cubicBezTo>
                  <a:pt x="1464" y="1206"/>
                  <a:pt x="1458" y="1191"/>
                  <a:pt x="1452" y="1180"/>
                </a:cubicBezTo>
                <a:cubicBezTo>
                  <a:pt x="1443" y="1164"/>
                  <a:pt x="1417" y="1161"/>
                  <a:pt x="1402" y="1176"/>
                </a:cubicBezTo>
                <a:cubicBezTo>
                  <a:pt x="1399" y="1180"/>
                  <a:pt x="1396" y="1185"/>
                  <a:pt x="1394" y="1191"/>
                </a:cubicBezTo>
                <a:cubicBezTo>
                  <a:pt x="1392" y="1194"/>
                  <a:pt x="1391" y="1196"/>
                  <a:pt x="1389" y="1199"/>
                </a:cubicBezTo>
                <a:cubicBezTo>
                  <a:pt x="1389" y="1202"/>
                  <a:pt x="1388" y="1205"/>
                  <a:pt x="1385" y="1209"/>
                </a:cubicBezTo>
                <a:cubicBezTo>
                  <a:pt x="1376" y="1206"/>
                  <a:pt x="1374" y="1203"/>
                  <a:pt x="1374" y="1203"/>
                </a:cubicBezTo>
                <a:cubicBezTo>
                  <a:pt x="1363" y="1190"/>
                  <a:pt x="1353" y="1177"/>
                  <a:pt x="1347" y="1164"/>
                </a:cubicBezTo>
                <a:cubicBezTo>
                  <a:pt x="1336" y="1138"/>
                  <a:pt x="1315" y="1116"/>
                  <a:pt x="1292" y="1104"/>
                </a:cubicBezTo>
                <a:cubicBezTo>
                  <a:pt x="1269" y="1092"/>
                  <a:pt x="1246" y="1081"/>
                  <a:pt x="1226" y="1072"/>
                </a:cubicBezTo>
                <a:cubicBezTo>
                  <a:pt x="1176" y="1052"/>
                  <a:pt x="1136" y="1048"/>
                  <a:pt x="1098" y="1058"/>
                </a:cubicBezTo>
                <a:cubicBezTo>
                  <a:pt x="1093" y="1060"/>
                  <a:pt x="1087" y="1060"/>
                  <a:pt x="1083" y="1060"/>
                </a:cubicBezTo>
                <a:cubicBezTo>
                  <a:pt x="1072" y="1058"/>
                  <a:pt x="1066" y="1052"/>
                  <a:pt x="1060" y="1043"/>
                </a:cubicBezTo>
                <a:cubicBezTo>
                  <a:pt x="1052" y="1029"/>
                  <a:pt x="1042" y="1020"/>
                  <a:pt x="1025" y="1014"/>
                </a:cubicBezTo>
                <a:cubicBezTo>
                  <a:pt x="1016" y="1011"/>
                  <a:pt x="1000" y="1007"/>
                  <a:pt x="988" y="1011"/>
                </a:cubicBezTo>
                <a:cubicBezTo>
                  <a:pt x="964" y="1020"/>
                  <a:pt x="947" y="1037"/>
                  <a:pt x="938" y="1061"/>
                </a:cubicBezTo>
                <a:cubicBezTo>
                  <a:pt x="930" y="1081"/>
                  <a:pt x="935" y="1095"/>
                  <a:pt x="953" y="1103"/>
                </a:cubicBezTo>
                <a:cubicBezTo>
                  <a:pt x="971" y="1112"/>
                  <a:pt x="990" y="1115"/>
                  <a:pt x="1010" y="1115"/>
                </a:cubicBezTo>
                <a:cubicBezTo>
                  <a:pt x="1020" y="1113"/>
                  <a:pt x="1034" y="1113"/>
                  <a:pt x="1046" y="1115"/>
                </a:cubicBezTo>
                <a:cubicBezTo>
                  <a:pt x="1048" y="1115"/>
                  <a:pt x="1051" y="1115"/>
                  <a:pt x="1051" y="1121"/>
                </a:cubicBezTo>
                <a:cubicBezTo>
                  <a:pt x="1049" y="1127"/>
                  <a:pt x="1048" y="1133"/>
                  <a:pt x="1045" y="1139"/>
                </a:cubicBezTo>
                <a:cubicBezTo>
                  <a:pt x="1040" y="1151"/>
                  <a:pt x="1028" y="1161"/>
                  <a:pt x="1014" y="1170"/>
                </a:cubicBezTo>
                <a:lnTo>
                  <a:pt x="1011" y="1173"/>
                </a:lnTo>
                <a:cubicBezTo>
                  <a:pt x="993" y="1182"/>
                  <a:pt x="977" y="1194"/>
                  <a:pt x="961" y="1205"/>
                </a:cubicBezTo>
                <a:cubicBezTo>
                  <a:pt x="958" y="1208"/>
                  <a:pt x="956" y="1209"/>
                  <a:pt x="956" y="1209"/>
                </a:cubicBezTo>
                <a:cubicBezTo>
                  <a:pt x="956" y="1209"/>
                  <a:pt x="955" y="1209"/>
                  <a:pt x="953" y="1206"/>
                </a:cubicBezTo>
                <a:cubicBezTo>
                  <a:pt x="942" y="1202"/>
                  <a:pt x="932" y="1193"/>
                  <a:pt x="921" y="1177"/>
                </a:cubicBezTo>
                <a:cubicBezTo>
                  <a:pt x="915" y="1171"/>
                  <a:pt x="909" y="1164"/>
                  <a:pt x="903" y="1158"/>
                </a:cubicBezTo>
                <a:cubicBezTo>
                  <a:pt x="889" y="1145"/>
                  <a:pt x="874" y="1138"/>
                  <a:pt x="855" y="1138"/>
                </a:cubicBezTo>
                <a:cubicBezTo>
                  <a:pt x="840" y="1138"/>
                  <a:pt x="830" y="1144"/>
                  <a:pt x="823" y="1159"/>
                </a:cubicBezTo>
                <a:cubicBezTo>
                  <a:pt x="813" y="1177"/>
                  <a:pt x="826" y="1191"/>
                  <a:pt x="833" y="1196"/>
                </a:cubicBezTo>
                <a:cubicBezTo>
                  <a:pt x="846" y="1208"/>
                  <a:pt x="857" y="1225"/>
                  <a:pt x="868" y="1243"/>
                </a:cubicBezTo>
                <a:lnTo>
                  <a:pt x="884" y="1281"/>
                </a:lnTo>
                <a:cubicBezTo>
                  <a:pt x="889" y="1287"/>
                  <a:pt x="900" y="1309"/>
                  <a:pt x="929" y="1301"/>
                </a:cubicBezTo>
                <a:cubicBezTo>
                  <a:pt x="933" y="1300"/>
                  <a:pt x="938" y="1298"/>
                  <a:pt x="942" y="1296"/>
                </a:cubicBezTo>
                <a:cubicBezTo>
                  <a:pt x="945" y="1295"/>
                  <a:pt x="949" y="1295"/>
                  <a:pt x="952" y="1293"/>
                </a:cubicBezTo>
                <a:cubicBezTo>
                  <a:pt x="961" y="1290"/>
                  <a:pt x="968" y="1293"/>
                  <a:pt x="976" y="1301"/>
                </a:cubicBezTo>
                <a:cubicBezTo>
                  <a:pt x="982" y="1307"/>
                  <a:pt x="984" y="1313"/>
                  <a:pt x="979" y="1321"/>
                </a:cubicBezTo>
                <a:cubicBezTo>
                  <a:pt x="974" y="1332"/>
                  <a:pt x="967" y="1341"/>
                  <a:pt x="958" y="1353"/>
                </a:cubicBezTo>
                <a:cubicBezTo>
                  <a:pt x="952" y="1361"/>
                  <a:pt x="945" y="1365"/>
                  <a:pt x="939" y="1371"/>
                </a:cubicBezTo>
                <a:cubicBezTo>
                  <a:pt x="936" y="1374"/>
                  <a:pt x="933" y="1377"/>
                  <a:pt x="930" y="1380"/>
                </a:cubicBezTo>
                <a:cubicBezTo>
                  <a:pt x="918" y="1394"/>
                  <a:pt x="913" y="1410"/>
                  <a:pt x="913" y="1428"/>
                </a:cubicBezTo>
                <a:lnTo>
                  <a:pt x="918" y="1455"/>
                </a:lnTo>
                <a:cubicBezTo>
                  <a:pt x="920" y="1469"/>
                  <a:pt x="921" y="1483"/>
                  <a:pt x="923" y="1497"/>
                </a:cubicBezTo>
                <a:cubicBezTo>
                  <a:pt x="926" y="1524"/>
                  <a:pt x="923" y="1544"/>
                  <a:pt x="916" y="1562"/>
                </a:cubicBezTo>
                <a:cubicBezTo>
                  <a:pt x="910" y="1575"/>
                  <a:pt x="904" y="1582"/>
                  <a:pt x="892" y="1587"/>
                </a:cubicBezTo>
                <a:cubicBezTo>
                  <a:pt x="886" y="1590"/>
                  <a:pt x="880" y="1597"/>
                  <a:pt x="881" y="1605"/>
                </a:cubicBezTo>
                <a:lnTo>
                  <a:pt x="883" y="1620"/>
                </a:lnTo>
                <a:cubicBezTo>
                  <a:pt x="883" y="1628"/>
                  <a:pt x="883" y="1639"/>
                  <a:pt x="883" y="1648"/>
                </a:cubicBezTo>
                <a:lnTo>
                  <a:pt x="884" y="1660"/>
                </a:lnTo>
                <a:cubicBezTo>
                  <a:pt x="886" y="1672"/>
                  <a:pt x="886" y="1683"/>
                  <a:pt x="886" y="1692"/>
                </a:cubicBezTo>
                <a:cubicBezTo>
                  <a:pt x="886" y="1704"/>
                  <a:pt x="877" y="1717"/>
                  <a:pt x="868" y="1729"/>
                </a:cubicBezTo>
                <a:cubicBezTo>
                  <a:pt x="857" y="1744"/>
                  <a:pt x="848" y="1759"/>
                  <a:pt x="845" y="1778"/>
                </a:cubicBezTo>
                <a:cubicBezTo>
                  <a:pt x="842" y="1795"/>
                  <a:pt x="831" y="1808"/>
                  <a:pt x="814" y="1817"/>
                </a:cubicBezTo>
                <a:cubicBezTo>
                  <a:pt x="811" y="1817"/>
                  <a:pt x="808" y="1820"/>
                  <a:pt x="807" y="1822"/>
                </a:cubicBezTo>
                <a:cubicBezTo>
                  <a:pt x="805" y="1824"/>
                  <a:pt x="802" y="1824"/>
                  <a:pt x="799" y="1827"/>
                </a:cubicBezTo>
                <a:cubicBezTo>
                  <a:pt x="796" y="1828"/>
                  <a:pt x="793" y="1830"/>
                  <a:pt x="791" y="1830"/>
                </a:cubicBezTo>
                <a:cubicBezTo>
                  <a:pt x="785" y="1831"/>
                  <a:pt x="779" y="1830"/>
                  <a:pt x="772" y="1828"/>
                </a:cubicBezTo>
                <a:cubicBezTo>
                  <a:pt x="741" y="1824"/>
                  <a:pt x="717" y="1798"/>
                  <a:pt x="718" y="1767"/>
                </a:cubicBezTo>
                <a:cubicBezTo>
                  <a:pt x="718" y="1747"/>
                  <a:pt x="710" y="1733"/>
                  <a:pt x="697" y="1723"/>
                </a:cubicBezTo>
                <a:cubicBezTo>
                  <a:pt x="683" y="1714"/>
                  <a:pt x="674" y="1700"/>
                  <a:pt x="669" y="1683"/>
                </a:cubicBezTo>
                <a:cubicBezTo>
                  <a:pt x="665" y="1668"/>
                  <a:pt x="658" y="1649"/>
                  <a:pt x="651" y="1631"/>
                </a:cubicBezTo>
                <a:cubicBezTo>
                  <a:pt x="640" y="1607"/>
                  <a:pt x="639" y="1581"/>
                  <a:pt x="642" y="1555"/>
                </a:cubicBezTo>
                <a:cubicBezTo>
                  <a:pt x="643" y="1539"/>
                  <a:pt x="643" y="1526"/>
                  <a:pt x="640" y="1509"/>
                </a:cubicBezTo>
                <a:cubicBezTo>
                  <a:pt x="636" y="1489"/>
                  <a:pt x="622" y="1483"/>
                  <a:pt x="611" y="1481"/>
                </a:cubicBezTo>
                <a:cubicBezTo>
                  <a:pt x="597" y="1480"/>
                  <a:pt x="588" y="1469"/>
                  <a:pt x="588" y="1455"/>
                </a:cubicBezTo>
                <a:cubicBezTo>
                  <a:pt x="588" y="1446"/>
                  <a:pt x="588" y="1437"/>
                  <a:pt x="588" y="1428"/>
                </a:cubicBezTo>
                <a:cubicBezTo>
                  <a:pt x="590" y="1413"/>
                  <a:pt x="582" y="1397"/>
                  <a:pt x="573" y="1387"/>
                </a:cubicBezTo>
                <a:cubicBezTo>
                  <a:pt x="562" y="1376"/>
                  <a:pt x="550" y="1371"/>
                  <a:pt x="538" y="1371"/>
                </a:cubicBezTo>
                <a:lnTo>
                  <a:pt x="532" y="1371"/>
                </a:lnTo>
                <a:cubicBezTo>
                  <a:pt x="521" y="1373"/>
                  <a:pt x="512" y="1376"/>
                  <a:pt x="506" y="1380"/>
                </a:cubicBezTo>
                <a:cubicBezTo>
                  <a:pt x="481" y="1399"/>
                  <a:pt x="454" y="1408"/>
                  <a:pt x="423" y="1420"/>
                </a:cubicBezTo>
                <a:cubicBezTo>
                  <a:pt x="413" y="1425"/>
                  <a:pt x="403" y="1425"/>
                  <a:pt x="393" y="1420"/>
                </a:cubicBezTo>
                <a:cubicBezTo>
                  <a:pt x="377" y="1411"/>
                  <a:pt x="362" y="1403"/>
                  <a:pt x="350" y="1393"/>
                </a:cubicBezTo>
                <a:cubicBezTo>
                  <a:pt x="325" y="1374"/>
                  <a:pt x="312" y="1351"/>
                  <a:pt x="307" y="1324"/>
                </a:cubicBezTo>
                <a:cubicBezTo>
                  <a:pt x="304" y="1306"/>
                  <a:pt x="296" y="1290"/>
                  <a:pt x="286" y="1275"/>
                </a:cubicBezTo>
                <a:cubicBezTo>
                  <a:pt x="284" y="1272"/>
                  <a:pt x="281" y="1267"/>
                  <a:pt x="278" y="1260"/>
                </a:cubicBezTo>
                <a:cubicBezTo>
                  <a:pt x="277" y="1252"/>
                  <a:pt x="275" y="1245"/>
                  <a:pt x="273" y="1238"/>
                </a:cubicBezTo>
                <a:lnTo>
                  <a:pt x="270" y="1229"/>
                </a:lnTo>
                <a:lnTo>
                  <a:pt x="270" y="1225"/>
                </a:lnTo>
                <a:cubicBezTo>
                  <a:pt x="272" y="1222"/>
                  <a:pt x="273" y="1219"/>
                  <a:pt x="273" y="1214"/>
                </a:cubicBezTo>
                <a:cubicBezTo>
                  <a:pt x="277" y="1208"/>
                  <a:pt x="278" y="1200"/>
                  <a:pt x="281" y="1197"/>
                </a:cubicBezTo>
                <a:cubicBezTo>
                  <a:pt x="293" y="1182"/>
                  <a:pt x="307" y="1170"/>
                  <a:pt x="321" y="1156"/>
                </a:cubicBezTo>
                <a:cubicBezTo>
                  <a:pt x="325" y="1150"/>
                  <a:pt x="333" y="1144"/>
                  <a:pt x="338" y="1139"/>
                </a:cubicBezTo>
                <a:cubicBezTo>
                  <a:pt x="370" y="1119"/>
                  <a:pt x="370" y="1097"/>
                  <a:pt x="368" y="1071"/>
                </a:cubicBezTo>
                <a:cubicBezTo>
                  <a:pt x="367" y="1063"/>
                  <a:pt x="364" y="1051"/>
                  <a:pt x="347" y="1048"/>
                </a:cubicBezTo>
                <a:cubicBezTo>
                  <a:pt x="336" y="1045"/>
                  <a:pt x="328" y="1040"/>
                  <a:pt x="324" y="1032"/>
                </a:cubicBezTo>
                <a:cubicBezTo>
                  <a:pt x="318" y="1022"/>
                  <a:pt x="318" y="1007"/>
                  <a:pt x="321" y="993"/>
                </a:cubicBezTo>
                <a:cubicBezTo>
                  <a:pt x="325" y="981"/>
                  <a:pt x="335" y="970"/>
                  <a:pt x="342" y="968"/>
                </a:cubicBezTo>
                <a:cubicBezTo>
                  <a:pt x="365" y="959"/>
                  <a:pt x="380" y="942"/>
                  <a:pt x="382" y="920"/>
                </a:cubicBezTo>
                <a:cubicBezTo>
                  <a:pt x="382" y="917"/>
                  <a:pt x="382" y="913"/>
                  <a:pt x="385" y="907"/>
                </a:cubicBezTo>
                <a:cubicBezTo>
                  <a:pt x="387" y="895"/>
                  <a:pt x="385" y="883"/>
                  <a:pt x="376" y="872"/>
                </a:cubicBezTo>
                <a:cubicBezTo>
                  <a:pt x="370" y="866"/>
                  <a:pt x="365" y="860"/>
                  <a:pt x="361" y="854"/>
                </a:cubicBezTo>
                <a:cubicBezTo>
                  <a:pt x="356" y="845"/>
                  <a:pt x="347" y="839"/>
                  <a:pt x="336" y="837"/>
                </a:cubicBezTo>
                <a:cubicBezTo>
                  <a:pt x="324" y="834"/>
                  <a:pt x="316" y="830"/>
                  <a:pt x="310" y="822"/>
                </a:cubicBezTo>
                <a:cubicBezTo>
                  <a:pt x="306" y="814"/>
                  <a:pt x="303" y="804"/>
                  <a:pt x="306" y="793"/>
                </a:cubicBezTo>
                <a:cubicBezTo>
                  <a:pt x="307" y="779"/>
                  <a:pt x="309" y="769"/>
                  <a:pt x="315" y="761"/>
                </a:cubicBezTo>
                <a:cubicBezTo>
                  <a:pt x="325" y="744"/>
                  <a:pt x="347" y="743"/>
                  <a:pt x="356" y="758"/>
                </a:cubicBezTo>
                <a:cubicBezTo>
                  <a:pt x="361" y="762"/>
                  <a:pt x="362" y="767"/>
                  <a:pt x="365" y="773"/>
                </a:cubicBezTo>
                <a:cubicBezTo>
                  <a:pt x="365" y="779"/>
                  <a:pt x="367" y="785"/>
                  <a:pt x="367" y="791"/>
                </a:cubicBezTo>
                <a:lnTo>
                  <a:pt x="367" y="796"/>
                </a:lnTo>
                <a:cubicBezTo>
                  <a:pt x="368" y="811"/>
                  <a:pt x="374" y="822"/>
                  <a:pt x="387" y="830"/>
                </a:cubicBezTo>
                <a:cubicBezTo>
                  <a:pt x="393" y="831"/>
                  <a:pt x="393" y="833"/>
                  <a:pt x="393" y="833"/>
                </a:cubicBezTo>
                <a:cubicBezTo>
                  <a:pt x="393" y="843"/>
                  <a:pt x="400" y="851"/>
                  <a:pt x="408" y="854"/>
                </a:cubicBezTo>
                <a:cubicBezTo>
                  <a:pt x="413" y="856"/>
                  <a:pt x="416" y="856"/>
                  <a:pt x="420" y="857"/>
                </a:cubicBezTo>
                <a:cubicBezTo>
                  <a:pt x="422" y="857"/>
                  <a:pt x="426" y="859"/>
                  <a:pt x="428" y="859"/>
                </a:cubicBezTo>
                <a:cubicBezTo>
                  <a:pt x="446" y="859"/>
                  <a:pt x="461" y="843"/>
                  <a:pt x="463" y="825"/>
                </a:cubicBezTo>
                <a:cubicBezTo>
                  <a:pt x="464" y="811"/>
                  <a:pt x="471" y="814"/>
                  <a:pt x="477" y="816"/>
                </a:cubicBezTo>
                <a:lnTo>
                  <a:pt x="481" y="816"/>
                </a:lnTo>
                <a:cubicBezTo>
                  <a:pt x="486" y="816"/>
                  <a:pt x="492" y="814"/>
                  <a:pt x="495" y="813"/>
                </a:cubicBezTo>
                <a:cubicBezTo>
                  <a:pt x="507" y="805"/>
                  <a:pt x="518" y="799"/>
                  <a:pt x="529" y="793"/>
                </a:cubicBezTo>
                <a:cubicBezTo>
                  <a:pt x="541" y="785"/>
                  <a:pt x="547" y="772"/>
                  <a:pt x="544" y="758"/>
                </a:cubicBezTo>
                <a:cubicBezTo>
                  <a:pt x="542" y="752"/>
                  <a:pt x="541" y="746"/>
                  <a:pt x="539" y="740"/>
                </a:cubicBezTo>
                <a:cubicBezTo>
                  <a:pt x="532" y="724"/>
                  <a:pt x="519" y="720"/>
                  <a:pt x="510" y="720"/>
                </a:cubicBezTo>
                <a:cubicBezTo>
                  <a:pt x="507" y="720"/>
                  <a:pt x="504" y="720"/>
                  <a:pt x="501" y="721"/>
                </a:cubicBezTo>
                <a:cubicBezTo>
                  <a:pt x="484" y="724"/>
                  <a:pt x="469" y="720"/>
                  <a:pt x="449" y="704"/>
                </a:cubicBezTo>
                <a:cubicBezTo>
                  <a:pt x="445" y="701"/>
                  <a:pt x="443" y="695"/>
                  <a:pt x="445" y="689"/>
                </a:cubicBezTo>
                <a:cubicBezTo>
                  <a:pt x="448" y="680"/>
                  <a:pt x="452" y="672"/>
                  <a:pt x="455" y="668"/>
                </a:cubicBezTo>
                <a:cubicBezTo>
                  <a:pt x="477" y="639"/>
                  <a:pt x="501" y="608"/>
                  <a:pt x="532" y="585"/>
                </a:cubicBezTo>
                <a:cubicBezTo>
                  <a:pt x="538" y="581"/>
                  <a:pt x="542" y="576"/>
                  <a:pt x="547" y="572"/>
                </a:cubicBezTo>
                <a:lnTo>
                  <a:pt x="565" y="553"/>
                </a:lnTo>
                <a:cubicBezTo>
                  <a:pt x="573" y="546"/>
                  <a:pt x="581" y="540"/>
                  <a:pt x="588" y="532"/>
                </a:cubicBezTo>
                <a:cubicBezTo>
                  <a:pt x="616" y="505"/>
                  <a:pt x="646" y="492"/>
                  <a:pt x="683" y="495"/>
                </a:cubicBezTo>
                <a:cubicBezTo>
                  <a:pt x="694" y="497"/>
                  <a:pt x="701" y="500"/>
                  <a:pt x="709" y="506"/>
                </a:cubicBezTo>
                <a:cubicBezTo>
                  <a:pt x="723" y="515"/>
                  <a:pt x="735" y="521"/>
                  <a:pt x="746" y="524"/>
                </a:cubicBezTo>
                <a:cubicBezTo>
                  <a:pt x="781" y="535"/>
                  <a:pt x="816" y="546"/>
                  <a:pt x="852" y="555"/>
                </a:cubicBezTo>
                <a:cubicBezTo>
                  <a:pt x="869" y="561"/>
                  <a:pt x="886" y="555"/>
                  <a:pt x="898" y="543"/>
                </a:cubicBezTo>
                <a:cubicBezTo>
                  <a:pt x="913" y="526"/>
                  <a:pt x="929" y="509"/>
                  <a:pt x="944" y="491"/>
                </a:cubicBezTo>
                <a:cubicBezTo>
                  <a:pt x="958" y="480"/>
                  <a:pt x="973" y="469"/>
                  <a:pt x="994" y="463"/>
                </a:cubicBezTo>
                <a:cubicBezTo>
                  <a:pt x="1017" y="456"/>
                  <a:pt x="1043" y="454"/>
                  <a:pt x="1071" y="462"/>
                </a:cubicBezTo>
                <a:cubicBezTo>
                  <a:pt x="1104" y="469"/>
                  <a:pt x="1116" y="451"/>
                  <a:pt x="1125" y="434"/>
                </a:cubicBezTo>
                <a:cubicBezTo>
                  <a:pt x="1133" y="416"/>
                  <a:pt x="1145" y="396"/>
                  <a:pt x="1159" y="381"/>
                </a:cubicBezTo>
                <a:cubicBezTo>
                  <a:pt x="1168" y="372"/>
                  <a:pt x="1176" y="366"/>
                  <a:pt x="1183" y="364"/>
                </a:cubicBezTo>
                <a:cubicBezTo>
                  <a:pt x="1197" y="362"/>
                  <a:pt x="1208" y="355"/>
                  <a:pt x="1216" y="344"/>
                </a:cubicBezTo>
                <a:cubicBezTo>
                  <a:pt x="1223" y="332"/>
                  <a:pt x="1234" y="324"/>
                  <a:pt x="1248" y="321"/>
                </a:cubicBezTo>
                <a:cubicBezTo>
                  <a:pt x="1273" y="318"/>
                  <a:pt x="1299" y="306"/>
                  <a:pt x="1325" y="286"/>
                </a:cubicBezTo>
                <a:cubicBezTo>
                  <a:pt x="1327" y="286"/>
                  <a:pt x="1328" y="285"/>
                  <a:pt x="1331" y="283"/>
                </a:cubicBezTo>
                <a:lnTo>
                  <a:pt x="1335" y="281"/>
                </a:lnTo>
                <a:cubicBezTo>
                  <a:pt x="1342" y="277"/>
                  <a:pt x="1350" y="275"/>
                  <a:pt x="1359" y="277"/>
                </a:cubicBezTo>
                <a:cubicBezTo>
                  <a:pt x="1385" y="285"/>
                  <a:pt x="1406" y="297"/>
                  <a:pt x="1426" y="312"/>
                </a:cubicBezTo>
                <a:lnTo>
                  <a:pt x="1460" y="336"/>
                </a:lnTo>
                <a:cubicBezTo>
                  <a:pt x="1478" y="350"/>
                  <a:pt x="1498" y="362"/>
                  <a:pt x="1516" y="376"/>
                </a:cubicBezTo>
                <a:cubicBezTo>
                  <a:pt x="1534" y="388"/>
                  <a:pt x="1551" y="402"/>
                  <a:pt x="1570" y="414"/>
                </a:cubicBezTo>
                <a:cubicBezTo>
                  <a:pt x="1600" y="434"/>
                  <a:pt x="1631" y="456"/>
                  <a:pt x="1661" y="477"/>
                </a:cubicBezTo>
                <a:cubicBezTo>
                  <a:pt x="1683" y="492"/>
                  <a:pt x="1704" y="509"/>
                  <a:pt x="1722" y="529"/>
                </a:cubicBezTo>
                <a:cubicBezTo>
                  <a:pt x="1765" y="573"/>
                  <a:pt x="1796" y="627"/>
                  <a:pt x="1817" y="668"/>
                </a:cubicBezTo>
                <a:cubicBezTo>
                  <a:pt x="1823" y="683"/>
                  <a:pt x="1825" y="700"/>
                  <a:pt x="1822" y="718"/>
                </a:cubicBezTo>
                <a:cubicBezTo>
                  <a:pt x="1820" y="737"/>
                  <a:pt x="1809" y="750"/>
                  <a:pt x="1791" y="765"/>
                </a:cubicBezTo>
                <a:cubicBezTo>
                  <a:pt x="1787" y="770"/>
                  <a:pt x="1780" y="770"/>
                  <a:pt x="1773" y="767"/>
                </a:cubicBezTo>
                <a:cubicBezTo>
                  <a:pt x="1753" y="761"/>
                  <a:pt x="1732" y="762"/>
                  <a:pt x="1710" y="770"/>
                </a:cubicBezTo>
                <a:cubicBezTo>
                  <a:pt x="1690" y="778"/>
                  <a:pt x="1677" y="793"/>
                  <a:pt x="1670" y="814"/>
                </a:cubicBezTo>
                <a:cubicBezTo>
                  <a:pt x="1666" y="831"/>
                  <a:pt x="1670" y="843"/>
                  <a:pt x="1684" y="852"/>
                </a:cubicBezTo>
                <a:cubicBezTo>
                  <a:pt x="1710" y="869"/>
                  <a:pt x="1721" y="903"/>
                  <a:pt x="1710" y="932"/>
                </a:cubicBezTo>
                <a:cubicBezTo>
                  <a:pt x="1706" y="941"/>
                  <a:pt x="1702" y="952"/>
                  <a:pt x="1701" y="964"/>
                </a:cubicBezTo>
                <a:cubicBezTo>
                  <a:pt x="1696" y="1002"/>
                  <a:pt x="1677" y="1026"/>
                  <a:pt x="1640" y="1037"/>
                </a:cubicBezTo>
                <a:cubicBezTo>
                  <a:pt x="1626" y="1040"/>
                  <a:pt x="1614" y="1043"/>
                  <a:pt x="1600" y="1046"/>
                </a:cubicBezTo>
                <a:lnTo>
                  <a:pt x="1582" y="1049"/>
                </a:lnTo>
                <a:cubicBezTo>
                  <a:pt x="1570" y="1051"/>
                  <a:pt x="1557" y="1058"/>
                  <a:pt x="1551" y="1071"/>
                </a:cubicBezTo>
                <a:cubicBezTo>
                  <a:pt x="1544" y="1081"/>
                  <a:pt x="1542" y="1095"/>
                  <a:pt x="1545" y="1109"/>
                </a:cubicBezTo>
                <a:cubicBezTo>
                  <a:pt x="1547" y="1115"/>
                  <a:pt x="1556" y="1121"/>
                  <a:pt x="1562" y="1121"/>
                </a:cubicBezTo>
                <a:cubicBezTo>
                  <a:pt x="1565" y="1123"/>
                  <a:pt x="1570" y="1123"/>
                  <a:pt x="1573" y="1123"/>
                </a:cubicBezTo>
                <a:cubicBezTo>
                  <a:pt x="1588" y="1124"/>
                  <a:pt x="1592" y="1132"/>
                  <a:pt x="1594" y="1138"/>
                </a:cubicBezTo>
                <a:cubicBezTo>
                  <a:pt x="1596" y="1144"/>
                  <a:pt x="1596" y="1153"/>
                  <a:pt x="1592" y="1161"/>
                </a:cubicBezTo>
                <a:cubicBezTo>
                  <a:pt x="1589" y="1170"/>
                  <a:pt x="1582" y="1176"/>
                  <a:pt x="1574" y="1177"/>
                </a:cubicBezTo>
                <a:cubicBezTo>
                  <a:pt x="1565" y="1180"/>
                  <a:pt x="1557" y="1188"/>
                  <a:pt x="1554" y="1196"/>
                </a:cubicBezTo>
                <a:cubicBezTo>
                  <a:pt x="1542" y="1217"/>
                  <a:pt x="1554" y="1252"/>
                  <a:pt x="1576" y="1263"/>
                </a:cubicBezTo>
                <a:cubicBezTo>
                  <a:pt x="1599" y="1275"/>
                  <a:pt x="1620" y="1274"/>
                  <a:pt x="1638" y="1261"/>
                </a:cubicBezTo>
                <a:cubicBezTo>
                  <a:pt x="1643" y="1258"/>
                  <a:pt x="1646" y="1255"/>
                  <a:pt x="1652" y="1252"/>
                </a:cubicBezTo>
                <a:cubicBezTo>
                  <a:pt x="1663" y="1243"/>
                  <a:pt x="1672" y="1238"/>
                  <a:pt x="1683" y="1235"/>
                </a:cubicBezTo>
                <a:cubicBezTo>
                  <a:pt x="1695" y="1232"/>
                  <a:pt x="1707" y="1231"/>
                  <a:pt x="1715" y="1254"/>
                </a:cubicBezTo>
                <a:cubicBezTo>
                  <a:pt x="1716" y="1260"/>
                  <a:pt x="1718" y="1267"/>
                  <a:pt x="1718" y="1274"/>
                </a:cubicBezTo>
                <a:cubicBezTo>
                  <a:pt x="1718" y="1306"/>
                  <a:pt x="1719" y="1341"/>
                  <a:pt x="1719" y="1374"/>
                </a:cubicBezTo>
                <a:cubicBezTo>
                  <a:pt x="1719" y="1377"/>
                  <a:pt x="1719" y="1380"/>
                  <a:pt x="1710" y="1382"/>
                </a:cubicBezTo>
                <a:cubicBezTo>
                  <a:pt x="1695" y="1384"/>
                  <a:pt x="1681" y="1377"/>
                  <a:pt x="1663" y="1371"/>
                </a:cubicBezTo>
                <a:cubicBezTo>
                  <a:pt x="1643" y="1364"/>
                  <a:pt x="1623" y="1351"/>
                  <a:pt x="1608" y="1338"/>
                </a:cubicBezTo>
                <a:cubicBezTo>
                  <a:pt x="1597" y="1327"/>
                  <a:pt x="1586" y="1321"/>
                  <a:pt x="1574" y="1315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3828" name="Freeform: Shape 3827">
            <a:extLst>
              <a:ext uri="{FF2B5EF4-FFF2-40B4-BE49-F238E27FC236}">
                <a16:creationId xmlns:a16="http://schemas.microsoft.com/office/drawing/2014/main" id="{76B1B18C-CDFD-CB4A-E241-A96AD2269DB3}"/>
              </a:ext>
            </a:extLst>
          </p:cNvPr>
          <p:cNvSpPr>
            <a:spLocks/>
          </p:cNvSpPr>
          <p:nvPr/>
        </p:nvSpPr>
        <p:spPr bwMode="auto">
          <a:xfrm>
            <a:off x="6135971" y="3866184"/>
            <a:ext cx="455851" cy="287016"/>
          </a:xfrm>
          <a:custGeom>
            <a:avLst/>
            <a:gdLst>
              <a:gd name="connsiteX0" fmla="*/ 90486 w 428626"/>
              <a:gd name="connsiteY0" fmla="*/ 236537 h 269875"/>
              <a:gd name="connsiteX1" fmla="*/ 339726 w 428626"/>
              <a:gd name="connsiteY1" fmla="*/ 236537 h 269875"/>
              <a:gd name="connsiteX2" fmla="*/ 331252 w 428626"/>
              <a:gd name="connsiteY2" fmla="*/ 256540 h 269875"/>
              <a:gd name="connsiteX3" fmla="*/ 311090 w 428626"/>
              <a:gd name="connsiteY3" fmla="*/ 269875 h 269875"/>
              <a:gd name="connsiteX4" fmla="*/ 214668 w 428626"/>
              <a:gd name="connsiteY4" fmla="*/ 269875 h 269875"/>
              <a:gd name="connsiteX5" fmla="*/ 118830 w 428626"/>
              <a:gd name="connsiteY5" fmla="*/ 269875 h 269875"/>
              <a:gd name="connsiteX6" fmla="*/ 98960 w 428626"/>
              <a:gd name="connsiteY6" fmla="*/ 256540 h 269875"/>
              <a:gd name="connsiteX7" fmla="*/ 9526 w 428626"/>
              <a:gd name="connsiteY7" fmla="*/ 34925 h 269875"/>
              <a:gd name="connsiteX8" fmla="*/ 30798 w 428626"/>
              <a:gd name="connsiteY8" fmla="*/ 34925 h 269875"/>
              <a:gd name="connsiteX9" fmla="*/ 85288 w 428626"/>
              <a:gd name="connsiteY9" fmla="*/ 93491 h 269875"/>
              <a:gd name="connsiteX10" fmla="*/ 139488 w 428626"/>
              <a:gd name="connsiteY10" fmla="*/ 34925 h 269875"/>
              <a:gd name="connsiteX11" fmla="*/ 160760 w 428626"/>
              <a:gd name="connsiteY11" fmla="*/ 34925 h 269875"/>
              <a:gd name="connsiteX12" fmla="*/ 214960 w 428626"/>
              <a:gd name="connsiteY12" fmla="*/ 93491 h 269875"/>
              <a:gd name="connsiteX13" fmla="*/ 269452 w 428626"/>
              <a:gd name="connsiteY13" fmla="*/ 34925 h 269875"/>
              <a:gd name="connsiteX14" fmla="*/ 290724 w 428626"/>
              <a:gd name="connsiteY14" fmla="*/ 34925 h 269875"/>
              <a:gd name="connsiteX15" fmla="*/ 344924 w 428626"/>
              <a:gd name="connsiteY15" fmla="*/ 93491 h 269875"/>
              <a:gd name="connsiteX16" fmla="*/ 399124 w 428626"/>
              <a:gd name="connsiteY16" fmla="*/ 34925 h 269875"/>
              <a:gd name="connsiteX17" fmla="*/ 420688 w 428626"/>
              <a:gd name="connsiteY17" fmla="*/ 34925 h 269875"/>
              <a:gd name="connsiteX18" fmla="*/ 344050 w 428626"/>
              <a:gd name="connsiteY18" fmla="*/ 223838 h 269875"/>
              <a:gd name="connsiteX19" fmla="*/ 86162 w 428626"/>
              <a:gd name="connsiteY19" fmla="*/ 223838 h 269875"/>
              <a:gd name="connsiteX20" fmla="*/ 415130 w 428626"/>
              <a:gd name="connsiteY20" fmla="*/ 0 h 269875"/>
              <a:gd name="connsiteX21" fmla="*/ 428626 w 428626"/>
              <a:gd name="connsiteY21" fmla="*/ 14288 h 269875"/>
              <a:gd name="connsiteX22" fmla="*/ 415130 w 428626"/>
              <a:gd name="connsiteY22" fmla="*/ 28576 h 269875"/>
              <a:gd name="connsiteX23" fmla="*/ 401638 w 428626"/>
              <a:gd name="connsiteY23" fmla="*/ 14288 h 269875"/>
              <a:gd name="connsiteX24" fmla="*/ 415130 w 428626"/>
              <a:gd name="connsiteY24" fmla="*/ 0 h 269875"/>
              <a:gd name="connsiteX25" fmla="*/ 278606 w 428626"/>
              <a:gd name="connsiteY25" fmla="*/ 0 h 269875"/>
              <a:gd name="connsiteX26" fmla="*/ 292100 w 428626"/>
              <a:gd name="connsiteY26" fmla="*/ 14288 h 269875"/>
              <a:gd name="connsiteX27" fmla="*/ 278606 w 428626"/>
              <a:gd name="connsiteY27" fmla="*/ 28576 h 269875"/>
              <a:gd name="connsiteX28" fmla="*/ 265112 w 428626"/>
              <a:gd name="connsiteY28" fmla="*/ 14288 h 269875"/>
              <a:gd name="connsiteX29" fmla="*/ 278606 w 428626"/>
              <a:gd name="connsiteY29" fmla="*/ 0 h 269875"/>
              <a:gd name="connsiteX30" fmla="*/ 150018 w 428626"/>
              <a:gd name="connsiteY30" fmla="*/ 0 h 269875"/>
              <a:gd name="connsiteX31" fmla="*/ 163514 w 428626"/>
              <a:gd name="connsiteY31" fmla="*/ 14288 h 269875"/>
              <a:gd name="connsiteX32" fmla="*/ 150018 w 428626"/>
              <a:gd name="connsiteY32" fmla="*/ 28576 h 269875"/>
              <a:gd name="connsiteX33" fmla="*/ 136526 w 428626"/>
              <a:gd name="connsiteY33" fmla="*/ 14288 h 269875"/>
              <a:gd name="connsiteX34" fmla="*/ 150018 w 428626"/>
              <a:gd name="connsiteY34" fmla="*/ 0 h 269875"/>
              <a:gd name="connsiteX35" fmla="*/ 13494 w 428626"/>
              <a:gd name="connsiteY35" fmla="*/ 0 h 269875"/>
              <a:gd name="connsiteX36" fmla="*/ 26988 w 428626"/>
              <a:gd name="connsiteY36" fmla="*/ 14288 h 269875"/>
              <a:gd name="connsiteX37" fmla="*/ 13494 w 428626"/>
              <a:gd name="connsiteY37" fmla="*/ 28576 h 269875"/>
              <a:gd name="connsiteX38" fmla="*/ 0 w 428626"/>
              <a:gd name="connsiteY38" fmla="*/ 14288 h 269875"/>
              <a:gd name="connsiteX39" fmla="*/ 13494 w 428626"/>
              <a:gd name="connsiteY39" fmla="*/ 0 h 2698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428626" h="269875">
                <a:moveTo>
                  <a:pt x="90486" y="236537"/>
                </a:moveTo>
                <a:lnTo>
                  <a:pt x="339726" y="236537"/>
                </a:lnTo>
                <a:lnTo>
                  <a:pt x="331252" y="256540"/>
                </a:lnTo>
                <a:cubicBezTo>
                  <a:pt x="327746" y="264947"/>
                  <a:pt x="319564" y="269875"/>
                  <a:pt x="311090" y="269875"/>
                </a:cubicBezTo>
                <a:lnTo>
                  <a:pt x="214668" y="269875"/>
                </a:lnTo>
                <a:lnTo>
                  <a:pt x="118830" y="269875"/>
                </a:lnTo>
                <a:cubicBezTo>
                  <a:pt x="110064" y="269875"/>
                  <a:pt x="101882" y="264947"/>
                  <a:pt x="98960" y="256540"/>
                </a:cubicBezTo>
                <a:close/>
                <a:moveTo>
                  <a:pt x="9526" y="34925"/>
                </a:moveTo>
                <a:lnTo>
                  <a:pt x="30798" y="34925"/>
                </a:lnTo>
                <a:cubicBezTo>
                  <a:pt x="30798" y="67362"/>
                  <a:pt x="54984" y="93491"/>
                  <a:pt x="85288" y="93491"/>
                </a:cubicBezTo>
                <a:cubicBezTo>
                  <a:pt x="115012" y="93491"/>
                  <a:pt x="139488" y="67362"/>
                  <a:pt x="139488" y="34925"/>
                </a:cubicBezTo>
                <a:lnTo>
                  <a:pt x="160760" y="34925"/>
                </a:lnTo>
                <a:cubicBezTo>
                  <a:pt x="160760" y="67362"/>
                  <a:pt x="184946" y="93491"/>
                  <a:pt x="214960" y="93491"/>
                </a:cubicBezTo>
                <a:cubicBezTo>
                  <a:pt x="244974" y="93491"/>
                  <a:pt x="269452" y="67362"/>
                  <a:pt x="269452" y="34925"/>
                </a:cubicBezTo>
                <a:lnTo>
                  <a:pt x="290724" y="34925"/>
                </a:lnTo>
                <a:cubicBezTo>
                  <a:pt x="290724" y="67362"/>
                  <a:pt x="315202" y="93491"/>
                  <a:pt x="344924" y="93491"/>
                </a:cubicBezTo>
                <a:cubicBezTo>
                  <a:pt x="374938" y="93491"/>
                  <a:pt x="399124" y="67362"/>
                  <a:pt x="399124" y="34925"/>
                </a:cubicBezTo>
                <a:lnTo>
                  <a:pt x="420688" y="34925"/>
                </a:lnTo>
                <a:lnTo>
                  <a:pt x="344050" y="223838"/>
                </a:lnTo>
                <a:lnTo>
                  <a:pt x="86162" y="223838"/>
                </a:lnTo>
                <a:close/>
                <a:moveTo>
                  <a:pt x="415130" y="0"/>
                </a:moveTo>
                <a:cubicBezTo>
                  <a:pt x="422584" y="0"/>
                  <a:pt x="428626" y="6397"/>
                  <a:pt x="428626" y="14288"/>
                </a:cubicBezTo>
                <a:cubicBezTo>
                  <a:pt x="428626" y="22179"/>
                  <a:pt x="422584" y="28576"/>
                  <a:pt x="415130" y="28576"/>
                </a:cubicBezTo>
                <a:cubicBezTo>
                  <a:pt x="407678" y="28576"/>
                  <a:pt x="401638" y="22179"/>
                  <a:pt x="401638" y="14288"/>
                </a:cubicBezTo>
                <a:cubicBezTo>
                  <a:pt x="401638" y="6397"/>
                  <a:pt x="407678" y="0"/>
                  <a:pt x="415130" y="0"/>
                </a:cubicBezTo>
                <a:close/>
                <a:moveTo>
                  <a:pt x="278606" y="0"/>
                </a:moveTo>
                <a:cubicBezTo>
                  <a:pt x="286058" y="0"/>
                  <a:pt x="292100" y="6397"/>
                  <a:pt x="292100" y="14288"/>
                </a:cubicBezTo>
                <a:cubicBezTo>
                  <a:pt x="292100" y="22179"/>
                  <a:pt x="286058" y="28576"/>
                  <a:pt x="278606" y="28576"/>
                </a:cubicBezTo>
                <a:cubicBezTo>
                  <a:pt x="271154" y="28576"/>
                  <a:pt x="265112" y="22179"/>
                  <a:pt x="265112" y="14288"/>
                </a:cubicBezTo>
                <a:cubicBezTo>
                  <a:pt x="265112" y="6397"/>
                  <a:pt x="271154" y="0"/>
                  <a:pt x="278606" y="0"/>
                </a:cubicBezTo>
                <a:close/>
                <a:moveTo>
                  <a:pt x="150018" y="0"/>
                </a:moveTo>
                <a:cubicBezTo>
                  <a:pt x="157472" y="0"/>
                  <a:pt x="163514" y="6397"/>
                  <a:pt x="163514" y="14288"/>
                </a:cubicBezTo>
                <a:cubicBezTo>
                  <a:pt x="163514" y="22179"/>
                  <a:pt x="157472" y="28576"/>
                  <a:pt x="150018" y="28576"/>
                </a:cubicBezTo>
                <a:cubicBezTo>
                  <a:pt x="142566" y="28576"/>
                  <a:pt x="136526" y="22179"/>
                  <a:pt x="136526" y="14288"/>
                </a:cubicBezTo>
                <a:cubicBezTo>
                  <a:pt x="136526" y="6397"/>
                  <a:pt x="142566" y="0"/>
                  <a:pt x="150018" y="0"/>
                </a:cubicBezTo>
                <a:close/>
                <a:moveTo>
                  <a:pt x="13494" y="0"/>
                </a:moveTo>
                <a:cubicBezTo>
                  <a:pt x="20946" y="0"/>
                  <a:pt x="26988" y="6397"/>
                  <a:pt x="26988" y="14288"/>
                </a:cubicBezTo>
                <a:cubicBezTo>
                  <a:pt x="26988" y="22179"/>
                  <a:pt x="20946" y="28576"/>
                  <a:pt x="13494" y="28576"/>
                </a:cubicBezTo>
                <a:cubicBezTo>
                  <a:pt x="6042" y="28576"/>
                  <a:pt x="0" y="22179"/>
                  <a:pt x="0" y="14288"/>
                </a:cubicBezTo>
                <a:cubicBezTo>
                  <a:pt x="0" y="6397"/>
                  <a:pt x="6042" y="0"/>
                  <a:pt x="13494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IN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A175918-A88B-640A-C375-EB2084654854}"/>
              </a:ext>
            </a:extLst>
          </p:cNvPr>
          <p:cNvSpPr/>
          <p:nvPr/>
        </p:nvSpPr>
        <p:spPr>
          <a:xfrm flipV="1">
            <a:off x="741626" y="1104849"/>
            <a:ext cx="1732933" cy="45719"/>
          </a:xfrm>
          <a:prstGeom prst="rect">
            <a:avLst/>
          </a:prstGeom>
          <a:gradFill flip="none" rotWithShape="1">
            <a:gsLst>
              <a:gs pos="87000">
                <a:srgbClr val="197810">
                  <a:lumMod val="100000"/>
                </a:srgbClr>
              </a:gs>
              <a:gs pos="3000">
                <a:srgbClr val="85C53B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5" name="Freeform 5">
            <a:extLst>
              <a:ext uri="{FF2B5EF4-FFF2-40B4-BE49-F238E27FC236}">
                <a16:creationId xmlns:a16="http://schemas.microsoft.com/office/drawing/2014/main" id="{B6892563-01FF-9666-2BE2-C9989D12D3AD}"/>
              </a:ext>
            </a:extLst>
          </p:cNvPr>
          <p:cNvSpPr>
            <a:spLocks/>
          </p:cNvSpPr>
          <p:nvPr/>
        </p:nvSpPr>
        <p:spPr bwMode="auto">
          <a:xfrm>
            <a:off x="10998198" y="6197279"/>
            <a:ext cx="1193800" cy="688975"/>
          </a:xfrm>
          <a:custGeom>
            <a:avLst/>
            <a:gdLst>
              <a:gd name="T0" fmla="*/ 1114 w 2630"/>
              <a:gd name="T1" fmla="*/ 0 h 1494"/>
              <a:gd name="T2" fmla="*/ 2630 w 2630"/>
              <a:gd name="T3" fmla="*/ 0 h 1494"/>
              <a:gd name="T4" fmla="*/ 2630 w 2630"/>
              <a:gd name="T5" fmla="*/ 1470 h 1494"/>
              <a:gd name="T6" fmla="*/ 1972 w 2630"/>
              <a:gd name="T7" fmla="*/ 1470 h 1494"/>
              <a:gd name="T8" fmla="*/ 1972 w 2630"/>
              <a:gd name="T9" fmla="*/ 1157 h 1494"/>
              <a:gd name="T10" fmla="*/ 667 w 2630"/>
              <a:gd name="T11" fmla="*/ 1471 h 1494"/>
              <a:gd name="T12" fmla="*/ 0 w 2630"/>
              <a:gd name="T13" fmla="*/ 1298 h 1494"/>
              <a:gd name="T14" fmla="*/ 1011 w 2630"/>
              <a:gd name="T15" fmla="*/ 1083 h 1494"/>
              <a:gd name="T16" fmla="*/ 1739 w 2630"/>
              <a:gd name="T17" fmla="*/ 592 h 1494"/>
              <a:gd name="T18" fmla="*/ 1114 w 2630"/>
              <a:gd name="T19" fmla="*/ 591 h 1494"/>
              <a:gd name="T20" fmla="*/ 1114 w 2630"/>
              <a:gd name="T21" fmla="*/ 0 h 14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2630" h="1494">
                <a:moveTo>
                  <a:pt x="1114" y="0"/>
                </a:moveTo>
                <a:lnTo>
                  <a:pt x="2630" y="0"/>
                </a:lnTo>
                <a:lnTo>
                  <a:pt x="2630" y="1470"/>
                </a:lnTo>
                <a:lnTo>
                  <a:pt x="1972" y="1470"/>
                </a:lnTo>
                <a:lnTo>
                  <a:pt x="1972" y="1157"/>
                </a:lnTo>
                <a:cubicBezTo>
                  <a:pt x="1622" y="1413"/>
                  <a:pt x="1139" y="1494"/>
                  <a:pt x="667" y="1471"/>
                </a:cubicBezTo>
                <a:cubicBezTo>
                  <a:pt x="400" y="1458"/>
                  <a:pt x="160" y="1424"/>
                  <a:pt x="0" y="1298"/>
                </a:cubicBezTo>
                <a:cubicBezTo>
                  <a:pt x="389" y="1277"/>
                  <a:pt x="725" y="1196"/>
                  <a:pt x="1011" y="1083"/>
                </a:cubicBezTo>
                <a:cubicBezTo>
                  <a:pt x="1320" y="961"/>
                  <a:pt x="1571" y="801"/>
                  <a:pt x="1739" y="592"/>
                </a:cubicBezTo>
                <a:lnTo>
                  <a:pt x="1114" y="591"/>
                </a:lnTo>
                <a:lnTo>
                  <a:pt x="1114" y="0"/>
                </a:lnTo>
                <a:close/>
              </a:path>
            </a:pathLst>
          </a:custGeom>
          <a:gradFill flip="none" rotWithShape="1">
            <a:gsLst>
              <a:gs pos="22000">
                <a:srgbClr val="233043"/>
              </a:gs>
              <a:gs pos="95000">
                <a:srgbClr val="0C92DB"/>
              </a:gs>
            </a:gsLst>
            <a:lin ang="5400000" scaled="1"/>
            <a:tileRect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16" name="Freeform 6">
            <a:extLst>
              <a:ext uri="{FF2B5EF4-FFF2-40B4-BE49-F238E27FC236}">
                <a16:creationId xmlns:a16="http://schemas.microsoft.com/office/drawing/2014/main" id="{8CC34F48-8421-7662-1332-24B3927748F2}"/>
              </a:ext>
            </a:extLst>
          </p:cNvPr>
          <p:cNvSpPr>
            <a:spLocks/>
          </p:cNvSpPr>
          <p:nvPr/>
        </p:nvSpPr>
        <p:spPr bwMode="auto">
          <a:xfrm>
            <a:off x="0" y="5632501"/>
            <a:ext cx="11366500" cy="120650"/>
          </a:xfrm>
          <a:custGeom>
            <a:avLst/>
            <a:gdLst>
              <a:gd name="T0" fmla="*/ 25015 w 25015"/>
              <a:gd name="T1" fmla="*/ 6 h 262"/>
              <a:gd name="T2" fmla="*/ 0 w 25015"/>
              <a:gd name="T3" fmla="*/ 20 h 262"/>
              <a:gd name="T4" fmla="*/ 0 w 25015"/>
              <a:gd name="T5" fmla="*/ 260 h 262"/>
              <a:gd name="T6" fmla="*/ 25015 w 25015"/>
              <a:gd name="T7" fmla="*/ 246 h 262"/>
              <a:gd name="T8" fmla="*/ 25015 w 25015"/>
              <a:gd name="T9" fmla="*/ 6 h 2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015" h="262">
                <a:moveTo>
                  <a:pt x="25015" y="6"/>
                </a:moveTo>
                <a:cubicBezTo>
                  <a:pt x="19306" y="0"/>
                  <a:pt x="7292" y="21"/>
                  <a:pt x="0" y="20"/>
                </a:cubicBezTo>
                <a:lnTo>
                  <a:pt x="0" y="260"/>
                </a:lnTo>
                <a:cubicBezTo>
                  <a:pt x="7111" y="262"/>
                  <a:pt x="19300" y="240"/>
                  <a:pt x="25015" y="246"/>
                </a:cubicBezTo>
                <a:lnTo>
                  <a:pt x="25015" y="6"/>
                </a:lnTo>
                <a:close/>
              </a:path>
            </a:pathLst>
          </a:custGeom>
          <a:gradFill flip="none" rotWithShape="1">
            <a:gsLst>
              <a:gs pos="22000">
                <a:srgbClr val="233043"/>
              </a:gs>
              <a:gs pos="95000">
                <a:srgbClr val="1D5A25"/>
              </a:gs>
            </a:gsLst>
            <a:lin ang="10800000" scaled="1"/>
            <a:tileRect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262895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8" name="Freeform 164">
            <a:extLst>
              <a:ext uri="{FF2B5EF4-FFF2-40B4-BE49-F238E27FC236}">
                <a16:creationId xmlns:a16="http://schemas.microsoft.com/office/drawing/2014/main" id="{8E4B959B-A4DD-EC80-6B3C-7C4CCDEA3FC1}"/>
              </a:ext>
            </a:extLst>
          </p:cNvPr>
          <p:cNvSpPr>
            <a:spLocks/>
          </p:cNvSpPr>
          <p:nvPr/>
        </p:nvSpPr>
        <p:spPr bwMode="auto">
          <a:xfrm>
            <a:off x="723148" y="3355981"/>
            <a:ext cx="512763" cy="531813"/>
          </a:xfrm>
          <a:custGeom>
            <a:avLst/>
            <a:gdLst>
              <a:gd name="T0" fmla="*/ 884 w 1767"/>
              <a:gd name="T1" fmla="*/ 0 h 1766"/>
              <a:gd name="T2" fmla="*/ 1767 w 1767"/>
              <a:gd name="T3" fmla="*/ 882 h 1766"/>
              <a:gd name="T4" fmla="*/ 884 w 1767"/>
              <a:gd name="T5" fmla="*/ 1766 h 1766"/>
              <a:gd name="T6" fmla="*/ 0 w 1767"/>
              <a:gd name="T7" fmla="*/ 882 h 1766"/>
              <a:gd name="T8" fmla="*/ 884 w 1767"/>
              <a:gd name="T9" fmla="*/ 0 h 17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767" h="1766">
                <a:moveTo>
                  <a:pt x="884" y="0"/>
                </a:moveTo>
                <a:cubicBezTo>
                  <a:pt x="1372" y="0"/>
                  <a:pt x="1767" y="395"/>
                  <a:pt x="1767" y="882"/>
                </a:cubicBezTo>
                <a:cubicBezTo>
                  <a:pt x="1767" y="1371"/>
                  <a:pt x="1372" y="1766"/>
                  <a:pt x="884" y="1766"/>
                </a:cubicBezTo>
                <a:cubicBezTo>
                  <a:pt x="395" y="1766"/>
                  <a:pt x="0" y="1371"/>
                  <a:pt x="0" y="882"/>
                </a:cubicBezTo>
                <a:cubicBezTo>
                  <a:pt x="0" y="395"/>
                  <a:pt x="395" y="0"/>
                  <a:pt x="884" y="0"/>
                </a:cubicBezTo>
                <a:close/>
              </a:path>
            </a:pathLst>
          </a:custGeom>
          <a:solidFill>
            <a:srgbClr val="2F3E46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grpSp>
        <p:nvGrpSpPr>
          <p:cNvPr id="3800" name="Group 3799">
            <a:extLst>
              <a:ext uri="{FF2B5EF4-FFF2-40B4-BE49-F238E27FC236}">
                <a16:creationId xmlns:a16="http://schemas.microsoft.com/office/drawing/2014/main" id="{9954860B-6505-D728-027D-D5D4AF26BF62}"/>
              </a:ext>
            </a:extLst>
          </p:cNvPr>
          <p:cNvGrpSpPr/>
          <p:nvPr/>
        </p:nvGrpSpPr>
        <p:grpSpPr>
          <a:xfrm>
            <a:off x="827922" y="3462343"/>
            <a:ext cx="304318" cy="319088"/>
            <a:chOff x="14431799" y="6138344"/>
            <a:chExt cx="304318" cy="319088"/>
          </a:xfrm>
        </p:grpSpPr>
        <p:sp>
          <p:nvSpPr>
            <p:cNvPr id="3799" name="Freeform: Shape 3798">
              <a:extLst>
                <a:ext uri="{FF2B5EF4-FFF2-40B4-BE49-F238E27FC236}">
                  <a16:creationId xmlns:a16="http://schemas.microsoft.com/office/drawing/2014/main" id="{28055DAC-0347-E8B5-186B-A743313F8C51}"/>
                </a:ext>
              </a:extLst>
            </p:cNvPr>
            <p:cNvSpPr>
              <a:spLocks/>
            </p:cNvSpPr>
            <p:nvPr/>
          </p:nvSpPr>
          <p:spPr bwMode="auto">
            <a:xfrm>
              <a:off x="14431799" y="6138344"/>
              <a:ext cx="304318" cy="182289"/>
            </a:xfrm>
            <a:custGeom>
              <a:avLst/>
              <a:gdLst>
                <a:gd name="connsiteX0" fmla="*/ 28779 w 304318"/>
                <a:gd name="connsiteY0" fmla="*/ 170468 h 182289"/>
                <a:gd name="connsiteX1" fmla="*/ 33053 w 304318"/>
                <a:gd name="connsiteY1" fmla="*/ 174701 h 182289"/>
                <a:gd name="connsiteX2" fmla="*/ 29919 w 304318"/>
                <a:gd name="connsiteY2" fmla="*/ 179539 h 182289"/>
                <a:gd name="connsiteX3" fmla="*/ 4559 w 304318"/>
                <a:gd name="connsiteY3" fmla="*/ 182261 h 182289"/>
                <a:gd name="connsiteX4" fmla="*/ 0 w 304318"/>
                <a:gd name="connsiteY4" fmla="*/ 178028 h 182289"/>
                <a:gd name="connsiteX5" fmla="*/ 3134 w 304318"/>
                <a:gd name="connsiteY5" fmla="*/ 173492 h 182289"/>
                <a:gd name="connsiteX6" fmla="*/ 274054 w 304318"/>
                <a:gd name="connsiteY6" fmla="*/ 162243 h 182289"/>
                <a:gd name="connsiteX7" fmla="*/ 300621 w 304318"/>
                <a:gd name="connsiteY7" fmla="*/ 165100 h 182289"/>
                <a:gd name="connsiteX8" fmla="*/ 304203 w 304318"/>
                <a:gd name="connsiteY8" fmla="*/ 169863 h 182289"/>
                <a:gd name="connsiteX9" fmla="*/ 300024 w 304318"/>
                <a:gd name="connsiteY9" fmla="*/ 174625 h 182289"/>
                <a:gd name="connsiteX10" fmla="*/ 273159 w 304318"/>
                <a:gd name="connsiteY10" fmla="*/ 171450 h 182289"/>
                <a:gd name="connsiteX11" fmla="*/ 269875 w 304318"/>
                <a:gd name="connsiteY11" fmla="*/ 166370 h 182289"/>
                <a:gd name="connsiteX12" fmla="*/ 274054 w 304318"/>
                <a:gd name="connsiteY12" fmla="*/ 162243 h 182289"/>
                <a:gd name="connsiteX13" fmla="*/ 40407 w 304318"/>
                <a:gd name="connsiteY13" fmla="*/ 53562 h 182289"/>
                <a:gd name="connsiteX14" fmla="*/ 60439 w 304318"/>
                <a:gd name="connsiteY14" fmla="*/ 71456 h 182289"/>
                <a:gd name="connsiteX15" fmla="*/ 60439 w 304318"/>
                <a:gd name="connsiteY15" fmla="*/ 77323 h 182289"/>
                <a:gd name="connsiteX16" fmla="*/ 54547 w 304318"/>
                <a:gd name="connsiteY16" fmla="*/ 78203 h 182289"/>
                <a:gd name="connsiteX17" fmla="*/ 34515 w 304318"/>
                <a:gd name="connsiteY17" fmla="*/ 60309 h 182289"/>
                <a:gd name="connsiteX18" fmla="*/ 35105 w 304318"/>
                <a:gd name="connsiteY18" fmla="*/ 54148 h 182289"/>
                <a:gd name="connsiteX19" fmla="*/ 40407 w 304318"/>
                <a:gd name="connsiteY19" fmla="*/ 53562 h 182289"/>
                <a:gd name="connsiteX20" fmla="*/ 256497 w 304318"/>
                <a:gd name="connsiteY20" fmla="*/ 47574 h 182289"/>
                <a:gd name="connsiteX21" fmla="*/ 262119 w 304318"/>
                <a:gd name="connsiteY21" fmla="*/ 48496 h 182289"/>
                <a:gd name="connsiteX22" fmla="*/ 262400 w 304318"/>
                <a:gd name="connsiteY22" fmla="*/ 54334 h 182289"/>
                <a:gd name="connsiteX23" fmla="*/ 243284 w 304318"/>
                <a:gd name="connsiteY23" fmla="*/ 73077 h 182289"/>
                <a:gd name="connsiteX24" fmla="*/ 237943 w 304318"/>
                <a:gd name="connsiteY24" fmla="*/ 72462 h 182289"/>
                <a:gd name="connsiteX25" fmla="*/ 237662 w 304318"/>
                <a:gd name="connsiteY25" fmla="*/ 66317 h 182289"/>
                <a:gd name="connsiteX26" fmla="*/ 147473 w 304318"/>
                <a:gd name="connsiteY26" fmla="*/ 0 h 182289"/>
                <a:gd name="connsiteX27" fmla="*/ 152400 w 304318"/>
                <a:gd name="connsiteY27" fmla="*/ 3189 h 182289"/>
                <a:gd name="connsiteX28" fmla="*/ 152400 w 304318"/>
                <a:gd name="connsiteY28" fmla="*/ 29569 h 182289"/>
                <a:gd name="connsiteX29" fmla="*/ 147473 w 304318"/>
                <a:gd name="connsiteY29" fmla="*/ 33338 h 182289"/>
                <a:gd name="connsiteX30" fmla="*/ 142875 w 304318"/>
                <a:gd name="connsiteY30" fmla="*/ 29569 h 182289"/>
                <a:gd name="connsiteX31" fmla="*/ 142875 w 304318"/>
                <a:gd name="connsiteY31" fmla="*/ 3189 h 182289"/>
                <a:gd name="connsiteX32" fmla="*/ 147473 w 304318"/>
                <a:gd name="connsiteY32" fmla="*/ 0 h 1822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304318" h="182289">
                  <a:moveTo>
                    <a:pt x="28779" y="170468"/>
                  </a:moveTo>
                  <a:cubicBezTo>
                    <a:pt x="30774" y="169863"/>
                    <a:pt x="32768" y="171980"/>
                    <a:pt x="33053" y="174701"/>
                  </a:cubicBezTo>
                  <a:cubicBezTo>
                    <a:pt x="33338" y="177120"/>
                    <a:pt x="31913" y="179237"/>
                    <a:pt x="29919" y="179539"/>
                  </a:cubicBezTo>
                  <a:lnTo>
                    <a:pt x="4559" y="182261"/>
                  </a:lnTo>
                  <a:cubicBezTo>
                    <a:pt x="2280" y="182563"/>
                    <a:pt x="570" y="180447"/>
                    <a:pt x="0" y="178028"/>
                  </a:cubicBezTo>
                  <a:cubicBezTo>
                    <a:pt x="0" y="175608"/>
                    <a:pt x="1425" y="173492"/>
                    <a:pt x="3134" y="173492"/>
                  </a:cubicBezTo>
                  <a:close/>
                  <a:moveTo>
                    <a:pt x="274054" y="162243"/>
                  </a:moveTo>
                  <a:lnTo>
                    <a:pt x="300621" y="165100"/>
                  </a:lnTo>
                  <a:cubicBezTo>
                    <a:pt x="303009" y="165100"/>
                    <a:pt x="304800" y="167640"/>
                    <a:pt x="304203" y="169863"/>
                  </a:cubicBezTo>
                  <a:cubicBezTo>
                    <a:pt x="304203" y="173038"/>
                    <a:pt x="302113" y="174625"/>
                    <a:pt x="300024" y="174625"/>
                  </a:cubicBezTo>
                  <a:lnTo>
                    <a:pt x="273159" y="171450"/>
                  </a:lnTo>
                  <a:cubicBezTo>
                    <a:pt x="271368" y="171133"/>
                    <a:pt x="269875" y="168910"/>
                    <a:pt x="269875" y="166370"/>
                  </a:cubicBezTo>
                  <a:cubicBezTo>
                    <a:pt x="270174" y="163830"/>
                    <a:pt x="272263" y="161925"/>
                    <a:pt x="274054" y="162243"/>
                  </a:cubicBezTo>
                  <a:close/>
                  <a:moveTo>
                    <a:pt x="40407" y="53562"/>
                  </a:moveTo>
                  <a:lnTo>
                    <a:pt x="60439" y="71456"/>
                  </a:lnTo>
                  <a:cubicBezTo>
                    <a:pt x="61912" y="72923"/>
                    <a:pt x="61912" y="75563"/>
                    <a:pt x="60439" y="77323"/>
                  </a:cubicBezTo>
                  <a:cubicBezTo>
                    <a:pt x="58377" y="79083"/>
                    <a:pt x="55726" y="79376"/>
                    <a:pt x="54547" y="78203"/>
                  </a:cubicBezTo>
                  <a:lnTo>
                    <a:pt x="34515" y="60309"/>
                  </a:lnTo>
                  <a:cubicBezTo>
                    <a:pt x="33337" y="58842"/>
                    <a:pt x="33337" y="56495"/>
                    <a:pt x="35105" y="54148"/>
                  </a:cubicBezTo>
                  <a:cubicBezTo>
                    <a:pt x="36577" y="52682"/>
                    <a:pt x="39229" y="52388"/>
                    <a:pt x="40407" y="53562"/>
                  </a:cubicBezTo>
                  <a:close/>
                  <a:moveTo>
                    <a:pt x="256497" y="47574"/>
                  </a:moveTo>
                  <a:cubicBezTo>
                    <a:pt x="258184" y="46038"/>
                    <a:pt x="260714" y="46960"/>
                    <a:pt x="262119" y="48496"/>
                  </a:cubicBezTo>
                  <a:cubicBezTo>
                    <a:pt x="263525" y="50647"/>
                    <a:pt x="263525" y="53105"/>
                    <a:pt x="262400" y="54334"/>
                  </a:cubicBezTo>
                  <a:lnTo>
                    <a:pt x="243284" y="73077"/>
                  </a:lnTo>
                  <a:cubicBezTo>
                    <a:pt x="241878" y="74613"/>
                    <a:pt x="239348" y="74306"/>
                    <a:pt x="237943" y="72462"/>
                  </a:cubicBezTo>
                  <a:cubicBezTo>
                    <a:pt x="236537" y="70312"/>
                    <a:pt x="236537" y="67546"/>
                    <a:pt x="237662" y="66317"/>
                  </a:cubicBezTo>
                  <a:close/>
                  <a:moveTo>
                    <a:pt x="147473" y="0"/>
                  </a:moveTo>
                  <a:cubicBezTo>
                    <a:pt x="150101" y="0"/>
                    <a:pt x="152400" y="1449"/>
                    <a:pt x="152400" y="3189"/>
                  </a:cubicBezTo>
                  <a:lnTo>
                    <a:pt x="152400" y="29569"/>
                  </a:lnTo>
                  <a:cubicBezTo>
                    <a:pt x="152400" y="31598"/>
                    <a:pt x="150101" y="33338"/>
                    <a:pt x="147473" y="33338"/>
                  </a:cubicBezTo>
                  <a:cubicBezTo>
                    <a:pt x="144846" y="33338"/>
                    <a:pt x="142875" y="31598"/>
                    <a:pt x="142875" y="29569"/>
                  </a:cubicBezTo>
                  <a:lnTo>
                    <a:pt x="142875" y="3189"/>
                  </a:lnTo>
                  <a:cubicBezTo>
                    <a:pt x="142875" y="1449"/>
                    <a:pt x="144846" y="0"/>
                    <a:pt x="147473" y="0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IN"/>
            </a:p>
          </p:txBody>
        </p:sp>
        <p:sp>
          <p:nvSpPr>
            <p:cNvPr id="3174" name="Freeform 170">
              <a:extLst>
                <a:ext uri="{FF2B5EF4-FFF2-40B4-BE49-F238E27FC236}">
                  <a16:creationId xmlns:a16="http://schemas.microsoft.com/office/drawing/2014/main" id="{39282949-91C9-8EB7-2C3E-BB2894395CC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4485775" y="6185969"/>
              <a:ext cx="187325" cy="271463"/>
            </a:xfrm>
            <a:custGeom>
              <a:avLst/>
              <a:gdLst>
                <a:gd name="T0" fmla="*/ 643 w 643"/>
                <a:gd name="T1" fmla="*/ 322 h 898"/>
                <a:gd name="T2" fmla="*/ 322 w 643"/>
                <a:gd name="T3" fmla="*/ 0 h 898"/>
                <a:gd name="T4" fmla="*/ 0 w 643"/>
                <a:gd name="T5" fmla="*/ 322 h 898"/>
                <a:gd name="T6" fmla="*/ 191 w 643"/>
                <a:gd name="T7" fmla="*/ 615 h 898"/>
                <a:gd name="T8" fmla="*/ 191 w 643"/>
                <a:gd name="T9" fmla="*/ 681 h 898"/>
                <a:gd name="T10" fmla="*/ 191 w 643"/>
                <a:gd name="T11" fmla="*/ 768 h 898"/>
                <a:gd name="T12" fmla="*/ 237 w 643"/>
                <a:gd name="T13" fmla="*/ 825 h 898"/>
                <a:gd name="T14" fmla="*/ 243 w 643"/>
                <a:gd name="T15" fmla="*/ 849 h 898"/>
                <a:gd name="T16" fmla="*/ 300 w 643"/>
                <a:gd name="T17" fmla="*/ 898 h 898"/>
                <a:gd name="T18" fmla="*/ 343 w 643"/>
                <a:gd name="T19" fmla="*/ 898 h 898"/>
                <a:gd name="T20" fmla="*/ 400 w 643"/>
                <a:gd name="T21" fmla="*/ 849 h 898"/>
                <a:gd name="T22" fmla="*/ 408 w 643"/>
                <a:gd name="T23" fmla="*/ 825 h 898"/>
                <a:gd name="T24" fmla="*/ 454 w 643"/>
                <a:gd name="T25" fmla="*/ 768 h 898"/>
                <a:gd name="T26" fmla="*/ 454 w 643"/>
                <a:gd name="T27" fmla="*/ 651 h 898"/>
                <a:gd name="T28" fmla="*/ 454 w 643"/>
                <a:gd name="T29" fmla="*/ 615 h 898"/>
                <a:gd name="T30" fmla="*/ 643 w 643"/>
                <a:gd name="T31" fmla="*/ 322 h 898"/>
                <a:gd name="T32" fmla="*/ 202 w 643"/>
                <a:gd name="T33" fmla="*/ 161 h 898"/>
                <a:gd name="T34" fmla="*/ 122 w 643"/>
                <a:gd name="T35" fmla="*/ 322 h 898"/>
                <a:gd name="T36" fmla="*/ 193 w 643"/>
                <a:gd name="T37" fmla="*/ 475 h 898"/>
                <a:gd name="T38" fmla="*/ 196 w 643"/>
                <a:gd name="T39" fmla="*/ 495 h 898"/>
                <a:gd name="T40" fmla="*/ 195 w 643"/>
                <a:gd name="T41" fmla="*/ 495 h 898"/>
                <a:gd name="T42" fmla="*/ 172 w 643"/>
                <a:gd name="T43" fmla="*/ 499 h 898"/>
                <a:gd name="T44" fmla="*/ 91 w 643"/>
                <a:gd name="T45" fmla="*/ 322 h 898"/>
                <a:gd name="T46" fmla="*/ 184 w 643"/>
                <a:gd name="T47" fmla="*/ 138 h 898"/>
                <a:gd name="T48" fmla="*/ 205 w 643"/>
                <a:gd name="T49" fmla="*/ 141 h 898"/>
                <a:gd name="T50" fmla="*/ 202 w 643"/>
                <a:gd name="T51" fmla="*/ 161 h 898"/>
                <a:gd name="T52" fmla="*/ 424 w 643"/>
                <a:gd name="T53" fmla="*/ 768 h 898"/>
                <a:gd name="T54" fmla="*/ 412 w 643"/>
                <a:gd name="T55" fmla="*/ 793 h 898"/>
                <a:gd name="T56" fmla="*/ 399 w 643"/>
                <a:gd name="T57" fmla="*/ 797 h 898"/>
                <a:gd name="T58" fmla="*/ 245 w 643"/>
                <a:gd name="T59" fmla="*/ 797 h 898"/>
                <a:gd name="T60" fmla="*/ 232 w 643"/>
                <a:gd name="T61" fmla="*/ 793 h 898"/>
                <a:gd name="T62" fmla="*/ 220 w 643"/>
                <a:gd name="T63" fmla="*/ 768 h 898"/>
                <a:gd name="T64" fmla="*/ 220 w 643"/>
                <a:gd name="T65" fmla="*/ 681 h 898"/>
                <a:gd name="T66" fmla="*/ 424 w 643"/>
                <a:gd name="T67" fmla="*/ 681 h 898"/>
                <a:gd name="T68" fmla="*/ 424 w 643"/>
                <a:gd name="T69" fmla="*/ 768 h 8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643" h="898">
                  <a:moveTo>
                    <a:pt x="643" y="322"/>
                  </a:moveTo>
                  <a:cubicBezTo>
                    <a:pt x="643" y="144"/>
                    <a:pt x="500" y="0"/>
                    <a:pt x="322" y="0"/>
                  </a:cubicBezTo>
                  <a:cubicBezTo>
                    <a:pt x="144" y="0"/>
                    <a:pt x="0" y="144"/>
                    <a:pt x="0" y="322"/>
                  </a:cubicBezTo>
                  <a:cubicBezTo>
                    <a:pt x="1" y="453"/>
                    <a:pt x="78" y="564"/>
                    <a:pt x="191" y="615"/>
                  </a:cubicBezTo>
                  <a:lnTo>
                    <a:pt x="191" y="681"/>
                  </a:lnTo>
                  <a:lnTo>
                    <a:pt x="191" y="768"/>
                  </a:lnTo>
                  <a:cubicBezTo>
                    <a:pt x="191" y="797"/>
                    <a:pt x="210" y="821"/>
                    <a:pt x="237" y="825"/>
                  </a:cubicBezTo>
                  <a:cubicBezTo>
                    <a:pt x="238" y="834"/>
                    <a:pt x="241" y="842"/>
                    <a:pt x="243" y="849"/>
                  </a:cubicBezTo>
                  <a:cubicBezTo>
                    <a:pt x="258" y="880"/>
                    <a:pt x="282" y="898"/>
                    <a:pt x="300" y="898"/>
                  </a:cubicBezTo>
                  <a:lnTo>
                    <a:pt x="343" y="898"/>
                  </a:lnTo>
                  <a:cubicBezTo>
                    <a:pt x="362" y="898"/>
                    <a:pt x="385" y="880"/>
                    <a:pt x="400" y="849"/>
                  </a:cubicBezTo>
                  <a:cubicBezTo>
                    <a:pt x="403" y="842"/>
                    <a:pt x="405" y="834"/>
                    <a:pt x="408" y="825"/>
                  </a:cubicBezTo>
                  <a:cubicBezTo>
                    <a:pt x="434" y="821"/>
                    <a:pt x="454" y="797"/>
                    <a:pt x="454" y="768"/>
                  </a:cubicBezTo>
                  <a:lnTo>
                    <a:pt x="454" y="651"/>
                  </a:lnTo>
                  <a:lnTo>
                    <a:pt x="454" y="615"/>
                  </a:lnTo>
                  <a:cubicBezTo>
                    <a:pt x="566" y="564"/>
                    <a:pt x="643" y="453"/>
                    <a:pt x="643" y="322"/>
                  </a:cubicBezTo>
                  <a:close/>
                  <a:moveTo>
                    <a:pt x="202" y="161"/>
                  </a:moveTo>
                  <a:cubicBezTo>
                    <a:pt x="152" y="198"/>
                    <a:pt x="122" y="256"/>
                    <a:pt x="122" y="322"/>
                  </a:cubicBezTo>
                  <a:cubicBezTo>
                    <a:pt x="122" y="384"/>
                    <a:pt x="149" y="439"/>
                    <a:pt x="193" y="475"/>
                  </a:cubicBezTo>
                  <a:cubicBezTo>
                    <a:pt x="198" y="481"/>
                    <a:pt x="200" y="489"/>
                    <a:pt x="196" y="495"/>
                  </a:cubicBezTo>
                  <a:lnTo>
                    <a:pt x="195" y="495"/>
                  </a:lnTo>
                  <a:cubicBezTo>
                    <a:pt x="191" y="503"/>
                    <a:pt x="180" y="505"/>
                    <a:pt x="172" y="499"/>
                  </a:cubicBezTo>
                  <a:cubicBezTo>
                    <a:pt x="122" y="456"/>
                    <a:pt x="91" y="392"/>
                    <a:pt x="91" y="322"/>
                  </a:cubicBezTo>
                  <a:cubicBezTo>
                    <a:pt x="91" y="247"/>
                    <a:pt x="127" y="179"/>
                    <a:pt x="184" y="138"/>
                  </a:cubicBezTo>
                  <a:cubicBezTo>
                    <a:pt x="191" y="132"/>
                    <a:pt x="200" y="134"/>
                    <a:pt x="205" y="141"/>
                  </a:cubicBezTo>
                  <a:cubicBezTo>
                    <a:pt x="210" y="147"/>
                    <a:pt x="207" y="157"/>
                    <a:pt x="202" y="161"/>
                  </a:cubicBezTo>
                  <a:close/>
                  <a:moveTo>
                    <a:pt x="424" y="768"/>
                  </a:moveTo>
                  <a:cubicBezTo>
                    <a:pt x="424" y="778"/>
                    <a:pt x="419" y="787"/>
                    <a:pt x="412" y="793"/>
                  </a:cubicBezTo>
                  <a:cubicBezTo>
                    <a:pt x="409" y="795"/>
                    <a:pt x="403" y="797"/>
                    <a:pt x="399" y="797"/>
                  </a:cubicBezTo>
                  <a:lnTo>
                    <a:pt x="245" y="797"/>
                  </a:lnTo>
                  <a:cubicBezTo>
                    <a:pt x="240" y="797"/>
                    <a:pt x="236" y="795"/>
                    <a:pt x="232" y="793"/>
                  </a:cubicBezTo>
                  <a:cubicBezTo>
                    <a:pt x="224" y="787"/>
                    <a:pt x="220" y="778"/>
                    <a:pt x="220" y="768"/>
                  </a:cubicBezTo>
                  <a:lnTo>
                    <a:pt x="220" y="681"/>
                  </a:lnTo>
                  <a:lnTo>
                    <a:pt x="424" y="681"/>
                  </a:lnTo>
                  <a:lnTo>
                    <a:pt x="424" y="768"/>
                  </a:ln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</p:grpSp>
      <p:sp>
        <p:nvSpPr>
          <p:cNvPr id="3175" name="Oval 171">
            <a:extLst>
              <a:ext uri="{FF2B5EF4-FFF2-40B4-BE49-F238E27FC236}">
                <a16:creationId xmlns:a16="http://schemas.microsoft.com/office/drawing/2014/main" id="{3A6F964E-CBE4-F5CE-E4AA-9CF9270604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6593" y="4529143"/>
            <a:ext cx="514350" cy="531813"/>
          </a:xfrm>
          <a:prstGeom prst="ellipse">
            <a:avLst/>
          </a:prstGeom>
          <a:solidFill>
            <a:srgbClr val="511C29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grpSp>
        <p:nvGrpSpPr>
          <p:cNvPr id="3802" name="Group 3801">
            <a:extLst>
              <a:ext uri="{FF2B5EF4-FFF2-40B4-BE49-F238E27FC236}">
                <a16:creationId xmlns:a16="http://schemas.microsoft.com/office/drawing/2014/main" id="{57AF4DAA-6C96-1542-D9B7-32B5B4220102}"/>
              </a:ext>
            </a:extLst>
          </p:cNvPr>
          <p:cNvGrpSpPr/>
          <p:nvPr/>
        </p:nvGrpSpPr>
        <p:grpSpPr>
          <a:xfrm>
            <a:off x="830418" y="4638681"/>
            <a:ext cx="265113" cy="311690"/>
            <a:chOff x="14477837" y="7314682"/>
            <a:chExt cx="265113" cy="311690"/>
          </a:xfrm>
        </p:grpSpPr>
        <p:sp>
          <p:nvSpPr>
            <p:cNvPr id="3176" name="Freeform 172">
              <a:extLst>
                <a:ext uri="{FF2B5EF4-FFF2-40B4-BE49-F238E27FC236}">
                  <a16:creationId xmlns:a16="http://schemas.microsoft.com/office/drawing/2014/main" id="{315A5A07-35C3-AB63-EC6E-B2A90D0D7C2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4573087" y="7314682"/>
              <a:ext cx="74613" cy="76200"/>
            </a:xfrm>
            <a:custGeom>
              <a:avLst/>
              <a:gdLst>
                <a:gd name="T0" fmla="*/ 254 w 254"/>
                <a:gd name="T1" fmla="*/ 128 h 255"/>
                <a:gd name="T2" fmla="*/ 128 w 254"/>
                <a:gd name="T3" fmla="*/ 0 h 255"/>
                <a:gd name="T4" fmla="*/ 0 w 254"/>
                <a:gd name="T5" fmla="*/ 128 h 255"/>
                <a:gd name="T6" fmla="*/ 86 w 254"/>
                <a:gd name="T7" fmla="*/ 247 h 255"/>
                <a:gd name="T8" fmla="*/ 128 w 254"/>
                <a:gd name="T9" fmla="*/ 255 h 255"/>
                <a:gd name="T10" fmla="*/ 171 w 254"/>
                <a:gd name="T11" fmla="*/ 247 h 255"/>
                <a:gd name="T12" fmla="*/ 254 w 254"/>
                <a:gd name="T13" fmla="*/ 128 h 255"/>
                <a:gd name="T14" fmla="*/ 128 w 254"/>
                <a:gd name="T15" fmla="*/ 192 h 255"/>
                <a:gd name="T16" fmla="*/ 65 w 254"/>
                <a:gd name="T17" fmla="*/ 128 h 255"/>
                <a:gd name="T18" fmla="*/ 128 w 254"/>
                <a:gd name="T19" fmla="*/ 64 h 255"/>
                <a:gd name="T20" fmla="*/ 190 w 254"/>
                <a:gd name="T21" fmla="*/ 128 h 255"/>
                <a:gd name="T22" fmla="*/ 128 w 254"/>
                <a:gd name="T23" fmla="*/ 192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54" h="255">
                  <a:moveTo>
                    <a:pt x="254" y="128"/>
                  </a:moveTo>
                  <a:cubicBezTo>
                    <a:pt x="254" y="58"/>
                    <a:pt x="197" y="0"/>
                    <a:pt x="128" y="0"/>
                  </a:cubicBezTo>
                  <a:cubicBezTo>
                    <a:pt x="58" y="0"/>
                    <a:pt x="0" y="58"/>
                    <a:pt x="0" y="128"/>
                  </a:cubicBezTo>
                  <a:cubicBezTo>
                    <a:pt x="0" y="183"/>
                    <a:pt x="37" y="229"/>
                    <a:pt x="86" y="247"/>
                  </a:cubicBezTo>
                  <a:cubicBezTo>
                    <a:pt x="98" y="251"/>
                    <a:pt x="113" y="255"/>
                    <a:pt x="128" y="255"/>
                  </a:cubicBezTo>
                  <a:cubicBezTo>
                    <a:pt x="142" y="255"/>
                    <a:pt x="157" y="251"/>
                    <a:pt x="171" y="247"/>
                  </a:cubicBezTo>
                  <a:cubicBezTo>
                    <a:pt x="219" y="229"/>
                    <a:pt x="254" y="183"/>
                    <a:pt x="254" y="128"/>
                  </a:cubicBezTo>
                  <a:close/>
                  <a:moveTo>
                    <a:pt x="128" y="192"/>
                  </a:moveTo>
                  <a:cubicBezTo>
                    <a:pt x="93" y="192"/>
                    <a:pt x="65" y="162"/>
                    <a:pt x="65" y="128"/>
                  </a:cubicBezTo>
                  <a:cubicBezTo>
                    <a:pt x="65" y="93"/>
                    <a:pt x="93" y="64"/>
                    <a:pt x="128" y="64"/>
                  </a:cubicBezTo>
                  <a:cubicBezTo>
                    <a:pt x="163" y="64"/>
                    <a:pt x="190" y="93"/>
                    <a:pt x="190" y="128"/>
                  </a:cubicBezTo>
                  <a:cubicBezTo>
                    <a:pt x="190" y="162"/>
                    <a:pt x="163" y="192"/>
                    <a:pt x="128" y="192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801" name="Freeform: Shape 3800">
              <a:extLst>
                <a:ext uri="{FF2B5EF4-FFF2-40B4-BE49-F238E27FC236}">
                  <a16:creationId xmlns:a16="http://schemas.microsoft.com/office/drawing/2014/main" id="{0C87085C-4912-BCD5-7ECD-3EAF5DA483E1}"/>
                </a:ext>
              </a:extLst>
            </p:cNvPr>
            <p:cNvSpPr>
              <a:spLocks/>
            </p:cNvSpPr>
            <p:nvPr/>
          </p:nvSpPr>
          <p:spPr bwMode="auto">
            <a:xfrm>
              <a:off x="14477837" y="7397233"/>
              <a:ext cx="265113" cy="229139"/>
            </a:xfrm>
            <a:custGeom>
              <a:avLst/>
              <a:gdLst>
                <a:gd name="connsiteX0" fmla="*/ 235783 w 265113"/>
                <a:gd name="connsiteY0" fmla="*/ 85725 h 229139"/>
                <a:gd name="connsiteX1" fmla="*/ 250303 w 265113"/>
                <a:gd name="connsiteY1" fmla="*/ 105413 h 229139"/>
                <a:gd name="connsiteX2" fmla="*/ 265113 w 265113"/>
                <a:gd name="connsiteY2" fmla="*/ 124797 h 229139"/>
                <a:gd name="connsiteX3" fmla="*/ 241591 w 265113"/>
                <a:gd name="connsiteY3" fmla="*/ 128129 h 229139"/>
                <a:gd name="connsiteX4" fmla="*/ 217488 w 265113"/>
                <a:gd name="connsiteY4" fmla="*/ 131763 h 229139"/>
                <a:gd name="connsiteX5" fmla="*/ 226200 w 265113"/>
                <a:gd name="connsiteY5" fmla="*/ 108744 h 229139"/>
                <a:gd name="connsiteX6" fmla="*/ 30353 w 265113"/>
                <a:gd name="connsiteY6" fmla="*/ 85725 h 229139"/>
                <a:gd name="connsiteX7" fmla="*/ 39783 w 265113"/>
                <a:gd name="connsiteY7" fmla="*/ 108293 h 229139"/>
                <a:gd name="connsiteX8" fmla="*/ 49213 w 265113"/>
                <a:gd name="connsiteY8" fmla="*/ 131763 h 229139"/>
                <a:gd name="connsiteX9" fmla="*/ 24164 w 265113"/>
                <a:gd name="connsiteY9" fmla="*/ 127852 h 229139"/>
                <a:gd name="connsiteX10" fmla="*/ 0 w 265113"/>
                <a:gd name="connsiteY10" fmla="*/ 124241 h 229139"/>
                <a:gd name="connsiteX11" fmla="*/ 15324 w 265113"/>
                <a:gd name="connsiteY11" fmla="*/ 104983 h 229139"/>
                <a:gd name="connsiteX12" fmla="*/ 120066 w 265113"/>
                <a:gd name="connsiteY12" fmla="*/ 0 h 229139"/>
                <a:gd name="connsiteX13" fmla="*/ 132557 w 265113"/>
                <a:gd name="connsiteY13" fmla="*/ 2098 h 229139"/>
                <a:gd name="connsiteX14" fmla="*/ 145048 w 265113"/>
                <a:gd name="connsiteY14" fmla="*/ 0 h 229139"/>
                <a:gd name="connsiteX15" fmla="*/ 145629 w 265113"/>
                <a:gd name="connsiteY15" fmla="*/ 14387 h 229139"/>
                <a:gd name="connsiteX16" fmla="*/ 175840 w 265113"/>
                <a:gd name="connsiteY16" fmla="*/ 14387 h 229139"/>
                <a:gd name="connsiteX17" fmla="*/ 184264 w 265113"/>
                <a:gd name="connsiteY17" fmla="*/ 23978 h 229139"/>
                <a:gd name="connsiteX18" fmla="*/ 184264 w 265113"/>
                <a:gd name="connsiteY18" fmla="*/ 24278 h 229139"/>
                <a:gd name="connsiteX19" fmla="*/ 175840 w 265113"/>
                <a:gd name="connsiteY19" fmla="*/ 33270 h 229139"/>
                <a:gd name="connsiteX20" fmla="*/ 146500 w 265113"/>
                <a:gd name="connsiteY20" fmla="*/ 33270 h 229139"/>
                <a:gd name="connsiteX21" fmla="*/ 153182 w 265113"/>
                <a:gd name="connsiteY21" fmla="*/ 152260 h 229139"/>
                <a:gd name="connsiteX22" fmla="*/ 219413 w 265113"/>
                <a:gd name="connsiteY22" fmla="*/ 152560 h 229139"/>
                <a:gd name="connsiteX23" fmla="*/ 231323 w 265113"/>
                <a:gd name="connsiteY23" fmla="*/ 136674 h 229139"/>
                <a:gd name="connsiteX24" fmla="*/ 241780 w 265113"/>
                <a:gd name="connsiteY24" fmla="*/ 134876 h 229139"/>
                <a:gd name="connsiteX25" fmla="*/ 251947 w 265113"/>
                <a:gd name="connsiteY25" fmla="*/ 133677 h 229139"/>
                <a:gd name="connsiteX26" fmla="*/ 254852 w 265113"/>
                <a:gd name="connsiteY26" fmla="*/ 145966 h 229139"/>
                <a:gd name="connsiteX27" fmla="*/ 219413 w 265113"/>
                <a:gd name="connsiteY27" fmla="*/ 190025 h 229139"/>
                <a:gd name="connsiteX28" fmla="*/ 203145 w 265113"/>
                <a:gd name="connsiteY28" fmla="*/ 194821 h 229139"/>
                <a:gd name="connsiteX29" fmla="*/ 139238 w 265113"/>
                <a:gd name="connsiteY29" fmla="*/ 225992 h 229139"/>
                <a:gd name="connsiteX30" fmla="*/ 126166 w 265113"/>
                <a:gd name="connsiteY30" fmla="*/ 225992 h 229139"/>
                <a:gd name="connsiteX31" fmla="*/ 62259 w 265113"/>
                <a:gd name="connsiteY31" fmla="*/ 194821 h 229139"/>
                <a:gd name="connsiteX32" fmla="*/ 45992 w 265113"/>
                <a:gd name="connsiteY32" fmla="*/ 190025 h 229139"/>
                <a:gd name="connsiteX33" fmla="*/ 10262 w 265113"/>
                <a:gd name="connsiteY33" fmla="*/ 145966 h 229139"/>
                <a:gd name="connsiteX34" fmla="*/ 13457 w 265113"/>
                <a:gd name="connsiteY34" fmla="*/ 133677 h 229139"/>
                <a:gd name="connsiteX35" fmla="*/ 23915 w 265113"/>
                <a:gd name="connsiteY35" fmla="*/ 134876 h 229139"/>
                <a:gd name="connsiteX36" fmla="*/ 33791 w 265113"/>
                <a:gd name="connsiteY36" fmla="*/ 136674 h 229139"/>
                <a:gd name="connsiteX37" fmla="*/ 45992 w 265113"/>
                <a:gd name="connsiteY37" fmla="*/ 152560 h 229139"/>
                <a:gd name="connsiteX38" fmla="*/ 111932 w 265113"/>
                <a:gd name="connsiteY38" fmla="*/ 152260 h 229139"/>
                <a:gd name="connsiteX39" fmla="*/ 118904 w 265113"/>
                <a:gd name="connsiteY39" fmla="*/ 33270 h 229139"/>
                <a:gd name="connsiteX40" fmla="*/ 89565 w 265113"/>
                <a:gd name="connsiteY40" fmla="*/ 33270 h 229139"/>
                <a:gd name="connsiteX41" fmla="*/ 81431 w 265113"/>
                <a:gd name="connsiteY41" fmla="*/ 24278 h 229139"/>
                <a:gd name="connsiteX42" fmla="*/ 81431 w 265113"/>
                <a:gd name="connsiteY42" fmla="*/ 23978 h 229139"/>
                <a:gd name="connsiteX43" fmla="*/ 89565 w 265113"/>
                <a:gd name="connsiteY43" fmla="*/ 14387 h 229139"/>
                <a:gd name="connsiteX44" fmla="*/ 119485 w 265113"/>
                <a:gd name="connsiteY44" fmla="*/ 14387 h 229139"/>
                <a:gd name="connsiteX45" fmla="*/ 120066 w 265113"/>
                <a:gd name="connsiteY45" fmla="*/ 0 h 2291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265113" h="229139">
                  <a:moveTo>
                    <a:pt x="235783" y="85725"/>
                  </a:moveTo>
                  <a:lnTo>
                    <a:pt x="250303" y="105413"/>
                  </a:lnTo>
                  <a:lnTo>
                    <a:pt x="265113" y="124797"/>
                  </a:lnTo>
                  <a:lnTo>
                    <a:pt x="241591" y="128129"/>
                  </a:lnTo>
                  <a:lnTo>
                    <a:pt x="217488" y="131763"/>
                  </a:lnTo>
                  <a:lnTo>
                    <a:pt x="226200" y="108744"/>
                  </a:lnTo>
                  <a:close/>
                  <a:moveTo>
                    <a:pt x="30353" y="85725"/>
                  </a:moveTo>
                  <a:lnTo>
                    <a:pt x="39783" y="108293"/>
                  </a:lnTo>
                  <a:lnTo>
                    <a:pt x="49213" y="131763"/>
                  </a:lnTo>
                  <a:lnTo>
                    <a:pt x="24164" y="127852"/>
                  </a:lnTo>
                  <a:lnTo>
                    <a:pt x="0" y="124241"/>
                  </a:lnTo>
                  <a:lnTo>
                    <a:pt x="15324" y="104983"/>
                  </a:lnTo>
                  <a:close/>
                  <a:moveTo>
                    <a:pt x="120066" y="0"/>
                  </a:moveTo>
                  <a:cubicBezTo>
                    <a:pt x="124423" y="1199"/>
                    <a:pt x="128490" y="2098"/>
                    <a:pt x="132557" y="2098"/>
                  </a:cubicBezTo>
                  <a:cubicBezTo>
                    <a:pt x="136914" y="2098"/>
                    <a:pt x="141272" y="1199"/>
                    <a:pt x="145048" y="0"/>
                  </a:cubicBezTo>
                  <a:cubicBezTo>
                    <a:pt x="145338" y="4796"/>
                    <a:pt x="145629" y="9292"/>
                    <a:pt x="145629" y="14387"/>
                  </a:cubicBezTo>
                  <a:lnTo>
                    <a:pt x="175840" y="14387"/>
                  </a:lnTo>
                  <a:cubicBezTo>
                    <a:pt x="180487" y="14387"/>
                    <a:pt x="184264" y="18883"/>
                    <a:pt x="184264" y="23978"/>
                  </a:cubicBezTo>
                  <a:lnTo>
                    <a:pt x="184264" y="24278"/>
                  </a:lnTo>
                  <a:cubicBezTo>
                    <a:pt x="184264" y="29073"/>
                    <a:pt x="180487" y="33270"/>
                    <a:pt x="175840" y="33270"/>
                  </a:cubicBezTo>
                  <a:lnTo>
                    <a:pt x="146500" y="33270"/>
                  </a:lnTo>
                  <a:cubicBezTo>
                    <a:pt x="148243" y="81825"/>
                    <a:pt x="150277" y="140871"/>
                    <a:pt x="153182" y="152260"/>
                  </a:cubicBezTo>
                  <a:cubicBezTo>
                    <a:pt x="158991" y="169644"/>
                    <a:pt x="205179" y="161252"/>
                    <a:pt x="219413" y="152560"/>
                  </a:cubicBezTo>
                  <a:cubicBezTo>
                    <a:pt x="225513" y="148364"/>
                    <a:pt x="229580" y="142669"/>
                    <a:pt x="231323" y="136674"/>
                  </a:cubicBezTo>
                  <a:lnTo>
                    <a:pt x="241780" y="134876"/>
                  </a:lnTo>
                  <a:lnTo>
                    <a:pt x="251947" y="133677"/>
                  </a:lnTo>
                  <a:cubicBezTo>
                    <a:pt x="253690" y="137574"/>
                    <a:pt x="254852" y="141770"/>
                    <a:pt x="254852" y="145966"/>
                  </a:cubicBezTo>
                  <a:cubicBezTo>
                    <a:pt x="257176" y="169944"/>
                    <a:pt x="237713" y="181633"/>
                    <a:pt x="219413" y="190025"/>
                  </a:cubicBezTo>
                  <a:cubicBezTo>
                    <a:pt x="214184" y="191824"/>
                    <a:pt x="208084" y="193622"/>
                    <a:pt x="203145" y="194821"/>
                  </a:cubicBezTo>
                  <a:cubicBezTo>
                    <a:pt x="176711" y="202614"/>
                    <a:pt x="154634" y="207409"/>
                    <a:pt x="139238" y="225992"/>
                  </a:cubicBezTo>
                  <a:cubicBezTo>
                    <a:pt x="136043" y="230188"/>
                    <a:pt x="129652" y="230188"/>
                    <a:pt x="126166" y="225992"/>
                  </a:cubicBezTo>
                  <a:cubicBezTo>
                    <a:pt x="111061" y="207409"/>
                    <a:pt x="88984" y="202614"/>
                    <a:pt x="62259" y="194821"/>
                  </a:cubicBezTo>
                  <a:cubicBezTo>
                    <a:pt x="57030" y="193622"/>
                    <a:pt x="51221" y="191824"/>
                    <a:pt x="45992" y="190025"/>
                  </a:cubicBezTo>
                  <a:cubicBezTo>
                    <a:pt x="27691" y="181633"/>
                    <a:pt x="7938" y="169944"/>
                    <a:pt x="10262" y="145966"/>
                  </a:cubicBezTo>
                  <a:cubicBezTo>
                    <a:pt x="10843" y="141770"/>
                    <a:pt x="11714" y="137574"/>
                    <a:pt x="13457" y="133677"/>
                  </a:cubicBezTo>
                  <a:lnTo>
                    <a:pt x="23915" y="134876"/>
                  </a:lnTo>
                  <a:lnTo>
                    <a:pt x="33791" y="136674"/>
                  </a:lnTo>
                  <a:cubicBezTo>
                    <a:pt x="35825" y="142669"/>
                    <a:pt x="39892" y="148364"/>
                    <a:pt x="45992" y="152560"/>
                  </a:cubicBezTo>
                  <a:cubicBezTo>
                    <a:pt x="59935" y="161252"/>
                    <a:pt x="106413" y="169644"/>
                    <a:pt x="111932" y="152260"/>
                  </a:cubicBezTo>
                  <a:cubicBezTo>
                    <a:pt x="115128" y="140871"/>
                    <a:pt x="117452" y="81825"/>
                    <a:pt x="118904" y="33270"/>
                  </a:cubicBezTo>
                  <a:lnTo>
                    <a:pt x="89565" y="33270"/>
                  </a:lnTo>
                  <a:cubicBezTo>
                    <a:pt x="84917" y="33270"/>
                    <a:pt x="81431" y="29073"/>
                    <a:pt x="81431" y="24278"/>
                  </a:cubicBezTo>
                  <a:lnTo>
                    <a:pt x="81431" y="23978"/>
                  </a:lnTo>
                  <a:cubicBezTo>
                    <a:pt x="81431" y="18883"/>
                    <a:pt x="84917" y="14387"/>
                    <a:pt x="89565" y="14387"/>
                  </a:cubicBezTo>
                  <a:lnTo>
                    <a:pt x="119485" y="14387"/>
                  </a:lnTo>
                  <a:cubicBezTo>
                    <a:pt x="119776" y="9292"/>
                    <a:pt x="120066" y="4796"/>
                    <a:pt x="120066" y="0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IN"/>
            </a:p>
          </p:txBody>
        </p:sp>
      </p:grpSp>
      <p:sp>
        <p:nvSpPr>
          <p:cNvPr id="3180" name="Oval 176">
            <a:extLst>
              <a:ext uri="{FF2B5EF4-FFF2-40B4-BE49-F238E27FC236}">
                <a16:creationId xmlns:a16="http://schemas.microsoft.com/office/drawing/2014/main" id="{4A5D79CB-3E6E-5111-291E-CF0A66D3D2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82548" y="4602168"/>
            <a:ext cx="514350" cy="530225"/>
          </a:xfrm>
          <a:prstGeom prst="ellipse">
            <a:avLst/>
          </a:prstGeom>
          <a:solidFill>
            <a:srgbClr val="2F3E46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grpSp>
        <p:nvGrpSpPr>
          <p:cNvPr id="3804" name="Group 3803">
            <a:extLst>
              <a:ext uri="{FF2B5EF4-FFF2-40B4-BE49-F238E27FC236}">
                <a16:creationId xmlns:a16="http://schemas.microsoft.com/office/drawing/2014/main" id="{2072C66A-6189-06AC-171C-8C2099391C4F}"/>
              </a:ext>
            </a:extLst>
          </p:cNvPr>
          <p:cNvGrpSpPr/>
          <p:nvPr/>
        </p:nvGrpSpPr>
        <p:grpSpPr>
          <a:xfrm>
            <a:off x="6236535" y="4725301"/>
            <a:ext cx="206375" cy="283267"/>
            <a:chOff x="19840412" y="7401302"/>
            <a:chExt cx="206375" cy="283267"/>
          </a:xfrm>
        </p:grpSpPr>
        <p:sp>
          <p:nvSpPr>
            <p:cNvPr id="3803" name="Freeform: Shape 3802">
              <a:extLst>
                <a:ext uri="{FF2B5EF4-FFF2-40B4-BE49-F238E27FC236}">
                  <a16:creationId xmlns:a16="http://schemas.microsoft.com/office/drawing/2014/main" id="{18E26EDC-1900-5EDD-9AD4-3F1C5A46962E}"/>
                </a:ext>
              </a:extLst>
            </p:cNvPr>
            <p:cNvSpPr>
              <a:spLocks/>
            </p:cNvSpPr>
            <p:nvPr/>
          </p:nvSpPr>
          <p:spPr bwMode="auto">
            <a:xfrm>
              <a:off x="19895617" y="7401302"/>
              <a:ext cx="96396" cy="215005"/>
            </a:xfrm>
            <a:custGeom>
              <a:avLst/>
              <a:gdLst>
                <a:gd name="connsiteX0" fmla="*/ 51159 w 96396"/>
                <a:gd name="connsiteY0" fmla="*/ 189605 h 215005"/>
                <a:gd name="connsiteX1" fmla="*/ 65447 w 96396"/>
                <a:gd name="connsiteY1" fmla="*/ 201867 h 215005"/>
                <a:gd name="connsiteX2" fmla="*/ 60873 w 96396"/>
                <a:gd name="connsiteY2" fmla="*/ 210918 h 215005"/>
                <a:gd name="connsiteX3" fmla="*/ 51159 w 96396"/>
                <a:gd name="connsiteY3" fmla="*/ 215005 h 215005"/>
                <a:gd name="connsiteX4" fmla="*/ 43221 w 96396"/>
                <a:gd name="connsiteY4" fmla="*/ 148330 h 215005"/>
                <a:gd name="connsiteX5" fmla="*/ 43221 w 96396"/>
                <a:gd name="connsiteY5" fmla="*/ 172143 h 215005"/>
                <a:gd name="connsiteX6" fmla="*/ 28933 w 96396"/>
                <a:gd name="connsiteY6" fmla="*/ 160237 h 215005"/>
                <a:gd name="connsiteX7" fmla="*/ 33189 w 96396"/>
                <a:gd name="connsiteY7" fmla="*/ 151464 h 215005"/>
                <a:gd name="connsiteX8" fmla="*/ 43221 w 96396"/>
                <a:gd name="connsiteY8" fmla="*/ 148330 h 215005"/>
                <a:gd name="connsiteX9" fmla="*/ 47907 w 96396"/>
                <a:gd name="connsiteY9" fmla="*/ 4 h 215005"/>
                <a:gd name="connsiteX10" fmla="*/ 93393 w 96396"/>
                <a:gd name="connsiteY10" fmla="*/ 23693 h 215005"/>
                <a:gd name="connsiteX11" fmla="*/ 75431 w 96396"/>
                <a:gd name="connsiteY11" fmla="*/ 52780 h 215005"/>
                <a:gd name="connsiteX12" fmla="*/ 74563 w 96396"/>
                <a:gd name="connsiteY12" fmla="*/ 52480 h 215005"/>
                <a:gd name="connsiteX13" fmla="*/ 21833 w 96396"/>
                <a:gd name="connsiteY13" fmla="*/ 52480 h 215005"/>
                <a:gd name="connsiteX14" fmla="*/ 20095 w 96396"/>
                <a:gd name="connsiteY14" fmla="*/ 53080 h 215005"/>
                <a:gd name="connsiteX15" fmla="*/ 2421 w 96396"/>
                <a:gd name="connsiteY15" fmla="*/ 23693 h 215005"/>
                <a:gd name="connsiteX16" fmla="*/ 47907 w 96396"/>
                <a:gd name="connsiteY16" fmla="*/ 4 h 2150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96396" h="215005">
                  <a:moveTo>
                    <a:pt x="51159" y="189605"/>
                  </a:moveTo>
                  <a:cubicBezTo>
                    <a:pt x="60303" y="191357"/>
                    <a:pt x="65447" y="195444"/>
                    <a:pt x="65447" y="201867"/>
                  </a:cubicBezTo>
                  <a:cubicBezTo>
                    <a:pt x="65447" y="205663"/>
                    <a:pt x="64017" y="208874"/>
                    <a:pt x="60873" y="210918"/>
                  </a:cubicBezTo>
                  <a:cubicBezTo>
                    <a:pt x="58303" y="213545"/>
                    <a:pt x="55159" y="214713"/>
                    <a:pt x="51159" y="215005"/>
                  </a:cubicBezTo>
                  <a:close/>
                  <a:moveTo>
                    <a:pt x="43221" y="148330"/>
                  </a:moveTo>
                  <a:lnTo>
                    <a:pt x="43221" y="172143"/>
                  </a:lnTo>
                  <a:cubicBezTo>
                    <a:pt x="33797" y="170890"/>
                    <a:pt x="28933" y="166503"/>
                    <a:pt x="28933" y="160237"/>
                  </a:cubicBezTo>
                  <a:cubicBezTo>
                    <a:pt x="28933" y="156477"/>
                    <a:pt x="30453" y="153030"/>
                    <a:pt x="33189" y="151464"/>
                  </a:cubicBezTo>
                  <a:cubicBezTo>
                    <a:pt x="35925" y="149270"/>
                    <a:pt x="38965" y="148330"/>
                    <a:pt x="43221" y="148330"/>
                  </a:cubicBezTo>
                  <a:close/>
                  <a:moveTo>
                    <a:pt x="47907" y="4"/>
                  </a:moveTo>
                  <a:cubicBezTo>
                    <a:pt x="72823" y="4"/>
                    <a:pt x="106721" y="4"/>
                    <a:pt x="93393" y="23693"/>
                  </a:cubicBezTo>
                  <a:cubicBezTo>
                    <a:pt x="86151" y="36288"/>
                    <a:pt x="80647" y="45583"/>
                    <a:pt x="75431" y="52780"/>
                  </a:cubicBezTo>
                  <a:cubicBezTo>
                    <a:pt x="74851" y="52480"/>
                    <a:pt x="74851" y="52480"/>
                    <a:pt x="74563" y="52480"/>
                  </a:cubicBezTo>
                  <a:lnTo>
                    <a:pt x="21833" y="52480"/>
                  </a:lnTo>
                  <a:cubicBezTo>
                    <a:pt x="21253" y="52480"/>
                    <a:pt x="20675" y="52780"/>
                    <a:pt x="20095" y="53080"/>
                  </a:cubicBezTo>
                  <a:cubicBezTo>
                    <a:pt x="14301" y="45583"/>
                    <a:pt x="8795" y="35988"/>
                    <a:pt x="2421" y="23693"/>
                  </a:cubicBezTo>
                  <a:cubicBezTo>
                    <a:pt x="-9167" y="-895"/>
                    <a:pt x="23281" y="4"/>
                    <a:pt x="47907" y="4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IN"/>
            </a:p>
          </p:txBody>
        </p:sp>
        <p:sp>
          <p:nvSpPr>
            <p:cNvPr id="3185" name="Freeform 180">
              <a:extLst>
                <a:ext uri="{FF2B5EF4-FFF2-40B4-BE49-F238E27FC236}">
                  <a16:creationId xmlns:a16="http://schemas.microsoft.com/office/drawing/2014/main" id="{2109D327-A9D4-BEA0-52C8-A3FA3D28FE1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9840412" y="7468669"/>
              <a:ext cx="206375" cy="215900"/>
            </a:xfrm>
            <a:custGeom>
              <a:avLst/>
              <a:gdLst>
                <a:gd name="T0" fmla="*/ 468 w 712"/>
                <a:gd name="T1" fmla="*/ 7 h 719"/>
                <a:gd name="T2" fmla="*/ 447 w 712"/>
                <a:gd name="T3" fmla="*/ 33 h 719"/>
                <a:gd name="T4" fmla="*/ 266 w 712"/>
                <a:gd name="T5" fmla="*/ 33 h 719"/>
                <a:gd name="T6" fmla="*/ 244 w 712"/>
                <a:gd name="T7" fmla="*/ 0 h 719"/>
                <a:gd name="T8" fmla="*/ 0 w 712"/>
                <a:gd name="T9" fmla="*/ 453 h 719"/>
                <a:gd name="T10" fmla="*/ 356 w 712"/>
                <a:gd name="T11" fmla="*/ 719 h 719"/>
                <a:gd name="T12" fmla="*/ 712 w 712"/>
                <a:gd name="T13" fmla="*/ 453 h 719"/>
                <a:gd name="T14" fmla="*/ 468 w 712"/>
                <a:gd name="T15" fmla="*/ 7 h 719"/>
                <a:gd name="T16" fmla="*/ 443 w 712"/>
                <a:gd name="T17" fmla="*/ 503 h 719"/>
                <a:gd name="T18" fmla="*/ 367 w 712"/>
                <a:gd name="T19" fmla="*/ 532 h 719"/>
                <a:gd name="T20" fmla="*/ 367 w 712"/>
                <a:gd name="T21" fmla="*/ 573 h 719"/>
                <a:gd name="T22" fmla="*/ 337 w 712"/>
                <a:gd name="T23" fmla="*/ 573 h 719"/>
                <a:gd name="T24" fmla="*/ 337 w 712"/>
                <a:gd name="T25" fmla="*/ 532 h 719"/>
                <a:gd name="T26" fmla="*/ 229 w 712"/>
                <a:gd name="T27" fmla="*/ 451 h 719"/>
                <a:gd name="T28" fmla="*/ 278 w 712"/>
                <a:gd name="T29" fmla="*/ 439 h 719"/>
                <a:gd name="T30" fmla="*/ 337 w 712"/>
                <a:gd name="T31" fmla="*/ 490 h 719"/>
                <a:gd name="T32" fmla="*/ 337 w 712"/>
                <a:gd name="T33" fmla="*/ 401 h 719"/>
                <a:gd name="T34" fmla="*/ 259 w 712"/>
                <a:gd name="T35" fmla="*/ 366 h 719"/>
                <a:gd name="T36" fmla="*/ 241 w 712"/>
                <a:gd name="T37" fmla="*/ 316 h 719"/>
                <a:gd name="T38" fmla="*/ 337 w 712"/>
                <a:gd name="T39" fmla="*/ 228 h 719"/>
                <a:gd name="T40" fmla="*/ 337 w 712"/>
                <a:gd name="T41" fmla="*/ 195 h 719"/>
                <a:gd name="T42" fmla="*/ 367 w 712"/>
                <a:gd name="T43" fmla="*/ 195 h 719"/>
                <a:gd name="T44" fmla="*/ 367 w 712"/>
                <a:gd name="T45" fmla="*/ 228 h 719"/>
                <a:gd name="T46" fmla="*/ 455 w 712"/>
                <a:gd name="T47" fmla="*/ 298 h 719"/>
                <a:gd name="T48" fmla="*/ 410 w 712"/>
                <a:gd name="T49" fmla="*/ 308 h 719"/>
                <a:gd name="T50" fmla="*/ 367 w 712"/>
                <a:gd name="T51" fmla="*/ 270 h 719"/>
                <a:gd name="T52" fmla="*/ 367 w 712"/>
                <a:gd name="T53" fmla="*/ 348 h 719"/>
                <a:gd name="T54" fmla="*/ 427 w 712"/>
                <a:gd name="T55" fmla="*/ 367 h 719"/>
                <a:gd name="T56" fmla="*/ 455 w 712"/>
                <a:gd name="T57" fmla="*/ 394 h 719"/>
                <a:gd name="T58" fmla="*/ 466 w 712"/>
                <a:gd name="T59" fmla="*/ 441 h 719"/>
                <a:gd name="T60" fmla="*/ 443 w 712"/>
                <a:gd name="T61" fmla="*/ 503 h 7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712" h="719">
                  <a:moveTo>
                    <a:pt x="468" y="7"/>
                  </a:moveTo>
                  <a:cubicBezTo>
                    <a:pt x="466" y="23"/>
                    <a:pt x="457" y="33"/>
                    <a:pt x="447" y="33"/>
                  </a:cubicBezTo>
                  <a:lnTo>
                    <a:pt x="266" y="33"/>
                  </a:lnTo>
                  <a:cubicBezTo>
                    <a:pt x="256" y="33"/>
                    <a:pt x="247" y="20"/>
                    <a:pt x="244" y="0"/>
                  </a:cubicBezTo>
                  <a:cubicBezTo>
                    <a:pt x="111" y="81"/>
                    <a:pt x="0" y="290"/>
                    <a:pt x="0" y="453"/>
                  </a:cubicBezTo>
                  <a:cubicBezTo>
                    <a:pt x="0" y="661"/>
                    <a:pt x="161" y="719"/>
                    <a:pt x="356" y="719"/>
                  </a:cubicBezTo>
                  <a:cubicBezTo>
                    <a:pt x="552" y="719"/>
                    <a:pt x="712" y="661"/>
                    <a:pt x="712" y="453"/>
                  </a:cubicBezTo>
                  <a:cubicBezTo>
                    <a:pt x="712" y="293"/>
                    <a:pt x="594" y="93"/>
                    <a:pt x="468" y="7"/>
                  </a:cubicBezTo>
                  <a:close/>
                  <a:moveTo>
                    <a:pt x="443" y="503"/>
                  </a:moveTo>
                  <a:cubicBezTo>
                    <a:pt x="425" y="520"/>
                    <a:pt x="400" y="528"/>
                    <a:pt x="367" y="532"/>
                  </a:cubicBezTo>
                  <a:lnTo>
                    <a:pt x="367" y="573"/>
                  </a:lnTo>
                  <a:lnTo>
                    <a:pt x="337" y="573"/>
                  </a:lnTo>
                  <a:lnTo>
                    <a:pt x="337" y="532"/>
                  </a:lnTo>
                  <a:cubicBezTo>
                    <a:pt x="282" y="527"/>
                    <a:pt x="244" y="499"/>
                    <a:pt x="229" y="451"/>
                  </a:cubicBezTo>
                  <a:lnTo>
                    <a:pt x="278" y="439"/>
                  </a:lnTo>
                  <a:cubicBezTo>
                    <a:pt x="287" y="471"/>
                    <a:pt x="305" y="488"/>
                    <a:pt x="337" y="490"/>
                  </a:cubicBezTo>
                  <a:lnTo>
                    <a:pt x="337" y="401"/>
                  </a:lnTo>
                  <a:cubicBezTo>
                    <a:pt x="297" y="392"/>
                    <a:pt x="271" y="380"/>
                    <a:pt x="259" y="366"/>
                  </a:cubicBezTo>
                  <a:cubicBezTo>
                    <a:pt x="247" y="353"/>
                    <a:pt x="241" y="336"/>
                    <a:pt x="241" y="316"/>
                  </a:cubicBezTo>
                  <a:cubicBezTo>
                    <a:pt x="241" y="266"/>
                    <a:pt x="273" y="236"/>
                    <a:pt x="337" y="228"/>
                  </a:cubicBezTo>
                  <a:lnTo>
                    <a:pt x="337" y="195"/>
                  </a:lnTo>
                  <a:lnTo>
                    <a:pt x="367" y="195"/>
                  </a:lnTo>
                  <a:lnTo>
                    <a:pt x="367" y="228"/>
                  </a:lnTo>
                  <a:cubicBezTo>
                    <a:pt x="414" y="235"/>
                    <a:pt x="445" y="257"/>
                    <a:pt x="455" y="298"/>
                  </a:cubicBezTo>
                  <a:lnTo>
                    <a:pt x="410" y="308"/>
                  </a:lnTo>
                  <a:cubicBezTo>
                    <a:pt x="402" y="284"/>
                    <a:pt x="389" y="272"/>
                    <a:pt x="367" y="270"/>
                  </a:cubicBezTo>
                  <a:lnTo>
                    <a:pt x="367" y="348"/>
                  </a:lnTo>
                  <a:cubicBezTo>
                    <a:pt x="397" y="357"/>
                    <a:pt x="417" y="363"/>
                    <a:pt x="427" y="367"/>
                  </a:cubicBezTo>
                  <a:cubicBezTo>
                    <a:pt x="438" y="372"/>
                    <a:pt x="446" y="381"/>
                    <a:pt x="455" y="394"/>
                  </a:cubicBezTo>
                  <a:cubicBezTo>
                    <a:pt x="463" y="407"/>
                    <a:pt x="466" y="423"/>
                    <a:pt x="466" y="441"/>
                  </a:cubicBezTo>
                  <a:cubicBezTo>
                    <a:pt x="466" y="465"/>
                    <a:pt x="459" y="487"/>
                    <a:pt x="443" y="503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</p:grpSp>
      <p:sp>
        <p:nvSpPr>
          <p:cNvPr id="3186" name="Oval 181">
            <a:extLst>
              <a:ext uri="{FF2B5EF4-FFF2-40B4-BE49-F238E27FC236}">
                <a16:creationId xmlns:a16="http://schemas.microsoft.com/office/drawing/2014/main" id="{5BD5F750-B22F-FD8E-672D-9DC46E21FA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82548" y="3317881"/>
            <a:ext cx="514350" cy="531813"/>
          </a:xfrm>
          <a:prstGeom prst="ellipse">
            <a:avLst/>
          </a:prstGeom>
          <a:solidFill>
            <a:srgbClr val="511C29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grpSp>
        <p:nvGrpSpPr>
          <p:cNvPr id="3806" name="Group 3805">
            <a:extLst>
              <a:ext uri="{FF2B5EF4-FFF2-40B4-BE49-F238E27FC236}">
                <a16:creationId xmlns:a16="http://schemas.microsoft.com/office/drawing/2014/main" id="{616B8E06-0CED-FBBC-37E4-82B088260492}"/>
              </a:ext>
            </a:extLst>
          </p:cNvPr>
          <p:cNvGrpSpPr/>
          <p:nvPr/>
        </p:nvGrpSpPr>
        <p:grpSpPr>
          <a:xfrm>
            <a:off x="6220660" y="3451231"/>
            <a:ext cx="238125" cy="266700"/>
            <a:chOff x="19824537" y="6127232"/>
            <a:chExt cx="238125" cy="266700"/>
          </a:xfrm>
        </p:grpSpPr>
        <p:sp>
          <p:nvSpPr>
            <p:cNvPr id="3187" name="Freeform 182">
              <a:extLst>
                <a:ext uri="{FF2B5EF4-FFF2-40B4-BE49-F238E27FC236}">
                  <a16:creationId xmlns:a16="http://schemas.microsoft.com/office/drawing/2014/main" id="{ABB4B131-F83A-1532-3125-71008771CC6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9824537" y="6127232"/>
              <a:ext cx="238125" cy="266700"/>
            </a:xfrm>
            <a:custGeom>
              <a:avLst/>
              <a:gdLst>
                <a:gd name="T0" fmla="*/ 674 w 822"/>
                <a:gd name="T1" fmla="*/ 464 h 888"/>
                <a:gd name="T2" fmla="*/ 501 w 822"/>
                <a:gd name="T3" fmla="*/ 545 h 888"/>
                <a:gd name="T4" fmla="*/ 352 w 822"/>
                <a:gd name="T5" fmla="*/ 490 h 888"/>
                <a:gd name="T6" fmla="*/ 325 w 822"/>
                <a:gd name="T7" fmla="*/ 168 h 888"/>
                <a:gd name="T8" fmla="*/ 501 w 822"/>
                <a:gd name="T9" fmla="*/ 86 h 888"/>
                <a:gd name="T10" fmla="*/ 648 w 822"/>
                <a:gd name="T11" fmla="*/ 141 h 888"/>
                <a:gd name="T12" fmla="*/ 730 w 822"/>
                <a:gd name="T13" fmla="*/ 297 h 888"/>
                <a:gd name="T14" fmla="*/ 674 w 822"/>
                <a:gd name="T15" fmla="*/ 464 h 888"/>
                <a:gd name="T16" fmla="*/ 815 w 822"/>
                <a:gd name="T17" fmla="*/ 289 h 888"/>
                <a:gd name="T18" fmla="*/ 705 w 822"/>
                <a:gd name="T19" fmla="*/ 75 h 888"/>
                <a:gd name="T20" fmla="*/ 501 w 822"/>
                <a:gd name="T21" fmla="*/ 0 h 888"/>
                <a:gd name="T22" fmla="*/ 260 w 822"/>
                <a:gd name="T23" fmla="*/ 111 h 888"/>
                <a:gd name="T24" fmla="*/ 266 w 822"/>
                <a:gd name="T25" fmla="*/ 526 h 888"/>
                <a:gd name="T26" fmla="*/ 206 w 822"/>
                <a:gd name="T27" fmla="*/ 594 h 888"/>
                <a:gd name="T28" fmla="*/ 159 w 822"/>
                <a:gd name="T29" fmla="*/ 607 h 888"/>
                <a:gd name="T30" fmla="*/ 17 w 822"/>
                <a:gd name="T31" fmla="*/ 775 h 888"/>
                <a:gd name="T32" fmla="*/ 21 w 822"/>
                <a:gd name="T33" fmla="*/ 835 h 888"/>
                <a:gd name="T34" fmla="*/ 65 w 822"/>
                <a:gd name="T35" fmla="*/ 873 h 888"/>
                <a:gd name="T36" fmla="*/ 127 w 822"/>
                <a:gd name="T37" fmla="*/ 868 h 888"/>
                <a:gd name="T38" fmla="*/ 269 w 822"/>
                <a:gd name="T39" fmla="*/ 700 h 888"/>
                <a:gd name="T40" fmla="*/ 273 w 822"/>
                <a:gd name="T41" fmla="*/ 649 h 888"/>
                <a:gd name="T42" fmla="*/ 331 w 822"/>
                <a:gd name="T43" fmla="*/ 582 h 888"/>
                <a:gd name="T44" fmla="*/ 501 w 822"/>
                <a:gd name="T45" fmla="*/ 632 h 888"/>
                <a:gd name="T46" fmla="*/ 741 w 822"/>
                <a:gd name="T47" fmla="*/ 520 h 888"/>
                <a:gd name="T48" fmla="*/ 815 w 822"/>
                <a:gd name="T49" fmla="*/ 289 h 8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822" h="888">
                  <a:moveTo>
                    <a:pt x="674" y="464"/>
                  </a:moveTo>
                  <a:cubicBezTo>
                    <a:pt x="632" y="514"/>
                    <a:pt x="567" y="545"/>
                    <a:pt x="501" y="545"/>
                  </a:cubicBezTo>
                  <a:cubicBezTo>
                    <a:pt x="446" y="545"/>
                    <a:pt x="393" y="526"/>
                    <a:pt x="352" y="490"/>
                  </a:cubicBezTo>
                  <a:cubicBezTo>
                    <a:pt x="256" y="409"/>
                    <a:pt x="243" y="263"/>
                    <a:pt x="325" y="168"/>
                  </a:cubicBezTo>
                  <a:cubicBezTo>
                    <a:pt x="369" y="116"/>
                    <a:pt x="432" y="86"/>
                    <a:pt x="501" y="86"/>
                  </a:cubicBezTo>
                  <a:cubicBezTo>
                    <a:pt x="555" y="86"/>
                    <a:pt x="607" y="106"/>
                    <a:pt x="648" y="141"/>
                  </a:cubicBezTo>
                  <a:cubicBezTo>
                    <a:pt x="696" y="180"/>
                    <a:pt x="724" y="235"/>
                    <a:pt x="730" y="297"/>
                  </a:cubicBezTo>
                  <a:cubicBezTo>
                    <a:pt x="734" y="358"/>
                    <a:pt x="714" y="417"/>
                    <a:pt x="674" y="464"/>
                  </a:cubicBezTo>
                  <a:close/>
                  <a:moveTo>
                    <a:pt x="815" y="289"/>
                  </a:moveTo>
                  <a:cubicBezTo>
                    <a:pt x="808" y="206"/>
                    <a:pt x="769" y="129"/>
                    <a:pt x="705" y="75"/>
                  </a:cubicBezTo>
                  <a:cubicBezTo>
                    <a:pt x="648" y="27"/>
                    <a:pt x="575" y="0"/>
                    <a:pt x="501" y="0"/>
                  </a:cubicBezTo>
                  <a:cubicBezTo>
                    <a:pt x="409" y="0"/>
                    <a:pt x="321" y="41"/>
                    <a:pt x="260" y="111"/>
                  </a:cubicBezTo>
                  <a:cubicBezTo>
                    <a:pt x="156" y="232"/>
                    <a:pt x="162" y="410"/>
                    <a:pt x="266" y="526"/>
                  </a:cubicBezTo>
                  <a:lnTo>
                    <a:pt x="206" y="594"/>
                  </a:lnTo>
                  <a:cubicBezTo>
                    <a:pt x="190" y="589"/>
                    <a:pt x="171" y="593"/>
                    <a:pt x="159" y="607"/>
                  </a:cubicBezTo>
                  <a:lnTo>
                    <a:pt x="17" y="775"/>
                  </a:lnTo>
                  <a:cubicBezTo>
                    <a:pt x="0" y="792"/>
                    <a:pt x="3" y="820"/>
                    <a:pt x="21" y="835"/>
                  </a:cubicBezTo>
                  <a:lnTo>
                    <a:pt x="65" y="873"/>
                  </a:lnTo>
                  <a:cubicBezTo>
                    <a:pt x="83" y="888"/>
                    <a:pt x="111" y="886"/>
                    <a:pt x="127" y="868"/>
                  </a:cubicBezTo>
                  <a:lnTo>
                    <a:pt x="269" y="700"/>
                  </a:lnTo>
                  <a:cubicBezTo>
                    <a:pt x="280" y="686"/>
                    <a:pt x="282" y="665"/>
                    <a:pt x="273" y="649"/>
                  </a:cubicBezTo>
                  <a:lnTo>
                    <a:pt x="331" y="582"/>
                  </a:lnTo>
                  <a:cubicBezTo>
                    <a:pt x="382" y="613"/>
                    <a:pt x="440" y="632"/>
                    <a:pt x="501" y="632"/>
                  </a:cubicBezTo>
                  <a:cubicBezTo>
                    <a:pt x="593" y="632"/>
                    <a:pt x="681" y="591"/>
                    <a:pt x="741" y="520"/>
                  </a:cubicBezTo>
                  <a:cubicBezTo>
                    <a:pt x="795" y="456"/>
                    <a:pt x="822" y="374"/>
                    <a:pt x="815" y="289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805" name="Freeform: Shape 3804">
              <a:extLst>
                <a:ext uri="{FF2B5EF4-FFF2-40B4-BE49-F238E27FC236}">
                  <a16:creationId xmlns:a16="http://schemas.microsoft.com/office/drawing/2014/main" id="{19D1729A-5AC1-19AE-C425-17FE7D1050BA}"/>
                </a:ext>
              </a:extLst>
            </p:cNvPr>
            <p:cNvSpPr>
              <a:spLocks/>
            </p:cNvSpPr>
            <p:nvPr/>
          </p:nvSpPr>
          <p:spPr bwMode="auto">
            <a:xfrm>
              <a:off x="19929586" y="6164118"/>
              <a:ext cx="76370" cy="28179"/>
            </a:xfrm>
            <a:custGeom>
              <a:avLst/>
              <a:gdLst>
                <a:gd name="connsiteX0" fmla="*/ 68633 w 76370"/>
                <a:gd name="connsiteY0" fmla="*/ 8731 h 28179"/>
                <a:gd name="connsiteX1" fmla="*/ 76167 w 76370"/>
                <a:gd name="connsiteY1" fmla="*/ 18062 h 28179"/>
                <a:gd name="connsiteX2" fmla="*/ 67019 w 76370"/>
                <a:gd name="connsiteY2" fmla="*/ 19228 h 28179"/>
                <a:gd name="connsiteX3" fmla="*/ 62445 w 76370"/>
                <a:gd name="connsiteY3" fmla="*/ 13104 h 28179"/>
                <a:gd name="connsiteX4" fmla="*/ 68633 w 76370"/>
                <a:gd name="connsiteY4" fmla="*/ 8731 h 28179"/>
                <a:gd name="connsiteX5" fmla="*/ 24755 w 76370"/>
                <a:gd name="connsiteY5" fmla="*/ 1032 h 28179"/>
                <a:gd name="connsiteX6" fmla="*/ 58025 w 76370"/>
                <a:gd name="connsiteY6" fmla="*/ 10909 h 28179"/>
                <a:gd name="connsiteX7" fmla="*/ 29383 w 76370"/>
                <a:gd name="connsiteY7" fmla="*/ 15099 h 28179"/>
                <a:gd name="connsiteX8" fmla="*/ 163 w 76370"/>
                <a:gd name="connsiteY8" fmla="*/ 25274 h 28179"/>
                <a:gd name="connsiteX9" fmla="*/ 24755 w 76370"/>
                <a:gd name="connsiteY9" fmla="*/ 1032 h 281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6370" h="28179">
                  <a:moveTo>
                    <a:pt x="68633" y="8731"/>
                  </a:moveTo>
                  <a:cubicBezTo>
                    <a:pt x="71863" y="10189"/>
                    <a:pt x="77513" y="14271"/>
                    <a:pt x="76167" y="18062"/>
                  </a:cubicBezTo>
                  <a:cubicBezTo>
                    <a:pt x="75091" y="21852"/>
                    <a:pt x="70517" y="20686"/>
                    <a:pt x="67019" y="19228"/>
                  </a:cubicBezTo>
                  <a:cubicBezTo>
                    <a:pt x="63253" y="18062"/>
                    <a:pt x="61637" y="17187"/>
                    <a:pt x="62445" y="13104"/>
                  </a:cubicBezTo>
                  <a:cubicBezTo>
                    <a:pt x="64329" y="9314"/>
                    <a:pt x="64867" y="7564"/>
                    <a:pt x="68633" y="8731"/>
                  </a:cubicBezTo>
                  <a:close/>
                  <a:moveTo>
                    <a:pt x="24755" y="1032"/>
                  </a:moveTo>
                  <a:cubicBezTo>
                    <a:pt x="36327" y="-1961"/>
                    <a:pt x="55711" y="1631"/>
                    <a:pt x="58025" y="10909"/>
                  </a:cubicBezTo>
                  <a:cubicBezTo>
                    <a:pt x="60051" y="20186"/>
                    <a:pt x="45297" y="11208"/>
                    <a:pt x="29383" y="15099"/>
                  </a:cubicBezTo>
                  <a:cubicBezTo>
                    <a:pt x="13471" y="18989"/>
                    <a:pt x="2477" y="34552"/>
                    <a:pt x="163" y="25274"/>
                  </a:cubicBezTo>
                  <a:cubicBezTo>
                    <a:pt x="-1863" y="15996"/>
                    <a:pt x="15497" y="3726"/>
                    <a:pt x="24755" y="1032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IN"/>
            </a:p>
          </p:txBody>
        </p:sp>
      </p:grpSp>
    </p:spTree>
    <p:extLst>
      <p:ext uri="{BB962C8B-B14F-4D97-AF65-F5344CB8AC3E}">
        <p14:creationId xmlns:p14="http://schemas.microsoft.com/office/powerpoint/2010/main" val="29481014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18" name="Freeform 292">
            <a:extLst>
              <a:ext uri="{FF2B5EF4-FFF2-40B4-BE49-F238E27FC236}">
                <a16:creationId xmlns:a16="http://schemas.microsoft.com/office/drawing/2014/main" id="{51882C38-5211-1B19-A577-E33D3CD8B691}"/>
              </a:ext>
            </a:extLst>
          </p:cNvPr>
          <p:cNvSpPr>
            <a:spLocks/>
          </p:cNvSpPr>
          <p:nvPr/>
        </p:nvSpPr>
        <p:spPr bwMode="auto">
          <a:xfrm>
            <a:off x="791267" y="2302368"/>
            <a:ext cx="9180047" cy="2532473"/>
          </a:xfrm>
          <a:custGeom>
            <a:avLst/>
            <a:gdLst>
              <a:gd name="T0" fmla="*/ 27749 w 31532"/>
              <a:gd name="T1" fmla="*/ 8389 h 8389"/>
              <a:gd name="T2" fmla="*/ 31532 w 31532"/>
              <a:gd name="T3" fmla="*/ 4196 h 8389"/>
              <a:gd name="T4" fmla="*/ 27747 w 31532"/>
              <a:gd name="T5" fmla="*/ 0 h 8389"/>
              <a:gd name="T6" fmla="*/ 25926 w 31532"/>
              <a:gd name="T7" fmla="*/ 1822 h 8389"/>
              <a:gd name="T8" fmla="*/ 26988 w 31532"/>
              <a:gd name="T9" fmla="*/ 2943 h 8389"/>
              <a:gd name="T10" fmla="*/ 0 w 31532"/>
              <a:gd name="T11" fmla="*/ 2943 h 8389"/>
              <a:gd name="T12" fmla="*/ 0 w 31532"/>
              <a:gd name="T13" fmla="*/ 5389 h 8389"/>
              <a:gd name="T14" fmla="*/ 26938 w 31532"/>
              <a:gd name="T15" fmla="*/ 5389 h 8389"/>
              <a:gd name="T16" fmla="*/ 25882 w 31532"/>
              <a:gd name="T17" fmla="*/ 6535 h 8389"/>
              <a:gd name="T18" fmla="*/ 27749 w 31532"/>
              <a:gd name="T19" fmla="*/ 8389 h 83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1532" h="8389">
                <a:moveTo>
                  <a:pt x="27749" y="8389"/>
                </a:moveTo>
                <a:lnTo>
                  <a:pt x="31532" y="4196"/>
                </a:lnTo>
                <a:lnTo>
                  <a:pt x="27747" y="0"/>
                </a:lnTo>
                <a:lnTo>
                  <a:pt x="25926" y="1822"/>
                </a:lnTo>
                <a:lnTo>
                  <a:pt x="26988" y="2943"/>
                </a:lnTo>
                <a:lnTo>
                  <a:pt x="0" y="2943"/>
                </a:lnTo>
                <a:lnTo>
                  <a:pt x="0" y="5389"/>
                </a:lnTo>
                <a:lnTo>
                  <a:pt x="26938" y="5389"/>
                </a:lnTo>
                <a:lnTo>
                  <a:pt x="25882" y="6535"/>
                </a:lnTo>
                <a:lnTo>
                  <a:pt x="27749" y="8389"/>
                </a:lnTo>
                <a:close/>
              </a:path>
            </a:pathLst>
          </a:custGeom>
          <a:solidFill>
            <a:srgbClr val="C1BDB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4219" name="Freeform 293">
            <a:extLst>
              <a:ext uri="{FF2B5EF4-FFF2-40B4-BE49-F238E27FC236}">
                <a16:creationId xmlns:a16="http://schemas.microsoft.com/office/drawing/2014/main" id="{9A76B25F-EF7C-59DA-F828-5344DAE76BF9}"/>
              </a:ext>
            </a:extLst>
          </p:cNvPr>
          <p:cNvSpPr>
            <a:spLocks/>
          </p:cNvSpPr>
          <p:nvPr/>
        </p:nvSpPr>
        <p:spPr bwMode="auto">
          <a:xfrm>
            <a:off x="2048952" y="2902268"/>
            <a:ext cx="1252423" cy="1298468"/>
          </a:xfrm>
          <a:custGeom>
            <a:avLst/>
            <a:gdLst>
              <a:gd name="T0" fmla="*/ 2150 w 4302"/>
              <a:gd name="T1" fmla="*/ 0 h 4304"/>
              <a:gd name="T2" fmla="*/ 4302 w 4302"/>
              <a:gd name="T3" fmla="*/ 2151 h 4304"/>
              <a:gd name="T4" fmla="*/ 2150 w 4302"/>
              <a:gd name="T5" fmla="*/ 4304 h 4304"/>
              <a:gd name="T6" fmla="*/ 0 w 4302"/>
              <a:gd name="T7" fmla="*/ 2151 h 4304"/>
              <a:gd name="T8" fmla="*/ 2150 w 4302"/>
              <a:gd name="T9" fmla="*/ 0 h 43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302" h="4304">
                <a:moveTo>
                  <a:pt x="2150" y="0"/>
                </a:moveTo>
                <a:cubicBezTo>
                  <a:pt x="3339" y="0"/>
                  <a:pt x="4302" y="965"/>
                  <a:pt x="4302" y="2151"/>
                </a:cubicBezTo>
                <a:cubicBezTo>
                  <a:pt x="4302" y="3341"/>
                  <a:pt x="3339" y="4304"/>
                  <a:pt x="2150" y="4304"/>
                </a:cubicBezTo>
                <a:cubicBezTo>
                  <a:pt x="963" y="4304"/>
                  <a:pt x="0" y="3341"/>
                  <a:pt x="0" y="2151"/>
                </a:cubicBezTo>
                <a:cubicBezTo>
                  <a:pt x="0" y="965"/>
                  <a:pt x="963" y="0"/>
                  <a:pt x="2150" y="0"/>
                </a:cubicBezTo>
                <a:close/>
              </a:path>
            </a:pathLst>
          </a:custGeom>
          <a:solidFill>
            <a:srgbClr val="2F3E46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4220" name="Freeform 294">
            <a:extLst>
              <a:ext uri="{FF2B5EF4-FFF2-40B4-BE49-F238E27FC236}">
                <a16:creationId xmlns:a16="http://schemas.microsoft.com/office/drawing/2014/main" id="{E37CAFD1-932D-04F5-B4B5-C1B28D899831}"/>
              </a:ext>
            </a:extLst>
          </p:cNvPr>
          <p:cNvSpPr>
            <a:spLocks/>
          </p:cNvSpPr>
          <p:nvPr/>
        </p:nvSpPr>
        <p:spPr bwMode="auto">
          <a:xfrm>
            <a:off x="4074929" y="2902268"/>
            <a:ext cx="1252423" cy="1298468"/>
          </a:xfrm>
          <a:custGeom>
            <a:avLst/>
            <a:gdLst>
              <a:gd name="T0" fmla="*/ 2151 w 4302"/>
              <a:gd name="T1" fmla="*/ 0 h 4304"/>
              <a:gd name="T2" fmla="*/ 4302 w 4302"/>
              <a:gd name="T3" fmla="*/ 2151 h 4304"/>
              <a:gd name="T4" fmla="*/ 2151 w 4302"/>
              <a:gd name="T5" fmla="*/ 4304 h 4304"/>
              <a:gd name="T6" fmla="*/ 0 w 4302"/>
              <a:gd name="T7" fmla="*/ 2151 h 4304"/>
              <a:gd name="T8" fmla="*/ 2151 w 4302"/>
              <a:gd name="T9" fmla="*/ 0 h 43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302" h="4304">
                <a:moveTo>
                  <a:pt x="2151" y="0"/>
                </a:moveTo>
                <a:cubicBezTo>
                  <a:pt x="3339" y="0"/>
                  <a:pt x="4302" y="965"/>
                  <a:pt x="4302" y="2151"/>
                </a:cubicBezTo>
                <a:cubicBezTo>
                  <a:pt x="4302" y="3341"/>
                  <a:pt x="3339" y="4304"/>
                  <a:pt x="2151" y="4304"/>
                </a:cubicBezTo>
                <a:cubicBezTo>
                  <a:pt x="963" y="4304"/>
                  <a:pt x="0" y="3341"/>
                  <a:pt x="0" y="2151"/>
                </a:cubicBezTo>
                <a:cubicBezTo>
                  <a:pt x="0" y="965"/>
                  <a:pt x="963" y="0"/>
                  <a:pt x="2151" y="0"/>
                </a:cubicBezTo>
                <a:close/>
              </a:path>
            </a:pathLst>
          </a:custGeom>
          <a:solidFill>
            <a:srgbClr val="511C29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4221" name="Freeform 295">
            <a:extLst>
              <a:ext uri="{FF2B5EF4-FFF2-40B4-BE49-F238E27FC236}">
                <a16:creationId xmlns:a16="http://schemas.microsoft.com/office/drawing/2014/main" id="{6FAFBB44-5A93-AC5A-8D45-13956A74BF24}"/>
              </a:ext>
            </a:extLst>
          </p:cNvPr>
          <p:cNvSpPr>
            <a:spLocks/>
          </p:cNvSpPr>
          <p:nvPr/>
        </p:nvSpPr>
        <p:spPr bwMode="auto">
          <a:xfrm>
            <a:off x="6099592" y="2902268"/>
            <a:ext cx="1252423" cy="1298468"/>
          </a:xfrm>
          <a:custGeom>
            <a:avLst/>
            <a:gdLst>
              <a:gd name="T0" fmla="*/ 2152 w 4303"/>
              <a:gd name="T1" fmla="*/ 0 h 4304"/>
              <a:gd name="T2" fmla="*/ 4303 w 4303"/>
              <a:gd name="T3" fmla="*/ 2151 h 4304"/>
              <a:gd name="T4" fmla="*/ 2152 w 4303"/>
              <a:gd name="T5" fmla="*/ 4304 h 4304"/>
              <a:gd name="T6" fmla="*/ 0 w 4303"/>
              <a:gd name="T7" fmla="*/ 2151 h 4304"/>
              <a:gd name="T8" fmla="*/ 2152 w 4303"/>
              <a:gd name="T9" fmla="*/ 0 h 43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303" h="4304">
                <a:moveTo>
                  <a:pt x="2152" y="0"/>
                </a:moveTo>
                <a:cubicBezTo>
                  <a:pt x="3340" y="0"/>
                  <a:pt x="4303" y="965"/>
                  <a:pt x="4303" y="2151"/>
                </a:cubicBezTo>
                <a:cubicBezTo>
                  <a:pt x="4303" y="3341"/>
                  <a:pt x="3340" y="4304"/>
                  <a:pt x="2152" y="4304"/>
                </a:cubicBezTo>
                <a:cubicBezTo>
                  <a:pt x="964" y="4304"/>
                  <a:pt x="0" y="3341"/>
                  <a:pt x="0" y="2151"/>
                </a:cubicBezTo>
                <a:cubicBezTo>
                  <a:pt x="0" y="965"/>
                  <a:pt x="964" y="0"/>
                  <a:pt x="2152" y="0"/>
                </a:cubicBezTo>
                <a:close/>
              </a:path>
            </a:pathLst>
          </a:custGeom>
          <a:solidFill>
            <a:srgbClr val="2F3E46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4222" name="Freeform 296">
            <a:extLst>
              <a:ext uri="{FF2B5EF4-FFF2-40B4-BE49-F238E27FC236}">
                <a16:creationId xmlns:a16="http://schemas.microsoft.com/office/drawing/2014/main" id="{1397430D-57D7-65BD-D846-3638302FB888}"/>
              </a:ext>
            </a:extLst>
          </p:cNvPr>
          <p:cNvSpPr>
            <a:spLocks/>
          </p:cNvSpPr>
          <p:nvPr/>
        </p:nvSpPr>
        <p:spPr bwMode="auto">
          <a:xfrm>
            <a:off x="8125570" y="2902268"/>
            <a:ext cx="1252423" cy="1298468"/>
          </a:xfrm>
          <a:custGeom>
            <a:avLst/>
            <a:gdLst>
              <a:gd name="T0" fmla="*/ 2151 w 4304"/>
              <a:gd name="T1" fmla="*/ 0 h 4304"/>
              <a:gd name="T2" fmla="*/ 4304 w 4304"/>
              <a:gd name="T3" fmla="*/ 2151 h 4304"/>
              <a:gd name="T4" fmla="*/ 2151 w 4304"/>
              <a:gd name="T5" fmla="*/ 4304 h 4304"/>
              <a:gd name="T6" fmla="*/ 0 w 4304"/>
              <a:gd name="T7" fmla="*/ 2151 h 4304"/>
              <a:gd name="T8" fmla="*/ 2151 w 4304"/>
              <a:gd name="T9" fmla="*/ 0 h 43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304" h="4304">
                <a:moveTo>
                  <a:pt x="2151" y="0"/>
                </a:moveTo>
                <a:cubicBezTo>
                  <a:pt x="3341" y="0"/>
                  <a:pt x="4304" y="965"/>
                  <a:pt x="4304" y="2151"/>
                </a:cubicBezTo>
                <a:cubicBezTo>
                  <a:pt x="4304" y="3341"/>
                  <a:pt x="3341" y="4304"/>
                  <a:pt x="2151" y="4304"/>
                </a:cubicBezTo>
                <a:cubicBezTo>
                  <a:pt x="965" y="4304"/>
                  <a:pt x="0" y="3341"/>
                  <a:pt x="0" y="2151"/>
                </a:cubicBezTo>
                <a:cubicBezTo>
                  <a:pt x="0" y="965"/>
                  <a:pt x="965" y="0"/>
                  <a:pt x="2151" y="0"/>
                </a:cubicBezTo>
                <a:close/>
              </a:path>
            </a:pathLst>
          </a:custGeom>
          <a:solidFill>
            <a:srgbClr val="511C29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4223" name="Freeform 297">
            <a:extLst>
              <a:ext uri="{FF2B5EF4-FFF2-40B4-BE49-F238E27FC236}">
                <a16:creationId xmlns:a16="http://schemas.microsoft.com/office/drawing/2014/main" id="{A97D7D2B-7BDC-492B-448C-CD63F4487F58}"/>
              </a:ext>
            </a:extLst>
          </p:cNvPr>
          <p:cNvSpPr>
            <a:spLocks/>
          </p:cNvSpPr>
          <p:nvPr/>
        </p:nvSpPr>
        <p:spPr bwMode="auto">
          <a:xfrm>
            <a:off x="3301375" y="3477172"/>
            <a:ext cx="344679" cy="148660"/>
          </a:xfrm>
          <a:custGeom>
            <a:avLst/>
            <a:gdLst>
              <a:gd name="T0" fmla="*/ 740 w 1184"/>
              <a:gd name="T1" fmla="*/ 292 h 490"/>
              <a:gd name="T2" fmla="*/ 0 w 1184"/>
              <a:gd name="T3" fmla="*/ 292 h 490"/>
              <a:gd name="T4" fmla="*/ 0 w 1184"/>
              <a:gd name="T5" fmla="*/ 198 h 490"/>
              <a:gd name="T6" fmla="*/ 740 w 1184"/>
              <a:gd name="T7" fmla="*/ 198 h 490"/>
              <a:gd name="T8" fmla="*/ 740 w 1184"/>
              <a:gd name="T9" fmla="*/ 0 h 490"/>
              <a:gd name="T10" fmla="*/ 1184 w 1184"/>
              <a:gd name="T11" fmla="*/ 245 h 490"/>
              <a:gd name="T12" fmla="*/ 740 w 1184"/>
              <a:gd name="T13" fmla="*/ 490 h 490"/>
              <a:gd name="T14" fmla="*/ 740 w 1184"/>
              <a:gd name="T15" fmla="*/ 292 h 4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184" h="490">
                <a:moveTo>
                  <a:pt x="740" y="292"/>
                </a:moveTo>
                <a:lnTo>
                  <a:pt x="0" y="292"/>
                </a:lnTo>
                <a:lnTo>
                  <a:pt x="0" y="198"/>
                </a:lnTo>
                <a:lnTo>
                  <a:pt x="740" y="198"/>
                </a:lnTo>
                <a:lnTo>
                  <a:pt x="740" y="0"/>
                </a:lnTo>
                <a:lnTo>
                  <a:pt x="1184" y="245"/>
                </a:lnTo>
                <a:lnTo>
                  <a:pt x="740" y="490"/>
                </a:lnTo>
                <a:lnTo>
                  <a:pt x="740" y="29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>
              <a:solidFill>
                <a:schemeClr val="bg1"/>
              </a:solidFill>
            </a:endParaRPr>
          </a:p>
        </p:txBody>
      </p:sp>
      <p:sp>
        <p:nvSpPr>
          <p:cNvPr id="3776" name="Freeform 298">
            <a:extLst>
              <a:ext uri="{FF2B5EF4-FFF2-40B4-BE49-F238E27FC236}">
                <a16:creationId xmlns:a16="http://schemas.microsoft.com/office/drawing/2014/main" id="{B468EA9C-037A-B61B-A7FB-612B48DA4FF2}"/>
              </a:ext>
            </a:extLst>
          </p:cNvPr>
          <p:cNvSpPr>
            <a:spLocks/>
          </p:cNvSpPr>
          <p:nvPr/>
        </p:nvSpPr>
        <p:spPr bwMode="auto">
          <a:xfrm>
            <a:off x="5327352" y="3477172"/>
            <a:ext cx="344679" cy="148660"/>
          </a:xfrm>
          <a:custGeom>
            <a:avLst/>
            <a:gdLst>
              <a:gd name="T0" fmla="*/ 741 w 1184"/>
              <a:gd name="T1" fmla="*/ 292 h 490"/>
              <a:gd name="T2" fmla="*/ 0 w 1184"/>
              <a:gd name="T3" fmla="*/ 292 h 490"/>
              <a:gd name="T4" fmla="*/ 0 w 1184"/>
              <a:gd name="T5" fmla="*/ 198 h 490"/>
              <a:gd name="T6" fmla="*/ 741 w 1184"/>
              <a:gd name="T7" fmla="*/ 198 h 490"/>
              <a:gd name="T8" fmla="*/ 741 w 1184"/>
              <a:gd name="T9" fmla="*/ 0 h 490"/>
              <a:gd name="T10" fmla="*/ 1184 w 1184"/>
              <a:gd name="T11" fmla="*/ 245 h 490"/>
              <a:gd name="T12" fmla="*/ 741 w 1184"/>
              <a:gd name="T13" fmla="*/ 490 h 490"/>
              <a:gd name="T14" fmla="*/ 741 w 1184"/>
              <a:gd name="T15" fmla="*/ 292 h 4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184" h="490">
                <a:moveTo>
                  <a:pt x="741" y="292"/>
                </a:moveTo>
                <a:lnTo>
                  <a:pt x="0" y="292"/>
                </a:lnTo>
                <a:lnTo>
                  <a:pt x="0" y="198"/>
                </a:lnTo>
                <a:lnTo>
                  <a:pt x="741" y="198"/>
                </a:lnTo>
                <a:lnTo>
                  <a:pt x="741" y="0"/>
                </a:lnTo>
                <a:lnTo>
                  <a:pt x="1184" y="245"/>
                </a:lnTo>
                <a:lnTo>
                  <a:pt x="741" y="490"/>
                </a:lnTo>
                <a:lnTo>
                  <a:pt x="741" y="29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>
              <a:solidFill>
                <a:schemeClr val="bg1"/>
              </a:solidFill>
            </a:endParaRPr>
          </a:p>
        </p:txBody>
      </p:sp>
      <p:sp>
        <p:nvSpPr>
          <p:cNvPr id="3777" name="Freeform 299">
            <a:extLst>
              <a:ext uri="{FF2B5EF4-FFF2-40B4-BE49-F238E27FC236}">
                <a16:creationId xmlns:a16="http://schemas.microsoft.com/office/drawing/2014/main" id="{D2F07499-7C64-4C20-711C-70BA1C0DB85A}"/>
              </a:ext>
            </a:extLst>
          </p:cNvPr>
          <p:cNvSpPr>
            <a:spLocks/>
          </p:cNvSpPr>
          <p:nvPr/>
        </p:nvSpPr>
        <p:spPr bwMode="auto">
          <a:xfrm>
            <a:off x="7352015" y="3477172"/>
            <a:ext cx="344679" cy="148660"/>
          </a:xfrm>
          <a:custGeom>
            <a:avLst/>
            <a:gdLst>
              <a:gd name="T0" fmla="*/ 741 w 1186"/>
              <a:gd name="T1" fmla="*/ 292 h 490"/>
              <a:gd name="T2" fmla="*/ 0 w 1186"/>
              <a:gd name="T3" fmla="*/ 292 h 490"/>
              <a:gd name="T4" fmla="*/ 0 w 1186"/>
              <a:gd name="T5" fmla="*/ 198 h 490"/>
              <a:gd name="T6" fmla="*/ 741 w 1186"/>
              <a:gd name="T7" fmla="*/ 198 h 490"/>
              <a:gd name="T8" fmla="*/ 741 w 1186"/>
              <a:gd name="T9" fmla="*/ 0 h 490"/>
              <a:gd name="T10" fmla="*/ 1186 w 1186"/>
              <a:gd name="T11" fmla="*/ 245 h 490"/>
              <a:gd name="T12" fmla="*/ 741 w 1186"/>
              <a:gd name="T13" fmla="*/ 490 h 490"/>
              <a:gd name="T14" fmla="*/ 741 w 1186"/>
              <a:gd name="T15" fmla="*/ 292 h 4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186" h="490">
                <a:moveTo>
                  <a:pt x="741" y="292"/>
                </a:moveTo>
                <a:lnTo>
                  <a:pt x="0" y="292"/>
                </a:lnTo>
                <a:cubicBezTo>
                  <a:pt x="3" y="261"/>
                  <a:pt x="3" y="230"/>
                  <a:pt x="0" y="198"/>
                </a:cubicBezTo>
                <a:lnTo>
                  <a:pt x="741" y="198"/>
                </a:lnTo>
                <a:lnTo>
                  <a:pt x="741" y="0"/>
                </a:lnTo>
                <a:lnTo>
                  <a:pt x="1186" y="245"/>
                </a:lnTo>
                <a:lnTo>
                  <a:pt x="741" y="490"/>
                </a:lnTo>
                <a:lnTo>
                  <a:pt x="741" y="29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>
              <a:solidFill>
                <a:schemeClr val="bg1"/>
              </a:solidFill>
            </a:endParaRPr>
          </a:p>
        </p:txBody>
      </p:sp>
      <p:sp>
        <p:nvSpPr>
          <p:cNvPr id="3808" name="Freeform 317">
            <a:extLst>
              <a:ext uri="{FF2B5EF4-FFF2-40B4-BE49-F238E27FC236}">
                <a16:creationId xmlns:a16="http://schemas.microsoft.com/office/drawing/2014/main" id="{E1621CA7-133A-2CCD-F2B0-28DC29D3EC6E}"/>
              </a:ext>
            </a:extLst>
          </p:cNvPr>
          <p:cNvSpPr>
            <a:spLocks noEditPoints="1"/>
          </p:cNvSpPr>
          <p:nvPr/>
        </p:nvSpPr>
        <p:spPr bwMode="auto">
          <a:xfrm>
            <a:off x="2102890" y="2957522"/>
            <a:ext cx="1145861" cy="1187960"/>
          </a:xfrm>
          <a:custGeom>
            <a:avLst/>
            <a:gdLst>
              <a:gd name="T0" fmla="*/ 1968 w 3937"/>
              <a:gd name="T1" fmla="*/ 71 h 3938"/>
              <a:gd name="T2" fmla="*/ 70 w 3937"/>
              <a:gd name="T3" fmla="*/ 1969 h 3938"/>
              <a:gd name="T4" fmla="*/ 1968 w 3937"/>
              <a:gd name="T5" fmla="*/ 3868 h 3938"/>
              <a:gd name="T6" fmla="*/ 3867 w 3937"/>
              <a:gd name="T7" fmla="*/ 1969 h 3938"/>
              <a:gd name="T8" fmla="*/ 1968 w 3937"/>
              <a:gd name="T9" fmla="*/ 71 h 3938"/>
              <a:gd name="T10" fmla="*/ 1968 w 3937"/>
              <a:gd name="T11" fmla="*/ 0 h 3938"/>
              <a:gd name="T12" fmla="*/ 3937 w 3937"/>
              <a:gd name="T13" fmla="*/ 1969 h 3938"/>
              <a:gd name="T14" fmla="*/ 1968 w 3937"/>
              <a:gd name="T15" fmla="*/ 3938 h 3938"/>
              <a:gd name="T16" fmla="*/ 0 w 3937"/>
              <a:gd name="T17" fmla="*/ 1969 h 3938"/>
              <a:gd name="T18" fmla="*/ 1968 w 3937"/>
              <a:gd name="T19" fmla="*/ 0 h 39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937" h="3938">
                <a:moveTo>
                  <a:pt x="1968" y="71"/>
                </a:moveTo>
                <a:cubicBezTo>
                  <a:pt x="920" y="71"/>
                  <a:pt x="70" y="920"/>
                  <a:pt x="70" y="1969"/>
                </a:cubicBezTo>
                <a:cubicBezTo>
                  <a:pt x="70" y="3017"/>
                  <a:pt x="920" y="3868"/>
                  <a:pt x="1968" y="3868"/>
                </a:cubicBezTo>
                <a:cubicBezTo>
                  <a:pt x="3017" y="3868"/>
                  <a:pt x="3867" y="3017"/>
                  <a:pt x="3867" y="1969"/>
                </a:cubicBezTo>
                <a:cubicBezTo>
                  <a:pt x="3867" y="920"/>
                  <a:pt x="3017" y="71"/>
                  <a:pt x="1968" y="71"/>
                </a:cubicBezTo>
                <a:close/>
                <a:moveTo>
                  <a:pt x="1968" y="0"/>
                </a:moveTo>
                <a:cubicBezTo>
                  <a:pt x="3056" y="0"/>
                  <a:pt x="3937" y="882"/>
                  <a:pt x="3937" y="1969"/>
                </a:cubicBezTo>
                <a:cubicBezTo>
                  <a:pt x="3937" y="3057"/>
                  <a:pt x="3056" y="3938"/>
                  <a:pt x="1968" y="3938"/>
                </a:cubicBezTo>
                <a:cubicBezTo>
                  <a:pt x="881" y="3938"/>
                  <a:pt x="0" y="3057"/>
                  <a:pt x="0" y="1969"/>
                </a:cubicBezTo>
                <a:cubicBezTo>
                  <a:pt x="0" y="882"/>
                  <a:pt x="881" y="0"/>
                  <a:pt x="1968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3810" name="Freeform 318">
            <a:extLst>
              <a:ext uri="{FF2B5EF4-FFF2-40B4-BE49-F238E27FC236}">
                <a16:creationId xmlns:a16="http://schemas.microsoft.com/office/drawing/2014/main" id="{C777E1DE-762E-8B6F-2705-571315FEEB4F}"/>
              </a:ext>
            </a:extLst>
          </p:cNvPr>
          <p:cNvSpPr>
            <a:spLocks noEditPoints="1"/>
          </p:cNvSpPr>
          <p:nvPr/>
        </p:nvSpPr>
        <p:spPr bwMode="auto">
          <a:xfrm>
            <a:off x="4127552" y="2957522"/>
            <a:ext cx="1145861" cy="1187960"/>
          </a:xfrm>
          <a:custGeom>
            <a:avLst/>
            <a:gdLst>
              <a:gd name="T0" fmla="*/ 1968 w 3938"/>
              <a:gd name="T1" fmla="*/ 71 h 3938"/>
              <a:gd name="T2" fmla="*/ 70 w 3938"/>
              <a:gd name="T3" fmla="*/ 1969 h 3938"/>
              <a:gd name="T4" fmla="*/ 1968 w 3938"/>
              <a:gd name="T5" fmla="*/ 3868 h 3938"/>
              <a:gd name="T6" fmla="*/ 3867 w 3938"/>
              <a:gd name="T7" fmla="*/ 1969 h 3938"/>
              <a:gd name="T8" fmla="*/ 1968 w 3938"/>
              <a:gd name="T9" fmla="*/ 71 h 3938"/>
              <a:gd name="T10" fmla="*/ 1968 w 3938"/>
              <a:gd name="T11" fmla="*/ 0 h 3938"/>
              <a:gd name="T12" fmla="*/ 3938 w 3938"/>
              <a:gd name="T13" fmla="*/ 1969 h 3938"/>
              <a:gd name="T14" fmla="*/ 1968 w 3938"/>
              <a:gd name="T15" fmla="*/ 3938 h 3938"/>
              <a:gd name="T16" fmla="*/ 0 w 3938"/>
              <a:gd name="T17" fmla="*/ 1969 h 3938"/>
              <a:gd name="T18" fmla="*/ 1968 w 3938"/>
              <a:gd name="T19" fmla="*/ 0 h 39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938" h="3938">
                <a:moveTo>
                  <a:pt x="1968" y="71"/>
                </a:moveTo>
                <a:cubicBezTo>
                  <a:pt x="920" y="71"/>
                  <a:pt x="70" y="920"/>
                  <a:pt x="70" y="1969"/>
                </a:cubicBezTo>
                <a:cubicBezTo>
                  <a:pt x="70" y="3017"/>
                  <a:pt x="920" y="3868"/>
                  <a:pt x="1968" y="3868"/>
                </a:cubicBezTo>
                <a:cubicBezTo>
                  <a:pt x="3018" y="3868"/>
                  <a:pt x="3867" y="3017"/>
                  <a:pt x="3867" y="1969"/>
                </a:cubicBezTo>
                <a:cubicBezTo>
                  <a:pt x="3867" y="920"/>
                  <a:pt x="3018" y="71"/>
                  <a:pt x="1968" y="71"/>
                </a:cubicBezTo>
                <a:close/>
                <a:moveTo>
                  <a:pt x="1968" y="0"/>
                </a:moveTo>
                <a:cubicBezTo>
                  <a:pt x="3056" y="0"/>
                  <a:pt x="3938" y="881"/>
                  <a:pt x="3938" y="1969"/>
                </a:cubicBezTo>
                <a:cubicBezTo>
                  <a:pt x="3938" y="3057"/>
                  <a:pt x="3056" y="3938"/>
                  <a:pt x="1968" y="3938"/>
                </a:cubicBezTo>
                <a:cubicBezTo>
                  <a:pt x="881" y="3938"/>
                  <a:pt x="0" y="3057"/>
                  <a:pt x="0" y="1969"/>
                </a:cubicBezTo>
                <a:cubicBezTo>
                  <a:pt x="0" y="881"/>
                  <a:pt x="881" y="0"/>
                  <a:pt x="1968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3815" name="Freeform 319">
            <a:extLst>
              <a:ext uri="{FF2B5EF4-FFF2-40B4-BE49-F238E27FC236}">
                <a16:creationId xmlns:a16="http://schemas.microsoft.com/office/drawing/2014/main" id="{E486B141-0507-5D1D-9830-D37FD0E2CE94}"/>
              </a:ext>
            </a:extLst>
          </p:cNvPr>
          <p:cNvSpPr>
            <a:spLocks noEditPoints="1"/>
          </p:cNvSpPr>
          <p:nvPr/>
        </p:nvSpPr>
        <p:spPr bwMode="auto">
          <a:xfrm>
            <a:off x="6152215" y="2957522"/>
            <a:ext cx="1147177" cy="1187960"/>
          </a:xfrm>
          <a:custGeom>
            <a:avLst/>
            <a:gdLst>
              <a:gd name="T0" fmla="*/ 1969 w 3937"/>
              <a:gd name="T1" fmla="*/ 71 h 3938"/>
              <a:gd name="T2" fmla="*/ 69 w 3937"/>
              <a:gd name="T3" fmla="*/ 1969 h 3938"/>
              <a:gd name="T4" fmla="*/ 1969 w 3937"/>
              <a:gd name="T5" fmla="*/ 3868 h 3938"/>
              <a:gd name="T6" fmla="*/ 3867 w 3937"/>
              <a:gd name="T7" fmla="*/ 1969 h 3938"/>
              <a:gd name="T8" fmla="*/ 1969 w 3937"/>
              <a:gd name="T9" fmla="*/ 71 h 3938"/>
              <a:gd name="T10" fmla="*/ 1969 w 3937"/>
              <a:gd name="T11" fmla="*/ 0 h 3938"/>
              <a:gd name="T12" fmla="*/ 3937 w 3937"/>
              <a:gd name="T13" fmla="*/ 1969 h 3938"/>
              <a:gd name="T14" fmla="*/ 1969 w 3937"/>
              <a:gd name="T15" fmla="*/ 3938 h 3938"/>
              <a:gd name="T16" fmla="*/ 0 w 3937"/>
              <a:gd name="T17" fmla="*/ 1969 h 3938"/>
              <a:gd name="T18" fmla="*/ 1969 w 3937"/>
              <a:gd name="T19" fmla="*/ 0 h 39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937" h="3938">
                <a:moveTo>
                  <a:pt x="1969" y="71"/>
                </a:moveTo>
                <a:cubicBezTo>
                  <a:pt x="920" y="71"/>
                  <a:pt x="69" y="920"/>
                  <a:pt x="69" y="1969"/>
                </a:cubicBezTo>
                <a:cubicBezTo>
                  <a:pt x="69" y="3017"/>
                  <a:pt x="920" y="3868"/>
                  <a:pt x="1969" y="3868"/>
                </a:cubicBezTo>
                <a:cubicBezTo>
                  <a:pt x="3017" y="3868"/>
                  <a:pt x="3867" y="3017"/>
                  <a:pt x="3867" y="1969"/>
                </a:cubicBezTo>
                <a:cubicBezTo>
                  <a:pt x="3867" y="920"/>
                  <a:pt x="3017" y="71"/>
                  <a:pt x="1969" y="71"/>
                </a:cubicBezTo>
                <a:close/>
                <a:moveTo>
                  <a:pt x="1969" y="0"/>
                </a:moveTo>
                <a:cubicBezTo>
                  <a:pt x="3055" y="0"/>
                  <a:pt x="3937" y="882"/>
                  <a:pt x="3937" y="1969"/>
                </a:cubicBezTo>
                <a:cubicBezTo>
                  <a:pt x="3937" y="3057"/>
                  <a:pt x="3055" y="3938"/>
                  <a:pt x="1969" y="3938"/>
                </a:cubicBezTo>
                <a:cubicBezTo>
                  <a:pt x="881" y="3938"/>
                  <a:pt x="0" y="3057"/>
                  <a:pt x="0" y="1969"/>
                </a:cubicBezTo>
                <a:cubicBezTo>
                  <a:pt x="0" y="882"/>
                  <a:pt x="881" y="0"/>
                  <a:pt x="1969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3816" name="Freeform 320">
            <a:extLst>
              <a:ext uri="{FF2B5EF4-FFF2-40B4-BE49-F238E27FC236}">
                <a16:creationId xmlns:a16="http://schemas.microsoft.com/office/drawing/2014/main" id="{FDBFB07D-A4F0-D9EA-C40C-A580E43692A4}"/>
              </a:ext>
            </a:extLst>
          </p:cNvPr>
          <p:cNvSpPr>
            <a:spLocks noEditPoints="1"/>
          </p:cNvSpPr>
          <p:nvPr/>
        </p:nvSpPr>
        <p:spPr bwMode="auto">
          <a:xfrm>
            <a:off x="8179507" y="2957522"/>
            <a:ext cx="1147177" cy="1187960"/>
          </a:xfrm>
          <a:custGeom>
            <a:avLst/>
            <a:gdLst>
              <a:gd name="T0" fmla="*/ 1968 w 3937"/>
              <a:gd name="T1" fmla="*/ 71 h 3938"/>
              <a:gd name="T2" fmla="*/ 70 w 3937"/>
              <a:gd name="T3" fmla="*/ 1969 h 3938"/>
              <a:gd name="T4" fmla="*/ 1968 w 3937"/>
              <a:gd name="T5" fmla="*/ 3868 h 3938"/>
              <a:gd name="T6" fmla="*/ 3867 w 3937"/>
              <a:gd name="T7" fmla="*/ 1969 h 3938"/>
              <a:gd name="T8" fmla="*/ 1968 w 3937"/>
              <a:gd name="T9" fmla="*/ 71 h 3938"/>
              <a:gd name="T10" fmla="*/ 1968 w 3937"/>
              <a:gd name="T11" fmla="*/ 0 h 3938"/>
              <a:gd name="T12" fmla="*/ 3937 w 3937"/>
              <a:gd name="T13" fmla="*/ 1969 h 3938"/>
              <a:gd name="T14" fmla="*/ 1968 w 3937"/>
              <a:gd name="T15" fmla="*/ 3938 h 3938"/>
              <a:gd name="T16" fmla="*/ 0 w 3937"/>
              <a:gd name="T17" fmla="*/ 1969 h 3938"/>
              <a:gd name="T18" fmla="*/ 1968 w 3937"/>
              <a:gd name="T19" fmla="*/ 0 h 39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937" h="3938">
                <a:moveTo>
                  <a:pt x="1968" y="71"/>
                </a:moveTo>
                <a:cubicBezTo>
                  <a:pt x="920" y="71"/>
                  <a:pt x="70" y="920"/>
                  <a:pt x="70" y="1969"/>
                </a:cubicBezTo>
                <a:cubicBezTo>
                  <a:pt x="70" y="3017"/>
                  <a:pt x="920" y="3868"/>
                  <a:pt x="1968" y="3868"/>
                </a:cubicBezTo>
                <a:cubicBezTo>
                  <a:pt x="3016" y="3868"/>
                  <a:pt x="3867" y="3017"/>
                  <a:pt x="3867" y="1969"/>
                </a:cubicBezTo>
                <a:cubicBezTo>
                  <a:pt x="3867" y="920"/>
                  <a:pt x="3016" y="71"/>
                  <a:pt x="1968" y="71"/>
                </a:cubicBezTo>
                <a:close/>
                <a:moveTo>
                  <a:pt x="1968" y="0"/>
                </a:moveTo>
                <a:cubicBezTo>
                  <a:pt x="3056" y="0"/>
                  <a:pt x="3937" y="882"/>
                  <a:pt x="3937" y="1969"/>
                </a:cubicBezTo>
                <a:cubicBezTo>
                  <a:pt x="3937" y="3057"/>
                  <a:pt x="3056" y="3938"/>
                  <a:pt x="1968" y="3938"/>
                </a:cubicBezTo>
                <a:cubicBezTo>
                  <a:pt x="881" y="3938"/>
                  <a:pt x="0" y="3057"/>
                  <a:pt x="0" y="1969"/>
                </a:cubicBezTo>
                <a:cubicBezTo>
                  <a:pt x="0" y="882"/>
                  <a:pt x="881" y="0"/>
                  <a:pt x="1968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grpSp>
        <p:nvGrpSpPr>
          <p:cNvPr id="3827" name="Group 3826">
            <a:extLst>
              <a:ext uri="{FF2B5EF4-FFF2-40B4-BE49-F238E27FC236}">
                <a16:creationId xmlns:a16="http://schemas.microsoft.com/office/drawing/2014/main" id="{60F5A451-5CB1-3BBA-2D37-B0CC366F13D0}"/>
              </a:ext>
            </a:extLst>
          </p:cNvPr>
          <p:cNvGrpSpPr/>
          <p:nvPr/>
        </p:nvGrpSpPr>
        <p:grpSpPr>
          <a:xfrm>
            <a:off x="2504864" y="3042023"/>
            <a:ext cx="379584" cy="398007"/>
            <a:chOff x="14431799" y="6138344"/>
            <a:chExt cx="304318" cy="319088"/>
          </a:xfrm>
        </p:grpSpPr>
        <p:sp>
          <p:nvSpPr>
            <p:cNvPr id="3828" name="Freeform: Shape 3827">
              <a:extLst>
                <a:ext uri="{FF2B5EF4-FFF2-40B4-BE49-F238E27FC236}">
                  <a16:creationId xmlns:a16="http://schemas.microsoft.com/office/drawing/2014/main" id="{5B49CB2C-D7CC-32B9-B409-DCD377F29BA5}"/>
                </a:ext>
              </a:extLst>
            </p:cNvPr>
            <p:cNvSpPr>
              <a:spLocks/>
            </p:cNvSpPr>
            <p:nvPr/>
          </p:nvSpPr>
          <p:spPr bwMode="auto">
            <a:xfrm>
              <a:off x="14431799" y="6138344"/>
              <a:ext cx="304318" cy="182289"/>
            </a:xfrm>
            <a:custGeom>
              <a:avLst/>
              <a:gdLst>
                <a:gd name="connsiteX0" fmla="*/ 28779 w 304318"/>
                <a:gd name="connsiteY0" fmla="*/ 170468 h 182289"/>
                <a:gd name="connsiteX1" fmla="*/ 33053 w 304318"/>
                <a:gd name="connsiteY1" fmla="*/ 174701 h 182289"/>
                <a:gd name="connsiteX2" fmla="*/ 29919 w 304318"/>
                <a:gd name="connsiteY2" fmla="*/ 179539 h 182289"/>
                <a:gd name="connsiteX3" fmla="*/ 4559 w 304318"/>
                <a:gd name="connsiteY3" fmla="*/ 182261 h 182289"/>
                <a:gd name="connsiteX4" fmla="*/ 0 w 304318"/>
                <a:gd name="connsiteY4" fmla="*/ 178028 h 182289"/>
                <a:gd name="connsiteX5" fmla="*/ 3134 w 304318"/>
                <a:gd name="connsiteY5" fmla="*/ 173492 h 182289"/>
                <a:gd name="connsiteX6" fmla="*/ 274054 w 304318"/>
                <a:gd name="connsiteY6" fmla="*/ 162243 h 182289"/>
                <a:gd name="connsiteX7" fmla="*/ 300621 w 304318"/>
                <a:gd name="connsiteY7" fmla="*/ 165100 h 182289"/>
                <a:gd name="connsiteX8" fmla="*/ 304203 w 304318"/>
                <a:gd name="connsiteY8" fmla="*/ 169863 h 182289"/>
                <a:gd name="connsiteX9" fmla="*/ 300024 w 304318"/>
                <a:gd name="connsiteY9" fmla="*/ 174625 h 182289"/>
                <a:gd name="connsiteX10" fmla="*/ 273159 w 304318"/>
                <a:gd name="connsiteY10" fmla="*/ 171450 h 182289"/>
                <a:gd name="connsiteX11" fmla="*/ 269875 w 304318"/>
                <a:gd name="connsiteY11" fmla="*/ 166370 h 182289"/>
                <a:gd name="connsiteX12" fmla="*/ 274054 w 304318"/>
                <a:gd name="connsiteY12" fmla="*/ 162243 h 182289"/>
                <a:gd name="connsiteX13" fmla="*/ 40407 w 304318"/>
                <a:gd name="connsiteY13" fmla="*/ 53562 h 182289"/>
                <a:gd name="connsiteX14" fmla="*/ 60439 w 304318"/>
                <a:gd name="connsiteY14" fmla="*/ 71456 h 182289"/>
                <a:gd name="connsiteX15" fmla="*/ 60439 w 304318"/>
                <a:gd name="connsiteY15" fmla="*/ 77323 h 182289"/>
                <a:gd name="connsiteX16" fmla="*/ 54547 w 304318"/>
                <a:gd name="connsiteY16" fmla="*/ 78203 h 182289"/>
                <a:gd name="connsiteX17" fmla="*/ 34515 w 304318"/>
                <a:gd name="connsiteY17" fmla="*/ 60309 h 182289"/>
                <a:gd name="connsiteX18" fmla="*/ 35105 w 304318"/>
                <a:gd name="connsiteY18" fmla="*/ 54148 h 182289"/>
                <a:gd name="connsiteX19" fmla="*/ 40407 w 304318"/>
                <a:gd name="connsiteY19" fmla="*/ 53562 h 182289"/>
                <a:gd name="connsiteX20" fmla="*/ 256497 w 304318"/>
                <a:gd name="connsiteY20" fmla="*/ 47574 h 182289"/>
                <a:gd name="connsiteX21" fmla="*/ 262119 w 304318"/>
                <a:gd name="connsiteY21" fmla="*/ 48496 h 182289"/>
                <a:gd name="connsiteX22" fmla="*/ 262400 w 304318"/>
                <a:gd name="connsiteY22" fmla="*/ 54334 h 182289"/>
                <a:gd name="connsiteX23" fmla="*/ 243284 w 304318"/>
                <a:gd name="connsiteY23" fmla="*/ 73077 h 182289"/>
                <a:gd name="connsiteX24" fmla="*/ 237943 w 304318"/>
                <a:gd name="connsiteY24" fmla="*/ 72462 h 182289"/>
                <a:gd name="connsiteX25" fmla="*/ 237662 w 304318"/>
                <a:gd name="connsiteY25" fmla="*/ 66317 h 182289"/>
                <a:gd name="connsiteX26" fmla="*/ 147473 w 304318"/>
                <a:gd name="connsiteY26" fmla="*/ 0 h 182289"/>
                <a:gd name="connsiteX27" fmla="*/ 152400 w 304318"/>
                <a:gd name="connsiteY27" fmla="*/ 3189 h 182289"/>
                <a:gd name="connsiteX28" fmla="*/ 152400 w 304318"/>
                <a:gd name="connsiteY28" fmla="*/ 29569 h 182289"/>
                <a:gd name="connsiteX29" fmla="*/ 147473 w 304318"/>
                <a:gd name="connsiteY29" fmla="*/ 33338 h 182289"/>
                <a:gd name="connsiteX30" fmla="*/ 142875 w 304318"/>
                <a:gd name="connsiteY30" fmla="*/ 29569 h 182289"/>
                <a:gd name="connsiteX31" fmla="*/ 142875 w 304318"/>
                <a:gd name="connsiteY31" fmla="*/ 3189 h 182289"/>
                <a:gd name="connsiteX32" fmla="*/ 147473 w 304318"/>
                <a:gd name="connsiteY32" fmla="*/ 0 h 1822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304318" h="182289">
                  <a:moveTo>
                    <a:pt x="28779" y="170468"/>
                  </a:moveTo>
                  <a:cubicBezTo>
                    <a:pt x="30774" y="169863"/>
                    <a:pt x="32768" y="171980"/>
                    <a:pt x="33053" y="174701"/>
                  </a:cubicBezTo>
                  <a:cubicBezTo>
                    <a:pt x="33338" y="177120"/>
                    <a:pt x="31913" y="179237"/>
                    <a:pt x="29919" y="179539"/>
                  </a:cubicBezTo>
                  <a:lnTo>
                    <a:pt x="4559" y="182261"/>
                  </a:lnTo>
                  <a:cubicBezTo>
                    <a:pt x="2280" y="182563"/>
                    <a:pt x="570" y="180447"/>
                    <a:pt x="0" y="178028"/>
                  </a:cubicBezTo>
                  <a:cubicBezTo>
                    <a:pt x="0" y="175608"/>
                    <a:pt x="1425" y="173492"/>
                    <a:pt x="3134" y="173492"/>
                  </a:cubicBezTo>
                  <a:close/>
                  <a:moveTo>
                    <a:pt x="274054" y="162243"/>
                  </a:moveTo>
                  <a:lnTo>
                    <a:pt x="300621" y="165100"/>
                  </a:lnTo>
                  <a:cubicBezTo>
                    <a:pt x="303009" y="165100"/>
                    <a:pt x="304800" y="167640"/>
                    <a:pt x="304203" y="169863"/>
                  </a:cubicBezTo>
                  <a:cubicBezTo>
                    <a:pt x="304203" y="173038"/>
                    <a:pt x="302113" y="174625"/>
                    <a:pt x="300024" y="174625"/>
                  </a:cubicBezTo>
                  <a:lnTo>
                    <a:pt x="273159" y="171450"/>
                  </a:lnTo>
                  <a:cubicBezTo>
                    <a:pt x="271368" y="171133"/>
                    <a:pt x="269875" y="168910"/>
                    <a:pt x="269875" y="166370"/>
                  </a:cubicBezTo>
                  <a:cubicBezTo>
                    <a:pt x="270174" y="163830"/>
                    <a:pt x="272263" y="161925"/>
                    <a:pt x="274054" y="162243"/>
                  </a:cubicBezTo>
                  <a:close/>
                  <a:moveTo>
                    <a:pt x="40407" y="53562"/>
                  </a:moveTo>
                  <a:lnTo>
                    <a:pt x="60439" y="71456"/>
                  </a:lnTo>
                  <a:cubicBezTo>
                    <a:pt x="61912" y="72923"/>
                    <a:pt x="61912" y="75563"/>
                    <a:pt x="60439" y="77323"/>
                  </a:cubicBezTo>
                  <a:cubicBezTo>
                    <a:pt x="58377" y="79083"/>
                    <a:pt x="55726" y="79376"/>
                    <a:pt x="54547" y="78203"/>
                  </a:cubicBezTo>
                  <a:lnTo>
                    <a:pt x="34515" y="60309"/>
                  </a:lnTo>
                  <a:cubicBezTo>
                    <a:pt x="33337" y="58842"/>
                    <a:pt x="33337" y="56495"/>
                    <a:pt x="35105" y="54148"/>
                  </a:cubicBezTo>
                  <a:cubicBezTo>
                    <a:pt x="36577" y="52682"/>
                    <a:pt x="39229" y="52388"/>
                    <a:pt x="40407" y="53562"/>
                  </a:cubicBezTo>
                  <a:close/>
                  <a:moveTo>
                    <a:pt x="256497" y="47574"/>
                  </a:moveTo>
                  <a:cubicBezTo>
                    <a:pt x="258184" y="46038"/>
                    <a:pt x="260714" y="46960"/>
                    <a:pt x="262119" y="48496"/>
                  </a:cubicBezTo>
                  <a:cubicBezTo>
                    <a:pt x="263525" y="50647"/>
                    <a:pt x="263525" y="53105"/>
                    <a:pt x="262400" y="54334"/>
                  </a:cubicBezTo>
                  <a:lnTo>
                    <a:pt x="243284" y="73077"/>
                  </a:lnTo>
                  <a:cubicBezTo>
                    <a:pt x="241878" y="74613"/>
                    <a:pt x="239348" y="74306"/>
                    <a:pt x="237943" y="72462"/>
                  </a:cubicBezTo>
                  <a:cubicBezTo>
                    <a:pt x="236537" y="70312"/>
                    <a:pt x="236537" y="67546"/>
                    <a:pt x="237662" y="66317"/>
                  </a:cubicBezTo>
                  <a:close/>
                  <a:moveTo>
                    <a:pt x="147473" y="0"/>
                  </a:moveTo>
                  <a:cubicBezTo>
                    <a:pt x="150101" y="0"/>
                    <a:pt x="152400" y="1449"/>
                    <a:pt x="152400" y="3189"/>
                  </a:cubicBezTo>
                  <a:lnTo>
                    <a:pt x="152400" y="29569"/>
                  </a:lnTo>
                  <a:cubicBezTo>
                    <a:pt x="152400" y="31598"/>
                    <a:pt x="150101" y="33338"/>
                    <a:pt x="147473" y="33338"/>
                  </a:cubicBezTo>
                  <a:cubicBezTo>
                    <a:pt x="144846" y="33338"/>
                    <a:pt x="142875" y="31598"/>
                    <a:pt x="142875" y="29569"/>
                  </a:cubicBezTo>
                  <a:lnTo>
                    <a:pt x="142875" y="3189"/>
                  </a:lnTo>
                  <a:cubicBezTo>
                    <a:pt x="142875" y="1449"/>
                    <a:pt x="144846" y="0"/>
                    <a:pt x="147473" y="0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IN"/>
            </a:p>
          </p:txBody>
        </p:sp>
        <p:sp>
          <p:nvSpPr>
            <p:cNvPr id="3829" name="Freeform 170">
              <a:extLst>
                <a:ext uri="{FF2B5EF4-FFF2-40B4-BE49-F238E27FC236}">
                  <a16:creationId xmlns:a16="http://schemas.microsoft.com/office/drawing/2014/main" id="{6AA6BCA7-305F-C96F-C3EF-353196932E7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4485775" y="6185969"/>
              <a:ext cx="187325" cy="271463"/>
            </a:xfrm>
            <a:custGeom>
              <a:avLst/>
              <a:gdLst>
                <a:gd name="T0" fmla="*/ 643 w 643"/>
                <a:gd name="T1" fmla="*/ 322 h 898"/>
                <a:gd name="T2" fmla="*/ 322 w 643"/>
                <a:gd name="T3" fmla="*/ 0 h 898"/>
                <a:gd name="T4" fmla="*/ 0 w 643"/>
                <a:gd name="T5" fmla="*/ 322 h 898"/>
                <a:gd name="T6" fmla="*/ 191 w 643"/>
                <a:gd name="T7" fmla="*/ 615 h 898"/>
                <a:gd name="T8" fmla="*/ 191 w 643"/>
                <a:gd name="T9" fmla="*/ 681 h 898"/>
                <a:gd name="T10" fmla="*/ 191 w 643"/>
                <a:gd name="T11" fmla="*/ 768 h 898"/>
                <a:gd name="T12" fmla="*/ 237 w 643"/>
                <a:gd name="T13" fmla="*/ 825 h 898"/>
                <a:gd name="T14" fmla="*/ 243 w 643"/>
                <a:gd name="T15" fmla="*/ 849 h 898"/>
                <a:gd name="T16" fmla="*/ 300 w 643"/>
                <a:gd name="T17" fmla="*/ 898 h 898"/>
                <a:gd name="T18" fmla="*/ 343 w 643"/>
                <a:gd name="T19" fmla="*/ 898 h 898"/>
                <a:gd name="T20" fmla="*/ 400 w 643"/>
                <a:gd name="T21" fmla="*/ 849 h 898"/>
                <a:gd name="T22" fmla="*/ 408 w 643"/>
                <a:gd name="T23" fmla="*/ 825 h 898"/>
                <a:gd name="T24" fmla="*/ 454 w 643"/>
                <a:gd name="T25" fmla="*/ 768 h 898"/>
                <a:gd name="T26" fmla="*/ 454 w 643"/>
                <a:gd name="T27" fmla="*/ 651 h 898"/>
                <a:gd name="T28" fmla="*/ 454 w 643"/>
                <a:gd name="T29" fmla="*/ 615 h 898"/>
                <a:gd name="T30" fmla="*/ 643 w 643"/>
                <a:gd name="T31" fmla="*/ 322 h 898"/>
                <a:gd name="T32" fmla="*/ 202 w 643"/>
                <a:gd name="T33" fmla="*/ 161 h 898"/>
                <a:gd name="T34" fmla="*/ 122 w 643"/>
                <a:gd name="T35" fmla="*/ 322 h 898"/>
                <a:gd name="T36" fmla="*/ 193 w 643"/>
                <a:gd name="T37" fmla="*/ 475 h 898"/>
                <a:gd name="T38" fmla="*/ 196 w 643"/>
                <a:gd name="T39" fmla="*/ 495 h 898"/>
                <a:gd name="T40" fmla="*/ 195 w 643"/>
                <a:gd name="T41" fmla="*/ 495 h 898"/>
                <a:gd name="T42" fmla="*/ 172 w 643"/>
                <a:gd name="T43" fmla="*/ 499 h 898"/>
                <a:gd name="T44" fmla="*/ 91 w 643"/>
                <a:gd name="T45" fmla="*/ 322 h 898"/>
                <a:gd name="T46" fmla="*/ 184 w 643"/>
                <a:gd name="T47" fmla="*/ 138 h 898"/>
                <a:gd name="T48" fmla="*/ 205 w 643"/>
                <a:gd name="T49" fmla="*/ 141 h 898"/>
                <a:gd name="T50" fmla="*/ 202 w 643"/>
                <a:gd name="T51" fmla="*/ 161 h 898"/>
                <a:gd name="T52" fmla="*/ 424 w 643"/>
                <a:gd name="T53" fmla="*/ 768 h 898"/>
                <a:gd name="T54" fmla="*/ 412 w 643"/>
                <a:gd name="T55" fmla="*/ 793 h 898"/>
                <a:gd name="T56" fmla="*/ 399 w 643"/>
                <a:gd name="T57" fmla="*/ 797 h 898"/>
                <a:gd name="T58" fmla="*/ 245 w 643"/>
                <a:gd name="T59" fmla="*/ 797 h 898"/>
                <a:gd name="T60" fmla="*/ 232 w 643"/>
                <a:gd name="T61" fmla="*/ 793 h 898"/>
                <a:gd name="T62" fmla="*/ 220 w 643"/>
                <a:gd name="T63" fmla="*/ 768 h 898"/>
                <a:gd name="T64" fmla="*/ 220 w 643"/>
                <a:gd name="T65" fmla="*/ 681 h 898"/>
                <a:gd name="T66" fmla="*/ 424 w 643"/>
                <a:gd name="T67" fmla="*/ 681 h 898"/>
                <a:gd name="T68" fmla="*/ 424 w 643"/>
                <a:gd name="T69" fmla="*/ 768 h 8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643" h="898">
                  <a:moveTo>
                    <a:pt x="643" y="322"/>
                  </a:moveTo>
                  <a:cubicBezTo>
                    <a:pt x="643" y="144"/>
                    <a:pt x="500" y="0"/>
                    <a:pt x="322" y="0"/>
                  </a:cubicBezTo>
                  <a:cubicBezTo>
                    <a:pt x="144" y="0"/>
                    <a:pt x="0" y="144"/>
                    <a:pt x="0" y="322"/>
                  </a:cubicBezTo>
                  <a:cubicBezTo>
                    <a:pt x="1" y="453"/>
                    <a:pt x="78" y="564"/>
                    <a:pt x="191" y="615"/>
                  </a:cubicBezTo>
                  <a:lnTo>
                    <a:pt x="191" y="681"/>
                  </a:lnTo>
                  <a:lnTo>
                    <a:pt x="191" y="768"/>
                  </a:lnTo>
                  <a:cubicBezTo>
                    <a:pt x="191" y="797"/>
                    <a:pt x="210" y="821"/>
                    <a:pt x="237" y="825"/>
                  </a:cubicBezTo>
                  <a:cubicBezTo>
                    <a:pt x="238" y="834"/>
                    <a:pt x="241" y="842"/>
                    <a:pt x="243" y="849"/>
                  </a:cubicBezTo>
                  <a:cubicBezTo>
                    <a:pt x="258" y="880"/>
                    <a:pt x="282" y="898"/>
                    <a:pt x="300" y="898"/>
                  </a:cubicBezTo>
                  <a:lnTo>
                    <a:pt x="343" y="898"/>
                  </a:lnTo>
                  <a:cubicBezTo>
                    <a:pt x="362" y="898"/>
                    <a:pt x="385" y="880"/>
                    <a:pt x="400" y="849"/>
                  </a:cubicBezTo>
                  <a:cubicBezTo>
                    <a:pt x="403" y="842"/>
                    <a:pt x="405" y="834"/>
                    <a:pt x="408" y="825"/>
                  </a:cubicBezTo>
                  <a:cubicBezTo>
                    <a:pt x="434" y="821"/>
                    <a:pt x="454" y="797"/>
                    <a:pt x="454" y="768"/>
                  </a:cubicBezTo>
                  <a:lnTo>
                    <a:pt x="454" y="651"/>
                  </a:lnTo>
                  <a:lnTo>
                    <a:pt x="454" y="615"/>
                  </a:lnTo>
                  <a:cubicBezTo>
                    <a:pt x="566" y="564"/>
                    <a:pt x="643" y="453"/>
                    <a:pt x="643" y="322"/>
                  </a:cubicBezTo>
                  <a:close/>
                  <a:moveTo>
                    <a:pt x="202" y="161"/>
                  </a:moveTo>
                  <a:cubicBezTo>
                    <a:pt x="152" y="198"/>
                    <a:pt x="122" y="256"/>
                    <a:pt x="122" y="322"/>
                  </a:cubicBezTo>
                  <a:cubicBezTo>
                    <a:pt x="122" y="384"/>
                    <a:pt x="149" y="439"/>
                    <a:pt x="193" y="475"/>
                  </a:cubicBezTo>
                  <a:cubicBezTo>
                    <a:pt x="198" y="481"/>
                    <a:pt x="200" y="489"/>
                    <a:pt x="196" y="495"/>
                  </a:cubicBezTo>
                  <a:lnTo>
                    <a:pt x="195" y="495"/>
                  </a:lnTo>
                  <a:cubicBezTo>
                    <a:pt x="191" y="503"/>
                    <a:pt x="180" y="505"/>
                    <a:pt x="172" y="499"/>
                  </a:cubicBezTo>
                  <a:cubicBezTo>
                    <a:pt x="122" y="456"/>
                    <a:pt x="91" y="392"/>
                    <a:pt x="91" y="322"/>
                  </a:cubicBezTo>
                  <a:cubicBezTo>
                    <a:pt x="91" y="247"/>
                    <a:pt x="127" y="179"/>
                    <a:pt x="184" y="138"/>
                  </a:cubicBezTo>
                  <a:cubicBezTo>
                    <a:pt x="191" y="132"/>
                    <a:pt x="200" y="134"/>
                    <a:pt x="205" y="141"/>
                  </a:cubicBezTo>
                  <a:cubicBezTo>
                    <a:pt x="210" y="147"/>
                    <a:pt x="207" y="157"/>
                    <a:pt x="202" y="161"/>
                  </a:cubicBezTo>
                  <a:close/>
                  <a:moveTo>
                    <a:pt x="424" y="768"/>
                  </a:moveTo>
                  <a:cubicBezTo>
                    <a:pt x="424" y="778"/>
                    <a:pt x="419" y="787"/>
                    <a:pt x="412" y="793"/>
                  </a:cubicBezTo>
                  <a:cubicBezTo>
                    <a:pt x="409" y="795"/>
                    <a:pt x="403" y="797"/>
                    <a:pt x="399" y="797"/>
                  </a:cubicBezTo>
                  <a:lnTo>
                    <a:pt x="245" y="797"/>
                  </a:lnTo>
                  <a:cubicBezTo>
                    <a:pt x="240" y="797"/>
                    <a:pt x="236" y="795"/>
                    <a:pt x="232" y="793"/>
                  </a:cubicBezTo>
                  <a:cubicBezTo>
                    <a:pt x="224" y="787"/>
                    <a:pt x="220" y="778"/>
                    <a:pt x="220" y="768"/>
                  </a:cubicBezTo>
                  <a:lnTo>
                    <a:pt x="220" y="681"/>
                  </a:lnTo>
                  <a:lnTo>
                    <a:pt x="424" y="681"/>
                  </a:lnTo>
                  <a:lnTo>
                    <a:pt x="424" y="768"/>
                  </a:ln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</p:grpSp>
      <p:grpSp>
        <p:nvGrpSpPr>
          <p:cNvPr id="3832" name="Group 3831">
            <a:extLst>
              <a:ext uri="{FF2B5EF4-FFF2-40B4-BE49-F238E27FC236}">
                <a16:creationId xmlns:a16="http://schemas.microsoft.com/office/drawing/2014/main" id="{6AB39BD5-A924-061F-5EB0-0AECB4F6CEBD}"/>
              </a:ext>
            </a:extLst>
          </p:cNvPr>
          <p:cNvGrpSpPr/>
          <p:nvPr/>
        </p:nvGrpSpPr>
        <p:grpSpPr>
          <a:xfrm>
            <a:off x="4545337" y="3057501"/>
            <a:ext cx="328366" cy="386055"/>
            <a:chOff x="14477837" y="7314682"/>
            <a:chExt cx="265113" cy="311690"/>
          </a:xfrm>
        </p:grpSpPr>
        <p:sp>
          <p:nvSpPr>
            <p:cNvPr id="3833" name="Freeform 172">
              <a:extLst>
                <a:ext uri="{FF2B5EF4-FFF2-40B4-BE49-F238E27FC236}">
                  <a16:creationId xmlns:a16="http://schemas.microsoft.com/office/drawing/2014/main" id="{483DD29D-2A2C-7D7F-4F14-361D25EECFD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4573087" y="7314682"/>
              <a:ext cx="74613" cy="76200"/>
            </a:xfrm>
            <a:custGeom>
              <a:avLst/>
              <a:gdLst>
                <a:gd name="T0" fmla="*/ 254 w 254"/>
                <a:gd name="T1" fmla="*/ 128 h 255"/>
                <a:gd name="T2" fmla="*/ 128 w 254"/>
                <a:gd name="T3" fmla="*/ 0 h 255"/>
                <a:gd name="T4" fmla="*/ 0 w 254"/>
                <a:gd name="T5" fmla="*/ 128 h 255"/>
                <a:gd name="T6" fmla="*/ 86 w 254"/>
                <a:gd name="T7" fmla="*/ 247 h 255"/>
                <a:gd name="T8" fmla="*/ 128 w 254"/>
                <a:gd name="T9" fmla="*/ 255 h 255"/>
                <a:gd name="T10" fmla="*/ 171 w 254"/>
                <a:gd name="T11" fmla="*/ 247 h 255"/>
                <a:gd name="T12" fmla="*/ 254 w 254"/>
                <a:gd name="T13" fmla="*/ 128 h 255"/>
                <a:gd name="T14" fmla="*/ 128 w 254"/>
                <a:gd name="T15" fmla="*/ 192 h 255"/>
                <a:gd name="T16" fmla="*/ 65 w 254"/>
                <a:gd name="T17" fmla="*/ 128 h 255"/>
                <a:gd name="T18" fmla="*/ 128 w 254"/>
                <a:gd name="T19" fmla="*/ 64 h 255"/>
                <a:gd name="T20" fmla="*/ 190 w 254"/>
                <a:gd name="T21" fmla="*/ 128 h 255"/>
                <a:gd name="T22" fmla="*/ 128 w 254"/>
                <a:gd name="T23" fmla="*/ 192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54" h="255">
                  <a:moveTo>
                    <a:pt x="254" y="128"/>
                  </a:moveTo>
                  <a:cubicBezTo>
                    <a:pt x="254" y="58"/>
                    <a:pt x="197" y="0"/>
                    <a:pt x="128" y="0"/>
                  </a:cubicBezTo>
                  <a:cubicBezTo>
                    <a:pt x="58" y="0"/>
                    <a:pt x="0" y="58"/>
                    <a:pt x="0" y="128"/>
                  </a:cubicBezTo>
                  <a:cubicBezTo>
                    <a:pt x="0" y="183"/>
                    <a:pt x="37" y="229"/>
                    <a:pt x="86" y="247"/>
                  </a:cubicBezTo>
                  <a:cubicBezTo>
                    <a:pt x="98" y="251"/>
                    <a:pt x="113" y="255"/>
                    <a:pt x="128" y="255"/>
                  </a:cubicBezTo>
                  <a:cubicBezTo>
                    <a:pt x="142" y="255"/>
                    <a:pt x="157" y="251"/>
                    <a:pt x="171" y="247"/>
                  </a:cubicBezTo>
                  <a:cubicBezTo>
                    <a:pt x="219" y="229"/>
                    <a:pt x="254" y="183"/>
                    <a:pt x="254" y="128"/>
                  </a:cubicBezTo>
                  <a:close/>
                  <a:moveTo>
                    <a:pt x="128" y="192"/>
                  </a:moveTo>
                  <a:cubicBezTo>
                    <a:pt x="93" y="192"/>
                    <a:pt x="65" y="162"/>
                    <a:pt x="65" y="128"/>
                  </a:cubicBezTo>
                  <a:cubicBezTo>
                    <a:pt x="65" y="93"/>
                    <a:pt x="93" y="64"/>
                    <a:pt x="128" y="64"/>
                  </a:cubicBezTo>
                  <a:cubicBezTo>
                    <a:pt x="163" y="64"/>
                    <a:pt x="190" y="93"/>
                    <a:pt x="190" y="128"/>
                  </a:cubicBezTo>
                  <a:cubicBezTo>
                    <a:pt x="190" y="162"/>
                    <a:pt x="163" y="192"/>
                    <a:pt x="128" y="192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834" name="Freeform: Shape 3833">
              <a:extLst>
                <a:ext uri="{FF2B5EF4-FFF2-40B4-BE49-F238E27FC236}">
                  <a16:creationId xmlns:a16="http://schemas.microsoft.com/office/drawing/2014/main" id="{EFC82007-3AB1-F38E-36DA-0F8CD7594CA9}"/>
                </a:ext>
              </a:extLst>
            </p:cNvPr>
            <p:cNvSpPr>
              <a:spLocks/>
            </p:cNvSpPr>
            <p:nvPr/>
          </p:nvSpPr>
          <p:spPr bwMode="auto">
            <a:xfrm>
              <a:off x="14477837" y="7397233"/>
              <a:ext cx="265113" cy="229139"/>
            </a:xfrm>
            <a:custGeom>
              <a:avLst/>
              <a:gdLst>
                <a:gd name="connsiteX0" fmla="*/ 235783 w 265113"/>
                <a:gd name="connsiteY0" fmla="*/ 85725 h 229139"/>
                <a:gd name="connsiteX1" fmla="*/ 250303 w 265113"/>
                <a:gd name="connsiteY1" fmla="*/ 105413 h 229139"/>
                <a:gd name="connsiteX2" fmla="*/ 265113 w 265113"/>
                <a:gd name="connsiteY2" fmla="*/ 124797 h 229139"/>
                <a:gd name="connsiteX3" fmla="*/ 241591 w 265113"/>
                <a:gd name="connsiteY3" fmla="*/ 128129 h 229139"/>
                <a:gd name="connsiteX4" fmla="*/ 217488 w 265113"/>
                <a:gd name="connsiteY4" fmla="*/ 131763 h 229139"/>
                <a:gd name="connsiteX5" fmla="*/ 226200 w 265113"/>
                <a:gd name="connsiteY5" fmla="*/ 108744 h 229139"/>
                <a:gd name="connsiteX6" fmla="*/ 30353 w 265113"/>
                <a:gd name="connsiteY6" fmla="*/ 85725 h 229139"/>
                <a:gd name="connsiteX7" fmla="*/ 39783 w 265113"/>
                <a:gd name="connsiteY7" fmla="*/ 108293 h 229139"/>
                <a:gd name="connsiteX8" fmla="*/ 49213 w 265113"/>
                <a:gd name="connsiteY8" fmla="*/ 131763 h 229139"/>
                <a:gd name="connsiteX9" fmla="*/ 24164 w 265113"/>
                <a:gd name="connsiteY9" fmla="*/ 127852 h 229139"/>
                <a:gd name="connsiteX10" fmla="*/ 0 w 265113"/>
                <a:gd name="connsiteY10" fmla="*/ 124241 h 229139"/>
                <a:gd name="connsiteX11" fmla="*/ 15324 w 265113"/>
                <a:gd name="connsiteY11" fmla="*/ 104983 h 229139"/>
                <a:gd name="connsiteX12" fmla="*/ 120066 w 265113"/>
                <a:gd name="connsiteY12" fmla="*/ 0 h 229139"/>
                <a:gd name="connsiteX13" fmla="*/ 132557 w 265113"/>
                <a:gd name="connsiteY13" fmla="*/ 2098 h 229139"/>
                <a:gd name="connsiteX14" fmla="*/ 145048 w 265113"/>
                <a:gd name="connsiteY14" fmla="*/ 0 h 229139"/>
                <a:gd name="connsiteX15" fmla="*/ 145629 w 265113"/>
                <a:gd name="connsiteY15" fmla="*/ 14387 h 229139"/>
                <a:gd name="connsiteX16" fmla="*/ 175840 w 265113"/>
                <a:gd name="connsiteY16" fmla="*/ 14387 h 229139"/>
                <a:gd name="connsiteX17" fmla="*/ 184264 w 265113"/>
                <a:gd name="connsiteY17" fmla="*/ 23978 h 229139"/>
                <a:gd name="connsiteX18" fmla="*/ 184264 w 265113"/>
                <a:gd name="connsiteY18" fmla="*/ 24278 h 229139"/>
                <a:gd name="connsiteX19" fmla="*/ 175840 w 265113"/>
                <a:gd name="connsiteY19" fmla="*/ 33270 h 229139"/>
                <a:gd name="connsiteX20" fmla="*/ 146500 w 265113"/>
                <a:gd name="connsiteY20" fmla="*/ 33270 h 229139"/>
                <a:gd name="connsiteX21" fmla="*/ 153182 w 265113"/>
                <a:gd name="connsiteY21" fmla="*/ 152260 h 229139"/>
                <a:gd name="connsiteX22" fmla="*/ 219413 w 265113"/>
                <a:gd name="connsiteY22" fmla="*/ 152560 h 229139"/>
                <a:gd name="connsiteX23" fmla="*/ 231323 w 265113"/>
                <a:gd name="connsiteY23" fmla="*/ 136674 h 229139"/>
                <a:gd name="connsiteX24" fmla="*/ 241780 w 265113"/>
                <a:gd name="connsiteY24" fmla="*/ 134876 h 229139"/>
                <a:gd name="connsiteX25" fmla="*/ 251947 w 265113"/>
                <a:gd name="connsiteY25" fmla="*/ 133677 h 229139"/>
                <a:gd name="connsiteX26" fmla="*/ 254852 w 265113"/>
                <a:gd name="connsiteY26" fmla="*/ 145966 h 229139"/>
                <a:gd name="connsiteX27" fmla="*/ 219413 w 265113"/>
                <a:gd name="connsiteY27" fmla="*/ 190025 h 229139"/>
                <a:gd name="connsiteX28" fmla="*/ 203145 w 265113"/>
                <a:gd name="connsiteY28" fmla="*/ 194821 h 229139"/>
                <a:gd name="connsiteX29" fmla="*/ 139238 w 265113"/>
                <a:gd name="connsiteY29" fmla="*/ 225992 h 229139"/>
                <a:gd name="connsiteX30" fmla="*/ 126166 w 265113"/>
                <a:gd name="connsiteY30" fmla="*/ 225992 h 229139"/>
                <a:gd name="connsiteX31" fmla="*/ 62259 w 265113"/>
                <a:gd name="connsiteY31" fmla="*/ 194821 h 229139"/>
                <a:gd name="connsiteX32" fmla="*/ 45992 w 265113"/>
                <a:gd name="connsiteY32" fmla="*/ 190025 h 229139"/>
                <a:gd name="connsiteX33" fmla="*/ 10262 w 265113"/>
                <a:gd name="connsiteY33" fmla="*/ 145966 h 229139"/>
                <a:gd name="connsiteX34" fmla="*/ 13457 w 265113"/>
                <a:gd name="connsiteY34" fmla="*/ 133677 h 229139"/>
                <a:gd name="connsiteX35" fmla="*/ 23915 w 265113"/>
                <a:gd name="connsiteY35" fmla="*/ 134876 h 229139"/>
                <a:gd name="connsiteX36" fmla="*/ 33791 w 265113"/>
                <a:gd name="connsiteY36" fmla="*/ 136674 h 229139"/>
                <a:gd name="connsiteX37" fmla="*/ 45992 w 265113"/>
                <a:gd name="connsiteY37" fmla="*/ 152560 h 229139"/>
                <a:gd name="connsiteX38" fmla="*/ 111932 w 265113"/>
                <a:gd name="connsiteY38" fmla="*/ 152260 h 229139"/>
                <a:gd name="connsiteX39" fmla="*/ 118904 w 265113"/>
                <a:gd name="connsiteY39" fmla="*/ 33270 h 229139"/>
                <a:gd name="connsiteX40" fmla="*/ 89565 w 265113"/>
                <a:gd name="connsiteY40" fmla="*/ 33270 h 229139"/>
                <a:gd name="connsiteX41" fmla="*/ 81431 w 265113"/>
                <a:gd name="connsiteY41" fmla="*/ 24278 h 229139"/>
                <a:gd name="connsiteX42" fmla="*/ 81431 w 265113"/>
                <a:gd name="connsiteY42" fmla="*/ 23978 h 229139"/>
                <a:gd name="connsiteX43" fmla="*/ 89565 w 265113"/>
                <a:gd name="connsiteY43" fmla="*/ 14387 h 229139"/>
                <a:gd name="connsiteX44" fmla="*/ 119485 w 265113"/>
                <a:gd name="connsiteY44" fmla="*/ 14387 h 229139"/>
                <a:gd name="connsiteX45" fmla="*/ 120066 w 265113"/>
                <a:gd name="connsiteY45" fmla="*/ 0 h 2291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265113" h="229139">
                  <a:moveTo>
                    <a:pt x="235783" y="85725"/>
                  </a:moveTo>
                  <a:lnTo>
                    <a:pt x="250303" y="105413"/>
                  </a:lnTo>
                  <a:lnTo>
                    <a:pt x="265113" y="124797"/>
                  </a:lnTo>
                  <a:lnTo>
                    <a:pt x="241591" y="128129"/>
                  </a:lnTo>
                  <a:lnTo>
                    <a:pt x="217488" y="131763"/>
                  </a:lnTo>
                  <a:lnTo>
                    <a:pt x="226200" y="108744"/>
                  </a:lnTo>
                  <a:close/>
                  <a:moveTo>
                    <a:pt x="30353" y="85725"/>
                  </a:moveTo>
                  <a:lnTo>
                    <a:pt x="39783" y="108293"/>
                  </a:lnTo>
                  <a:lnTo>
                    <a:pt x="49213" y="131763"/>
                  </a:lnTo>
                  <a:lnTo>
                    <a:pt x="24164" y="127852"/>
                  </a:lnTo>
                  <a:lnTo>
                    <a:pt x="0" y="124241"/>
                  </a:lnTo>
                  <a:lnTo>
                    <a:pt x="15324" y="104983"/>
                  </a:lnTo>
                  <a:close/>
                  <a:moveTo>
                    <a:pt x="120066" y="0"/>
                  </a:moveTo>
                  <a:cubicBezTo>
                    <a:pt x="124423" y="1199"/>
                    <a:pt x="128490" y="2098"/>
                    <a:pt x="132557" y="2098"/>
                  </a:cubicBezTo>
                  <a:cubicBezTo>
                    <a:pt x="136914" y="2098"/>
                    <a:pt x="141272" y="1199"/>
                    <a:pt x="145048" y="0"/>
                  </a:cubicBezTo>
                  <a:cubicBezTo>
                    <a:pt x="145338" y="4796"/>
                    <a:pt x="145629" y="9292"/>
                    <a:pt x="145629" y="14387"/>
                  </a:cubicBezTo>
                  <a:lnTo>
                    <a:pt x="175840" y="14387"/>
                  </a:lnTo>
                  <a:cubicBezTo>
                    <a:pt x="180487" y="14387"/>
                    <a:pt x="184264" y="18883"/>
                    <a:pt x="184264" y="23978"/>
                  </a:cubicBezTo>
                  <a:lnTo>
                    <a:pt x="184264" y="24278"/>
                  </a:lnTo>
                  <a:cubicBezTo>
                    <a:pt x="184264" y="29073"/>
                    <a:pt x="180487" y="33270"/>
                    <a:pt x="175840" y="33270"/>
                  </a:cubicBezTo>
                  <a:lnTo>
                    <a:pt x="146500" y="33270"/>
                  </a:lnTo>
                  <a:cubicBezTo>
                    <a:pt x="148243" y="81825"/>
                    <a:pt x="150277" y="140871"/>
                    <a:pt x="153182" y="152260"/>
                  </a:cubicBezTo>
                  <a:cubicBezTo>
                    <a:pt x="158991" y="169644"/>
                    <a:pt x="205179" y="161252"/>
                    <a:pt x="219413" y="152560"/>
                  </a:cubicBezTo>
                  <a:cubicBezTo>
                    <a:pt x="225513" y="148364"/>
                    <a:pt x="229580" y="142669"/>
                    <a:pt x="231323" y="136674"/>
                  </a:cubicBezTo>
                  <a:lnTo>
                    <a:pt x="241780" y="134876"/>
                  </a:lnTo>
                  <a:lnTo>
                    <a:pt x="251947" y="133677"/>
                  </a:lnTo>
                  <a:cubicBezTo>
                    <a:pt x="253690" y="137574"/>
                    <a:pt x="254852" y="141770"/>
                    <a:pt x="254852" y="145966"/>
                  </a:cubicBezTo>
                  <a:cubicBezTo>
                    <a:pt x="257176" y="169944"/>
                    <a:pt x="237713" y="181633"/>
                    <a:pt x="219413" y="190025"/>
                  </a:cubicBezTo>
                  <a:cubicBezTo>
                    <a:pt x="214184" y="191824"/>
                    <a:pt x="208084" y="193622"/>
                    <a:pt x="203145" y="194821"/>
                  </a:cubicBezTo>
                  <a:cubicBezTo>
                    <a:pt x="176711" y="202614"/>
                    <a:pt x="154634" y="207409"/>
                    <a:pt x="139238" y="225992"/>
                  </a:cubicBezTo>
                  <a:cubicBezTo>
                    <a:pt x="136043" y="230188"/>
                    <a:pt x="129652" y="230188"/>
                    <a:pt x="126166" y="225992"/>
                  </a:cubicBezTo>
                  <a:cubicBezTo>
                    <a:pt x="111061" y="207409"/>
                    <a:pt x="88984" y="202614"/>
                    <a:pt x="62259" y="194821"/>
                  </a:cubicBezTo>
                  <a:cubicBezTo>
                    <a:pt x="57030" y="193622"/>
                    <a:pt x="51221" y="191824"/>
                    <a:pt x="45992" y="190025"/>
                  </a:cubicBezTo>
                  <a:cubicBezTo>
                    <a:pt x="27691" y="181633"/>
                    <a:pt x="7938" y="169944"/>
                    <a:pt x="10262" y="145966"/>
                  </a:cubicBezTo>
                  <a:cubicBezTo>
                    <a:pt x="10843" y="141770"/>
                    <a:pt x="11714" y="137574"/>
                    <a:pt x="13457" y="133677"/>
                  </a:cubicBezTo>
                  <a:lnTo>
                    <a:pt x="23915" y="134876"/>
                  </a:lnTo>
                  <a:lnTo>
                    <a:pt x="33791" y="136674"/>
                  </a:lnTo>
                  <a:cubicBezTo>
                    <a:pt x="35825" y="142669"/>
                    <a:pt x="39892" y="148364"/>
                    <a:pt x="45992" y="152560"/>
                  </a:cubicBezTo>
                  <a:cubicBezTo>
                    <a:pt x="59935" y="161252"/>
                    <a:pt x="106413" y="169644"/>
                    <a:pt x="111932" y="152260"/>
                  </a:cubicBezTo>
                  <a:cubicBezTo>
                    <a:pt x="115128" y="140871"/>
                    <a:pt x="117452" y="81825"/>
                    <a:pt x="118904" y="33270"/>
                  </a:cubicBezTo>
                  <a:lnTo>
                    <a:pt x="89565" y="33270"/>
                  </a:lnTo>
                  <a:cubicBezTo>
                    <a:pt x="84917" y="33270"/>
                    <a:pt x="81431" y="29073"/>
                    <a:pt x="81431" y="24278"/>
                  </a:cubicBezTo>
                  <a:lnTo>
                    <a:pt x="81431" y="23978"/>
                  </a:lnTo>
                  <a:cubicBezTo>
                    <a:pt x="81431" y="18883"/>
                    <a:pt x="84917" y="14387"/>
                    <a:pt x="89565" y="14387"/>
                  </a:cubicBezTo>
                  <a:lnTo>
                    <a:pt x="119485" y="14387"/>
                  </a:lnTo>
                  <a:cubicBezTo>
                    <a:pt x="119776" y="9292"/>
                    <a:pt x="120066" y="4796"/>
                    <a:pt x="120066" y="0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IN"/>
            </a:p>
          </p:txBody>
        </p:sp>
      </p:grpSp>
      <p:grpSp>
        <p:nvGrpSpPr>
          <p:cNvPr id="3836" name="Group 3835">
            <a:extLst>
              <a:ext uri="{FF2B5EF4-FFF2-40B4-BE49-F238E27FC236}">
                <a16:creationId xmlns:a16="http://schemas.microsoft.com/office/drawing/2014/main" id="{B479B25A-1E8B-376F-BE0D-72A4AD495127}"/>
              </a:ext>
            </a:extLst>
          </p:cNvPr>
          <p:cNvGrpSpPr/>
          <p:nvPr/>
        </p:nvGrpSpPr>
        <p:grpSpPr>
          <a:xfrm>
            <a:off x="6590272" y="3085066"/>
            <a:ext cx="282711" cy="388045"/>
            <a:chOff x="19840412" y="7401302"/>
            <a:chExt cx="206375" cy="283267"/>
          </a:xfrm>
        </p:grpSpPr>
        <p:sp>
          <p:nvSpPr>
            <p:cNvPr id="3837" name="Freeform: Shape 3836">
              <a:extLst>
                <a:ext uri="{FF2B5EF4-FFF2-40B4-BE49-F238E27FC236}">
                  <a16:creationId xmlns:a16="http://schemas.microsoft.com/office/drawing/2014/main" id="{99D88E63-9627-BD5C-A6A9-ADC3BD5E5CDC}"/>
                </a:ext>
              </a:extLst>
            </p:cNvPr>
            <p:cNvSpPr>
              <a:spLocks/>
            </p:cNvSpPr>
            <p:nvPr/>
          </p:nvSpPr>
          <p:spPr bwMode="auto">
            <a:xfrm>
              <a:off x="19895617" y="7401302"/>
              <a:ext cx="96396" cy="215005"/>
            </a:xfrm>
            <a:custGeom>
              <a:avLst/>
              <a:gdLst>
                <a:gd name="connsiteX0" fmla="*/ 51159 w 96396"/>
                <a:gd name="connsiteY0" fmla="*/ 189605 h 215005"/>
                <a:gd name="connsiteX1" fmla="*/ 65447 w 96396"/>
                <a:gd name="connsiteY1" fmla="*/ 201867 h 215005"/>
                <a:gd name="connsiteX2" fmla="*/ 60873 w 96396"/>
                <a:gd name="connsiteY2" fmla="*/ 210918 h 215005"/>
                <a:gd name="connsiteX3" fmla="*/ 51159 w 96396"/>
                <a:gd name="connsiteY3" fmla="*/ 215005 h 215005"/>
                <a:gd name="connsiteX4" fmla="*/ 43221 w 96396"/>
                <a:gd name="connsiteY4" fmla="*/ 148330 h 215005"/>
                <a:gd name="connsiteX5" fmla="*/ 43221 w 96396"/>
                <a:gd name="connsiteY5" fmla="*/ 172143 h 215005"/>
                <a:gd name="connsiteX6" fmla="*/ 28933 w 96396"/>
                <a:gd name="connsiteY6" fmla="*/ 160237 h 215005"/>
                <a:gd name="connsiteX7" fmla="*/ 33189 w 96396"/>
                <a:gd name="connsiteY7" fmla="*/ 151464 h 215005"/>
                <a:gd name="connsiteX8" fmla="*/ 43221 w 96396"/>
                <a:gd name="connsiteY8" fmla="*/ 148330 h 215005"/>
                <a:gd name="connsiteX9" fmla="*/ 47907 w 96396"/>
                <a:gd name="connsiteY9" fmla="*/ 4 h 215005"/>
                <a:gd name="connsiteX10" fmla="*/ 93393 w 96396"/>
                <a:gd name="connsiteY10" fmla="*/ 23693 h 215005"/>
                <a:gd name="connsiteX11" fmla="*/ 75431 w 96396"/>
                <a:gd name="connsiteY11" fmla="*/ 52780 h 215005"/>
                <a:gd name="connsiteX12" fmla="*/ 74563 w 96396"/>
                <a:gd name="connsiteY12" fmla="*/ 52480 h 215005"/>
                <a:gd name="connsiteX13" fmla="*/ 21833 w 96396"/>
                <a:gd name="connsiteY13" fmla="*/ 52480 h 215005"/>
                <a:gd name="connsiteX14" fmla="*/ 20095 w 96396"/>
                <a:gd name="connsiteY14" fmla="*/ 53080 h 215005"/>
                <a:gd name="connsiteX15" fmla="*/ 2421 w 96396"/>
                <a:gd name="connsiteY15" fmla="*/ 23693 h 215005"/>
                <a:gd name="connsiteX16" fmla="*/ 47907 w 96396"/>
                <a:gd name="connsiteY16" fmla="*/ 4 h 2150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96396" h="215005">
                  <a:moveTo>
                    <a:pt x="51159" y="189605"/>
                  </a:moveTo>
                  <a:cubicBezTo>
                    <a:pt x="60303" y="191357"/>
                    <a:pt x="65447" y="195444"/>
                    <a:pt x="65447" y="201867"/>
                  </a:cubicBezTo>
                  <a:cubicBezTo>
                    <a:pt x="65447" y="205663"/>
                    <a:pt x="64017" y="208874"/>
                    <a:pt x="60873" y="210918"/>
                  </a:cubicBezTo>
                  <a:cubicBezTo>
                    <a:pt x="58303" y="213545"/>
                    <a:pt x="55159" y="214713"/>
                    <a:pt x="51159" y="215005"/>
                  </a:cubicBezTo>
                  <a:close/>
                  <a:moveTo>
                    <a:pt x="43221" y="148330"/>
                  </a:moveTo>
                  <a:lnTo>
                    <a:pt x="43221" y="172143"/>
                  </a:lnTo>
                  <a:cubicBezTo>
                    <a:pt x="33797" y="170890"/>
                    <a:pt x="28933" y="166503"/>
                    <a:pt x="28933" y="160237"/>
                  </a:cubicBezTo>
                  <a:cubicBezTo>
                    <a:pt x="28933" y="156477"/>
                    <a:pt x="30453" y="153030"/>
                    <a:pt x="33189" y="151464"/>
                  </a:cubicBezTo>
                  <a:cubicBezTo>
                    <a:pt x="35925" y="149270"/>
                    <a:pt x="38965" y="148330"/>
                    <a:pt x="43221" y="148330"/>
                  </a:cubicBezTo>
                  <a:close/>
                  <a:moveTo>
                    <a:pt x="47907" y="4"/>
                  </a:moveTo>
                  <a:cubicBezTo>
                    <a:pt x="72823" y="4"/>
                    <a:pt x="106721" y="4"/>
                    <a:pt x="93393" y="23693"/>
                  </a:cubicBezTo>
                  <a:cubicBezTo>
                    <a:pt x="86151" y="36288"/>
                    <a:pt x="80647" y="45583"/>
                    <a:pt x="75431" y="52780"/>
                  </a:cubicBezTo>
                  <a:cubicBezTo>
                    <a:pt x="74851" y="52480"/>
                    <a:pt x="74851" y="52480"/>
                    <a:pt x="74563" y="52480"/>
                  </a:cubicBezTo>
                  <a:lnTo>
                    <a:pt x="21833" y="52480"/>
                  </a:lnTo>
                  <a:cubicBezTo>
                    <a:pt x="21253" y="52480"/>
                    <a:pt x="20675" y="52780"/>
                    <a:pt x="20095" y="53080"/>
                  </a:cubicBezTo>
                  <a:cubicBezTo>
                    <a:pt x="14301" y="45583"/>
                    <a:pt x="8795" y="35988"/>
                    <a:pt x="2421" y="23693"/>
                  </a:cubicBezTo>
                  <a:cubicBezTo>
                    <a:pt x="-9167" y="-895"/>
                    <a:pt x="23281" y="4"/>
                    <a:pt x="47907" y="4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IN"/>
            </a:p>
          </p:txBody>
        </p:sp>
        <p:sp>
          <p:nvSpPr>
            <p:cNvPr id="3838" name="Freeform 180">
              <a:extLst>
                <a:ext uri="{FF2B5EF4-FFF2-40B4-BE49-F238E27FC236}">
                  <a16:creationId xmlns:a16="http://schemas.microsoft.com/office/drawing/2014/main" id="{73994036-D335-AA39-7B20-5649981D6A8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9840412" y="7468669"/>
              <a:ext cx="206375" cy="215900"/>
            </a:xfrm>
            <a:custGeom>
              <a:avLst/>
              <a:gdLst>
                <a:gd name="T0" fmla="*/ 468 w 712"/>
                <a:gd name="T1" fmla="*/ 7 h 719"/>
                <a:gd name="T2" fmla="*/ 447 w 712"/>
                <a:gd name="T3" fmla="*/ 33 h 719"/>
                <a:gd name="T4" fmla="*/ 266 w 712"/>
                <a:gd name="T5" fmla="*/ 33 h 719"/>
                <a:gd name="T6" fmla="*/ 244 w 712"/>
                <a:gd name="T7" fmla="*/ 0 h 719"/>
                <a:gd name="T8" fmla="*/ 0 w 712"/>
                <a:gd name="T9" fmla="*/ 453 h 719"/>
                <a:gd name="T10" fmla="*/ 356 w 712"/>
                <a:gd name="T11" fmla="*/ 719 h 719"/>
                <a:gd name="T12" fmla="*/ 712 w 712"/>
                <a:gd name="T13" fmla="*/ 453 h 719"/>
                <a:gd name="T14" fmla="*/ 468 w 712"/>
                <a:gd name="T15" fmla="*/ 7 h 719"/>
                <a:gd name="T16" fmla="*/ 443 w 712"/>
                <a:gd name="T17" fmla="*/ 503 h 719"/>
                <a:gd name="T18" fmla="*/ 367 w 712"/>
                <a:gd name="T19" fmla="*/ 532 h 719"/>
                <a:gd name="T20" fmla="*/ 367 w 712"/>
                <a:gd name="T21" fmla="*/ 573 h 719"/>
                <a:gd name="T22" fmla="*/ 337 w 712"/>
                <a:gd name="T23" fmla="*/ 573 h 719"/>
                <a:gd name="T24" fmla="*/ 337 w 712"/>
                <a:gd name="T25" fmla="*/ 532 h 719"/>
                <a:gd name="T26" fmla="*/ 229 w 712"/>
                <a:gd name="T27" fmla="*/ 451 h 719"/>
                <a:gd name="T28" fmla="*/ 278 w 712"/>
                <a:gd name="T29" fmla="*/ 439 h 719"/>
                <a:gd name="T30" fmla="*/ 337 w 712"/>
                <a:gd name="T31" fmla="*/ 490 h 719"/>
                <a:gd name="T32" fmla="*/ 337 w 712"/>
                <a:gd name="T33" fmla="*/ 401 h 719"/>
                <a:gd name="T34" fmla="*/ 259 w 712"/>
                <a:gd name="T35" fmla="*/ 366 h 719"/>
                <a:gd name="T36" fmla="*/ 241 w 712"/>
                <a:gd name="T37" fmla="*/ 316 h 719"/>
                <a:gd name="T38" fmla="*/ 337 w 712"/>
                <a:gd name="T39" fmla="*/ 228 h 719"/>
                <a:gd name="T40" fmla="*/ 337 w 712"/>
                <a:gd name="T41" fmla="*/ 195 h 719"/>
                <a:gd name="T42" fmla="*/ 367 w 712"/>
                <a:gd name="T43" fmla="*/ 195 h 719"/>
                <a:gd name="T44" fmla="*/ 367 w 712"/>
                <a:gd name="T45" fmla="*/ 228 h 719"/>
                <a:gd name="T46" fmla="*/ 455 w 712"/>
                <a:gd name="T47" fmla="*/ 298 h 719"/>
                <a:gd name="T48" fmla="*/ 410 w 712"/>
                <a:gd name="T49" fmla="*/ 308 h 719"/>
                <a:gd name="T50" fmla="*/ 367 w 712"/>
                <a:gd name="T51" fmla="*/ 270 h 719"/>
                <a:gd name="T52" fmla="*/ 367 w 712"/>
                <a:gd name="T53" fmla="*/ 348 h 719"/>
                <a:gd name="T54" fmla="*/ 427 w 712"/>
                <a:gd name="T55" fmla="*/ 367 h 719"/>
                <a:gd name="T56" fmla="*/ 455 w 712"/>
                <a:gd name="T57" fmla="*/ 394 h 719"/>
                <a:gd name="T58" fmla="*/ 466 w 712"/>
                <a:gd name="T59" fmla="*/ 441 h 719"/>
                <a:gd name="T60" fmla="*/ 443 w 712"/>
                <a:gd name="T61" fmla="*/ 503 h 7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712" h="719">
                  <a:moveTo>
                    <a:pt x="468" y="7"/>
                  </a:moveTo>
                  <a:cubicBezTo>
                    <a:pt x="466" y="23"/>
                    <a:pt x="457" y="33"/>
                    <a:pt x="447" y="33"/>
                  </a:cubicBezTo>
                  <a:lnTo>
                    <a:pt x="266" y="33"/>
                  </a:lnTo>
                  <a:cubicBezTo>
                    <a:pt x="256" y="33"/>
                    <a:pt x="247" y="20"/>
                    <a:pt x="244" y="0"/>
                  </a:cubicBezTo>
                  <a:cubicBezTo>
                    <a:pt x="111" y="81"/>
                    <a:pt x="0" y="290"/>
                    <a:pt x="0" y="453"/>
                  </a:cubicBezTo>
                  <a:cubicBezTo>
                    <a:pt x="0" y="661"/>
                    <a:pt x="161" y="719"/>
                    <a:pt x="356" y="719"/>
                  </a:cubicBezTo>
                  <a:cubicBezTo>
                    <a:pt x="552" y="719"/>
                    <a:pt x="712" y="661"/>
                    <a:pt x="712" y="453"/>
                  </a:cubicBezTo>
                  <a:cubicBezTo>
                    <a:pt x="712" y="293"/>
                    <a:pt x="594" y="93"/>
                    <a:pt x="468" y="7"/>
                  </a:cubicBezTo>
                  <a:close/>
                  <a:moveTo>
                    <a:pt x="443" y="503"/>
                  </a:moveTo>
                  <a:cubicBezTo>
                    <a:pt x="425" y="520"/>
                    <a:pt x="400" y="528"/>
                    <a:pt x="367" y="532"/>
                  </a:cubicBezTo>
                  <a:lnTo>
                    <a:pt x="367" y="573"/>
                  </a:lnTo>
                  <a:lnTo>
                    <a:pt x="337" y="573"/>
                  </a:lnTo>
                  <a:lnTo>
                    <a:pt x="337" y="532"/>
                  </a:lnTo>
                  <a:cubicBezTo>
                    <a:pt x="282" y="527"/>
                    <a:pt x="244" y="499"/>
                    <a:pt x="229" y="451"/>
                  </a:cubicBezTo>
                  <a:lnTo>
                    <a:pt x="278" y="439"/>
                  </a:lnTo>
                  <a:cubicBezTo>
                    <a:pt x="287" y="471"/>
                    <a:pt x="305" y="488"/>
                    <a:pt x="337" y="490"/>
                  </a:cubicBezTo>
                  <a:lnTo>
                    <a:pt x="337" y="401"/>
                  </a:lnTo>
                  <a:cubicBezTo>
                    <a:pt x="297" y="392"/>
                    <a:pt x="271" y="380"/>
                    <a:pt x="259" y="366"/>
                  </a:cubicBezTo>
                  <a:cubicBezTo>
                    <a:pt x="247" y="353"/>
                    <a:pt x="241" y="336"/>
                    <a:pt x="241" y="316"/>
                  </a:cubicBezTo>
                  <a:cubicBezTo>
                    <a:pt x="241" y="266"/>
                    <a:pt x="273" y="236"/>
                    <a:pt x="337" y="228"/>
                  </a:cubicBezTo>
                  <a:lnTo>
                    <a:pt x="337" y="195"/>
                  </a:lnTo>
                  <a:lnTo>
                    <a:pt x="367" y="195"/>
                  </a:lnTo>
                  <a:lnTo>
                    <a:pt x="367" y="228"/>
                  </a:lnTo>
                  <a:cubicBezTo>
                    <a:pt x="414" y="235"/>
                    <a:pt x="445" y="257"/>
                    <a:pt x="455" y="298"/>
                  </a:cubicBezTo>
                  <a:lnTo>
                    <a:pt x="410" y="308"/>
                  </a:lnTo>
                  <a:cubicBezTo>
                    <a:pt x="402" y="284"/>
                    <a:pt x="389" y="272"/>
                    <a:pt x="367" y="270"/>
                  </a:cubicBezTo>
                  <a:lnTo>
                    <a:pt x="367" y="348"/>
                  </a:lnTo>
                  <a:cubicBezTo>
                    <a:pt x="397" y="357"/>
                    <a:pt x="417" y="363"/>
                    <a:pt x="427" y="367"/>
                  </a:cubicBezTo>
                  <a:cubicBezTo>
                    <a:pt x="438" y="372"/>
                    <a:pt x="446" y="381"/>
                    <a:pt x="455" y="394"/>
                  </a:cubicBezTo>
                  <a:cubicBezTo>
                    <a:pt x="463" y="407"/>
                    <a:pt x="466" y="423"/>
                    <a:pt x="466" y="441"/>
                  </a:cubicBezTo>
                  <a:cubicBezTo>
                    <a:pt x="466" y="465"/>
                    <a:pt x="459" y="487"/>
                    <a:pt x="443" y="503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</p:grpSp>
      <p:grpSp>
        <p:nvGrpSpPr>
          <p:cNvPr id="1152" name="Group 1151">
            <a:extLst>
              <a:ext uri="{FF2B5EF4-FFF2-40B4-BE49-F238E27FC236}">
                <a16:creationId xmlns:a16="http://schemas.microsoft.com/office/drawing/2014/main" id="{ECF4AA23-266A-FDCE-2294-8F2A2398B3BD}"/>
              </a:ext>
            </a:extLst>
          </p:cNvPr>
          <p:cNvGrpSpPr/>
          <p:nvPr/>
        </p:nvGrpSpPr>
        <p:grpSpPr>
          <a:xfrm>
            <a:off x="8617330" y="3097089"/>
            <a:ext cx="335733" cy="376022"/>
            <a:chOff x="19824537" y="6127232"/>
            <a:chExt cx="238125" cy="266700"/>
          </a:xfrm>
        </p:grpSpPr>
        <p:sp>
          <p:nvSpPr>
            <p:cNvPr id="1153" name="Freeform 182">
              <a:extLst>
                <a:ext uri="{FF2B5EF4-FFF2-40B4-BE49-F238E27FC236}">
                  <a16:creationId xmlns:a16="http://schemas.microsoft.com/office/drawing/2014/main" id="{D1982667-4C47-AB3E-3A30-DF1618E6060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9824537" y="6127232"/>
              <a:ext cx="238125" cy="266700"/>
            </a:xfrm>
            <a:custGeom>
              <a:avLst/>
              <a:gdLst>
                <a:gd name="T0" fmla="*/ 674 w 822"/>
                <a:gd name="T1" fmla="*/ 464 h 888"/>
                <a:gd name="T2" fmla="*/ 501 w 822"/>
                <a:gd name="T3" fmla="*/ 545 h 888"/>
                <a:gd name="T4" fmla="*/ 352 w 822"/>
                <a:gd name="T5" fmla="*/ 490 h 888"/>
                <a:gd name="T6" fmla="*/ 325 w 822"/>
                <a:gd name="T7" fmla="*/ 168 h 888"/>
                <a:gd name="T8" fmla="*/ 501 w 822"/>
                <a:gd name="T9" fmla="*/ 86 h 888"/>
                <a:gd name="T10" fmla="*/ 648 w 822"/>
                <a:gd name="T11" fmla="*/ 141 h 888"/>
                <a:gd name="T12" fmla="*/ 730 w 822"/>
                <a:gd name="T13" fmla="*/ 297 h 888"/>
                <a:gd name="T14" fmla="*/ 674 w 822"/>
                <a:gd name="T15" fmla="*/ 464 h 888"/>
                <a:gd name="T16" fmla="*/ 815 w 822"/>
                <a:gd name="T17" fmla="*/ 289 h 888"/>
                <a:gd name="T18" fmla="*/ 705 w 822"/>
                <a:gd name="T19" fmla="*/ 75 h 888"/>
                <a:gd name="T20" fmla="*/ 501 w 822"/>
                <a:gd name="T21" fmla="*/ 0 h 888"/>
                <a:gd name="T22" fmla="*/ 260 w 822"/>
                <a:gd name="T23" fmla="*/ 111 h 888"/>
                <a:gd name="T24" fmla="*/ 266 w 822"/>
                <a:gd name="T25" fmla="*/ 526 h 888"/>
                <a:gd name="T26" fmla="*/ 206 w 822"/>
                <a:gd name="T27" fmla="*/ 594 h 888"/>
                <a:gd name="T28" fmla="*/ 159 w 822"/>
                <a:gd name="T29" fmla="*/ 607 h 888"/>
                <a:gd name="T30" fmla="*/ 17 w 822"/>
                <a:gd name="T31" fmla="*/ 775 h 888"/>
                <a:gd name="T32" fmla="*/ 21 w 822"/>
                <a:gd name="T33" fmla="*/ 835 h 888"/>
                <a:gd name="T34" fmla="*/ 65 w 822"/>
                <a:gd name="T35" fmla="*/ 873 h 888"/>
                <a:gd name="T36" fmla="*/ 127 w 822"/>
                <a:gd name="T37" fmla="*/ 868 h 888"/>
                <a:gd name="T38" fmla="*/ 269 w 822"/>
                <a:gd name="T39" fmla="*/ 700 h 888"/>
                <a:gd name="T40" fmla="*/ 273 w 822"/>
                <a:gd name="T41" fmla="*/ 649 h 888"/>
                <a:gd name="T42" fmla="*/ 331 w 822"/>
                <a:gd name="T43" fmla="*/ 582 h 888"/>
                <a:gd name="T44" fmla="*/ 501 w 822"/>
                <a:gd name="T45" fmla="*/ 632 h 888"/>
                <a:gd name="T46" fmla="*/ 741 w 822"/>
                <a:gd name="T47" fmla="*/ 520 h 888"/>
                <a:gd name="T48" fmla="*/ 815 w 822"/>
                <a:gd name="T49" fmla="*/ 289 h 8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822" h="888">
                  <a:moveTo>
                    <a:pt x="674" y="464"/>
                  </a:moveTo>
                  <a:cubicBezTo>
                    <a:pt x="632" y="514"/>
                    <a:pt x="567" y="545"/>
                    <a:pt x="501" y="545"/>
                  </a:cubicBezTo>
                  <a:cubicBezTo>
                    <a:pt x="446" y="545"/>
                    <a:pt x="393" y="526"/>
                    <a:pt x="352" y="490"/>
                  </a:cubicBezTo>
                  <a:cubicBezTo>
                    <a:pt x="256" y="409"/>
                    <a:pt x="243" y="263"/>
                    <a:pt x="325" y="168"/>
                  </a:cubicBezTo>
                  <a:cubicBezTo>
                    <a:pt x="369" y="116"/>
                    <a:pt x="432" y="86"/>
                    <a:pt x="501" y="86"/>
                  </a:cubicBezTo>
                  <a:cubicBezTo>
                    <a:pt x="555" y="86"/>
                    <a:pt x="607" y="106"/>
                    <a:pt x="648" y="141"/>
                  </a:cubicBezTo>
                  <a:cubicBezTo>
                    <a:pt x="696" y="180"/>
                    <a:pt x="724" y="235"/>
                    <a:pt x="730" y="297"/>
                  </a:cubicBezTo>
                  <a:cubicBezTo>
                    <a:pt x="734" y="358"/>
                    <a:pt x="714" y="417"/>
                    <a:pt x="674" y="464"/>
                  </a:cubicBezTo>
                  <a:close/>
                  <a:moveTo>
                    <a:pt x="815" y="289"/>
                  </a:moveTo>
                  <a:cubicBezTo>
                    <a:pt x="808" y="206"/>
                    <a:pt x="769" y="129"/>
                    <a:pt x="705" y="75"/>
                  </a:cubicBezTo>
                  <a:cubicBezTo>
                    <a:pt x="648" y="27"/>
                    <a:pt x="575" y="0"/>
                    <a:pt x="501" y="0"/>
                  </a:cubicBezTo>
                  <a:cubicBezTo>
                    <a:pt x="409" y="0"/>
                    <a:pt x="321" y="41"/>
                    <a:pt x="260" y="111"/>
                  </a:cubicBezTo>
                  <a:cubicBezTo>
                    <a:pt x="156" y="232"/>
                    <a:pt x="162" y="410"/>
                    <a:pt x="266" y="526"/>
                  </a:cubicBezTo>
                  <a:lnTo>
                    <a:pt x="206" y="594"/>
                  </a:lnTo>
                  <a:cubicBezTo>
                    <a:pt x="190" y="589"/>
                    <a:pt x="171" y="593"/>
                    <a:pt x="159" y="607"/>
                  </a:cubicBezTo>
                  <a:lnTo>
                    <a:pt x="17" y="775"/>
                  </a:lnTo>
                  <a:cubicBezTo>
                    <a:pt x="0" y="792"/>
                    <a:pt x="3" y="820"/>
                    <a:pt x="21" y="835"/>
                  </a:cubicBezTo>
                  <a:lnTo>
                    <a:pt x="65" y="873"/>
                  </a:lnTo>
                  <a:cubicBezTo>
                    <a:pt x="83" y="888"/>
                    <a:pt x="111" y="886"/>
                    <a:pt x="127" y="868"/>
                  </a:cubicBezTo>
                  <a:lnTo>
                    <a:pt x="269" y="700"/>
                  </a:lnTo>
                  <a:cubicBezTo>
                    <a:pt x="280" y="686"/>
                    <a:pt x="282" y="665"/>
                    <a:pt x="273" y="649"/>
                  </a:cubicBezTo>
                  <a:lnTo>
                    <a:pt x="331" y="582"/>
                  </a:lnTo>
                  <a:cubicBezTo>
                    <a:pt x="382" y="613"/>
                    <a:pt x="440" y="632"/>
                    <a:pt x="501" y="632"/>
                  </a:cubicBezTo>
                  <a:cubicBezTo>
                    <a:pt x="593" y="632"/>
                    <a:pt x="681" y="591"/>
                    <a:pt x="741" y="520"/>
                  </a:cubicBezTo>
                  <a:cubicBezTo>
                    <a:pt x="795" y="456"/>
                    <a:pt x="822" y="374"/>
                    <a:pt x="815" y="289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154" name="Freeform: Shape 1153">
              <a:extLst>
                <a:ext uri="{FF2B5EF4-FFF2-40B4-BE49-F238E27FC236}">
                  <a16:creationId xmlns:a16="http://schemas.microsoft.com/office/drawing/2014/main" id="{225E10ED-9D22-2C3E-BD32-BEB52DD639AB}"/>
                </a:ext>
              </a:extLst>
            </p:cNvPr>
            <p:cNvSpPr>
              <a:spLocks/>
            </p:cNvSpPr>
            <p:nvPr/>
          </p:nvSpPr>
          <p:spPr bwMode="auto">
            <a:xfrm>
              <a:off x="19929586" y="6164118"/>
              <a:ext cx="76370" cy="28179"/>
            </a:xfrm>
            <a:custGeom>
              <a:avLst/>
              <a:gdLst>
                <a:gd name="connsiteX0" fmla="*/ 68633 w 76370"/>
                <a:gd name="connsiteY0" fmla="*/ 8731 h 28179"/>
                <a:gd name="connsiteX1" fmla="*/ 76167 w 76370"/>
                <a:gd name="connsiteY1" fmla="*/ 18062 h 28179"/>
                <a:gd name="connsiteX2" fmla="*/ 67019 w 76370"/>
                <a:gd name="connsiteY2" fmla="*/ 19228 h 28179"/>
                <a:gd name="connsiteX3" fmla="*/ 62445 w 76370"/>
                <a:gd name="connsiteY3" fmla="*/ 13104 h 28179"/>
                <a:gd name="connsiteX4" fmla="*/ 68633 w 76370"/>
                <a:gd name="connsiteY4" fmla="*/ 8731 h 28179"/>
                <a:gd name="connsiteX5" fmla="*/ 24755 w 76370"/>
                <a:gd name="connsiteY5" fmla="*/ 1032 h 28179"/>
                <a:gd name="connsiteX6" fmla="*/ 58025 w 76370"/>
                <a:gd name="connsiteY6" fmla="*/ 10909 h 28179"/>
                <a:gd name="connsiteX7" fmla="*/ 29383 w 76370"/>
                <a:gd name="connsiteY7" fmla="*/ 15099 h 28179"/>
                <a:gd name="connsiteX8" fmla="*/ 163 w 76370"/>
                <a:gd name="connsiteY8" fmla="*/ 25274 h 28179"/>
                <a:gd name="connsiteX9" fmla="*/ 24755 w 76370"/>
                <a:gd name="connsiteY9" fmla="*/ 1032 h 281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6370" h="28179">
                  <a:moveTo>
                    <a:pt x="68633" y="8731"/>
                  </a:moveTo>
                  <a:cubicBezTo>
                    <a:pt x="71863" y="10189"/>
                    <a:pt x="77513" y="14271"/>
                    <a:pt x="76167" y="18062"/>
                  </a:cubicBezTo>
                  <a:cubicBezTo>
                    <a:pt x="75091" y="21852"/>
                    <a:pt x="70517" y="20686"/>
                    <a:pt x="67019" y="19228"/>
                  </a:cubicBezTo>
                  <a:cubicBezTo>
                    <a:pt x="63253" y="18062"/>
                    <a:pt x="61637" y="17187"/>
                    <a:pt x="62445" y="13104"/>
                  </a:cubicBezTo>
                  <a:cubicBezTo>
                    <a:pt x="64329" y="9314"/>
                    <a:pt x="64867" y="7564"/>
                    <a:pt x="68633" y="8731"/>
                  </a:cubicBezTo>
                  <a:close/>
                  <a:moveTo>
                    <a:pt x="24755" y="1032"/>
                  </a:moveTo>
                  <a:cubicBezTo>
                    <a:pt x="36327" y="-1961"/>
                    <a:pt x="55711" y="1631"/>
                    <a:pt x="58025" y="10909"/>
                  </a:cubicBezTo>
                  <a:cubicBezTo>
                    <a:pt x="60051" y="20186"/>
                    <a:pt x="45297" y="11208"/>
                    <a:pt x="29383" y="15099"/>
                  </a:cubicBezTo>
                  <a:cubicBezTo>
                    <a:pt x="13471" y="18989"/>
                    <a:pt x="2477" y="34552"/>
                    <a:pt x="163" y="25274"/>
                  </a:cubicBezTo>
                  <a:cubicBezTo>
                    <a:pt x="-1863" y="15996"/>
                    <a:pt x="15497" y="3726"/>
                    <a:pt x="24755" y="1032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IN"/>
            </a:p>
          </p:txBody>
        </p:sp>
      </p:grpSp>
    </p:spTree>
    <p:extLst>
      <p:ext uri="{BB962C8B-B14F-4D97-AF65-F5344CB8AC3E}">
        <p14:creationId xmlns:p14="http://schemas.microsoft.com/office/powerpoint/2010/main" val="804907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Diagonal Corners Rounded 1">
            <a:extLst>
              <a:ext uri="{FF2B5EF4-FFF2-40B4-BE49-F238E27FC236}">
                <a16:creationId xmlns:a16="http://schemas.microsoft.com/office/drawing/2014/main" id="{10A5BA5B-375B-E44D-39AF-3A2F86A2C613}"/>
              </a:ext>
            </a:extLst>
          </p:cNvPr>
          <p:cNvSpPr/>
          <p:nvPr/>
        </p:nvSpPr>
        <p:spPr>
          <a:xfrm flipV="1">
            <a:off x="8877830" y="3034131"/>
            <a:ext cx="2554573" cy="1716658"/>
          </a:xfrm>
          <a:prstGeom prst="round2DiagRect">
            <a:avLst/>
          </a:prstGeom>
          <a:noFill/>
          <a:ln w="25400">
            <a:solidFill>
              <a:srgbClr val="511C2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0" name="Freeform 230">
            <a:extLst>
              <a:ext uri="{FF2B5EF4-FFF2-40B4-BE49-F238E27FC236}">
                <a16:creationId xmlns:a16="http://schemas.microsoft.com/office/drawing/2014/main" id="{0E45E4F3-4B99-1EE4-E64A-0366DE749DA8}"/>
              </a:ext>
            </a:extLst>
          </p:cNvPr>
          <p:cNvSpPr>
            <a:spLocks/>
          </p:cNvSpPr>
          <p:nvPr/>
        </p:nvSpPr>
        <p:spPr bwMode="auto">
          <a:xfrm>
            <a:off x="721362" y="3034132"/>
            <a:ext cx="2554573" cy="1661564"/>
          </a:xfrm>
          <a:custGeom>
            <a:avLst/>
            <a:gdLst>
              <a:gd name="T0" fmla="*/ 0 w 8349"/>
              <a:gd name="T1" fmla="*/ 0 h 5244"/>
              <a:gd name="T2" fmla="*/ 7849 w 8349"/>
              <a:gd name="T3" fmla="*/ 0 h 5244"/>
              <a:gd name="T4" fmla="*/ 8349 w 8349"/>
              <a:gd name="T5" fmla="*/ 500 h 5244"/>
              <a:gd name="T6" fmla="*/ 8349 w 8349"/>
              <a:gd name="T7" fmla="*/ 5244 h 5244"/>
              <a:gd name="T8" fmla="*/ 500 w 8349"/>
              <a:gd name="T9" fmla="*/ 5244 h 5244"/>
              <a:gd name="T10" fmla="*/ 0 w 8349"/>
              <a:gd name="T11" fmla="*/ 4744 h 5244"/>
              <a:gd name="T12" fmla="*/ 0 w 8349"/>
              <a:gd name="T13" fmla="*/ 0 h 52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8349" h="5244">
                <a:moveTo>
                  <a:pt x="0" y="0"/>
                </a:moveTo>
                <a:lnTo>
                  <a:pt x="7849" y="0"/>
                </a:lnTo>
                <a:cubicBezTo>
                  <a:pt x="8124" y="0"/>
                  <a:pt x="8349" y="225"/>
                  <a:pt x="8349" y="500"/>
                </a:cubicBezTo>
                <a:lnTo>
                  <a:pt x="8349" y="5244"/>
                </a:lnTo>
                <a:lnTo>
                  <a:pt x="500" y="5244"/>
                </a:lnTo>
                <a:cubicBezTo>
                  <a:pt x="225" y="5244"/>
                  <a:pt x="0" y="5019"/>
                  <a:pt x="0" y="4744"/>
                </a:cubicBezTo>
                <a:lnTo>
                  <a:pt x="0" y="0"/>
                </a:lnTo>
                <a:close/>
              </a:path>
            </a:pathLst>
          </a:custGeom>
          <a:noFill/>
          <a:ln w="20638" cap="flat">
            <a:solidFill>
              <a:srgbClr val="2F3E46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32" name="Freeform 233">
            <a:extLst>
              <a:ext uri="{FF2B5EF4-FFF2-40B4-BE49-F238E27FC236}">
                <a16:creationId xmlns:a16="http://schemas.microsoft.com/office/drawing/2014/main" id="{F9DAF3E3-DB24-6613-AAF0-0C75F9552276}"/>
              </a:ext>
            </a:extLst>
          </p:cNvPr>
          <p:cNvSpPr>
            <a:spLocks/>
          </p:cNvSpPr>
          <p:nvPr/>
        </p:nvSpPr>
        <p:spPr bwMode="auto">
          <a:xfrm>
            <a:off x="3440745" y="3034132"/>
            <a:ext cx="2554573" cy="1661564"/>
          </a:xfrm>
          <a:custGeom>
            <a:avLst/>
            <a:gdLst>
              <a:gd name="T0" fmla="*/ 0 w 8349"/>
              <a:gd name="T1" fmla="*/ 0 h 5244"/>
              <a:gd name="T2" fmla="*/ 7849 w 8349"/>
              <a:gd name="T3" fmla="*/ 0 h 5244"/>
              <a:gd name="T4" fmla="*/ 8349 w 8349"/>
              <a:gd name="T5" fmla="*/ 500 h 5244"/>
              <a:gd name="T6" fmla="*/ 8349 w 8349"/>
              <a:gd name="T7" fmla="*/ 5244 h 5244"/>
              <a:gd name="T8" fmla="*/ 500 w 8349"/>
              <a:gd name="T9" fmla="*/ 5244 h 5244"/>
              <a:gd name="T10" fmla="*/ 0 w 8349"/>
              <a:gd name="T11" fmla="*/ 4744 h 5244"/>
              <a:gd name="T12" fmla="*/ 0 w 8349"/>
              <a:gd name="T13" fmla="*/ 0 h 52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8349" h="5244">
                <a:moveTo>
                  <a:pt x="0" y="0"/>
                </a:moveTo>
                <a:lnTo>
                  <a:pt x="7849" y="0"/>
                </a:lnTo>
                <a:cubicBezTo>
                  <a:pt x="8124" y="0"/>
                  <a:pt x="8349" y="225"/>
                  <a:pt x="8349" y="500"/>
                </a:cubicBezTo>
                <a:lnTo>
                  <a:pt x="8349" y="5244"/>
                </a:lnTo>
                <a:lnTo>
                  <a:pt x="500" y="5244"/>
                </a:lnTo>
                <a:cubicBezTo>
                  <a:pt x="225" y="5244"/>
                  <a:pt x="0" y="5019"/>
                  <a:pt x="0" y="4744"/>
                </a:cubicBezTo>
                <a:lnTo>
                  <a:pt x="0" y="0"/>
                </a:lnTo>
                <a:close/>
              </a:path>
            </a:pathLst>
          </a:custGeom>
          <a:noFill/>
          <a:ln w="20638" cap="flat">
            <a:solidFill>
              <a:srgbClr val="511C29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34" name="Freeform 236">
            <a:extLst>
              <a:ext uri="{FF2B5EF4-FFF2-40B4-BE49-F238E27FC236}">
                <a16:creationId xmlns:a16="http://schemas.microsoft.com/office/drawing/2014/main" id="{3CA544C3-5DBC-853D-E60B-2E6468384BB9}"/>
              </a:ext>
            </a:extLst>
          </p:cNvPr>
          <p:cNvSpPr>
            <a:spLocks/>
          </p:cNvSpPr>
          <p:nvPr/>
        </p:nvSpPr>
        <p:spPr bwMode="auto">
          <a:xfrm>
            <a:off x="6158446" y="3034132"/>
            <a:ext cx="2554573" cy="1661564"/>
          </a:xfrm>
          <a:custGeom>
            <a:avLst/>
            <a:gdLst>
              <a:gd name="T0" fmla="*/ 0 w 8349"/>
              <a:gd name="T1" fmla="*/ 0 h 5244"/>
              <a:gd name="T2" fmla="*/ 7849 w 8349"/>
              <a:gd name="T3" fmla="*/ 0 h 5244"/>
              <a:gd name="T4" fmla="*/ 8349 w 8349"/>
              <a:gd name="T5" fmla="*/ 500 h 5244"/>
              <a:gd name="T6" fmla="*/ 8349 w 8349"/>
              <a:gd name="T7" fmla="*/ 5244 h 5244"/>
              <a:gd name="T8" fmla="*/ 500 w 8349"/>
              <a:gd name="T9" fmla="*/ 5244 h 5244"/>
              <a:gd name="T10" fmla="*/ 0 w 8349"/>
              <a:gd name="T11" fmla="*/ 4744 h 5244"/>
              <a:gd name="T12" fmla="*/ 0 w 8349"/>
              <a:gd name="T13" fmla="*/ 0 h 52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8349" h="5244">
                <a:moveTo>
                  <a:pt x="0" y="0"/>
                </a:moveTo>
                <a:lnTo>
                  <a:pt x="7849" y="0"/>
                </a:lnTo>
                <a:cubicBezTo>
                  <a:pt x="8124" y="0"/>
                  <a:pt x="8349" y="225"/>
                  <a:pt x="8349" y="500"/>
                </a:cubicBezTo>
                <a:lnTo>
                  <a:pt x="8349" y="5244"/>
                </a:lnTo>
                <a:lnTo>
                  <a:pt x="500" y="5244"/>
                </a:lnTo>
                <a:cubicBezTo>
                  <a:pt x="225" y="5244"/>
                  <a:pt x="0" y="5019"/>
                  <a:pt x="0" y="4744"/>
                </a:cubicBezTo>
                <a:lnTo>
                  <a:pt x="0" y="0"/>
                </a:lnTo>
                <a:close/>
              </a:path>
            </a:pathLst>
          </a:custGeom>
          <a:noFill/>
          <a:ln w="20638" cap="flat">
            <a:solidFill>
              <a:srgbClr val="2F3E46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42" name="Freeform 244">
            <a:extLst>
              <a:ext uri="{FF2B5EF4-FFF2-40B4-BE49-F238E27FC236}">
                <a16:creationId xmlns:a16="http://schemas.microsoft.com/office/drawing/2014/main" id="{CC9CB4A6-77A2-36EB-5C80-40C93D758919}"/>
              </a:ext>
            </a:extLst>
          </p:cNvPr>
          <p:cNvSpPr>
            <a:spLocks noEditPoints="1"/>
          </p:cNvSpPr>
          <p:nvPr/>
        </p:nvSpPr>
        <p:spPr bwMode="auto">
          <a:xfrm>
            <a:off x="1656413" y="4460252"/>
            <a:ext cx="840873" cy="869463"/>
          </a:xfrm>
          <a:custGeom>
            <a:avLst/>
            <a:gdLst>
              <a:gd name="T0" fmla="*/ 1373 w 2746"/>
              <a:gd name="T1" fmla="*/ 50 h 2747"/>
              <a:gd name="T2" fmla="*/ 49 w 2746"/>
              <a:gd name="T3" fmla="*/ 1374 h 2747"/>
              <a:gd name="T4" fmla="*/ 1373 w 2746"/>
              <a:gd name="T5" fmla="*/ 2698 h 2747"/>
              <a:gd name="T6" fmla="*/ 2698 w 2746"/>
              <a:gd name="T7" fmla="*/ 1374 h 2747"/>
              <a:gd name="T8" fmla="*/ 1373 w 2746"/>
              <a:gd name="T9" fmla="*/ 50 h 2747"/>
              <a:gd name="T10" fmla="*/ 1373 w 2746"/>
              <a:gd name="T11" fmla="*/ 0 h 2747"/>
              <a:gd name="T12" fmla="*/ 2746 w 2746"/>
              <a:gd name="T13" fmla="*/ 1374 h 2747"/>
              <a:gd name="T14" fmla="*/ 1373 w 2746"/>
              <a:gd name="T15" fmla="*/ 2747 h 2747"/>
              <a:gd name="T16" fmla="*/ 0 w 2746"/>
              <a:gd name="T17" fmla="*/ 1374 h 2747"/>
              <a:gd name="T18" fmla="*/ 1373 w 2746"/>
              <a:gd name="T19" fmla="*/ 0 h 27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746" h="2747">
                <a:moveTo>
                  <a:pt x="1373" y="50"/>
                </a:moveTo>
                <a:cubicBezTo>
                  <a:pt x="642" y="50"/>
                  <a:pt x="49" y="642"/>
                  <a:pt x="49" y="1374"/>
                </a:cubicBezTo>
                <a:cubicBezTo>
                  <a:pt x="49" y="2105"/>
                  <a:pt x="642" y="2698"/>
                  <a:pt x="1373" y="2698"/>
                </a:cubicBezTo>
                <a:cubicBezTo>
                  <a:pt x="2104" y="2698"/>
                  <a:pt x="2698" y="2105"/>
                  <a:pt x="2698" y="1374"/>
                </a:cubicBezTo>
                <a:cubicBezTo>
                  <a:pt x="2698" y="642"/>
                  <a:pt x="2104" y="50"/>
                  <a:pt x="1373" y="50"/>
                </a:cubicBezTo>
                <a:close/>
                <a:moveTo>
                  <a:pt x="1373" y="0"/>
                </a:moveTo>
                <a:cubicBezTo>
                  <a:pt x="2132" y="0"/>
                  <a:pt x="2746" y="615"/>
                  <a:pt x="2746" y="1374"/>
                </a:cubicBezTo>
                <a:cubicBezTo>
                  <a:pt x="2746" y="2132"/>
                  <a:pt x="2132" y="2747"/>
                  <a:pt x="1373" y="2747"/>
                </a:cubicBezTo>
                <a:cubicBezTo>
                  <a:pt x="615" y="2747"/>
                  <a:pt x="0" y="2132"/>
                  <a:pt x="0" y="1374"/>
                </a:cubicBezTo>
                <a:cubicBezTo>
                  <a:pt x="0" y="615"/>
                  <a:pt x="615" y="0"/>
                  <a:pt x="1373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44" name="Freeform 246">
            <a:extLst>
              <a:ext uri="{FF2B5EF4-FFF2-40B4-BE49-F238E27FC236}">
                <a16:creationId xmlns:a16="http://schemas.microsoft.com/office/drawing/2014/main" id="{FC31276B-6EBC-2DF9-FB67-D690D1455D06}"/>
              </a:ext>
            </a:extLst>
          </p:cNvPr>
          <p:cNvSpPr>
            <a:spLocks/>
          </p:cNvSpPr>
          <p:nvPr/>
        </p:nvSpPr>
        <p:spPr bwMode="auto">
          <a:xfrm>
            <a:off x="7007729" y="4419890"/>
            <a:ext cx="918233" cy="950187"/>
          </a:xfrm>
          <a:custGeom>
            <a:avLst/>
            <a:gdLst>
              <a:gd name="T0" fmla="*/ 1500 w 3001"/>
              <a:gd name="T1" fmla="*/ 0 h 3002"/>
              <a:gd name="T2" fmla="*/ 3001 w 3001"/>
              <a:gd name="T3" fmla="*/ 1500 h 3002"/>
              <a:gd name="T4" fmla="*/ 1500 w 3001"/>
              <a:gd name="T5" fmla="*/ 3002 h 3002"/>
              <a:gd name="T6" fmla="*/ 0 w 3001"/>
              <a:gd name="T7" fmla="*/ 1500 h 3002"/>
              <a:gd name="T8" fmla="*/ 1500 w 3001"/>
              <a:gd name="T9" fmla="*/ 0 h 30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001" h="3002">
                <a:moveTo>
                  <a:pt x="1500" y="0"/>
                </a:moveTo>
                <a:cubicBezTo>
                  <a:pt x="2329" y="0"/>
                  <a:pt x="3001" y="673"/>
                  <a:pt x="3001" y="1500"/>
                </a:cubicBezTo>
                <a:cubicBezTo>
                  <a:pt x="3001" y="2330"/>
                  <a:pt x="2329" y="3002"/>
                  <a:pt x="1500" y="3002"/>
                </a:cubicBezTo>
                <a:cubicBezTo>
                  <a:pt x="672" y="3002"/>
                  <a:pt x="0" y="2330"/>
                  <a:pt x="0" y="1500"/>
                </a:cubicBezTo>
                <a:cubicBezTo>
                  <a:pt x="0" y="673"/>
                  <a:pt x="672" y="0"/>
                  <a:pt x="1500" y="0"/>
                </a:cubicBezTo>
                <a:close/>
              </a:path>
            </a:pathLst>
          </a:custGeom>
          <a:solidFill>
            <a:srgbClr val="2F3E46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46" name="Freeform 248">
            <a:extLst>
              <a:ext uri="{FF2B5EF4-FFF2-40B4-BE49-F238E27FC236}">
                <a16:creationId xmlns:a16="http://schemas.microsoft.com/office/drawing/2014/main" id="{98BA4AFC-1120-ECF1-2926-5C905F1D35C9}"/>
              </a:ext>
            </a:extLst>
          </p:cNvPr>
          <p:cNvSpPr>
            <a:spLocks noEditPoints="1"/>
          </p:cNvSpPr>
          <p:nvPr/>
        </p:nvSpPr>
        <p:spPr bwMode="auto">
          <a:xfrm>
            <a:off x="4350570" y="4460252"/>
            <a:ext cx="840873" cy="869463"/>
          </a:xfrm>
          <a:custGeom>
            <a:avLst/>
            <a:gdLst>
              <a:gd name="T0" fmla="*/ 1373 w 2746"/>
              <a:gd name="T1" fmla="*/ 50 h 2747"/>
              <a:gd name="T2" fmla="*/ 49 w 2746"/>
              <a:gd name="T3" fmla="*/ 1374 h 2747"/>
              <a:gd name="T4" fmla="*/ 1373 w 2746"/>
              <a:gd name="T5" fmla="*/ 2698 h 2747"/>
              <a:gd name="T6" fmla="*/ 2698 w 2746"/>
              <a:gd name="T7" fmla="*/ 1374 h 2747"/>
              <a:gd name="T8" fmla="*/ 1373 w 2746"/>
              <a:gd name="T9" fmla="*/ 50 h 2747"/>
              <a:gd name="T10" fmla="*/ 1373 w 2746"/>
              <a:gd name="T11" fmla="*/ 0 h 2747"/>
              <a:gd name="T12" fmla="*/ 2746 w 2746"/>
              <a:gd name="T13" fmla="*/ 1374 h 2747"/>
              <a:gd name="T14" fmla="*/ 1373 w 2746"/>
              <a:gd name="T15" fmla="*/ 2747 h 2747"/>
              <a:gd name="T16" fmla="*/ 0 w 2746"/>
              <a:gd name="T17" fmla="*/ 1374 h 2747"/>
              <a:gd name="T18" fmla="*/ 1373 w 2746"/>
              <a:gd name="T19" fmla="*/ 0 h 27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746" h="2747">
                <a:moveTo>
                  <a:pt x="1373" y="50"/>
                </a:moveTo>
                <a:cubicBezTo>
                  <a:pt x="642" y="50"/>
                  <a:pt x="49" y="642"/>
                  <a:pt x="49" y="1374"/>
                </a:cubicBezTo>
                <a:cubicBezTo>
                  <a:pt x="49" y="2105"/>
                  <a:pt x="642" y="2698"/>
                  <a:pt x="1373" y="2698"/>
                </a:cubicBezTo>
                <a:cubicBezTo>
                  <a:pt x="2104" y="2698"/>
                  <a:pt x="2698" y="2105"/>
                  <a:pt x="2698" y="1374"/>
                </a:cubicBezTo>
                <a:cubicBezTo>
                  <a:pt x="2698" y="642"/>
                  <a:pt x="2104" y="50"/>
                  <a:pt x="1373" y="50"/>
                </a:cubicBezTo>
                <a:close/>
                <a:moveTo>
                  <a:pt x="1373" y="0"/>
                </a:moveTo>
                <a:cubicBezTo>
                  <a:pt x="2132" y="0"/>
                  <a:pt x="2746" y="615"/>
                  <a:pt x="2746" y="1374"/>
                </a:cubicBezTo>
                <a:cubicBezTo>
                  <a:pt x="2746" y="2132"/>
                  <a:pt x="2132" y="2747"/>
                  <a:pt x="1373" y="2747"/>
                </a:cubicBezTo>
                <a:cubicBezTo>
                  <a:pt x="615" y="2747"/>
                  <a:pt x="0" y="2132"/>
                  <a:pt x="0" y="1374"/>
                </a:cubicBezTo>
                <a:cubicBezTo>
                  <a:pt x="0" y="615"/>
                  <a:pt x="615" y="0"/>
                  <a:pt x="1373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47" name="Freeform 249">
            <a:extLst>
              <a:ext uri="{FF2B5EF4-FFF2-40B4-BE49-F238E27FC236}">
                <a16:creationId xmlns:a16="http://schemas.microsoft.com/office/drawing/2014/main" id="{372B4078-74C2-18FE-B982-19BCC48D4FDF}"/>
              </a:ext>
            </a:extLst>
          </p:cNvPr>
          <p:cNvSpPr>
            <a:spLocks noEditPoints="1"/>
          </p:cNvSpPr>
          <p:nvPr/>
        </p:nvSpPr>
        <p:spPr bwMode="auto">
          <a:xfrm>
            <a:off x="7046408" y="4460252"/>
            <a:ext cx="839192" cy="869463"/>
          </a:xfrm>
          <a:custGeom>
            <a:avLst/>
            <a:gdLst>
              <a:gd name="T0" fmla="*/ 1373 w 2746"/>
              <a:gd name="T1" fmla="*/ 50 h 2747"/>
              <a:gd name="T2" fmla="*/ 49 w 2746"/>
              <a:gd name="T3" fmla="*/ 1374 h 2747"/>
              <a:gd name="T4" fmla="*/ 1373 w 2746"/>
              <a:gd name="T5" fmla="*/ 2698 h 2747"/>
              <a:gd name="T6" fmla="*/ 2698 w 2746"/>
              <a:gd name="T7" fmla="*/ 1374 h 2747"/>
              <a:gd name="T8" fmla="*/ 1373 w 2746"/>
              <a:gd name="T9" fmla="*/ 50 h 2747"/>
              <a:gd name="T10" fmla="*/ 1373 w 2746"/>
              <a:gd name="T11" fmla="*/ 0 h 2747"/>
              <a:gd name="T12" fmla="*/ 2746 w 2746"/>
              <a:gd name="T13" fmla="*/ 1374 h 2747"/>
              <a:gd name="T14" fmla="*/ 1373 w 2746"/>
              <a:gd name="T15" fmla="*/ 2747 h 2747"/>
              <a:gd name="T16" fmla="*/ 0 w 2746"/>
              <a:gd name="T17" fmla="*/ 1374 h 2747"/>
              <a:gd name="T18" fmla="*/ 1373 w 2746"/>
              <a:gd name="T19" fmla="*/ 0 h 27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746" h="2747">
                <a:moveTo>
                  <a:pt x="1373" y="50"/>
                </a:moveTo>
                <a:cubicBezTo>
                  <a:pt x="642" y="50"/>
                  <a:pt x="49" y="642"/>
                  <a:pt x="49" y="1374"/>
                </a:cubicBezTo>
                <a:cubicBezTo>
                  <a:pt x="49" y="2105"/>
                  <a:pt x="642" y="2698"/>
                  <a:pt x="1373" y="2698"/>
                </a:cubicBezTo>
                <a:cubicBezTo>
                  <a:pt x="2104" y="2698"/>
                  <a:pt x="2698" y="2105"/>
                  <a:pt x="2698" y="1374"/>
                </a:cubicBezTo>
                <a:cubicBezTo>
                  <a:pt x="2698" y="642"/>
                  <a:pt x="2104" y="50"/>
                  <a:pt x="1373" y="50"/>
                </a:cubicBezTo>
                <a:close/>
                <a:moveTo>
                  <a:pt x="1373" y="0"/>
                </a:moveTo>
                <a:cubicBezTo>
                  <a:pt x="2132" y="0"/>
                  <a:pt x="2746" y="615"/>
                  <a:pt x="2746" y="1374"/>
                </a:cubicBezTo>
                <a:cubicBezTo>
                  <a:pt x="2746" y="2132"/>
                  <a:pt x="2132" y="2747"/>
                  <a:pt x="1373" y="2747"/>
                </a:cubicBezTo>
                <a:cubicBezTo>
                  <a:pt x="615" y="2747"/>
                  <a:pt x="0" y="2132"/>
                  <a:pt x="0" y="1374"/>
                </a:cubicBezTo>
                <a:cubicBezTo>
                  <a:pt x="0" y="615"/>
                  <a:pt x="615" y="0"/>
                  <a:pt x="1373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48" name="Freeform 250">
            <a:extLst>
              <a:ext uri="{FF2B5EF4-FFF2-40B4-BE49-F238E27FC236}">
                <a16:creationId xmlns:a16="http://schemas.microsoft.com/office/drawing/2014/main" id="{E45B5109-CAA9-20CD-3817-B6C3E3E9FE32}"/>
              </a:ext>
            </a:extLst>
          </p:cNvPr>
          <p:cNvSpPr>
            <a:spLocks noEditPoints="1"/>
          </p:cNvSpPr>
          <p:nvPr/>
        </p:nvSpPr>
        <p:spPr bwMode="auto">
          <a:xfrm>
            <a:off x="9740565" y="4460252"/>
            <a:ext cx="840873" cy="869463"/>
          </a:xfrm>
          <a:custGeom>
            <a:avLst/>
            <a:gdLst>
              <a:gd name="T0" fmla="*/ 1373 w 2746"/>
              <a:gd name="T1" fmla="*/ 50 h 2747"/>
              <a:gd name="T2" fmla="*/ 49 w 2746"/>
              <a:gd name="T3" fmla="*/ 1374 h 2747"/>
              <a:gd name="T4" fmla="*/ 1373 w 2746"/>
              <a:gd name="T5" fmla="*/ 2698 h 2747"/>
              <a:gd name="T6" fmla="*/ 2698 w 2746"/>
              <a:gd name="T7" fmla="*/ 1374 h 2747"/>
              <a:gd name="T8" fmla="*/ 1373 w 2746"/>
              <a:gd name="T9" fmla="*/ 50 h 2747"/>
              <a:gd name="T10" fmla="*/ 1373 w 2746"/>
              <a:gd name="T11" fmla="*/ 0 h 2747"/>
              <a:gd name="T12" fmla="*/ 2746 w 2746"/>
              <a:gd name="T13" fmla="*/ 1374 h 2747"/>
              <a:gd name="T14" fmla="*/ 1373 w 2746"/>
              <a:gd name="T15" fmla="*/ 2747 h 2747"/>
              <a:gd name="T16" fmla="*/ 0 w 2746"/>
              <a:gd name="T17" fmla="*/ 1374 h 2747"/>
              <a:gd name="T18" fmla="*/ 1373 w 2746"/>
              <a:gd name="T19" fmla="*/ 0 h 27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746" h="2747">
                <a:moveTo>
                  <a:pt x="1373" y="50"/>
                </a:moveTo>
                <a:cubicBezTo>
                  <a:pt x="642" y="50"/>
                  <a:pt x="49" y="642"/>
                  <a:pt x="49" y="1374"/>
                </a:cubicBezTo>
                <a:cubicBezTo>
                  <a:pt x="49" y="2105"/>
                  <a:pt x="642" y="2698"/>
                  <a:pt x="1373" y="2698"/>
                </a:cubicBezTo>
                <a:cubicBezTo>
                  <a:pt x="2104" y="2698"/>
                  <a:pt x="2698" y="2105"/>
                  <a:pt x="2698" y="1374"/>
                </a:cubicBezTo>
                <a:cubicBezTo>
                  <a:pt x="2698" y="642"/>
                  <a:pt x="2104" y="50"/>
                  <a:pt x="1373" y="50"/>
                </a:cubicBezTo>
                <a:close/>
                <a:moveTo>
                  <a:pt x="1373" y="0"/>
                </a:moveTo>
                <a:cubicBezTo>
                  <a:pt x="2132" y="0"/>
                  <a:pt x="2746" y="615"/>
                  <a:pt x="2746" y="1374"/>
                </a:cubicBezTo>
                <a:cubicBezTo>
                  <a:pt x="2746" y="2132"/>
                  <a:pt x="2132" y="2747"/>
                  <a:pt x="1373" y="2747"/>
                </a:cubicBezTo>
                <a:cubicBezTo>
                  <a:pt x="615" y="2747"/>
                  <a:pt x="0" y="2132"/>
                  <a:pt x="0" y="1374"/>
                </a:cubicBezTo>
                <a:cubicBezTo>
                  <a:pt x="0" y="615"/>
                  <a:pt x="615" y="0"/>
                  <a:pt x="1373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grpSp>
        <p:nvGrpSpPr>
          <p:cNvPr id="1152" name="Group 1151">
            <a:extLst>
              <a:ext uri="{FF2B5EF4-FFF2-40B4-BE49-F238E27FC236}">
                <a16:creationId xmlns:a16="http://schemas.microsoft.com/office/drawing/2014/main" id="{ECF4AA23-266A-FDCE-2294-8F2A2398B3BD}"/>
              </a:ext>
            </a:extLst>
          </p:cNvPr>
          <p:cNvGrpSpPr/>
          <p:nvPr/>
        </p:nvGrpSpPr>
        <p:grpSpPr>
          <a:xfrm>
            <a:off x="9977283" y="4702197"/>
            <a:ext cx="355665" cy="398345"/>
            <a:chOff x="19824537" y="6127232"/>
            <a:chExt cx="238125" cy="266700"/>
          </a:xfrm>
        </p:grpSpPr>
        <p:sp>
          <p:nvSpPr>
            <p:cNvPr id="1153" name="Freeform 182">
              <a:extLst>
                <a:ext uri="{FF2B5EF4-FFF2-40B4-BE49-F238E27FC236}">
                  <a16:creationId xmlns:a16="http://schemas.microsoft.com/office/drawing/2014/main" id="{D1982667-4C47-AB3E-3A30-DF1618E6060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9824537" y="6127232"/>
              <a:ext cx="238125" cy="266700"/>
            </a:xfrm>
            <a:custGeom>
              <a:avLst/>
              <a:gdLst>
                <a:gd name="T0" fmla="*/ 674 w 822"/>
                <a:gd name="T1" fmla="*/ 464 h 888"/>
                <a:gd name="T2" fmla="*/ 501 w 822"/>
                <a:gd name="T3" fmla="*/ 545 h 888"/>
                <a:gd name="T4" fmla="*/ 352 w 822"/>
                <a:gd name="T5" fmla="*/ 490 h 888"/>
                <a:gd name="T6" fmla="*/ 325 w 822"/>
                <a:gd name="T7" fmla="*/ 168 h 888"/>
                <a:gd name="T8" fmla="*/ 501 w 822"/>
                <a:gd name="T9" fmla="*/ 86 h 888"/>
                <a:gd name="T10" fmla="*/ 648 w 822"/>
                <a:gd name="T11" fmla="*/ 141 h 888"/>
                <a:gd name="T12" fmla="*/ 730 w 822"/>
                <a:gd name="T13" fmla="*/ 297 h 888"/>
                <a:gd name="T14" fmla="*/ 674 w 822"/>
                <a:gd name="T15" fmla="*/ 464 h 888"/>
                <a:gd name="T16" fmla="*/ 815 w 822"/>
                <a:gd name="T17" fmla="*/ 289 h 888"/>
                <a:gd name="T18" fmla="*/ 705 w 822"/>
                <a:gd name="T19" fmla="*/ 75 h 888"/>
                <a:gd name="T20" fmla="*/ 501 w 822"/>
                <a:gd name="T21" fmla="*/ 0 h 888"/>
                <a:gd name="T22" fmla="*/ 260 w 822"/>
                <a:gd name="T23" fmla="*/ 111 h 888"/>
                <a:gd name="T24" fmla="*/ 266 w 822"/>
                <a:gd name="T25" fmla="*/ 526 h 888"/>
                <a:gd name="T26" fmla="*/ 206 w 822"/>
                <a:gd name="T27" fmla="*/ 594 h 888"/>
                <a:gd name="T28" fmla="*/ 159 w 822"/>
                <a:gd name="T29" fmla="*/ 607 h 888"/>
                <a:gd name="T30" fmla="*/ 17 w 822"/>
                <a:gd name="T31" fmla="*/ 775 h 888"/>
                <a:gd name="T32" fmla="*/ 21 w 822"/>
                <a:gd name="T33" fmla="*/ 835 h 888"/>
                <a:gd name="T34" fmla="*/ 65 w 822"/>
                <a:gd name="T35" fmla="*/ 873 h 888"/>
                <a:gd name="T36" fmla="*/ 127 w 822"/>
                <a:gd name="T37" fmla="*/ 868 h 888"/>
                <a:gd name="T38" fmla="*/ 269 w 822"/>
                <a:gd name="T39" fmla="*/ 700 h 888"/>
                <a:gd name="T40" fmla="*/ 273 w 822"/>
                <a:gd name="T41" fmla="*/ 649 h 888"/>
                <a:gd name="T42" fmla="*/ 331 w 822"/>
                <a:gd name="T43" fmla="*/ 582 h 888"/>
                <a:gd name="T44" fmla="*/ 501 w 822"/>
                <a:gd name="T45" fmla="*/ 632 h 888"/>
                <a:gd name="T46" fmla="*/ 741 w 822"/>
                <a:gd name="T47" fmla="*/ 520 h 888"/>
                <a:gd name="T48" fmla="*/ 815 w 822"/>
                <a:gd name="T49" fmla="*/ 289 h 8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822" h="888">
                  <a:moveTo>
                    <a:pt x="674" y="464"/>
                  </a:moveTo>
                  <a:cubicBezTo>
                    <a:pt x="632" y="514"/>
                    <a:pt x="567" y="545"/>
                    <a:pt x="501" y="545"/>
                  </a:cubicBezTo>
                  <a:cubicBezTo>
                    <a:pt x="446" y="545"/>
                    <a:pt x="393" y="526"/>
                    <a:pt x="352" y="490"/>
                  </a:cubicBezTo>
                  <a:cubicBezTo>
                    <a:pt x="256" y="409"/>
                    <a:pt x="243" y="263"/>
                    <a:pt x="325" y="168"/>
                  </a:cubicBezTo>
                  <a:cubicBezTo>
                    <a:pt x="369" y="116"/>
                    <a:pt x="432" y="86"/>
                    <a:pt x="501" y="86"/>
                  </a:cubicBezTo>
                  <a:cubicBezTo>
                    <a:pt x="555" y="86"/>
                    <a:pt x="607" y="106"/>
                    <a:pt x="648" y="141"/>
                  </a:cubicBezTo>
                  <a:cubicBezTo>
                    <a:pt x="696" y="180"/>
                    <a:pt x="724" y="235"/>
                    <a:pt x="730" y="297"/>
                  </a:cubicBezTo>
                  <a:cubicBezTo>
                    <a:pt x="734" y="358"/>
                    <a:pt x="714" y="417"/>
                    <a:pt x="674" y="464"/>
                  </a:cubicBezTo>
                  <a:close/>
                  <a:moveTo>
                    <a:pt x="815" y="289"/>
                  </a:moveTo>
                  <a:cubicBezTo>
                    <a:pt x="808" y="206"/>
                    <a:pt x="769" y="129"/>
                    <a:pt x="705" y="75"/>
                  </a:cubicBezTo>
                  <a:cubicBezTo>
                    <a:pt x="648" y="27"/>
                    <a:pt x="575" y="0"/>
                    <a:pt x="501" y="0"/>
                  </a:cubicBezTo>
                  <a:cubicBezTo>
                    <a:pt x="409" y="0"/>
                    <a:pt x="321" y="41"/>
                    <a:pt x="260" y="111"/>
                  </a:cubicBezTo>
                  <a:cubicBezTo>
                    <a:pt x="156" y="232"/>
                    <a:pt x="162" y="410"/>
                    <a:pt x="266" y="526"/>
                  </a:cubicBezTo>
                  <a:lnTo>
                    <a:pt x="206" y="594"/>
                  </a:lnTo>
                  <a:cubicBezTo>
                    <a:pt x="190" y="589"/>
                    <a:pt x="171" y="593"/>
                    <a:pt x="159" y="607"/>
                  </a:cubicBezTo>
                  <a:lnTo>
                    <a:pt x="17" y="775"/>
                  </a:lnTo>
                  <a:cubicBezTo>
                    <a:pt x="0" y="792"/>
                    <a:pt x="3" y="820"/>
                    <a:pt x="21" y="835"/>
                  </a:cubicBezTo>
                  <a:lnTo>
                    <a:pt x="65" y="873"/>
                  </a:lnTo>
                  <a:cubicBezTo>
                    <a:pt x="83" y="888"/>
                    <a:pt x="111" y="886"/>
                    <a:pt x="127" y="868"/>
                  </a:cubicBezTo>
                  <a:lnTo>
                    <a:pt x="269" y="700"/>
                  </a:lnTo>
                  <a:cubicBezTo>
                    <a:pt x="280" y="686"/>
                    <a:pt x="282" y="665"/>
                    <a:pt x="273" y="649"/>
                  </a:cubicBezTo>
                  <a:lnTo>
                    <a:pt x="331" y="582"/>
                  </a:lnTo>
                  <a:cubicBezTo>
                    <a:pt x="382" y="613"/>
                    <a:pt x="440" y="632"/>
                    <a:pt x="501" y="632"/>
                  </a:cubicBezTo>
                  <a:cubicBezTo>
                    <a:pt x="593" y="632"/>
                    <a:pt x="681" y="591"/>
                    <a:pt x="741" y="520"/>
                  </a:cubicBezTo>
                  <a:cubicBezTo>
                    <a:pt x="795" y="456"/>
                    <a:pt x="822" y="374"/>
                    <a:pt x="815" y="289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154" name="Freeform: Shape 1153">
              <a:extLst>
                <a:ext uri="{FF2B5EF4-FFF2-40B4-BE49-F238E27FC236}">
                  <a16:creationId xmlns:a16="http://schemas.microsoft.com/office/drawing/2014/main" id="{225E10ED-9D22-2C3E-BD32-BEB52DD639AB}"/>
                </a:ext>
              </a:extLst>
            </p:cNvPr>
            <p:cNvSpPr>
              <a:spLocks/>
            </p:cNvSpPr>
            <p:nvPr/>
          </p:nvSpPr>
          <p:spPr bwMode="auto">
            <a:xfrm>
              <a:off x="19929586" y="6164118"/>
              <a:ext cx="76370" cy="28179"/>
            </a:xfrm>
            <a:custGeom>
              <a:avLst/>
              <a:gdLst>
                <a:gd name="connsiteX0" fmla="*/ 68633 w 76370"/>
                <a:gd name="connsiteY0" fmla="*/ 8731 h 28179"/>
                <a:gd name="connsiteX1" fmla="*/ 76167 w 76370"/>
                <a:gd name="connsiteY1" fmla="*/ 18062 h 28179"/>
                <a:gd name="connsiteX2" fmla="*/ 67019 w 76370"/>
                <a:gd name="connsiteY2" fmla="*/ 19228 h 28179"/>
                <a:gd name="connsiteX3" fmla="*/ 62445 w 76370"/>
                <a:gd name="connsiteY3" fmla="*/ 13104 h 28179"/>
                <a:gd name="connsiteX4" fmla="*/ 68633 w 76370"/>
                <a:gd name="connsiteY4" fmla="*/ 8731 h 28179"/>
                <a:gd name="connsiteX5" fmla="*/ 24755 w 76370"/>
                <a:gd name="connsiteY5" fmla="*/ 1032 h 28179"/>
                <a:gd name="connsiteX6" fmla="*/ 58025 w 76370"/>
                <a:gd name="connsiteY6" fmla="*/ 10909 h 28179"/>
                <a:gd name="connsiteX7" fmla="*/ 29383 w 76370"/>
                <a:gd name="connsiteY7" fmla="*/ 15099 h 28179"/>
                <a:gd name="connsiteX8" fmla="*/ 163 w 76370"/>
                <a:gd name="connsiteY8" fmla="*/ 25274 h 28179"/>
                <a:gd name="connsiteX9" fmla="*/ 24755 w 76370"/>
                <a:gd name="connsiteY9" fmla="*/ 1032 h 281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6370" h="28179">
                  <a:moveTo>
                    <a:pt x="68633" y="8731"/>
                  </a:moveTo>
                  <a:cubicBezTo>
                    <a:pt x="71863" y="10189"/>
                    <a:pt x="77513" y="14271"/>
                    <a:pt x="76167" y="18062"/>
                  </a:cubicBezTo>
                  <a:cubicBezTo>
                    <a:pt x="75091" y="21852"/>
                    <a:pt x="70517" y="20686"/>
                    <a:pt x="67019" y="19228"/>
                  </a:cubicBezTo>
                  <a:cubicBezTo>
                    <a:pt x="63253" y="18062"/>
                    <a:pt x="61637" y="17187"/>
                    <a:pt x="62445" y="13104"/>
                  </a:cubicBezTo>
                  <a:cubicBezTo>
                    <a:pt x="64329" y="9314"/>
                    <a:pt x="64867" y="7564"/>
                    <a:pt x="68633" y="8731"/>
                  </a:cubicBezTo>
                  <a:close/>
                  <a:moveTo>
                    <a:pt x="24755" y="1032"/>
                  </a:moveTo>
                  <a:cubicBezTo>
                    <a:pt x="36327" y="-1961"/>
                    <a:pt x="55711" y="1631"/>
                    <a:pt x="58025" y="10909"/>
                  </a:cubicBezTo>
                  <a:cubicBezTo>
                    <a:pt x="60051" y="20186"/>
                    <a:pt x="45297" y="11208"/>
                    <a:pt x="29383" y="15099"/>
                  </a:cubicBezTo>
                  <a:cubicBezTo>
                    <a:pt x="13471" y="18989"/>
                    <a:pt x="2477" y="34552"/>
                    <a:pt x="163" y="25274"/>
                  </a:cubicBezTo>
                  <a:cubicBezTo>
                    <a:pt x="-1863" y="15996"/>
                    <a:pt x="15497" y="3726"/>
                    <a:pt x="24755" y="1032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IN"/>
            </a:p>
          </p:txBody>
        </p:sp>
      </p:grpSp>
      <p:grpSp>
        <p:nvGrpSpPr>
          <p:cNvPr id="3832" name="Group 3831">
            <a:extLst>
              <a:ext uri="{FF2B5EF4-FFF2-40B4-BE49-F238E27FC236}">
                <a16:creationId xmlns:a16="http://schemas.microsoft.com/office/drawing/2014/main" id="{6AB39BD5-A924-061F-5EB0-0AECB4F6CEBD}"/>
              </a:ext>
            </a:extLst>
          </p:cNvPr>
          <p:cNvGrpSpPr/>
          <p:nvPr/>
        </p:nvGrpSpPr>
        <p:grpSpPr>
          <a:xfrm>
            <a:off x="4615306" y="4705548"/>
            <a:ext cx="347860" cy="408974"/>
            <a:chOff x="14477837" y="7314682"/>
            <a:chExt cx="265113" cy="311690"/>
          </a:xfrm>
        </p:grpSpPr>
        <p:sp>
          <p:nvSpPr>
            <p:cNvPr id="3833" name="Freeform 172">
              <a:extLst>
                <a:ext uri="{FF2B5EF4-FFF2-40B4-BE49-F238E27FC236}">
                  <a16:creationId xmlns:a16="http://schemas.microsoft.com/office/drawing/2014/main" id="{483DD29D-2A2C-7D7F-4F14-361D25EECFD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4573087" y="7314682"/>
              <a:ext cx="74613" cy="76200"/>
            </a:xfrm>
            <a:custGeom>
              <a:avLst/>
              <a:gdLst>
                <a:gd name="T0" fmla="*/ 254 w 254"/>
                <a:gd name="T1" fmla="*/ 128 h 255"/>
                <a:gd name="T2" fmla="*/ 128 w 254"/>
                <a:gd name="T3" fmla="*/ 0 h 255"/>
                <a:gd name="T4" fmla="*/ 0 w 254"/>
                <a:gd name="T5" fmla="*/ 128 h 255"/>
                <a:gd name="T6" fmla="*/ 86 w 254"/>
                <a:gd name="T7" fmla="*/ 247 h 255"/>
                <a:gd name="T8" fmla="*/ 128 w 254"/>
                <a:gd name="T9" fmla="*/ 255 h 255"/>
                <a:gd name="T10" fmla="*/ 171 w 254"/>
                <a:gd name="T11" fmla="*/ 247 h 255"/>
                <a:gd name="T12" fmla="*/ 254 w 254"/>
                <a:gd name="T13" fmla="*/ 128 h 255"/>
                <a:gd name="T14" fmla="*/ 128 w 254"/>
                <a:gd name="T15" fmla="*/ 192 h 255"/>
                <a:gd name="T16" fmla="*/ 65 w 254"/>
                <a:gd name="T17" fmla="*/ 128 h 255"/>
                <a:gd name="T18" fmla="*/ 128 w 254"/>
                <a:gd name="T19" fmla="*/ 64 h 255"/>
                <a:gd name="T20" fmla="*/ 190 w 254"/>
                <a:gd name="T21" fmla="*/ 128 h 255"/>
                <a:gd name="T22" fmla="*/ 128 w 254"/>
                <a:gd name="T23" fmla="*/ 192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54" h="255">
                  <a:moveTo>
                    <a:pt x="254" y="128"/>
                  </a:moveTo>
                  <a:cubicBezTo>
                    <a:pt x="254" y="58"/>
                    <a:pt x="197" y="0"/>
                    <a:pt x="128" y="0"/>
                  </a:cubicBezTo>
                  <a:cubicBezTo>
                    <a:pt x="58" y="0"/>
                    <a:pt x="0" y="58"/>
                    <a:pt x="0" y="128"/>
                  </a:cubicBezTo>
                  <a:cubicBezTo>
                    <a:pt x="0" y="183"/>
                    <a:pt x="37" y="229"/>
                    <a:pt x="86" y="247"/>
                  </a:cubicBezTo>
                  <a:cubicBezTo>
                    <a:pt x="98" y="251"/>
                    <a:pt x="113" y="255"/>
                    <a:pt x="128" y="255"/>
                  </a:cubicBezTo>
                  <a:cubicBezTo>
                    <a:pt x="142" y="255"/>
                    <a:pt x="157" y="251"/>
                    <a:pt x="171" y="247"/>
                  </a:cubicBezTo>
                  <a:cubicBezTo>
                    <a:pt x="219" y="229"/>
                    <a:pt x="254" y="183"/>
                    <a:pt x="254" y="128"/>
                  </a:cubicBezTo>
                  <a:close/>
                  <a:moveTo>
                    <a:pt x="128" y="192"/>
                  </a:moveTo>
                  <a:cubicBezTo>
                    <a:pt x="93" y="192"/>
                    <a:pt x="65" y="162"/>
                    <a:pt x="65" y="128"/>
                  </a:cubicBezTo>
                  <a:cubicBezTo>
                    <a:pt x="65" y="93"/>
                    <a:pt x="93" y="64"/>
                    <a:pt x="128" y="64"/>
                  </a:cubicBezTo>
                  <a:cubicBezTo>
                    <a:pt x="163" y="64"/>
                    <a:pt x="190" y="93"/>
                    <a:pt x="190" y="128"/>
                  </a:cubicBezTo>
                  <a:cubicBezTo>
                    <a:pt x="190" y="162"/>
                    <a:pt x="163" y="192"/>
                    <a:pt x="128" y="192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834" name="Freeform: Shape 3833">
              <a:extLst>
                <a:ext uri="{FF2B5EF4-FFF2-40B4-BE49-F238E27FC236}">
                  <a16:creationId xmlns:a16="http://schemas.microsoft.com/office/drawing/2014/main" id="{EFC82007-3AB1-F38E-36DA-0F8CD7594CA9}"/>
                </a:ext>
              </a:extLst>
            </p:cNvPr>
            <p:cNvSpPr>
              <a:spLocks/>
            </p:cNvSpPr>
            <p:nvPr/>
          </p:nvSpPr>
          <p:spPr bwMode="auto">
            <a:xfrm>
              <a:off x="14477837" y="7397233"/>
              <a:ext cx="265113" cy="229139"/>
            </a:xfrm>
            <a:custGeom>
              <a:avLst/>
              <a:gdLst>
                <a:gd name="connsiteX0" fmla="*/ 235783 w 265113"/>
                <a:gd name="connsiteY0" fmla="*/ 85725 h 229139"/>
                <a:gd name="connsiteX1" fmla="*/ 250303 w 265113"/>
                <a:gd name="connsiteY1" fmla="*/ 105413 h 229139"/>
                <a:gd name="connsiteX2" fmla="*/ 265113 w 265113"/>
                <a:gd name="connsiteY2" fmla="*/ 124797 h 229139"/>
                <a:gd name="connsiteX3" fmla="*/ 241591 w 265113"/>
                <a:gd name="connsiteY3" fmla="*/ 128129 h 229139"/>
                <a:gd name="connsiteX4" fmla="*/ 217488 w 265113"/>
                <a:gd name="connsiteY4" fmla="*/ 131763 h 229139"/>
                <a:gd name="connsiteX5" fmla="*/ 226200 w 265113"/>
                <a:gd name="connsiteY5" fmla="*/ 108744 h 229139"/>
                <a:gd name="connsiteX6" fmla="*/ 30353 w 265113"/>
                <a:gd name="connsiteY6" fmla="*/ 85725 h 229139"/>
                <a:gd name="connsiteX7" fmla="*/ 39783 w 265113"/>
                <a:gd name="connsiteY7" fmla="*/ 108293 h 229139"/>
                <a:gd name="connsiteX8" fmla="*/ 49213 w 265113"/>
                <a:gd name="connsiteY8" fmla="*/ 131763 h 229139"/>
                <a:gd name="connsiteX9" fmla="*/ 24164 w 265113"/>
                <a:gd name="connsiteY9" fmla="*/ 127852 h 229139"/>
                <a:gd name="connsiteX10" fmla="*/ 0 w 265113"/>
                <a:gd name="connsiteY10" fmla="*/ 124241 h 229139"/>
                <a:gd name="connsiteX11" fmla="*/ 15324 w 265113"/>
                <a:gd name="connsiteY11" fmla="*/ 104983 h 229139"/>
                <a:gd name="connsiteX12" fmla="*/ 120066 w 265113"/>
                <a:gd name="connsiteY12" fmla="*/ 0 h 229139"/>
                <a:gd name="connsiteX13" fmla="*/ 132557 w 265113"/>
                <a:gd name="connsiteY13" fmla="*/ 2098 h 229139"/>
                <a:gd name="connsiteX14" fmla="*/ 145048 w 265113"/>
                <a:gd name="connsiteY14" fmla="*/ 0 h 229139"/>
                <a:gd name="connsiteX15" fmla="*/ 145629 w 265113"/>
                <a:gd name="connsiteY15" fmla="*/ 14387 h 229139"/>
                <a:gd name="connsiteX16" fmla="*/ 175840 w 265113"/>
                <a:gd name="connsiteY16" fmla="*/ 14387 h 229139"/>
                <a:gd name="connsiteX17" fmla="*/ 184264 w 265113"/>
                <a:gd name="connsiteY17" fmla="*/ 23978 h 229139"/>
                <a:gd name="connsiteX18" fmla="*/ 184264 w 265113"/>
                <a:gd name="connsiteY18" fmla="*/ 24278 h 229139"/>
                <a:gd name="connsiteX19" fmla="*/ 175840 w 265113"/>
                <a:gd name="connsiteY19" fmla="*/ 33270 h 229139"/>
                <a:gd name="connsiteX20" fmla="*/ 146500 w 265113"/>
                <a:gd name="connsiteY20" fmla="*/ 33270 h 229139"/>
                <a:gd name="connsiteX21" fmla="*/ 153182 w 265113"/>
                <a:gd name="connsiteY21" fmla="*/ 152260 h 229139"/>
                <a:gd name="connsiteX22" fmla="*/ 219413 w 265113"/>
                <a:gd name="connsiteY22" fmla="*/ 152560 h 229139"/>
                <a:gd name="connsiteX23" fmla="*/ 231323 w 265113"/>
                <a:gd name="connsiteY23" fmla="*/ 136674 h 229139"/>
                <a:gd name="connsiteX24" fmla="*/ 241780 w 265113"/>
                <a:gd name="connsiteY24" fmla="*/ 134876 h 229139"/>
                <a:gd name="connsiteX25" fmla="*/ 251947 w 265113"/>
                <a:gd name="connsiteY25" fmla="*/ 133677 h 229139"/>
                <a:gd name="connsiteX26" fmla="*/ 254852 w 265113"/>
                <a:gd name="connsiteY26" fmla="*/ 145966 h 229139"/>
                <a:gd name="connsiteX27" fmla="*/ 219413 w 265113"/>
                <a:gd name="connsiteY27" fmla="*/ 190025 h 229139"/>
                <a:gd name="connsiteX28" fmla="*/ 203145 w 265113"/>
                <a:gd name="connsiteY28" fmla="*/ 194821 h 229139"/>
                <a:gd name="connsiteX29" fmla="*/ 139238 w 265113"/>
                <a:gd name="connsiteY29" fmla="*/ 225992 h 229139"/>
                <a:gd name="connsiteX30" fmla="*/ 126166 w 265113"/>
                <a:gd name="connsiteY30" fmla="*/ 225992 h 229139"/>
                <a:gd name="connsiteX31" fmla="*/ 62259 w 265113"/>
                <a:gd name="connsiteY31" fmla="*/ 194821 h 229139"/>
                <a:gd name="connsiteX32" fmla="*/ 45992 w 265113"/>
                <a:gd name="connsiteY32" fmla="*/ 190025 h 229139"/>
                <a:gd name="connsiteX33" fmla="*/ 10262 w 265113"/>
                <a:gd name="connsiteY33" fmla="*/ 145966 h 229139"/>
                <a:gd name="connsiteX34" fmla="*/ 13457 w 265113"/>
                <a:gd name="connsiteY34" fmla="*/ 133677 h 229139"/>
                <a:gd name="connsiteX35" fmla="*/ 23915 w 265113"/>
                <a:gd name="connsiteY35" fmla="*/ 134876 h 229139"/>
                <a:gd name="connsiteX36" fmla="*/ 33791 w 265113"/>
                <a:gd name="connsiteY36" fmla="*/ 136674 h 229139"/>
                <a:gd name="connsiteX37" fmla="*/ 45992 w 265113"/>
                <a:gd name="connsiteY37" fmla="*/ 152560 h 229139"/>
                <a:gd name="connsiteX38" fmla="*/ 111932 w 265113"/>
                <a:gd name="connsiteY38" fmla="*/ 152260 h 229139"/>
                <a:gd name="connsiteX39" fmla="*/ 118904 w 265113"/>
                <a:gd name="connsiteY39" fmla="*/ 33270 h 229139"/>
                <a:gd name="connsiteX40" fmla="*/ 89565 w 265113"/>
                <a:gd name="connsiteY40" fmla="*/ 33270 h 229139"/>
                <a:gd name="connsiteX41" fmla="*/ 81431 w 265113"/>
                <a:gd name="connsiteY41" fmla="*/ 24278 h 229139"/>
                <a:gd name="connsiteX42" fmla="*/ 81431 w 265113"/>
                <a:gd name="connsiteY42" fmla="*/ 23978 h 229139"/>
                <a:gd name="connsiteX43" fmla="*/ 89565 w 265113"/>
                <a:gd name="connsiteY43" fmla="*/ 14387 h 229139"/>
                <a:gd name="connsiteX44" fmla="*/ 119485 w 265113"/>
                <a:gd name="connsiteY44" fmla="*/ 14387 h 229139"/>
                <a:gd name="connsiteX45" fmla="*/ 120066 w 265113"/>
                <a:gd name="connsiteY45" fmla="*/ 0 h 2291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265113" h="229139">
                  <a:moveTo>
                    <a:pt x="235783" y="85725"/>
                  </a:moveTo>
                  <a:lnTo>
                    <a:pt x="250303" y="105413"/>
                  </a:lnTo>
                  <a:lnTo>
                    <a:pt x="265113" y="124797"/>
                  </a:lnTo>
                  <a:lnTo>
                    <a:pt x="241591" y="128129"/>
                  </a:lnTo>
                  <a:lnTo>
                    <a:pt x="217488" y="131763"/>
                  </a:lnTo>
                  <a:lnTo>
                    <a:pt x="226200" y="108744"/>
                  </a:lnTo>
                  <a:close/>
                  <a:moveTo>
                    <a:pt x="30353" y="85725"/>
                  </a:moveTo>
                  <a:lnTo>
                    <a:pt x="39783" y="108293"/>
                  </a:lnTo>
                  <a:lnTo>
                    <a:pt x="49213" y="131763"/>
                  </a:lnTo>
                  <a:lnTo>
                    <a:pt x="24164" y="127852"/>
                  </a:lnTo>
                  <a:lnTo>
                    <a:pt x="0" y="124241"/>
                  </a:lnTo>
                  <a:lnTo>
                    <a:pt x="15324" y="104983"/>
                  </a:lnTo>
                  <a:close/>
                  <a:moveTo>
                    <a:pt x="120066" y="0"/>
                  </a:moveTo>
                  <a:cubicBezTo>
                    <a:pt x="124423" y="1199"/>
                    <a:pt x="128490" y="2098"/>
                    <a:pt x="132557" y="2098"/>
                  </a:cubicBezTo>
                  <a:cubicBezTo>
                    <a:pt x="136914" y="2098"/>
                    <a:pt x="141272" y="1199"/>
                    <a:pt x="145048" y="0"/>
                  </a:cubicBezTo>
                  <a:cubicBezTo>
                    <a:pt x="145338" y="4796"/>
                    <a:pt x="145629" y="9292"/>
                    <a:pt x="145629" y="14387"/>
                  </a:cubicBezTo>
                  <a:lnTo>
                    <a:pt x="175840" y="14387"/>
                  </a:lnTo>
                  <a:cubicBezTo>
                    <a:pt x="180487" y="14387"/>
                    <a:pt x="184264" y="18883"/>
                    <a:pt x="184264" y="23978"/>
                  </a:cubicBezTo>
                  <a:lnTo>
                    <a:pt x="184264" y="24278"/>
                  </a:lnTo>
                  <a:cubicBezTo>
                    <a:pt x="184264" y="29073"/>
                    <a:pt x="180487" y="33270"/>
                    <a:pt x="175840" y="33270"/>
                  </a:cubicBezTo>
                  <a:lnTo>
                    <a:pt x="146500" y="33270"/>
                  </a:lnTo>
                  <a:cubicBezTo>
                    <a:pt x="148243" y="81825"/>
                    <a:pt x="150277" y="140871"/>
                    <a:pt x="153182" y="152260"/>
                  </a:cubicBezTo>
                  <a:cubicBezTo>
                    <a:pt x="158991" y="169644"/>
                    <a:pt x="205179" y="161252"/>
                    <a:pt x="219413" y="152560"/>
                  </a:cubicBezTo>
                  <a:cubicBezTo>
                    <a:pt x="225513" y="148364"/>
                    <a:pt x="229580" y="142669"/>
                    <a:pt x="231323" y="136674"/>
                  </a:cubicBezTo>
                  <a:lnTo>
                    <a:pt x="241780" y="134876"/>
                  </a:lnTo>
                  <a:lnTo>
                    <a:pt x="251947" y="133677"/>
                  </a:lnTo>
                  <a:cubicBezTo>
                    <a:pt x="253690" y="137574"/>
                    <a:pt x="254852" y="141770"/>
                    <a:pt x="254852" y="145966"/>
                  </a:cubicBezTo>
                  <a:cubicBezTo>
                    <a:pt x="257176" y="169944"/>
                    <a:pt x="237713" y="181633"/>
                    <a:pt x="219413" y="190025"/>
                  </a:cubicBezTo>
                  <a:cubicBezTo>
                    <a:pt x="214184" y="191824"/>
                    <a:pt x="208084" y="193622"/>
                    <a:pt x="203145" y="194821"/>
                  </a:cubicBezTo>
                  <a:cubicBezTo>
                    <a:pt x="176711" y="202614"/>
                    <a:pt x="154634" y="207409"/>
                    <a:pt x="139238" y="225992"/>
                  </a:cubicBezTo>
                  <a:cubicBezTo>
                    <a:pt x="136043" y="230188"/>
                    <a:pt x="129652" y="230188"/>
                    <a:pt x="126166" y="225992"/>
                  </a:cubicBezTo>
                  <a:cubicBezTo>
                    <a:pt x="111061" y="207409"/>
                    <a:pt x="88984" y="202614"/>
                    <a:pt x="62259" y="194821"/>
                  </a:cubicBezTo>
                  <a:cubicBezTo>
                    <a:pt x="57030" y="193622"/>
                    <a:pt x="51221" y="191824"/>
                    <a:pt x="45992" y="190025"/>
                  </a:cubicBezTo>
                  <a:cubicBezTo>
                    <a:pt x="27691" y="181633"/>
                    <a:pt x="7938" y="169944"/>
                    <a:pt x="10262" y="145966"/>
                  </a:cubicBezTo>
                  <a:cubicBezTo>
                    <a:pt x="10843" y="141770"/>
                    <a:pt x="11714" y="137574"/>
                    <a:pt x="13457" y="133677"/>
                  </a:cubicBezTo>
                  <a:lnTo>
                    <a:pt x="23915" y="134876"/>
                  </a:lnTo>
                  <a:lnTo>
                    <a:pt x="33791" y="136674"/>
                  </a:lnTo>
                  <a:cubicBezTo>
                    <a:pt x="35825" y="142669"/>
                    <a:pt x="39892" y="148364"/>
                    <a:pt x="45992" y="152560"/>
                  </a:cubicBezTo>
                  <a:cubicBezTo>
                    <a:pt x="59935" y="161252"/>
                    <a:pt x="106413" y="169644"/>
                    <a:pt x="111932" y="152260"/>
                  </a:cubicBezTo>
                  <a:cubicBezTo>
                    <a:pt x="115128" y="140871"/>
                    <a:pt x="117452" y="81825"/>
                    <a:pt x="118904" y="33270"/>
                  </a:cubicBezTo>
                  <a:lnTo>
                    <a:pt x="89565" y="33270"/>
                  </a:lnTo>
                  <a:cubicBezTo>
                    <a:pt x="84917" y="33270"/>
                    <a:pt x="81431" y="29073"/>
                    <a:pt x="81431" y="24278"/>
                  </a:cubicBezTo>
                  <a:lnTo>
                    <a:pt x="81431" y="23978"/>
                  </a:lnTo>
                  <a:cubicBezTo>
                    <a:pt x="81431" y="18883"/>
                    <a:pt x="84917" y="14387"/>
                    <a:pt x="89565" y="14387"/>
                  </a:cubicBezTo>
                  <a:lnTo>
                    <a:pt x="119485" y="14387"/>
                  </a:lnTo>
                  <a:cubicBezTo>
                    <a:pt x="119776" y="9292"/>
                    <a:pt x="120066" y="4796"/>
                    <a:pt x="120066" y="0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IN"/>
            </a:p>
          </p:txBody>
        </p:sp>
      </p:grpSp>
      <p:grpSp>
        <p:nvGrpSpPr>
          <p:cNvPr id="3827" name="Group 3826">
            <a:extLst>
              <a:ext uri="{FF2B5EF4-FFF2-40B4-BE49-F238E27FC236}">
                <a16:creationId xmlns:a16="http://schemas.microsoft.com/office/drawing/2014/main" id="{60F5A451-5CB1-3BBA-2D37-B0CC366F13D0}"/>
              </a:ext>
            </a:extLst>
          </p:cNvPr>
          <p:cNvGrpSpPr/>
          <p:nvPr/>
        </p:nvGrpSpPr>
        <p:grpSpPr>
          <a:xfrm>
            <a:off x="1875789" y="4652765"/>
            <a:ext cx="402119" cy="421636"/>
            <a:chOff x="14431799" y="6138344"/>
            <a:chExt cx="304318" cy="319088"/>
          </a:xfrm>
        </p:grpSpPr>
        <p:sp>
          <p:nvSpPr>
            <p:cNvPr id="3828" name="Freeform: Shape 3827">
              <a:extLst>
                <a:ext uri="{FF2B5EF4-FFF2-40B4-BE49-F238E27FC236}">
                  <a16:creationId xmlns:a16="http://schemas.microsoft.com/office/drawing/2014/main" id="{5B49CB2C-D7CC-32B9-B409-DCD377F29BA5}"/>
                </a:ext>
              </a:extLst>
            </p:cNvPr>
            <p:cNvSpPr>
              <a:spLocks/>
            </p:cNvSpPr>
            <p:nvPr/>
          </p:nvSpPr>
          <p:spPr bwMode="auto">
            <a:xfrm>
              <a:off x="14431799" y="6138344"/>
              <a:ext cx="304318" cy="182289"/>
            </a:xfrm>
            <a:custGeom>
              <a:avLst/>
              <a:gdLst>
                <a:gd name="connsiteX0" fmla="*/ 28779 w 304318"/>
                <a:gd name="connsiteY0" fmla="*/ 170468 h 182289"/>
                <a:gd name="connsiteX1" fmla="*/ 33053 w 304318"/>
                <a:gd name="connsiteY1" fmla="*/ 174701 h 182289"/>
                <a:gd name="connsiteX2" fmla="*/ 29919 w 304318"/>
                <a:gd name="connsiteY2" fmla="*/ 179539 h 182289"/>
                <a:gd name="connsiteX3" fmla="*/ 4559 w 304318"/>
                <a:gd name="connsiteY3" fmla="*/ 182261 h 182289"/>
                <a:gd name="connsiteX4" fmla="*/ 0 w 304318"/>
                <a:gd name="connsiteY4" fmla="*/ 178028 h 182289"/>
                <a:gd name="connsiteX5" fmla="*/ 3134 w 304318"/>
                <a:gd name="connsiteY5" fmla="*/ 173492 h 182289"/>
                <a:gd name="connsiteX6" fmla="*/ 274054 w 304318"/>
                <a:gd name="connsiteY6" fmla="*/ 162243 h 182289"/>
                <a:gd name="connsiteX7" fmla="*/ 300621 w 304318"/>
                <a:gd name="connsiteY7" fmla="*/ 165100 h 182289"/>
                <a:gd name="connsiteX8" fmla="*/ 304203 w 304318"/>
                <a:gd name="connsiteY8" fmla="*/ 169863 h 182289"/>
                <a:gd name="connsiteX9" fmla="*/ 300024 w 304318"/>
                <a:gd name="connsiteY9" fmla="*/ 174625 h 182289"/>
                <a:gd name="connsiteX10" fmla="*/ 273159 w 304318"/>
                <a:gd name="connsiteY10" fmla="*/ 171450 h 182289"/>
                <a:gd name="connsiteX11" fmla="*/ 269875 w 304318"/>
                <a:gd name="connsiteY11" fmla="*/ 166370 h 182289"/>
                <a:gd name="connsiteX12" fmla="*/ 274054 w 304318"/>
                <a:gd name="connsiteY12" fmla="*/ 162243 h 182289"/>
                <a:gd name="connsiteX13" fmla="*/ 40407 w 304318"/>
                <a:gd name="connsiteY13" fmla="*/ 53562 h 182289"/>
                <a:gd name="connsiteX14" fmla="*/ 60439 w 304318"/>
                <a:gd name="connsiteY14" fmla="*/ 71456 h 182289"/>
                <a:gd name="connsiteX15" fmla="*/ 60439 w 304318"/>
                <a:gd name="connsiteY15" fmla="*/ 77323 h 182289"/>
                <a:gd name="connsiteX16" fmla="*/ 54547 w 304318"/>
                <a:gd name="connsiteY16" fmla="*/ 78203 h 182289"/>
                <a:gd name="connsiteX17" fmla="*/ 34515 w 304318"/>
                <a:gd name="connsiteY17" fmla="*/ 60309 h 182289"/>
                <a:gd name="connsiteX18" fmla="*/ 35105 w 304318"/>
                <a:gd name="connsiteY18" fmla="*/ 54148 h 182289"/>
                <a:gd name="connsiteX19" fmla="*/ 40407 w 304318"/>
                <a:gd name="connsiteY19" fmla="*/ 53562 h 182289"/>
                <a:gd name="connsiteX20" fmla="*/ 256497 w 304318"/>
                <a:gd name="connsiteY20" fmla="*/ 47574 h 182289"/>
                <a:gd name="connsiteX21" fmla="*/ 262119 w 304318"/>
                <a:gd name="connsiteY21" fmla="*/ 48496 h 182289"/>
                <a:gd name="connsiteX22" fmla="*/ 262400 w 304318"/>
                <a:gd name="connsiteY22" fmla="*/ 54334 h 182289"/>
                <a:gd name="connsiteX23" fmla="*/ 243284 w 304318"/>
                <a:gd name="connsiteY23" fmla="*/ 73077 h 182289"/>
                <a:gd name="connsiteX24" fmla="*/ 237943 w 304318"/>
                <a:gd name="connsiteY24" fmla="*/ 72462 h 182289"/>
                <a:gd name="connsiteX25" fmla="*/ 237662 w 304318"/>
                <a:gd name="connsiteY25" fmla="*/ 66317 h 182289"/>
                <a:gd name="connsiteX26" fmla="*/ 147473 w 304318"/>
                <a:gd name="connsiteY26" fmla="*/ 0 h 182289"/>
                <a:gd name="connsiteX27" fmla="*/ 152400 w 304318"/>
                <a:gd name="connsiteY27" fmla="*/ 3189 h 182289"/>
                <a:gd name="connsiteX28" fmla="*/ 152400 w 304318"/>
                <a:gd name="connsiteY28" fmla="*/ 29569 h 182289"/>
                <a:gd name="connsiteX29" fmla="*/ 147473 w 304318"/>
                <a:gd name="connsiteY29" fmla="*/ 33338 h 182289"/>
                <a:gd name="connsiteX30" fmla="*/ 142875 w 304318"/>
                <a:gd name="connsiteY30" fmla="*/ 29569 h 182289"/>
                <a:gd name="connsiteX31" fmla="*/ 142875 w 304318"/>
                <a:gd name="connsiteY31" fmla="*/ 3189 h 182289"/>
                <a:gd name="connsiteX32" fmla="*/ 147473 w 304318"/>
                <a:gd name="connsiteY32" fmla="*/ 0 h 1822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304318" h="182289">
                  <a:moveTo>
                    <a:pt x="28779" y="170468"/>
                  </a:moveTo>
                  <a:cubicBezTo>
                    <a:pt x="30774" y="169863"/>
                    <a:pt x="32768" y="171980"/>
                    <a:pt x="33053" y="174701"/>
                  </a:cubicBezTo>
                  <a:cubicBezTo>
                    <a:pt x="33338" y="177120"/>
                    <a:pt x="31913" y="179237"/>
                    <a:pt x="29919" y="179539"/>
                  </a:cubicBezTo>
                  <a:lnTo>
                    <a:pt x="4559" y="182261"/>
                  </a:lnTo>
                  <a:cubicBezTo>
                    <a:pt x="2280" y="182563"/>
                    <a:pt x="570" y="180447"/>
                    <a:pt x="0" y="178028"/>
                  </a:cubicBezTo>
                  <a:cubicBezTo>
                    <a:pt x="0" y="175608"/>
                    <a:pt x="1425" y="173492"/>
                    <a:pt x="3134" y="173492"/>
                  </a:cubicBezTo>
                  <a:close/>
                  <a:moveTo>
                    <a:pt x="274054" y="162243"/>
                  </a:moveTo>
                  <a:lnTo>
                    <a:pt x="300621" y="165100"/>
                  </a:lnTo>
                  <a:cubicBezTo>
                    <a:pt x="303009" y="165100"/>
                    <a:pt x="304800" y="167640"/>
                    <a:pt x="304203" y="169863"/>
                  </a:cubicBezTo>
                  <a:cubicBezTo>
                    <a:pt x="304203" y="173038"/>
                    <a:pt x="302113" y="174625"/>
                    <a:pt x="300024" y="174625"/>
                  </a:cubicBezTo>
                  <a:lnTo>
                    <a:pt x="273159" y="171450"/>
                  </a:lnTo>
                  <a:cubicBezTo>
                    <a:pt x="271368" y="171133"/>
                    <a:pt x="269875" y="168910"/>
                    <a:pt x="269875" y="166370"/>
                  </a:cubicBezTo>
                  <a:cubicBezTo>
                    <a:pt x="270174" y="163830"/>
                    <a:pt x="272263" y="161925"/>
                    <a:pt x="274054" y="162243"/>
                  </a:cubicBezTo>
                  <a:close/>
                  <a:moveTo>
                    <a:pt x="40407" y="53562"/>
                  </a:moveTo>
                  <a:lnTo>
                    <a:pt x="60439" y="71456"/>
                  </a:lnTo>
                  <a:cubicBezTo>
                    <a:pt x="61912" y="72923"/>
                    <a:pt x="61912" y="75563"/>
                    <a:pt x="60439" y="77323"/>
                  </a:cubicBezTo>
                  <a:cubicBezTo>
                    <a:pt x="58377" y="79083"/>
                    <a:pt x="55726" y="79376"/>
                    <a:pt x="54547" y="78203"/>
                  </a:cubicBezTo>
                  <a:lnTo>
                    <a:pt x="34515" y="60309"/>
                  </a:lnTo>
                  <a:cubicBezTo>
                    <a:pt x="33337" y="58842"/>
                    <a:pt x="33337" y="56495"/>
                    <a:pt x="35105" y="54148"/>
                  </a:cubicBezTo>
                  <a:cubicBezTo>
                    <a:pt x="36577" y="52682"/>
                    <a:pt x="39229" y="52388"/>
                    <a:pt x="40407" y="53562"/>
                  </a:cubicBezTo>
                  <a:close/>
                  <a:moveTo>
                    <a:pt x="256497" y="47574"/>
                  </a:moveTo>
                  <a:cubicBezTo>
                    <a:pt x="258184" y="46038"/>
                    <a:pt x="260714" y="46960"/>
                    <a:pt x="262119" y="48496"/>
                  </a:cubicBezTo>
                  <a:cubicBezTo>
                    <a:pt x="263525" y="50647"/>
                    <a:pt x="263525" y="53105"/>
                    <a:pt x="262400" y="54334"/>
                  </a:cubicBezTo>
                  <a:lnTo>
                    <a:pt x="243284" y="73077"/>
                  </a:lnTo>
                  <a:cubicBezTo>
                    <a:pt x="241878" y="74613"/>
                    <a:pt x="239348" y="74306"/>
                    <a:pt x="237943" y="72462"/>
                  </a:cubicBezTo>
                  <a:cubicBezTo>
                    <a:pt x="236537" y="70312"/>
                    <a:pt x="236537" y="67546"/>
                    <a:pt x="237662" y="66317"/>
                  </a:cubicBezTo>
                  <a:close/>
                  <a:moveTo>
                    <a:pt x="147473" y="0"/>
                  </a:moveTo>
                  <a:cubicBezTo>
                    <a:pt x="150101" y="0"/>
                    <a:pt x="152400" y="1449"/>
                    <a:pt x="152400" y="3189"/>
                  </a:cubicBezTo>
                  <a:lnTo>
                    <a:pt x="152400" y="29569"/>
                  </a:lnTo>
                  <a:cubicBezTo>
                    <a:pt x="152400" y="31598"/>
                    <a:pt x="150101" y="33338"/>
                    <a:pt x="147473" y="33338"/>
                  </a:cubicBezTo>
                  <a:cubicBezTo>
                    <a:pt x="144846" y="33338"/>
                    <a:pt x="142875" y="31598"/>
                    <a:pt x="142875" y="29569"/>
                  </a:cubicBezTo>
                  <a:lnTo>
                    <a:pt x="142875" y="3189"/>
                  </a:lnTo>
                  <a:cubicBezTo>
                    <a:pt x="142875" y="1449"/>
                    <a:pt x="144846" y="0"/>
                    <a:pt x="147473" y="0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IN"/>
            </a:p>
          </p:txBody>
        </p:sp>
        <p:sp>
          <p:nvSpPr>
            <p:cNvPr id="3829" name="Freeform 170">
              <a:extLst>
                <a:ext uri="{FF2B5EF4-FFF2-40B4-BE49-F238E27FC236}">
                  <a16:creationId xmlns:a16="http://schemas.microsoft.com/office/drawing/2014/main" id="{6AA6BCA7-305F-C96F-C3EF-353196932E7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4485775" y="6185969"/>
              <a:ext cx="187325" cy="271463"/>
            </a:xfrm>
            <a:custGeom>
              <a:avLst/>
              <a:gdLst>
                <a:gd name="T0" fmla="*/ 643 w 643"/>
                <a:gd name="T1" fmla="*/ 322 h 898"/>
                <a:gd name="T2" fmla="*/ 322 w 643"/>
                <a:gd name="T3" fmla="*/ 0 h 898"/>
                <a:gd name="T4" fmla="*/ 0 w 643"/>
                <a:gd name="T5" fmla="*/ 322 h 898"/>
                <a:gd name="T6" fmla="*/ 191 w 643"/>
                <a:gd name="T7" fmla="*/ 615 h 898"/>
                <a:gd name="T8" fmla="*/ 191 w 643"/>
                <a:gd name="T9" fmla="*/ 681 h 898"/>
                <a:gd name="T10" fmla="*/ 191 w 643"/>
                <a:gd name="T11" fmla="*/ 768 h 898"/>
                <a:gd name="T12" fmla="*/ 237 w 643"/>
                <a:gd name="T13" fmla="*/ 825 h 898"/>
                <a:gd name="T14" fmla="*/ 243 w 643"/>
                <a:gd name="T15" fmla="*/ 849 h 898"/>
                <a:gd name="T16" fmla="*/ 300 w 643"/>
                <a:gd name="T17" fmla="*/ 898 h 898"/>
                <a:gd name="T18" fmla="*/ 343 w 643"/>
                <a:gd name="T19" fmla="*/ 898 h 898"/>
                <a:gd name="T20" fmla="*/ 400 w 643"/>
                <a:gd name="T21" fmla="*/ 849 h 898"/>
                <a:gd name="T22" fmla="*/ 408 w 643"/>
                <a:gd name="T23" fmla="*/ 825 h 898"/>
                <a:gd name="T24" fmla="*/ 454 w 643"/>
                <a:gd name="T25" fmla="*/ 768 h 898"/>
                <a:gd name="T26" fmla="*/ 454 w 643"/>
                <a:gd name="T27" fmla="*/ 651 h 898"/>
                <a:gd name="T28" fmla="*/ 454 w 643"/>
                <a:gd name="T29" fmla="*/ 615 h 898"/>
                <a:gd name="T30" fmla="*/ 643 w 643"/>
                <a:gd name="T31" fmla="*/ 322 h 898"/>
                <a:gd name="T32" fmla="*/ 202 w 643"/>
                <a:gd name="T33" fmla="*/ 161 h 898"/>
                <a:gd name="T34" fmla="*/ 122 w 643"/>
                <a:gd name="T35" fmla="*/ 322 h 898"/>
                <a:gd name="T36" fmla="*/ 193 w 643"/>
                <a:gd name="T37" fmla="*/ 475 h 898"/>
                <a:gd name="T38" fmla="*/ 196 w 643"/>
                <a:gd name="T39" fmla="*/ 495 h 898"/>
                <a:gd name="T40" fmla="*/ 195 w 643"/>
                <a:gd name="T41" fmla="*/ 495 h 898"/>
                <a:gd name="T42" fmla="*/ 172 w 643"/>
                <a:gd name="T43" fmla="*/ 499 h 898"/>
                <a:gd name="T44" fmla="*/ 91 w 643"/>
                <a:gd name="T45" fmla="*/ 322 h 898"/>
                <a:gd name="T46" fmla="*/ 184 w 643"/>
                <a:gd name="T47" fmla="*/ 138 h 898"/>
                <a:gd name="T48" fmla="*/ 205 w 643"/>
                <a:gd name="T49" fmla="*/ 141 h 898"/>
                <a:gd name="T50" fmla="*/ 202 w 643"/>
                <a:gd name="T51" fmla="*/ 161 h 898"/>
                <a:gd name="T52" fmla="*/ 424 w 643"/>
                <a:gd name="T53" fmla="*/ 768 h 898"/>
                <a:gd name="T54" fmla="*/ 412 w 643"/>
                <a:gd name="T55" fmla="*/ 793 h 898"/>
                <a:gd name="T56" fmla="*/ 399 w 643"/>
                <a:gd name="T57" fmla="*/ 797 h 898"/>
                <a:gd name="T58" fmla="*/ 245 w 643"/>
                <a:gd name="T59" fmla="*/ 797 h 898"/>
                <a:gd name="T60" fmla="*/ 232 w 643"/>
                <a:gd name="T61" fmla="*/ 793 h 898"/>
                <a:gd name="T62" fmla="*/ 220 w 643"/>
                <a:gd name="T63" fmla="*/ 768 h 898"/>
                <a:gd name="T64" fmla="*/ 220 w 643"/>
                <a:gd name="T65" fmla="*/ 681 h 898"/>
                <a:gd name="T66" fmla="*/ 424 w 643"/>
                <a:gd name="T67" fmla="*/ 681 h 898"/>
                <a:gd name="T68" fmla="*/ 424 w 643"/>
                <a:gd name="T69" fmla="*/ 768 h 8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643" h="898">
                  <a:moveTo>
                    <a:pt x="643" y="322"/>
                  </a:moveTo>
                  <a:cubicBezTo>
                    <a:pt x="643" y="144"/>
                    <a:pt x="500" y="0"/>
                    <a:pt x="322" y="0"/>
                  </a:cubicBezTo>
                  <a:cubicBezTo>
                    <a:pt x="144" y="0"/>
                    <a:pt x="0" y="144"/>
                    <a:pt x="0" y="322"/>
                  </a:cubicBezTo>
                  <a:cubicBezTo>
                    <a:pt x="1" y="453"/>
                    <a:pt x="78" y="564"/>
                    <a:pt x="191" y="615"/>
                  </a:cubicBezTo>
                  <a:lnTo>
                    <a:pt x="191" y="681"/>
                  </a:lnTo>
                  <a:lnTo>
                    <a:pt x="191" y="768"/>
                  </a:lnTo>
                  <a:cubicBezTo>
                    <a:pt x="191" y="797"/>
                    <a:pt x="210" y="821"/>
                    <a:pt x="237" y="825"/>
                  </a:cubicBezTo>
                  <a:cubicBezTo>
                    <a:pt x="238" y="834"/>
                    <a:pt x="241" y="842"/>
                    <a:pt x="243" y="849"/>
                  </a:cubicBezTo>
                  <a:cubicBezTo>
                    <a:pt x="258" y="880"/>
                    <a:pt x="282" y="898"/>
                    <a:pt x="300" y="898"/>
                  </a:cubicBezTo>
                  <a:lnTo>
                    <a:pt x="343" y="898"/>
                  </a:lnTo>
                  <a:cubicBezTo>
                    <a:pt x="362" y="898"/>
                    <a:pt x="385" y="880"/>
                    <a:pt x="400" y="849"/>
                  </a:cubicBezTo>
                  <a:cubicBezTo>
                    <a:pt x="403" y="842"/>
                    <a:pt x="405" y="834"/>
                    <a:pt x="408" y="825"/>
                  </a:cubicBezTo>
                  <a:cubicBezTo>
                    <a:pt x="434" y="821"/>
                    <a:pt x="454" y="797"/>
                    <a:pt x="454" y="768"/>
                  </a:cubicBezTo>
                  <a:lnTo>
                    <a:pt x="454" y="651"/>
                  </a:lnTo>
                  <a:lnTo>
                    <a:pt x="454" y="615"/>
                  </a:lnTo>
                  <a:cubicBezTo>
                    <a:pt x="566" y="564"/>
                    <a:pt x="643" y="453"/>
                    <a:pt x="643" y="322"/>
                  </a:cubicBezTo>
                  <a:close/>
                  <a:moveTo>
                    <a:pt x="202" y="161"/>
                  </a:moveTo>
                  <a:cubicBezTo>
                    <a:pt x="152" y="198"/>
                    <a:pt x="122" y="256"/>
                    <a:pt x="122" y="322"/>
                  </a:cubicBezTo>
                  <a:cubicBezTo>
                    <a:pt x="122" y="384"/>
                    <a:pt x="149" y="439"/>
                    <a:pt x="193" y="475"/>
                  </a:cubicBezTo>
                  <a:cubicBezTo>
                    <a:pt x="198" y="481"/>
                    <a:pt x="200" y="489"/>
                    <a:pt x="196" y="495"/>
                  </a:cubicBezTo>
                  <a:lnTo>
                    <a:pt x="195" y="495"/>
                  </a:lnTo>
                  <a:cubicBezTo>
                    <a:pt x="191" y="503"/>
                    <a:pt x="180" y="505"/>
                    <a:pt x="172" y="499"/>
                  </a:cubicBezTo>
                  <a:cubicBezTo>
                    <a:pt x="122" y="456"/>
                    <a:pt x="91" y="392"/>
                    <a:pt x="91" y="322"/>
                  </a:cubicBezTo>
                  <a:cubicBezTo>
                    <a:pt x="91" y="247"/>
                    <a:pt x="127" y="179"/>
                    <a:pt x="184" y="138"/>
                  </a:cubicBezTo>
                  <a:cubicBezTo>
                    <a:pt x="191" y="132"/>
                    <a:pt x="200" y="134"/>
                    <a:pt x="205" y="141"/>
                  </a:cubicBezTo>
                  <a:cubicBezTo>
                    <a:pt x="210" y="147"/>
                    <a:pt x="207" y="157"/>
                    <a:pt x="202" y="161"/>
                  </a:cubicBezTo>
                  <a:close/>
                  <a:moveTo>
                    <a:pt x="424" y="768"/>
                  </a:moveTo>
                  <a:cubicBezTo>
                    <a:pt x="424" y="778"/>
                    <a:pt x="419" y="787"/>
                    <a:pt x="412" y="793"/>
                  </a:cubicBezTo>
                  <a:cubicBezTo>
                    <a:pt x="409" y="795"/>
                    <a:pt x="403" y="797"/>
                    <a:pt x="399" y="797"/>
                  </a:cubicBezTo>
                  <a:lnTo>
                    <a:pt x="245" y="797"/>
                  </a:lnTo>
                  <a:cubicBezTo>
                    <a:pt x="240" y="797"/>
                    <a:pt x="236" y="795"/>
                    <a:pt x="232" y="793"/>
                  </a:cubicBezTo>
                  <a:cubicBezTo>
                    <a:pt x="224" y="787"/>
                    <a:pt x="220" y="778"/>
                    <a:pt x="220" y="768"/>
                  </a:cubicBezTo>
                  <a:lnTo>
                    <a:pt x="220" y="681"/>
                  </a:lnTo>
                  <a:lnTo>
                    <a:pt x="424" y="681"/>
                  </a:lnTo>
                  <a:lnTo>
                    <a:pt x="424" y="768"/>
                  </a:ln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</p:grpSp>
    </p:spTree>
    <p:extLst>
      <p:ext uri="{BB962C8B-B14F-4D97-AF65-F5344CB8AC3E}">
        <p14:creationId xmlns:p14="http://schemas.microsoft.com/office/powerpoint/2010/main" val="17934439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Rectangle 262">
            <a:extLst>
              <a:ext uri="{FF2B5EF4-FFF2-40B4-BE49-F238E27FC236}">
                <a16:creationId xmlns:a16="http://schemas.microsoft.com/office/drawing/2014/main" id="{A61462D2-6355-4F8F-0ED8-F0A5911826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841729" y="109694304"/>
            <a:ext cx="6132513" cy="8761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46300" b="1" i="0" u="none" strike="noStrike" cap="none" normalizeH="0" baseline="0">
                <a:ln>
                  <a:noFill/>
                </a:ln>
                <a:solidFill>
                  <a:srgbClr val="FEFEFE"/>
                </a:solidFill>
                <a:effectLst/>
                <a:latin typeface="Calibri Bold" panose="020F0702030404030204" pitchFamily="34" charset="0"/>
              </a:rPr>
              <a:t>1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136" name="Rectangle 264">
            <a:extLst>
              <a:ext uri="{FF2B5EF4-FFF2-40B4-BE49-F238E27FC236}">
                <a16:creationId xmlns:a16="http://schemas.microsoft.com/office/drawing/2014/main" id="{64568AEC-DBD9-F338-3464-E0F445BC8A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6078916" y="109694304"/>
            <a:ext cx="6132513" cy="8761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46300" b="1" i="0" u="none" strike="noStrike" cap="none" normalizeH="0" baseline="0">
                <a:ln>
                  <a:noFill/>
                </a:ln>
                <a:solidFill>
                  <a:srgbClr val="FEFEFE"/>
                </a:solidFill>
                <a:effectLst/>
                <a:latin typeface="Calibri Bold" panose="020F0702030404030204" pitchFamily="34" charset="0"/>
              </a:rPr>
              <a:t>2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244" name="Freeform 635">
            <a:extLst>
              <a:ext uri="{FF2B5EF4-FFF2-40B4-BE49-F238E27FC236}">
                <a16:creationId xmlns:a16="http://schemas.microsoft.com/office/drawing/2014/main" id="{22042BD6-5E10-A2C7-1DDB-B6503B07DC1B}"/>
              </a:ext>
            </a:extLst>
          </p:cNvPr>
          <p:cNvSpPr>
            <a:spLocks/>
          </p:cNvSpPr>
          <p:nvPr/>
        </p:nvSpPr>
        <p:spPr bwMode="auto">
          <a:xfrm>
            <a:off x="5651516" y="1608854"/>
            <a:ext cx="2436813" cy="700088"/>
          </a:xfrm>
          <a:custGeom>
            <a:avLst/>
            <a:gdLst>
              <a:gd name="T0" fmla="*/ 6910 w 6926"/>
              <a:gd name="T1" fmla="*/ 1924 h 1924"/>
              <a:gd name="T2" fmla="*/ 5925 w 6926"/>
              <a:gd name="T3" fmla="*/ 1924 h 1924"/>
              <a:gd name="T4" fmla="*/ 5745 w 6926"/>
              <a:gd name="T5" fmla="*/ 1924 h 1924"/>
              <a:gd name="T6" fmla="*/ 962 w 6926"/>
              <a:gd name="T7" fmla="*/ 1924 h 1924"/>
              <a:gd name="T8" fmla="*/ 845 w 6926"/>
              <a:gd name="T9" fmla="*/ 1917 h 1924"/>
              <a:gd name="T10" fmla="*/ 132 w 6926"/>
              <a:gd name="T11" fmla="*/ 1449 h 1924"/>
              <a:gd name="T12" fmla="*/ 0 w 6926"/>
              <a:gd name="T13" fmla="*/ 962 h 1924"/>
              <a:gd name="T14" fmla="*/ 0 w 6926"/>
              <a:gd name="T15" fmla="*/ 951 h 1924"/>
              <a:gd name="T16" fmla="*/ 962 w 6926"/>
              <a:gd name="T17" fmla="*/ 0 h 1924"/>
              <a:gd name="T18" fmla="*/ 6926 w 6926"/>
              <a:gd name="T19" fmla="*/ 0 h 1924"/>
              <a:gd name="T20" fmla="*/ 6555 w 6926"/>
              <a:gd name="T21" fmla="*/ 971 h 1924"/>
              <a:gd name="T22" fmla="*/ 6910 w 6926"/>
              <a:gd name="T23" fmla="*/ 1924 h 19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6926" h="1924">
                <a:moveTo>
                  <a:pt x="6910" y="1924"/>
                </a:moveTo>
                <a:lnTo>
                  <a:pt x="5925" y="1924"/>
                </a:lnTo>
                <a:lnTo>
                  <a:pt x="5745" y="1924"/>
                </a:lnTo>
                <a:lnTo>
                  <a:pt x="962" y="1924"/>
                </a:lnTo>
                <a:cubicBezTo>
                  <a:pt x="922" y="1924"/>
                  <a:pt x="884" y="1922"/>
                  <a:pt x="845" y="1917"/>
                </a:cubicBezTo>
                <a:cubicBezTo>
                  <a:pt x="541" y="1880"/>
                  <a:pt x="281" y="1702"/>
                  <a:pt x="132" y="1449"/>
                </a:cubicBezTo>
                <a:cubicBezTo>
                  <a:pt x="48" y="1306"/>
                  <a:pt x="0" y="1140"/>
                  <a:pt x="0" y="962"/>
                </a:cubicBezTo>
                <a:cubicBezTo>
                  <a:pt x="0" y="959"/>
                  <a:pt x="0" y="955"/>
                  <a:pt x="0" y="951"/>
                </a:cubicBezTo>
                <a:cubicBezTo>
                  <a:pt x="6" y="425"/>
                  <a:pt x="434" y="0"/>
                  <a:pt x="962" y="0"/>
                </a:cubicBezTo>
                <a:lnTo>
                  <a:pt x="6926" y="0"/>
                </a:lnTo>
                <a:cubicBezTo>
                  <a:pt x="6695" y="258"/>
                  <a:pt x="6555" y="598"/>
                  <a:pt x="6555" y="971"/>
                </a:cubicBezTo>
                <a:cubicBezTo>
                  <a:pt x="6555" y="1336"/>
                  <a:pt x="6689" y="1669"/>
                  <a:pt x="6910" y="1924"/>
                </a:cubicBezTo>
                <a:close/>
              </a:path>
            </a:pathLst>
          </a:custGeom>
          <a:gradFill flip="none" rotWithShape="1">
            <a:gsLst>
              <a:gs pos="83000">
                <a:srgbClr val="DCC48E"/>
              </a:gs>
              <a:gs pos="32000">
                <a:srgbClr val="511C29"/>
              </a:gs>
            </a:gsLst>
            <a:lin ang="16200000" scaled="1"/>
            <a:tileRect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5245" name="Freeform 636">
            <a:extLst>
              <a:ext uri="{FF2B5EF4-FFF2-40B4-BE49-F238E27FC236}">
                <a16:creationId xmlns:a16="http://schemas.microsoft.com/office/drawing/2014/main" id="{F875D143-7C8B-4DE4-D48A-8A9053B80553}"/>
              </a:ext>
            </a:extLst>
          </p:cNvPr>
          <p:cNvSpPr>
            <a:spLocks noEditPoints="1"/>
          </p:cNvSpPr>
          <p:nvPr/>
        </p:nvSpPr>
        <p:spPr bwMode="auto">
          <a:xfrm>
            <a:off x="7958154" y="1432641"/>
            <a:ext cx="1023938" cy="1060450"/>
          </a:xfrm>
          <a:custGeom>
            <a:avLst/>
            <a:gdLst>
              <a:gd name="T0" fmla="*/ 1454 w 2909"/>
              <a:gd name="T1" fmla="*/ 2909 h 2909"/>
              <a:gd name="T2" fmla="*/ 632 w 2909"/>
              <a:gd name="T3" fmla="*/ 2654 h 2909"/>
              <a:gd name="T4" fmla="*/ 619 w 2909"/>
              <a:gd name="T5" fmla="*/ 2645 h 2909"/>
              <a:gd name="T6" fmla="*/ 607 w 2909"/>
              <a:gd name="T7" fmla="*/ 2637 h 2909"/>
              <a:gd name="T8" fmla="*/ 596 w 2909"/>
              <a:gd name="T9" fmla="*/ 2628 h 2909"/>
              <a:gd name="T10" fmla="*/ 584 w 2909"/>
              <a:gd name="T11" fmla="*/ 2620 h 2909"/>
              <a:gd name="T12" fmla="*/ 573 w 2909"/>
              <a:gd name="T13" fmla="*/ 2611 h 2909"/>
              <a:gd name="T14" fmla="*/ 561 w 2909"/>
              <a:gd name="T15" fmla="*/ 2603 h 2909"/>
              <a:gd name="T16" fmla="*/ 551 w 2909"/>
              <a:gd name="T17" fmla="*/ 2594 h 2909"/>
              <a:gd name="T18" fmla="*/ 540 w 2909"/>
              <a:gd name="T19" fmla="*/ 2585 h 2909"/>
              <a:gd name="T20" fmla="*/ 529 w 2909"/>
              <a:gd name="T21" fmla="*/ 2577 h 2909"/>
              <a:gd name="T22" fmla="*/ 519 w 2909"/>
              <a:gd name="T23" fmla="*/ 2568 h 2909"/>
              <a:gd name="T24" fmla="*/ 509 w 2909"/>
              <a:gd name="T25" fmla="*/ 2560 h 2909"/>
              <a:gd name="T26" fmla="*/ 499 w 2909"/>
              <a:gd name="T27" fmla="*/ 2551 h 2909"/>
              <a:gd name="T28" fmla="*/ 489 w 2909"/>
              <a:gd name="T29" fmla="*/ 2543 h 2909"/>
              <a:gd name="T30" fmla="*/ 480 w 2909"/>
              <a:gd name="T31" fmla="*/ 2534 h 2909"/>
              <a:gd name="T32" fmla="*/ 470 w 2909"/>
              <a:gd name="T33" fmla="*/ 2525 h 2909"/>
              <a:gd name="T34" fmla="*/ 461 w 2909"/>
              <a:gd name="T35" fmla="*/ 2517 h 2909"/>
              <a:gd name="T36" fmla="*/ 452 w 2909"/>
              <a:gd name="T37" fmla="*/ 2508 h 2909"/>
              <a:gd name="T38" fmla="*/ 443 w 2909"/>
              <a:gd name="T39" fmla="*/ 2500 h 2909"/>
              <a:gd name="T40" fmla="*/ 434 w 2909"/>
              <a:gd name="T41" fmla="*/ 2491 h 2909"/>
              <a:gd name="T42" fmla="*/ 426 w 2909"/>
              <a:gd name="T43" fmla="*/ 2483 h 2909"/>
              <a:gd name="T44" fmla="*/ 417 w 2909"/>
              <a:gd name="T45" fmla="*/ 2474 h 2909"/>
              <a:gd name="T46" fmla="*/ 409 w 2909"/>
              <a:gd name="T47" fmla="*/ 2466 h 2909"/>
              <a:gd name="T48" fmla="*/ 405 w 2909"/>
              <a:gd name="T49" fmla="*/ 2462 h 2909"/>
              <a:gd name="T50" fmla="*/ 401 w 2909"/>
              <a:gd name="T51" fmla="*/ 2457 h 2909"/>
              <a:gd name="T52" fmla="*/ 392 w 2909"/>
              <a:gd name="T53" fmla="*/ 2448 h 2909"/>
              <a:gd name="T54" fmla="*/ 385 w 2909"/>
              <a:gd name="T55" fmla="*/ 2440 h 2909"/>
              <a:gd name="T56" fmla="*/ 377 w 2909"/>
              <a:gd name="T57" fmla="*/ 2431 h 2909"/>
              <a:gd name="T58" fmla="*/ 369 w 2909"/>
              <a:gd name="T59" fmla="*/ 2423 h 2909"/>
              <a:gd name="T60" fmla="*/ 361 w 2909"/>
              <a:gd name="T61" fmla="*/ 2414 h 2909"/>
              <a:gd name="T62" fmla="*/ 355 w 2909"/>
              <a:gd name="T63" fmla="*/ 2407 h 2909"/>
              <a:gd name="T64" fmla="*/ 0 w 2909"/>
              <a:gd name="T65" fmla="*/ 1454 h 2909"/>
              <a:gd name="T66" fmla="*/ 371 w 2909"/>
              <a:gd name="T67" fmla="*/ 483 h 2909"/>
              <a:gd name="T68" fmla="*/ 388 w 2909"/>
              <a:gd name="T69" fmla="*/ 465 h 2909"/>
              <a:gd name="T70" fmla="*/ 1454 w 2909"/>
              <a:gd name="T71" fmla="*/ 0 h 2909"/>
              <a:gd name="T72" fmla="*/ 2302 w 2909"/>
              <a:gd name="T73" fmla="*/ 272 h 2909"/>
              <a:gd name="T74" fmla="*/ 2909 w 2909"/>
              <a:gd name="T75" fmla="*/ 1454 h 2909"/>
              <a:gd name="T76" fmla="*/ 1454 w 2909"/>
              <a:gd name="T77" fmla="*/ 2909 h 2909"/>
              <a:gd name="T78" fmla="*/ 1454 w 2909"/>
              <a:gd name="T79" fmla="*/ 305 h 2909"/>
              <a:gd name="T80" fmla="*/ 305 w 2909"/>
              <a:gd name="T81" fmla="*/ 1454 h 2909"/>
              <a:gd name="T82" fmla="*/ 1454 w 2909"/>
              <a:gd name="T83" fmla="*/ 2603 h 2909"/>
              <a:gd name="T84" fmla="*/ 2603 w 2909"/>
              <a:gd name="T85" fmla="*/ 1454 h 2909"/>
              <a:gd name="T86" fmla="*/ 1454 w 2909"/>
              <a:gd name="T87" fmla="*/ 305 h 29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2909" h="2909">
                <a:moveTo>
                  <a:pt x="1454" y="2909"/>
                </a:moveTo>
                <a:cubicBezTo>
                  <a:pt x="1149" y="2909"/>
                  <a:pt x="866" y="2815"/>
                  <a:pt x="632" y="2654"/>
                </a:cubicBezTo>
                <a:cubicBezTo>
                  <a:pt x="628" y="2651"/>
                  <a:pt x="624" y="2648"/>
                  <a:pt x="619" y="2645"/>
                </a:cubicBezTo>
                <a:cubicBezTo>
                  <a:pt x="615" y="2643"/>
                  <a:pt x="611" y="2640"/>
                  <a:pt x="607" y="2637"/>
                </a:cubicBezTo>
                <a:cubicBezTo>
                  <a:pt x="603" y="2634"/>
                  <a:pt x="599" y="2631"/>
                  <a:pt x="596" y="2628"/>
                </a:cubicBezTo>
                <a:cubicBezTo>
                  <a:pt x="592" y="2625"/>
                  <a:pt x="588" y="2623"/>
                  <a:pt x="584" y="2620"/>
                </a:cubicBezTo>
                <a:cubicBezTo>
                  <a:pt x="580" y="2617"/>
                  <a:pt x="576" y="2614"/>
                  <a:pt x="573" y="2611"/>
                </a:cubicBezTo>
                <a:cubicBezTo>
                  <a:pt x="569" y="2608"/>
                  <a:pt x="565" y="2605"/>
                  <a:pt x="561" y="2603"/>
                </a:cubicBezTo>
                <a:cubicBezTo>
                  <a:pt x="558" y="2600"/>
                  <a:pt x="554" y="2597"/>
                  <a:pt x="551" y="2594"/>
                </a:cubicBezTo>
                <a:cubicBezTo>
                  <a:pt x="547" y="2591"/>
                  <a:pt x="543" y="2588"/>
                  <a:pt x="540" y="2585"/>
                </a:cubicBezTo>
                <a:cubicBezTo>
                  <a:pt x="536" y="2583"/>
                  <a:pt x="533" y="2580"/>
                  <a:pt x="529" y="2577"/>
                </a:cubicBezTo>
                <a:cubicBezTo>
                  <a:pt x="526" y="2574"/>
                  <a:pt x="523" y="2571"/>
                  <a:pt x="519" y="2568"/>
                </a:cubicBezTo>
                <a:cubicBezTo>
                  <a:pt x="516" y="2565"/>
                  <a:pt x="512" y="2563"/>
                  <a:pt x="509" y="2560"/>
                </a:cubicBezTo>
                <a:cubicBezTo>
                  <a:pt x="506" y="2557"/>
                  <a:pt x="502" y="2554"/>
                  <a:pt x="499" y="2551"/>
                </a:cubicBezTo>
                <a:cubicBezTo>
                  <a:pt x="496" y="2548"/>
                  <a:pt x="493" y="2546"/>
                  <a:pt x="489" y="2543"/>
                </a:cubicBezTo>
                <a:cubicBezTo>
                  <a:pt x="486" y="2540"/>
                  <a:pt x="483" y="2537"/>
                  <a:pt x="480" y="2534"/>
                </a:cubicBezTo>
                <a:cubicBezTo>
                  <a:pt x="477" y="2531"/>
                  <a:pt x="473" y="2528"/>
                  <a:pt x="470" y="2525"/>
                </a:cubicBezTo>
                <a:cubicBezTo>
                  <a:pt x="467" y="2523"/>
                  <a:pt x="464" y="2520"/>
                  <a:pt x="461" y="2517"/>
                </a:cubicBezTo>
                <a:cubicBezTo>
                  <a:pt x="458" y="2514"/>
                  <a:pt x="455" y="2511"/>
                  <a:pt x="452" y="2508"/>
                </a:cubicBezTo>
                <a:cubicBezTo>
                  <a:pt x="449" y="2506"/>
                  <a:pt x="446" y="2503"/>
                  <a:pt x="443" y="2500"/>
                </a:cubicBezTo>
                <a:cubicBezTo>
                  <a:pt x="440" y="2497"/>
                  <a:pt x="437" y="2494"/>
                  <a:pt x="434" y="2491"/>
                </a:cubicBezTo>
                <a:cubicBezTo>
                  <a:pt x="431" y="2488"/>
                  <a:pt x="429" y="2486"/>
                  <a:pt x="426" y="2483"/>
                </a:cubicBezTo>
                <a:cubicBezTo>
                  <a:pt x="423" y="2480"/>
                  <a:pt x="420" y="2477"/>
                  <a:pt x="417" y="2474"/>
                </a:cubicBezTo>
                <a:cubicBezTo>
                  <a:pt x="414" y="2471"/>
                  <a:pt x="412" y="2468"/>
                  <a:pt x="409" y="2466"/>
                </a:cubicBezTo>
                <a:cubicBezTo>
                  <a:pt x="408" y="2464"/>
                  <a:pt x="407" y="2463"/>
                  <a:pt x="405" y="2462"/>
                </a:cubicBezTo>
                <a:cubicBezTo>
                  <a:pt x="404" y="2460"/>
                  <a:pt x="402" y="2459"/>
                  <a:pt x="401" y="2457"/>
                </a:cubicBezTo>
                <a:cubicBezTo>
                  <a:pt x="398" y="2454"/>
                  <a:pt x="395" y="2451"/>
                  <a:pt x="392" y="2448"/>
                </a:cubicBezTo>
                <a:cubicBezTo>
                  <a:pt x="390" y="2446"/>
                  <a:pt x="387" y="2443"/>
                  <a:pt x="385" y="2440"/>
                </a:cubicBezTo>
                <a:cubicBezTo>
                  <a:pt x="382" y="2437"/>
                  <a:pt x="379" y="2434"/>
                  <a:pt x="377" y="2431"/>
                </a:cubicBezTo>
                <a:cubicBezTo>
                  <a:pt x="374" y="2428"/>
                  <a:pt x="372" y="2426"/>
                  <a:pt x="369" y="2423"/>
                </a:cubicBezTo>
                <a:cubicBezTo>
                  <a:pt x="366" y="2420"/>
                  <a:pt x="364" y="2417"/>
                  <a:pt x="361" y="2414"/>
                </a:cubicBezTo>
                <a:cubicBezTo>
                  <a:pt x="359" y="2412"/>
                  <a:pt x="357" y="2409"/>
                  <a:pt x="355" y="2407"/>
                </a:cubicBezTo>
                <a:cubicBezTo>
                  <a:pt x="134" y="2152"/>
                  <a:pt x="0" y="1819"/>
                  <a:pt x="0" y="1454"/>
                </a:cubicBezTo>
                <a:cubicBezTo>
                  <a:pt x="0" y="1081"/>
                  <a:pt x="140" y="741"/>
                  <a:pt x="371" y="483"/>
                </a:cubicBezTo>
                <a:cubicBezTo>
                  <a:pt x="377" y="477"/>
                  <a:pt x="382" y="471"/>
                  <a:pt x="388" y="465"/>
                </a:cubicBezTo>
                <a:cubicBezTo>
                  <a:pt x="653" y="179"/>
                  <a:pt x="1033" y="0"/>
                  <a:pt x="1454" y="0"/>
                </a:cubicBezTo>
                <a:cubicBezTo>
                  <a:pt x="1770" y="0"/>
                  <a:pt x="2063" y="101"/>
                  <a:pt x="2302" y="272"/>
                </a:cubicBezTo>
                <a:cubicBezTo>
                  <a:pt x="2669" y="536"/>
                  <a:pt x="2909" y="967"/>
                  <a:pt x="2909" y="1454"/>
                </a:cubicBezTo>
                <a:cubicBezTo>
                  <a:pt x="2909" y="2257"/>
                  <a:pt x="2257" y="2909"/>
                  <a:pt x="1454" y="2909"/>
                </a:cubicBezTo>
                <a:close/>
                <a:moveTo>
                  <a:pt x="1454" y="305"/>
                </a:moveTo>
                <a:cubicBezTo>
                  <a:pt x="820" y="305"/>
                  <a:pt x="305" y="820"/>
                  <a:pt x="305" y="1454"/>
                </a:cubicBezTo>
                <a:cubicBezTo>
                  <a:pt x="305" y="2089"/>
                  <a:pt x="820" y="2603"/>
                  <a:pt x="1454" y="2603"/>
                </a:cubicBezTo>
                <a:cubicBezTo>
                  <a:pt x="2088" y="2603"/>
                  <a:pt x="2603" y="2089"/>
                  <a:pt x="2603" y="1454"/>
                </a:cubicBezTo>
                <a:cubicBezTo>
                  <a:pt x="2603" y="820"/>
                  <a:pt x="2088" y="305"/>
                  <a:pt x="1454" y="305"/>
                </a:cubicBezTo>
                <a:close/>
              </a:path>
            </a:pathLst>
          </a:custGeom>
          <a:solidFill>
            <a:srgbClr val="8C705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5246" name="Freeform 637">
            <a:extLst>
              <a:ext uri="{FF2B5EF4-FFF2-40B4-BE49-F238E27FC236}">
                <a16:creationId xmlns:a16="http://schemas.microsoft.com/office/drawing/2014/main" id="{7565FE15-D619-CD59-9BDE-7F5C5FEDD2AE}"/>
              </a:ext>
            </a:extLst>
          </p:cNvPr>
          <p:cNvSpPr>
            <a:spLocks noEditPoints="1"/>
          </p:cNvSpPr>
          <p:nvPr/>
        </p:nvSpPr>
        <p:spPr bwMode="auto">
          <a:xfrm>
            <a:off x="8066104" y="1543766"/>
            <a:ext cx="808038" cy="836613"/>
          </a:xfrm>
          <a:custGeom>
            <a:avLst/>
            <a:gdLst>
              <a:gd name="T0" fmla="*/ 1149 w 2298"/>
              <a:gd name="T1" fmla="*/ 2298 h 2298"/>
              <a:gd name="T2" fmla="*/ 0 w 2298"/>
              <a:gd name="T3" fmla="*/ 1149 h 2298"/>
              <a:gd name="T4" fmla="*/ 1149 w 2298"/>
              <a:gd name="T5" fmla="*/ 0 h 2298"/>
              <a:gd name="T6" fmla="*/ 2298 w 2298"/>
              <a:gd name="T7" fmla="*/ 1149 h 2298"/>
              <a:gd name="T8" fmla="*/ 1149 w 2298"/>
              <a:gd name="T9" fmla="*/ 2298 h 2298"/>
              <a:gd name="T10" fmla="*/ 1221 w 2298"/>
              <a:gd name="T11" fmla="*/ 270 h 2298"/>
              <a:gd name="T12" fmla="*/ 237 w 2298"/>
              <a:gd name="T13" fmla="*/ 1254 h 2298"/>
              <a:gd name="T14" fmla="*/ 1221 w 2298"/>
              <a:gd name="T15" fmla="*/ 2239 h 2298"/>
              <a:gd name="T16" fmla="*/ 2205 w 2298"/>
              <a:gd name="T17" fmla="*/ 1254 h 2298"/>
              <a:gd name="T18" fmla="*/ 1221 w 2298"/>
              <a:gd name="T19" fmla="*/ 270 h 22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298" h="2298">
                <a:moveTo>
                  <a:pt x="1149" y="2298"/>
                </a:moveTo>
                <a:cubicBezTo>
                  <a:pt x="515" y="2298"/>
                  <a:pt x="0" y="1784"/>
                  <a:pt x="0" y="1149"/>
                </a:cubicBezTo>
                <a:cubicBezTo>
                  <a:pt x="0" y="515"/>
                  <a:pt x="515" y="0"/>
                  <a:pt x="1149" y="0"/>
                </a:cubicBezTo>
                <a:cubicBezTo>
                  <a:pt x="1783" y="0"/>
                  <a:pt x="2298" y="515"/>
                  <a:pt x="2298" y="1149"/>
                </a:cubicBezTo>
                <a:cubicBezTo>
                  <a:pt x="2298" y="1784"/>
                  <a:pt x="1783" y="2298"/>
                  <a:pt x="1149" y="2298"/>
                </a:cubicBezTo>
                <a:close/>
                <a:moveTo>
                  <a:pt x="1221" y="270"/>
                </a:moveTo>
                <a:cubicBezTo>
                  <a:pt x="677" y="270"/>
                  <a:pt x="237" y="711"/>
                  <a:pt x="237" y="1254"/>
                </a:cubicBezTo>
                <a:cubicBezTo>
                  <a:pt x="237" y="1798"/>
                  <a:pt x="677" y="2239"/>
                  <a:pt x="1221" y="2239"/>
                </a:cubicBezTo>
                <a:cubicBezTo>
                  <a:pt x="1764" y="2239"/>
                  <a:pt x="2205" y="1798"/>
                  <a:pt x="2205" y="1254"/>
                </a:cubicBezTo>
                <a:cubicBezTo>
                  <a:pt x="2205" y="711"/>
                  <a:pt x="1764" y="270"/>
                  <a:pt x="1221" y="270"/>
                </a:cubicBezTo>
                <a:close/>
              </a:path>
            </a:pathLst>
          </a:custGeom>
          <a:gradFill>
            <a:gsLst>
              <a:gs pos="83000">
                <a:srgbClr val="DCC48E"/>
              </a:gs>
              <a:gs pos="32000">
                <a:srgbClr val="511C29"/>
              </a:gs>
            </a:gsLst>
            <a:lin ang="16200000" scaled="1"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5263" name="Freeform 654">
            <a:extLst>
              <a:ext uri="{FF2B5EF4-FFF2-40B4-BE49-F238E27FC236}">
                <a16:creationId xmlns:a16="http://schemas.microsoft.com/office/drawing/2014/main" id="{53E23D86-568D-29BB-F27B-3A52EE7ADAAF}"/>
              </a:ext>
            </a:extLst>
          </p:cNvPr>
          <p:cNvSpPr>
            <a:spLocks/>
          </p:cNvSpPr>
          <p:nvPr/>
        </p:nvSpPr>
        <p:spPr bwMode="auto">
          <a:xfrm>
            <a:off x="7497779" y="2588341"/>
            <a:ext cx="2436813" cy="700088"/>
          </a:xfrm>
          <a:custGeom>
            <a:avLst/>
            <a:gdLst>
              <a:gd name="T0" fmla="*/ 16 w 6926"/>
              <a:gd name="T1" fmla="*/ 1923 h 1923"/>
              <a:gd name="T2" fmla="*/ 1002 w 6926"/>
              <a:gd name="T3" fmla="*/ 1923 h 1923"/>
              <a:gd name="T4" fmla="*/ 1181 w 6926"/>
              <a:gd name="T5" fmla="*/ 1923 h 1923"/>
              <a:gd name="T6" fmla="*/ 5965 w 6926"/>
              <a:gd name="T7" fmla="*/ 1923 h 1923"/>
              <a:gd name="T8" fmla="*/ 6081 w 6926"/>
              <a:gd name="T9" fmla="*/ 1916 h 1923"/>
              <a:gd name="T10" fmla="*/ 6794 w 6926"/>
              <a:gd name="T11" fmla="*/ 1448 h 1923"/>
              <a:gd name="T12" fmla="*/ 6926 w 6926"/>
              <a:gd name="T13" fmla="*/ 961 h 1923"/>
              <a:gd name="T14" fmla="*/ 6926 w 6926"/>
              <a:gd name="T15" fmla="*/ 951 h 1923"/>
              <a:gd name="T16" fmla="*/ 5965 w 6926"/>
              <a:gd name="T17" fmla="*/ 0 h 1923"/>
              <a:gd name="T18" fmla="*/ 0 w 6926"/>
              <a:gd name="T19" fmla="*/ 0 h 1923"/>
              <a:gd name="T20" fmla="*/ 372 w 6926"/>
              <a:gd name="T21" fmla="*/ 970 h 1923"/>
              <a:gd name="T22" fmla="*/ 16 w 6926"/>
              <a:gd name="T23" fmla="*/ 1923 h 19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6926" h="1923">
                <a:moveTo>
                  <a:pt x="16" y="1923"/>
                </a:moveTo>
                <a:lnTo>
                  <a:pt x="1002" y="1923"/>
                </a:lnTo>
                <a:lnTo>
                  <a:pt x="1181" y="1923"/>
                </a:lnTo>
                <a:lnTo>
                  <a:pt x="5965" y="1923"/>
                </a:lnTo>
                <a:cubicBezTo>
                  <a:pt x="6004" y="1923"/>
                  <a:pt x="6043" y="1921"/>
                  <a:pt x="6081" y="1916"/>
                </a:cubicBezTo>
                <a:cubicBezTo>
                  <a:pt x="6385" y="1879"/>
                  <a:pt x="6645" y="1701"/>
                  <a:pt x="6794" y="1448"/>
                </a:cubicBezTo>
                <a:cubicBezTo>
                  <a:pt x="6878" y="1306"/>
                  <a:pt x="6926" y="1139"/>
                  <a:pt x="6926" y="961"/>
                </a:cubicBezTo>
                <a:cubicBezTo>
                  <a:pt x="6926" y="958"/>
                  <a:pt x="6926" y="954"/>
                  <a:pt x="6926" y="951"/>
                </a:cubicBezTo>
                <a:cubicBezTo>
                  <a:pt x="6921" y="424"/>
                  <a:pt x="6492" y="0"/>
                  <a:pt x="5965" y="0"/>
                </a:cubicBezTo>
                <a:lnTo>
                  <a:pt x="0" y="0"/>
                </a:lnTo>
                <a:cubicBezTo>
                  <a:pt x="231" y="257"/>
                  <a:pt x="372" y="597"/>
                  <a:pt x="372" y="970"/>
                </a:cubicBezTo>
                <a:cubicBezTo>
                  <a:pt x="372" y="1335"/>
                  <a:pt x="238" y="1668"/>
                  <a:pt x="16" y="1923"/>
                </a:cubicBezTo>
                <a:close/>
              </a:path>
            </a:pathLst>
          </a:custGeom>
          <a:gradFill>
            <a:gsLst>
              <a:gs pos="83000">
                <a:srgbClr val="2F3E46"/>
              </a:gs>
              <a:gs pos="32000">
                <a:srgbClr val="8C7051"/>
              </a:gs>
            </a:gsLst>
            <a:lin ang="16200000" scaled="1"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5264" name="Freeform 655">
            <a:extLst>
              <a:ext uri="{FF2B5EF4-FFF2-40B4-BE49-F238E27FC236}">
                <a16:creationId xmlns:a16="http://schemas.microsoft.com/office/drawing/2014/main" id="{95F389B6-B576-45BA-7D45-606F5DDAFAEE}"/>
              </a:ext>
            </a:extLst>
          </p:cNvPr>
          <p:cNvSpPr>
            <a:spLocks noEditPoints="1"/>
          </p:cNvSpPr>
          <p:nvPr/>
        </p:nvSpPr>
        <p:spPr bwMode="auto">
          <a:xfrm>
            <a:off x="6604016" y="2412129"/>
            <a:ext cx="1023938" cy="1058863"/>
          </a:xfrm>
          <a:custGeom>
            <a:avLst/>
            <a:gdLst>
              <a:gd name="T0" fmla="*/ 1454 w 2909"/>
              <a:gd name="T1" fmla="*/ 2909 h 2909"/>
              <a:gd name="T2" fmla="*/ 2277 w 2909"/>
              <a:gd name="T3" fmla="*/ 2654 h 2909"/>
              <a:gd name="T4" fmla="*/ 2289 w 2909"/>
              <a:gd name="T5" fmla="*/ 2646 h 2909"/>
              <a:gd name="T6" fmla="*/ 2301 w 2909"/>
              <a:gd name="T7" fmla="*/ 2637 h 2909"/>
              <a:gd name="T8" fmla="*/ 2313 w 2909"/>
              <a:gd name="T9" fmla="*/ 2628 h 2909"/>
              <a:gd name="T10" fmla="*/ 2324 w 2909"/>
              <a:gd name="T11" fmla="*/ 2620 h 2909"/>
              <a:gd name="T12" fmla="*/ 2336 w 2909"/>
              <a:gd name="T13" fmla="*/ 2611 h 2909"/>
              <a:gd name="T14" fmla="*/ 2347 w 2909"/>
              <a:gd name="T15" fmla="*/ 2603 h 2909"/>
              <a:gd name="T16" fmla="*/ 2358 w 2909"/>
              <a:gd name="T17" fmla="*/ 2594 h 2909"/>
              <a:gd name="T18" fmla="*/ 2369 w 2909"/>
              <a:gd name="T19" fmla="*/ 2586 h 2909"/>
              <a:gd name="T20" fmla="*/ 2379 w 2909"/>
              <a:gd name="T21" fmla="*/ 2577 h 2909"/>
              <a:gd name="T22" fmla="*/ 2389 w 2909"/>
              <a:gd name="T23" fmla="*/ 2569 h 2909"/>
              <a:gd name="T24" fmla="*/ 2399 w 2909"/>
              <a:gd name="T25" fmla="*/ 2560 h 2909"/>
              <a:gd name="T26" fmla="*/ 2409 w 2909"/>
              <a:gd name="T27" fmla="*/ 2551 h 2909"/>
              <a:gd name="T28" fmla="*/ 2419 w 2909"/>
              <a:gd name="T29" fmla="*/ 2543 h 2909"/>
              <a:gd name="T30" fmla="*/ 2429 w 2909"/>
              <a:gd name="T31" fmla="*/ 2534 h 2909"/>
              <a:gd name="T32" fmla="*/ 2438 w 2909"/>
              <a:gd name="T33" fmla="*/ 2526 h 2909"/>
              <a:gd name="T34" fmla="*/ 2447 w 2909"/>
              <a:gd name="T35" fmla="*/ 2517 h 2909"/>
              <a:gd name="T36" fmla="*/ 2456 w 2909"/>
              <a:gd name="T37" fmla="*/ 2509 h 2909"/>
              <a:gd name="T38" fmla="*/ 2465 w 2909"/>
              <a:gd name="T39" fmla="*/ 2500 h 2909"/>
              <a:gd name="T40" fmla="*/ 2474 w 2909"/>
              <a:gd name="T41" fmla="*/ 2491 h 2909"/>
              <a:gd name="T42" fmla="*/ 2483 w 2909"/>
              <a:gd name="T43" fmla="*/ 2483 h 2909"/>
              <a:gd name="T44" fmla="*/ 2491 w 2909"/>
              <a:gd name="T45" fmla="*/ 2474 h 2909"/>
              <a:gd name="T46" fmla="*/ 2500 w 2909"/>
              <a:gd name="T47" fmla="*/ 2466 h 2909"/>
              <a:gd name="T48" fmla="*/ 2503 w 2909"/>
              <a:gd name="T49" fmla="*/ 2462 h 2909"/>
              <a:gd name="T50" fmla="*/ 2508 w 2909"/>
              <a:gd name="T51" fmla="*/ 2457 h 2909"/>
              <a:gd name="T52" fmla="*/ 2516 w 2909"/>
              <a:gd name="T53" fmla="*/ 2449 h 2909"/>
              <a:gd name="T54" fmla="*/ 2524 w 2909"/>
              <a:gd name="T55" fmla="*/ 2440 h 2909"/>
              <a:gd name="T56" fmla="*/ 2532 w 2909"/>
              <a:gd name="T57" fmla="*/ 2431 h 2909"/>
              <a:gd name="T58" fmla="*/ 2539 w 2909"/>
              <a:gd name="T59" fmla="*/ 2423 h 2909"/>
              <a:gd name="T60" fmla="*/ 2547 w 2909"/>
              <a:gd name="T61" fmla="*/ 2414 h 2909"/>
              <a:gd name="T62" fmla="*/ 2553 w 2909"/>
              <a:gd name="T63" fmla="*/ 2407 h 2909"/>
              <a:gd name="T64" fmla="*/ 2909 w 2909"/>
              <a:gd name="T65" fmla="*/ 1454 h 2909"/>
              <a:gd name="T66" fmla="*/ 2537 w 2909"/>
              <a:gd name="T67" fmla="*/ 484 h 2909"/>
              <a:gd name="T68" fmla="*/ 2521 w 2909"/>
              <a:gd name="T69" fmla="*/ 465 h 2909"/>
              <a:gd name="T70" fmla="*/ 1454 w 2909"/>
              <a:gd name="T71" fmla="*/ 0 h 2909"/>
              <a:gd name="T72" fmla="*/ 606 w 2909"/>
              <a:gd name="T73" fmla="*/ 273 h 2909"/>
              <a:gd name="T74" fmla="*/ 0 w 2909"/>
              <a:gd name="T75" fmla="*/ 1454 h 2909"/>
              <a:gd name="T76" fmla="*/ 1454 w 2909"/>
              <a:gd name="T77" fmla="*/ 2909 h 2909"/>
              <a:gd name="T78" fmla="*/ 1454 w 2909"/>
              <a:gd name="T79" fmla="*/ 306 h 2909"/>
              <a:gd name="T80" fmla="*/ 2603 w 2909"/>
              <a:gd name="T81" fmla="*/ 1454 h 2909"/>
              <a:gd name="T82" fmla="*/ 1454 w 2909"/>
              <a:gd name="T83" fmla="*/ 2603 h 2909"/>
              <a:gd name="T84" fmla="*/ 306 w 2909"/>
              <a:gd name="T85" fmla="*/ 1454 h 2909"/>
              <a:gd name="T86" fmla="*/ 1454 w 2909"/>
              <a:gd name="T87" fmla="*/ 306 h 29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2909" h="2909">
                <a:moveTo>
                  <a:pt x="1454" y="2909"/>
                </a:moveTo>
                <a:cubicBezTo>
                  <a:pt x="1760" y="2909"/>
                  <a:pt x="2043" y="2815"/>
                  <a:pt x="2277" y="2654"/>
                </a:cubicBezTo>
                <a:cubicBezTo>
                  <a:pt x="2281" y="2651"/>
                  <a:pt x="2285" y="2648"/>
                  <a:pt x="2289" y="2646"/>
                </a:cubicBezTo>
                <a:cubicBezTo>
                  <a:pt x="2293" y="2643"/>
                  <a:pt x="2297" y="2640"/>
                  <a:pt x="2301" y="2637"/>
                </a:cubicBezTo>
                <a:cubicBezTo>
                  <a:pt x="2305" y="2634"/>
                  <a:pt x="2309" y="2631"/>
                  <a:pt x="2313" y="2628"/>
                </a:cubicBezTo>
                <a:cubicBezTo>
                  <a:pt x="2317" y="2626"/>
                  <a:pt x="2321" y="2623"/>
                  <a:pt x="2324" y="2620"/>
                </a:cubicBezTo>
                <a:cubicBezTo>
                  <a:pt x="2328" y="2617"/>
                  <a:pt x="2332" y="2614"/>
                  <a:pt x="2336" y="2611"/>
                </a:cubicBezTo>
                <a:cubicBezTo>
                  <a:pt x="2340" y="2608"/>
                  <a:pt x="2343" y="2606"/>
                  <a:pt x="2347" y="2603"/>
                </a:cubicBezTo>
                <a:cubicBezTo>
                  <a:pt x="2351" y="2600"/>
                  <a:pt x="2354" y="2597"/>
                  <a:pt x="2358" y="2594"/>
                </a:cubicBezTo>
                <a:cubicBezTo>
                  <a:pt x="2361" y="2591"/>
                  <a:pt x="2365" y="2589"/>
                  <a:pt x="2369" y="2586"/>
                </a:cubicBezTo>
                <a:cubicBezTo>
                  <a:pt x="2372" y="2583"/>
                  <a:pt x="2375" y="2580"/>
                  <a:pt x="2379" y="2577"/>
                </a:cubicBezTo>
                <a:cubicBezTo>
                  <a:pt x="2382" y="2574"/>
                  <a:pt x="2386" y="2571"/>
                  <a:pt x="2389" y="2569"/>
                </a:cubicBezTo>
                <a:cubicBezTo>
                  <a:pt x="2393" y="2566"/>
                  <a:pt x="2396" y="2563"/>
                  <a:pt x="2399" y="2560"/>
                </a:cubicBezTo>
                <a:cubicBezTo>
                  <a:pt x="2403" y="2557"/>
                  <a:pt x="2406" y="2554"/>
                  <a:pt x="2409" y="2551"/>
                </a:cubicBezTo>
                <a:cubicBezTo>
                  <a:pt x="2413" y="2549"/>
                  <a:pt x="2416" y="2546"/>
                  <a:pt x="2419" y="2543"/>
                </a:cubicBezTo>
                <a:cubicBezTo>
                  <a:pt x="2422" y="2540"/>
                  <a:pt x="2425" y="2537"/>
                  <a:pt x="2429" y="2534"/>
                </a:cubicBezTo>
                <a:cubicBezTo>
                  <a:pt x="2432" y="2531"/>
                  <a:pt x="2435" y="2529"/>
                  <a:pt x="2438" y="2526"/>
                </a:cubicBezTo>
                <a:cubicBezTo>
                  <a:pt x="2441" y="2523"/>
                  <a:pt x="2444" y="2520"/>
                  <a:pt x="2447" y="2517"/>
                </a:cubicBezTo>
                <a:cubicBezTo>
                  <a:pt x="2450" y="2514"/>
                  <a:pt x="2453" y="2511"/>
                  <a:pt x="2456" y="2509"/>
                </a:cubicBezTo>
                <a:cubicBezTo>
                  <a:pt x="2459" y="2506"/>
                  <a:pt x="2462" y="2503"/>
                  <a:pt x="2465" y="2500"/>
                </a:cubicBezTo>
                <a:cubicBezTo>
                  <a:pt x="2468" y="2497"/>
                  <a:pt x="2471" y="2494"/>
                  <a:pt x="2474" y="2491"/>
                </a:cubicBezTo>
                <a:cubicBezTo>
                  <a:pt x="2477" y="2489"/>
                  <a:pt x="2480" y="2486"/>
                  <a:pt x="2483" y="2483"/>
                </a:cubicBezTo>
                <a:cubicBezTo>
                  <a:pt x="2486" y="2480"/>
                  <a:pt x="2488" y="2477"/>
                  <a:pt x="2491" y="2474"/>
                </a:cubicBezTo>
                <a:cubicBezTo>
                  <a:pt x="2494" y="2471"/>
                  <a:pt x="2497" y="2469"/>
                  <a:pt x="2500" y="2466"/>
                </a:cubicBezTo>
                <a:cubicBezTo>
                  <a:pt x="2501" y="2465"/>
                  <a:pt x="2502" y="2463"/>
                  <a:pt x="2503" y="2462"/>
                </a:cubicBezTo>
                <a:cubicBezTo>
                  <a:pt x="2505" y="2460"/>
                  <a:pt x="2506" y="2459"/>
                  <a:pt x="2508" y="2457"/>
                </a:cubicBezTo>
                <a:cubicBezTo>
                  <a:pt x="2511" y="2454"/>
                  <a:pt x="2513" y="2451"/>
                  <a:pt x="2516" y="2449"/>
                </a:cubicBezTo>
                <a:cubicBezTo>
                  <a:pt x="2519" y="2446"/>
                  <a:pt x="2521" y="2443"/>
                  <a:pt x="2524" y="2440"/>
                </a:cubicBezTo>
                <a:cubicBezTo>
                  <a:pt x="2526" y="2437"/>
                  <a:pt x="2529" y="2434"/>
                  <a:pt x="2532" y="2431"/>
                </a:cubicBezTo>
                <a:cubicBezTo>
                  <a:pt x="2534" y="2429"/>
                  <a:pt x="2537" y="2426"/>
                  <a:pt x="2539" y="2423"/>
                </a:cubicBezTo>
                <a:cubicBezTo>
                  <a:pt x="2542" y="2420"/>
                  <a:pt x="2544" y="2417"/>
                  <a:pt x="2547" y="2414"/>
                </a:cubicBezTo>
                <a:cubicBezTo>
                  <a:pt x="2549" y="2412"/>
                  <a:pt x="2551" y="2409"/>
                  <a:pt x="2553" y="2407"/>
                </a:cubicBezTo>
                <a:cubicBezTo>
                  <a:pt x="2775" y="2152"/>
                  <a:pt x="2909" y="1819"/>
                  <a:pt x="2909" y="1454"/>
                </a:cubicBezTo>
                <a:cubicBezTo>
                  <a:pt x="2909" y="1081"/>
                  <a:pt x="2768" y="741"/>
                  <a:pt x="2537" y="484"/>
                </a:cubicBezTo>
                <a:cubicBezTo>
                  <a:pt x="2532" y="477"/>
                  <a:pt x="2526" y="471"/>
                  <a:pt x="2521" y="465"/>
                </a:cubicBezTo>
                <a:cubicBezTo>
                  <a:pt x="2255" y="179"/>
                  <a:pt x="1876" y="0"/>
                  <a:pt x="1454" y="0"/>
                </a:cubicBezTo>
                <a:cubicBezTo>
                  <a:pt x="1138" y="0"/>
                  <a:pt x="845" y="101"/>
                  <a:pt x="606" y="273"/>
                </a:cubicBezTo>
                <a:cubicBezTo>
                  <a:pt x="239" y="537"/>
                  <a:pt x="0" y="967"/>
                  <a:pt x="0" y="1454"/>
                </a:cubicBezTo>
                <a:cubicBezTo>
                  <a:pt x="0" y="2258"/>
                  <a:pt x="651" y="2909"/>
                  <a:pt x="1454" y="2909"/>
                </a:cubicBezTo>
                <a:close/>
                <a:moveTo>
                  <a:pt x="1454" y="306"/>
                </a:moveTo>
                <a:cubicBezTo>
                  <a:pt x="2089" y="306"/>
                  <a:pt x="2603" y="820"/>
                  <a:pt x="2603" y="1454"/>
                </a:cubicBezTo>
                <a:cubicBezTo>
                  <a:pt x="2603" y="2089"/>
                  <a:pt x="2089" y="2603"/>
                  <a:pt x="1454" y="2603"/>
                </a:cubicBezTo>
                <a:cubicBezTo>
                  <a:pt x="820" y="2603"/>
                  <a:pt x="306" y="2089"/>
                  <a:pt x="306" y="1454"/>
                </a:cubicBezTo>
                <a:cubicBezTo>
                  <a:pt x="306" y="820"/>
                  <a:pt x="820" y="306"/>
                  <a:pt x="1454" y="306"/>
                </a:cubicBezTo>
                <a:close/>
              </a:path>
            </a:pathLst>
          </a:custGeom>
          <a:solidFill>
            <a:srgbClr val="C1BDB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5265" name="Freeform 656">
            <a:extLst>
              <a:ext uri="{FF2B5EF4-FFF2-40B4-BE49-F238E27FC236}">
                <a16:creationId xmlns:a16="http://schemas.microsoft.com/office/drawing/2014/main" id="{AF0A5B17-803D-2FC8-B86D-A714B8E97E79}"/>
              </a:ext>
            </a:extLst>
          </p:cNvPr>
          <p:cNvSpPr>
            <a:spLocks noEditPoints="1"/>
          </p:cNvSpPr>
          <p:nvPr/>
        </p:nvSpPr>
        <p:spPr bwMode="auto">
          <a:xfrm>
            <a:off x="6711966" y="2523254"/>
            <a:ext cx="808038" cy="836613"/>
          </a:xfrm>
          <a:custGeom>
            <a:avLst/>
            <a:gdLst>
              <a:gd name="T0" fmla="*/ 1148 w 2297"/>
              <a:gd name="T1" fmla="*/ 2297 h 2297"/>
              <a:gd name="T2" fmla="*/ 2297 w 2297"/>
              <a:gd name="T3" fmla="*/ 1148 h 2297"/>
              <a:gd name="T4" fmla="*/ 1148 w 2297"/>
              <a:gd name="T5" fmla="*/ 0 h 2297"/>
              <a:gd name="T6" fmla="*/ 0 w 2297"/>
              <a:gd name="T7" fmla="*/ 1148 h 2297"/>
              <a:gd name="T8" fmla="*/ 1148 w 2297"/>
              <a:gd name="T9" fmla="*/ 2297 h 2297"/>
              <a:gd name="T10" fmla="*/ 1076 w 2297"/>
              <a:gd name="T11" fmla="*/ 269 h 2297"/>
              <a:gd name="T12" fmla="*/ 2061 w 2297"/>
              <a:gd name="T13" fmla="*/ 1254 h 2297"/>
              <a:gd name="T14" fmla="*/ 1076 w 2297"/>
              <a:gd name="T15" fmla="*/ 2238 h 2297"/>
              <a:gd name="T16" fmla="*/ 92 w 2297"/>
              <a:gd name="T17" fmla="*/ 1254 h 2297"/>
              <a:gd name="T18" fmla="*/ 1076 w 2297"/>
              <a:gd name="T19" fmla="*/ 269 h 22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297" h="2297">
                <a:moveTo>
                  <a:pt x="1148" y="2297"/>
                </a:moveTo>
                <a:cubicBezTo>
                  <a:pt x="1783" y="2297"/>
                  <a:pt x="2297" y="1783"/>
                  <a:pt x="2297" y="1148"/>
                </a:cubicBezTo>
                <a:cubicBezTo>
                  <a:pt x="2297" y="514"/>
                  <a:pt x="1783" y="0"/>
                  <a:pt x="1148" y="0"/>
                </a:cubicBezTo>
                <a:cubicBezTo>
                  <a:pt x="514" y="0"/>
                  <a:pt x="0" y="514"/>
                  <a:pt x="0" y="1148"/>
                </a:cubicBezTo>
                <a:cubicBezTo>
                  <a:pt x="0" y="1783"/>
                  <a:pt x="514" y="2297"/>
                  <a:pt x="1148" y="2297"/>
                </a:cubicBezTo>
                <a:close/>
                <a:moveTo>
                  <a:pt x="1076" y="269"/>
                </a:moveTo>
                <a:cubicBezTo>
                  <a:pt x="1620" y="269"/>
                  <a:pt x="2061" y="710"/>
                  <a:pt x="2061" y="1254"/>
                </a:cubicBezTo>
                <a:cubicBezTo>
                  <a:pt x="2061" y="1797"/>
                  <a:pt x="1620" y="2238"/>
                  <a:pt x="1076" y="2238"/>
                </a:cubicBezTo>
                <a:cubicBezTo>
                  <a:pt x="533" y="2238"/>
                  <a:pt x="92" y="1797"/>
                  <a:pt x="92" y="1254"/>
                </a:cubicBezTo>
                <a:cubicBezTo>
                  <a:pt x="92" y="710"/>
                  <a:pt x="533" y="269"/>
                  <a:pt x="1076" y="269"/>
                </a:cubicBezTo>
                <a:close/>
              </a:path>
            </a:pathLst>
          </a:custGeom>
          <a:gradFill>
            <a:gsLst>
              <a:gs pos="83000">
                <a:srgbClr val="2F3E46"/>
              </a:gs>
              <a:gs pos="32000">
                <a:srgbClr val="8C7051"/>
              </a:gs>
            </a:gsLst>
            <a:lin ang="16200000" scaled="1"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5332" name="Rectangle 278">
            <a:extLst>
              <a:ext uri="{FF2B5EF4-FFF2-40B4-BE49-F238E27FC236}">
                <a16:creationId xmlns:a16="http://schemas.microsoft.com/office/drawing/2014/main" id="{4B383519-FC46-F126-3039-FEE97C591C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33708" y="1814954"/>
            <a:ext cx="339965" cy="4632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200" b="1" i="0" u="none" strike="noStrike" cap="none" normalizeH="0" baseline="0" dirty="0">
                <a:ln>
                  <a:noFill/>
                </a:ln>
                <a:solidFill>
                  <a:srgbClr val="511C29"/>
                </a:solidFill>
                <a:effectLst/>
                <a:latin typeface="+mn-lt"/>
                <a:ea typeface="Cambria" panose="02040503050406030204" pitchFamily="18" charset="0"/>
              </a:rPr>
              <a:t>STEP </a:t>
            </a:r>
          </a:p>
          <a:p>
            <a:pPr marL="0" marR="0" lvl="0" indent="0" algn="ctr" defTabSz="914400" rtl="0" eaLnBrk="0" fontAlgn="base" latinLnBrk="0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500" b="1" i="0" u="none" strike="noStrike" cap="none" normalizeH="0" baseline="0" dirty="0">
                <a:ln>
                  <a:noFill/>
                </a:ln>
                <a:solidFill>
                  <a:srgbClr val="511C29"/>
                </a:solidFill>
                <a:effectLst/>
                <a:latin typeface="+mn-lt"/>
                <a:ea typeface="Cambria" panose="02040503050406030204" pitchFamily="18" charset="0"/>
              </a:rPr>
              <a:t>1</a:t>
            </a:r>
          </a:p>
        </p:txBody>
      </p:sp>
      <p:sp>
        <p:nvSpPr>
          <p:cNvPr id="5336" name="Rectangle 278">
            <a:extLst>
              <a:ext uri="{FF2B5EF4-FFF2-40B4-BE49-F238E27FC236}">
                <a16:creationId xmlns:a16="http://schemas.microsoft.com/office/drawing/2014/main" id="{CCA521AA-3D9B-ADAD-0AB6-4C699BCF26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51564" y="1676494"/>
            <a:ext cx="830125" cy="176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defTabSz="914400" rtl="0" eaLnBrk="0" fontAlgn="base" latinLnBrk="0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4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+mn-lt"/>
                <a:ea typeface="Cambria" panose="02040503050406030204" pitchFamily="18" charset="0"/>
              </a:rPr>
              <a:t>STEP 1</a:t>
            </a:r>
          </a:p>
        </p:txBody>
      </p:sp>
      <p:sp>
        <p:nvSpPr>
          <p:cNvPr id="5341" name="Rectangle 278">
            <a:extLst>
              <a:ext uri="{FF2B5EF4-FFF2-40B4-BE49-F238E27FC236}">
                <a16:creationId xmlns:a16="http://schemas.microsoft.com/office/drawing/2014/main" id="{620ABBD0-11DA-11C4-1D10-CBA19DC69B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63232" y="2661973"/>
            <a:ext cx="830125" cy="176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defTabSz="914400" rtl="0" eaLnBrk="0" fontAlgn="base" latinLnBrk="0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4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+mn-lt"/>
                <a:ea typeface="Cambria" panose="02040503050406030204" pitchFamily="18" charset="0"/>
              </a:rPr>
              <a:t>STEP 2</a:t>
            </a:r>
          </a:p>
        </p:txBody>
      </p:sp>
      <p:grpSp>
        <p:nvGrpSpPr>
          <p:cNvPr id="5379" name="Group 5378">
            <a:extLst>
              <a:ext uri="{FF2B5EF4-FFF2-40B4-BE49-F238E27FC236}">
                <a16:creationId xmlns:a16="http://schemas.microsoft.com/office/drawing/2014/main" id="{8288EFEC-4A4C-C558-5082-49E557D4C220}"/>
              </a:ext>
            </a:extLst>
          </p:cNvPr>
          <p:cNvGrpSpPr/>
          <p:nvPr/>
        </p:nvGrpSpPr>
        <p:grpSpPr>
          <a:xfrm>
            <a:off x="5758870" y="1814954"/>
            <a:ext cx="328612" cy="323707"/>
            <a:chOff x="5854715" y="3996819"/>
            <a:chExt cx="425450" cy="419100"/>
          </a:xfrm>
        </p:grpSpPr>
        <p:sp>
          <p:nvSpPr>
            <p:cNvPr id="5347" name="Freeform 663">
              <a:extLst>
                <a:ext uri="{FF2B5EF4-FFF2-40B4-BE49-F238E27FC236}">
                  <a16:creationId xmlns:a16="http://schemas.microsoft.com/office/drawing/2014/main" id="{9994608C-BC7D-055B-0A60-D16B489C2EC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49966" y="4084132"/>
              <a:ext cx="244475" cy="279400"/>
            </a:xfrm>
            <a:custGeom>
              <a:avLst/>
              <a:gdLst>
                <a:gd name="T0" fmla="*/ 172 w 484"/>
                <a:gd name="T1" fmla="*/ 520 h 546"/>
                <a:gd name="T2" fmla="*/ 317 w 484"/>
                <a:gd name="T3" fmla="*/ 520 h 546"/>
                <a:gd name="T4" fmla="*/ 317 w 484"/>
                <a:gd name="T5" fmla="*/ 513 h 546"/>
                <a:gd name="T6" fmla="*/ 364 w 484"/>
                <a:gd name="T7" fmla="*/ 423 h 546"/>
                <a:gd name="T8" fmla="*/ 458 w 484"/>
                <a:gd name="T9" fmla="*/ 247 h 546"/>
                <a:gd name="T10" fmla="*/ 231 w 484"/>
                <a:gd name="T11" fmla="*/ 34 h 546"/>
                <a:gd name="T12" fmla="*/ 32 w 484"/>
                <a:gd name="T13" fmla="*/ 233 h 546"/>
                <a:gd name="T14" fmla="*/ 124 w 484"/>
                <a:gd name="T15" fmla="*/ 423 h 546"/>
                <a:gd name="T16" fmla="*/ 172 w 484"/>
                <a:gd name="T17" fmla="*/ 513 h 546"/>
                <a:gd name="T18" fmla="*/ 172 w 484"/>
                <a:gd name="T19" fmla="*/ 520 h 546"/>
                <a:gd name="T20" fmla="*/ 330 w 484"/>
                <a:gd name="T21" fmla="*/ 546 h 546"/>
                <a:gd name="T22" fmla="*/ 159 w 484"/>
                <a:gd name="T23" fmla="*/ 546 h 546"/>
                <a:gd name="T24" fmla="*/ 146 w 484"/>
                <a:gd name="T25" fmla="*/ 533 h 546"/>
                <a:gd name="T26" fmla="*/ 146 w 484"/>
                <a:gd name="T27" fmla="*/ 513 h 546"/>
                <a:gd name="T28" fmla="*/ 109 w 484"/>
                <a:gd name="T29" fmla="*/ 444 h 546"/>
                <a:gd name="T30" fmla="*/ 6 w 484"/>
                <a:gd name="T31" fmla="*/ 231 h 546"/>
                <a:gd name="T32" fmla="*/ 229 w 484"/>
                <a:gd name="T33" fmla="*/ 8 h 546"/>
                <a:gd name="T34" fmla="*/ 484 w 484"/>
                <a:gd name="T35" fmla="*/ 247 h 546"/>
                <a:gd name="T36" fmla="*/ 379 w 484"/>
                <a:gd name="T37" fmla="*/ 445 h 546"/>
                <a:gd name="T38" fmla="*/ 343 w 484"/>
                <a:gd name="T39" fmla="*/ 513 h 546"/>
                <a:gd name="T40" fmla="*/ 343 w 484"/>
                <a:gd name="T41" fmla="*/ 533 h 546"/>
                <a:gd name="T42" fmla="*/ 330 w 484"/>
                <a:gd name="T43" fmla="*/ 546 h 5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84" h="546">
                  <a:moveTo>
                    <a:pt x="172" y="520"/>
                  </a:moveTo>
                  <a:lnTo>
                    <a:pt x="317" y="520"/>
                  </a:lnTo>
                  <a:lnTo>
                    <a:pt x="317" y="513"/>
                  </a:lnTo>
                  <a:cubicBezTo>
                    <a:pt x="317" y="477"/>
                    <a:pt x="335" y="443"/>
                    <a:pt x="364" y="423"/>
                  </a:cubicBezTo>
                  <a:cubicBezTo>
                    <a:pt x="423" y="384"/>
                    <a:pt x="458" y="318"/>
                    <a:pt x="458" y="247"/>
                  </a:cubicBezTo>
                  <a:cubicBezTo>
                    <a:pt x="458" y="125"/>
                    <a:pt x="355" y="27"/>
                    <a:pt x="231" y="34"/>
                  </a:cubicBezTo>
                  <a:cubicBezTo>
                    <a:pt x="124" y="41"/>
                    <a:pt x="39" y="126"/>
                    <a:pt x="32" y="233"/>
                  </a:cubicBezTo>
                  <a:cubicBezTo>
                    <a:pt x="27" y="309"/>
                    <a:pt x="62" y="380"/>
                    <a:pt x="124" y="423"/>
                  </a:cubicBezTo>
                  <a:cubicBezTo>
                    <a:pt x="154" y="443"/>
                    <a:pt x="172" y="477"/>
                    <a:pt x="172" y="513"/>
                  </a:cubicBezTo>
                  <a:lnTo>
                    <a:pt x="172" y="520"/>
                  </a:lnTo>
                  <a:close/>
                  <a:moveTo>
                    <a:pt x="330" y="546"/>
                  </a:moveTo>
                  <a:lnTo>
                    <a:pt x="159" y="546"/>
                  </a:lnTo>
                  <a:cubicBezTo>
                    <a:pt x="152" y="546"/>
                    <a:pt x="146" y="540"/>
                    <a:pt x="146" y="533"/>
                  </a:cubicBezTo>
                  <a:lnTo>
                    <a:pt x="146" y="513"/>
                  </a:lnTo>
                  <a:cubicBezTo>
                    <a:pt x="146" y="486"/>
                    <a:pt x="132" y="460"/>
                    <a:pt x="109" y="444"/>
                  </a:cubicBezTo>
                  <a:cubicBezTo>
                    <a:pt x="39" y="396"/>
                    <a:pt x="0" y="316"/>
                    <a:pt x="6" y="231"/>
                  </a:cubicBezTo>
                  <a:cubicBezTo>
                    <a:pt x="14" y="111"/>
                    <a:pt x="110" y="16"/>
                    <a:pt x="229" y="8"/>
                  </a:cubicBezTo>
                  <a:cubicBezTo>
                    <a:pt x="368" y="0"/>
                    <a:pt x="484" y="110"/>
                    <a:pt x="484" y="247"/>
                  </a:cubicBezTo>
                  <a:cubicBezTo>
                    <a:pt x="484" y="326"/>
                    <a:pt x="445" y="400"/>
                    <a:pt x="379" y="445"/>
                  </a:cubicBezTo>
                  <a:cubicBezTo>
                    <a:pt x="356" y="460"/>
                    <a:pt x="343" y="486"/>
                    <a:pt x="343" y="513"/>
                  </a:cubicBezTo>
                  <a:lnTo>
                    <a:pt x="343" y="533"/>
                  </a:lnTo>
                  <a:cubicBezTo>
                    <a:pt x="343" y="540"/>
                    <a:pt x="337" y="546"/>
                    <a:pt x="330" y="546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5349" name="Freeform 665">
              <a:extLst>
                <a:ext uri="{FF2B5EF4-FFF2-40B4-BE49-F238E27FC236}">
                  <a16:creationId xmlns:a16="http://schemas.microsoft.com/office/drawing/2014/main" id="{C7913465-7006-6567-EBF9-121773AC8648}"/>
                </a:ext>
              </a:extLst>
            </p:cNvPr>
            <p:cNvSpPr>
              <a:spLocks/>
            </p:cNvSpPr>
            <p:nvPr/>
          </p:nvSpPr>
          <p:spPr bwMode="auto">
            <a:xfrm>
              <a:off x="6000766" y="4380994"/>
              <a:ext cx="146050" cy="12700"/>
            </a:xfrm>
            <a:custGeom>
              <a:avLst/>
              <a:gdLst>
                <a:gd name="T0" fmla="*/ 274 w 287"/>
                <a:gd name="T1" fmla="*/ 26 h 26"/>
                <a:gd name="T2" fmla="*/ 14 w 287"/>
                <a:gd name="T3" fmla="*/ 26 h 26"/>
                <a:gd name="T4" fmla="*/ 0 w 287"/>
                <a:gd name="T5" fmla="*/ 13 h 26"/>
                <a:gd name="T6" fmla="*/ 14 w 287"/>
                <a:gd name="T7" fmla="*/ 0 h 26"/>
                <a:gd name="T8" fmla="*/ 274 w 287"/>
                <a:gd name="T9" fmla="*/ 0 h 26"/>
                <a:gd name="T10" fmla="*/ 287 w 287"/>
                <a:gd name="T11" fmla="*/ 13 h 26"/>
                <a:gd name="T12" fmla="*/ 274 w 287"/>
                <a:gd name="T13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7" h="26">
                  <a:moveTo>
                    <a:pt x="274" y="26"/>
                  </a:moveTo>
                  <a:lnTo>
                    <a:pt x="14" y="26"/>
                  </a:lnTo>
                  <a:cubicBezTo>
                    <a:pt x="6" y="26"/>
                    <a:pt x="0" y="20"/>
                    <a:pt x="0" y="13"/>
                  </a:cubicBezTo>
                  <a:cubicBezTo>
                    <a:pt x="0" y="6"/>
                    <a:pt x="6" y="0"/>
                    <a:pt x="14" y="0"/>
                  </a:cubicBezTo>
                  <a:lnTo>
                    <a:pt x="274" y="0"/>
                  </a:lnTo>
                  <a:cubicBezTo>
                    <a:pt x="281" y="0"/>
                    <a:pt x="287" y="6"/>
                    <a:pt x="287" y="13"/>
                  </a:cubicBezTo>
                  <a:cubicBezTo>
                    <a:pt x="287" y="20"/>
                    <a:pt x="281" y="26"/>
                    <a:pt x="274" y="26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5350" name="Freeform 666">
              <a:extLst>
                <a:ext uri="{FF2B5EF4-FFF2-40B4-BE49-F238E27FC236}">
                  <a16:creationId xmlns:a16="http://schemas.microsoft.com/office/drawing/2014/main" id="{FEAC1F77-C164-77D9-A375-74160B67316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037278" y="4380994"/>
              <a:ext cx="73025" cy="34925"/>
            </a:xfrm>
            <a:custGeom>
              <a:avLst/>
              <a:gdLst>
                <a:gd name="T0" fmla="*/ 29 w 142"/>
                <a:gd name="T1" fmla="*/ 27 h 70"/>
                <a:gd name="T2" fmla="*/ 56 w 142"/>
                <a:gd name="T3" fmla="*/ 44 h 70"/>
                <a:gd name="T4" fmla="*/ 85 w 142"/>
                <a:gd name="T5" fmla="*/ 44 h 70"/>
                <a:gd name="T6" fmla="*/ 113 w 142"/>
                <a:gd name="T7" fmla="*/ 27 h 70"/>
                <a:gd name="T8" fmla="*/ 29 w 142"/>
                <a:gd name="T9" fmla="*/ 27 h 70"/>
                <a:gd name="T10" fmla="*/ 85 w 142"/>
                <a:gd name="T11" fmla="*/ 70 h 70"/>
                <a:gd name="T12" fmla="*/ 56 w 142"/>
                <a:gd name="T13" fmla="*/ 70 h 70"/>
                <a:gd name="T14" fmla="*/ 0 w 142"/>
                <a:gd name="T15" fmla="*/ 13 h 70"/>
                <a:gd name="T16" fmla="*/ 13 w 142"/>
                <a:gd name="T17" fmla="*/ 0 h 70"/>
                <a:gd name="T18" fmla="*/ 129 w 142"/>
                <a:gd name="T19" fmla="*/ 0 h 70"/>
                <a:gd name="T20" fmla="*/ 142 w 142"/>
                <a:gd name="T21" fmla="*/ 13 h 70"/>
                <a:gd name="T22" fmla="*/ 85 w 142"/>
                <a:gd name="T23" fmla="*/ 7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42" h="70">
                  <a:moveTo>
                    <a:pt x="29" y="27"/>
                  </a:moveTo>
                  <a:cubicBezTo>
                    <a:pt x="34" y="37"/>
                    <a:pt x="44" y="44"/>
                    <a:pt x="56" y="44"/>
                  </a:cubicBezTo>
                  <a:lnTo>
                    <a:pt x="85" y="44"/>
                  </a:lnTo>
                  <a:cubicBezTo>
                    <a:pt x="97" y="44"/>
                    <a:pt x="108" y="37"/>
                    <a:pt x="113" y="27"/>
                  </a:cubicBezTo>
                  <a:lnTo>
                    <a:pt x="29" y="27"/>
                  </a:lnTo>
                  <a:close/>
                  <a:moveTo>
                    <a:pt x="85" y="70"/>
                  </a:moveTo>
                  <a:lnTo>
                    <a:pt x="56" y="70"/>
                  </a:lnTo>
                  <a:cubicBezTo>
                    <a:pt x="25" y="70"/>
                    <a:pt x="0" y="45"/>
                    <a:pt x="0" y="13"/>
                  </a:cubicBezTo>
                  <a:cubicBezTo>
                    <a:pt x="0" y="6"/>
                    <a:pt x="6" y="0"/>
                    <a:pt x="13" y="0"/>
                  </a:cubicBezTo>
                  <a:lnTo>
                    <a:pt x="129" y="0"/>
                  </a:lnTo>
                  <a:cubicBezTo>
                    <a:pt x="136" y="0"/>
                    <a:pt x="142" y="6"/>
                    <a:pt x="142" y="13"/>
                  </a:cubicBezTo>
                  <a:cubicBezTo>
                    <a:pt x="142" y="45"/>
                    <a:pt x="116" y="70"/>
                    <a:pt x="85" y="70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5378" name="Freeform: Shape 5377">
              <a:extLst>
                <a:ext uri="{FF2B5EF4-FFF2-40B4-BE49-F238E27FC236}">
                  <a16:creationId xmlns:a16="http://schemas.microsoft.com/office/drawing/2014/main" id="{AF051B5E-250B-994A-36A6-00C876B87BED}"/>
                </a:ext>
              </a:extLst>
            </p:cNvPr>
            <p:cNvSpPr>
              <a:spLocks/>
            </p:cNvSpPr>
            <p:nvPr/>
          </p:nvSpPr>
          <p:spPr bwMode="auto">
            <a:xfrm>
              <a:off x="5854715" y="3996819"/>
              <a:ext cx="425450" cy="331788"/>
            </a:xfrm>
            <a:custGeom>
              <a:avLst/>
              <a:gdLst>
                <a:gd name="connsiteX0" fmla="*/ 361579 w 425450"/>
                <a:gd name="connsiteY0" fmla="*/ 300038 h 331788"/>
                <a:gd name="connsiteX1" fmla="*/ 392271 w 425450"/>
                <a:gd name="connsiteY1" fmla="*/ 318559 h 331788"/>
                <a:gd name="connsiteX2" fmla="*/ 394828 w 425450"/>
                <a:gd name="connsiteY2" fmla="*/ 328084 h 331788"/>
                <a:gd name="connsiteX3" fmla="*/ 389201 w 425450"/>
                <a:gd name="connsiteY3" fmla="*/ 331788 h 331788"/>
                <a:gd name="connsiteX4" fmla="*/ 385621 w 425450"/>
                <a:gd name="connsiteY4" fmla="*/ 330730 h 331788"/>
                <a:gd name="connsiteX5" fmla="*/ 354929 w 425450"/>
                <a:gd name="connsiteY5" fmla="*/ 312209 h 331788"/>
                <a:gd name="connsiteX6" fmla="*/ 352372 w 425450"/>
                <a:gd name="connsiteY6" fmla="*/ 302684 h 331788"/>
                <a:gd name="connsiteX7" fmla="*/ 361579 w 425450"/>
                <a:gd name="connsiteY7" fmla="*/ 300038 h 331788"/>
                <a:gd name="connsiteX8" fmla="*/ 59107 w 425450"/>
                <a:gd name="connsiteY8" fmla="*/ 290437 h 331788"/>
                <a:gd name="connsiteX9" fmla="*/ 68314 w 425450"/>
                <a:gd name="connsiteY9" fmla="*/ 292957 h 331788"/>
                <a:gd name="connsiteX10" fmla="*/ 65757 w 425450"/>
                <a:gd name="connsiteY10" fmla="*/ 302028 h 331788"/>
                <a:gd name="connsiteX11" fmla="*/ 34554 w 425450"/>
                <a:gd name="connsiteY11" fmla="*/ 319667 h 331788"/>
                <a:gd name="connsiteX12" fmla="*/ 31485 w 425450"/>
                <a:gd name="connsiteY12" fmla="*/ 320675 h 331788"/>
                <a:gd name="connsiteX13" fmla="*/ 25858 w 425450"/>
                <a:gd name="connsiteY13" fmla="*/ 317147 h 331788"/>
                <a:gd name="connsiteX14" fmla="*/ 27904 w 425450"/>
                <a:gd name="connsiteY14" fmla="*/ 308076 h 331788"/>
                <a:gd name="connsiteX15" fmla="*/ 384342 w 425450"/>
                <a:gd name="connsiteY15" fmla="*/ 214313 h 331788"/>
                <a:gd name="connsiteX16" fmla="*/ 418933 w 425450"/>
                <a:gd name="connsiteY16" fmla="*/ 214313 h 331788"/>
                <a:gd name="connsiteX17" fmla="*/ 425450 w 425450"/>
                <a:gd name="connsiteY17" fmla="*/ 221193 h 331788"/>
                <a:gd name="connsiteX18" fmla="*/ 418933 w 425450"/>
                <a:gd name="connsiteY18" fmla="*/ 228601 h 331788"/>
                <a:gd name="connsiteX19" fmla="*/ 384342 w 425450"/>
                <a:gd name="connsiteY19" fmla="*/ 228601 h 331788"/>
                <a:gd name="connsiteX20" fmla="*/ 377825 w 425450"/>
                <a:gd name="connsiteY20" fmla="*/ 221193 h 331788"/>
                <a:gd name="connsiteX21" fmla="*/ 384342 w 425450"/>
                <a:gd name="connsiteY21" fmla="*/ 214313 h 331788"/>
                <a:gd name="connsiteX22" fmla="*/ 6664 w 425450"/>
                <a:gd name="connsiteY22" fmla="*/ 203200 h 331788"/>
                <a:gd name="connsiteX23" fmla="*/ 42548 w 425450"/>
                <a:gd name="connsiteY23" fmla="*/ 203200 h 331788"/>
                <a:gd name="connsiteX24" fmla="*/ 49212 w 425450"/>
                <a:gd name="connsiteY24" fmla="*/ 209550 h 331788"/>
                <a:gd name="connsiteX25" fmla="*/ 42548 w 425450"/>
                <a:gd name="connsiteY25" fmla="*/ 215900 h 331788"/>
                <a:gd name="connsiteX26" fmla="*/ 6664 w 425450"/>
                <a:gd name="connsiteY26" fmla="*/ 215900 h 331788"/>
                <a:gd name="connsiteX27" fmla="*/ 0 w 425450"/>
                <a:gd name="connsiteY27" fmla="*/ 209550 h 331788"/>
                <a:gd name="connsiteX28" fmla="*/ 6664 w 425450"/>
                <a:gd name="connsiteY28" fmla="*/ 203200 h 331788"/>
                <a:gd name="connsiteX29" fmla="*/ 176609 w 425450"/>
                <a:gd name="connsiteY29" fmla="*/ 136489 h 331788"/>
                <a:gd name="connsiteX30" fmla="*/ 185794 w 425450"/>
                <a:gd name="connsiteY30" fmla="*/ 139590 h 331788"/>
                <a:gd name="connsiteX31" fmla="*/ 182732 w 425450"/>
                <a:gd name="connsiteY31" fmla="*/ 148376 h 331788"/>
                <a:gd name="connsiteX32" fmla="*/ 143952 w 425450"/>
                <a:gd name="connsiteY32" fmla="*/ 196961 h 331788"/>
                <a:gd name="connsiteX33" fmla="*/ 137319 w 425450"/>
                <a:gd name="connsiteY33" fmla="*/ 201613 h 331788"/>
                <a:gd name="connsiteX34" fmla="*/ 135788 w 425450"/>
                <a:gd name="connsiteY34" fmla="*/ 201613 h 331788"/>
                <a:gd name="connsiteX35" fmla="*/ 131195 w 425450"/>
                <a:gd name="connsiteY35" fmla="*/ 193343 h 331788"/>
                <a:gd name="connsiteX36" fmla="*/ 176609 w 425450"/>
                <a:gd name="connsiteY36" fmla="*/ 136489 h 331788"/>
                <a:gd name="connsiteX37" fmla="*/ 390895 w 425450"/>
                <a:gd name="connsiteY37" fmla="*/ 110067 h 331788"/>
                <a:gd name="connsiteX38" fmla="*/ 400103 w 425450"/>
                <a:gd name="connsiteY38" fmla="*/ 112713 h 331788"/>
                <a:gd name="connsiteX39" fmla="*/ 397545 w 425450"/>
                <a:gd name="connsiteY39" fmla="*/ 122238 h 331788"/>
                <a:gd name="connsiteX40" fmla="*/ 366854 w 425450"/>
                <a:gd name="connsiteY40" fmla="*/ 140230 h 331788"/>
                <a:gd name="connsiteX41" fmla="*/ 363273 w 425450"/>
                <a:gd name="connsiteY41" fmla="*/ 141288 h 331788"/>
                <a:gd name="connsiteX42" fmla="*/ 357646 w 425450"/>
                <a:gd name="connsiteY42" fmla="*/ 138113 h 331788"/>
                <a:gd name="connsiteX43" fmla="*/ 360204 w 425450"/>
                <a:gd name="connsiteY43" fmla="*/ 128588 h 331788"/>
                <a:gd name="connsiteX44" fmla="*/ 39705 w 425450"/>
                <a:gd name="connsiteY44" fmla="*/ 100441 h 331788"/>
                <a:gd name="connsiteX45" fmla="*/ 70059 w 425450"/>
                <a:gd name="connsiteY45" fmla="*/ 118080 h 331788"/>
                <a:gd name="connsiteX46" fmla="*/ 72588 w 425450"/>
                <a:gd name="connsiteY46" fmla="*/ 127151 h 331788"/>
                <a:gd name="connsiteX47" fmla="*/ 67023 w 425450"/>
                <a:gd name="connsiteY47" fmla="*/ 130175 h 331788"/>
                <a:gd name="connsiteX48" fmla="*/ 63482 w 425450"/>
                <a:gd name="connsiteY48" fmla="*/ 129671 h 331788"/>
                <a:gd name="connsiteX49" fmla="*/ 33128 w 425450"/>
                <a:gd name="connsiteY49" fmla="*/ 112032 h 331788"/>
                <a:gd name="connsiteX50" fmla="*/ 30598 w 425450"/>
                <a:gd name="connsiteY50" fmla="*/ 102961 h 331788"/>
                <a:gd name="connsiteX51" fmla="*/ 39705 w 425450"/>
                <a:gd name="connsiteY51" fmla="*/ 100441 h 331788"/>
                <a:gd name="connsiteX52" fmla="*/ 323996 w 425450"/>
                <a:gd name="connsiteY52" fmla="*/ 32184 h 331788"/>
                <a:gd name="connsiteX53" fmla="*/ 326561 w 425450"/>
                <a:gd name="connsiteY53" fmla="*/ 41276 h 331788"/>
                <a:gd name="connsiteX54" fmla="*/ 308610 w 425450"/>
                <a:gd name="connsiteY54" fmla="*/ 71582 h 331788"/>
                <a:gd name="connsiteX55" fmla="*/ 302968 w 425450"/>
                <a:gd name="connsiteY55" fmla="*/ 74613 h 331788"/>
                <a:gd name="connsiteX56" fmla="*/ 299378 w 425450"/>
                <a:gd name="connsiteY56" fmla="*/ 74108 h 331788"/>
                <a:gd name="connsiteX57" fmla="*/ 297327 w 425450"/>
                <a:gd name="connsiteY57" fmla="*/ 65016 h 331788"/>
                <a:gd name="connsiteX58" fmla="*/ 314765 w 425450"/>
                <a:gd name="connsiteY58" fmla="*/ 34709 h 331788"/>
                <a:gd name="connsiteX59" fmla="*/ 323996 w 425450"/>
                <a:gd name="connsiteY59" fmla="*/ 32184 h 331788"/>
                <a:gd name="connsiteX60" fmla="*/ 111919 w 425450"/>
                <a:gd name="connsiteY60" fmla="*/ 25382 h 331788"/>
                <a:gd name="connsiteX61" fmla="*/ 120848 w 425450"/>
                <a:gd name="connsiteY61" fmla="*/ 27998 h 331788"/>
                <a:gd name="connsiteX62" fmla="*/ 138211 w 425450"/>
                <a:gd name="connsiteY62" fmla="*/ 59388 h 331788"/>
                <a:gd name="connsiteX63" fmla="*/ 135731 w 425450"/>
                <a:gd name="connsiteY63" fmla="*/ 68805 h 331788"/>
                <a:gd name="connsiteX64" fmla="*/ 132258 w 425450"/>
                <a:gd name="connsiteY64" fmla="*/ 69851 h 331788"/>
                <a:gd name="connsiteX65" fmla="*/ 126801 w 425450"/>
                <a:gd name="connsiteY65" fmla="*/ 66189 h 331788"/>
                <a:gd name="connsiteX66" fmla="*/ 109438 w 425450"/>
                <a:gd name="connsiteY66" fmla="*/ 34799 h 331788"/>
                <a:gd name="connsiteX67" fmla="*/ 111919 w 425450"/>
                <a:gd name="connsiteY67" fmla="*/ 25382 h 331788"/>
                <a:gd name="connsiteX68" fmla="*/ 219075 w 425450"/>
                <a:gd name="connsiteY68" fmla="*/ 0 h 331788"/>
                <a:gd name="connsiteX69" fmla="*/ 225425 w 425450"/>
                <a:gd name="connsiteY69" fmla="*/ 6664 h 331788"/>
                <a:gd name="connsiteX70" fmla="*/ 225425 w 425450"/>
                <a:gd name="connsiteY70" fmla="*/ 42036 h 331788"/>
                <a:gd name="connsiteX71" fmla="*/ 219075 w 425450"/>
                <a:gd name="connsiteY71" fmla="*/ 49213 h 331788"/>
                <a:gd name="connsiteX72" fmla="*/ 212725 w 425450"/>
                <a:gd name="connsiteY72" fmla="*/ 42036 h 331788"/>
                <a:gd name="connsiteX73" fmla="*/ 212725 w 425450"/>
                <a:gd name="connsiteY73" fmla="*/ 6664 h 331788"/>
                <a:gd name="connsiteX74" fmla="*/ 219075 w 425450"/>
                <a:gd name="connsiteY74" fmla="*/ 0 h 331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</a:cxnLst>
              <a:rect l="l" t="t" r="r" b="b"/>
              <a:pathLst>
                <a:path w="425450" h="331788">
                  <a:moveTo>
                    <a:pt x="361579" y="300038"/>
                  </a:moveTo>
                  <a:lnTo>
                    <a:pt x="392271" y="318559"/>
                  </a:lnTo>
                  <a:cubicBezTo>
                    <a:pt x="395851" y="320676"/>
                    <a:pt x="396874" y="324909"/>
                    <a:pt x="394828" y="328084"/>
                  </a:cubicBezTo>
                  <a:cubicBezTo>
                    <a:pt x="393805" y="330201"/>
                    <a:pt x="391248" y="331788"/>
                    <a:pt x="389201" y="331788"/>
                  </a:cubicBezTo>
                  <a:lnTo>
                    <a:pt x="385621" y="330730"/>
                  </a:lnTo>
                  <a:lnTo>
                    <a:pt x="354929" y="312209"/>
                  </a:lnTo>
                  <a:cubicBezTo>
                    <a:pt x="351860" y="310092"/>
                    <a:pt x="350837" y="305859"/>
                    <a:pt x="352372" y="302684"/>
                  </a:cubicBezTo>
                  <a:cubicBezTo>
                    <a:pt x="354418" y="299509"/>
                    <a:pt x="358510" y="298450"/>
                    <a:pt x="361579" y="300038"/>
                  </a:cubicBezTo>
                  <a:close/>
                  <a:moveTo>
                    <a:pt x="59107" y="290437"/>
                  </a:moveTo>
                  <a:cubicBezTo>
                    <a:pt x="62176" y="288925"/>
                    <a:pt x="66268" y="289933"/>
                    <a:pt x="68314" y="292957"/>
                  </a:cubicBezTo>
                  <a:cubicBezTo>
                    <a:pt x="69849" y="295981"/>
                    <a:pt x="68826" y="300013"/>
                    <a:pt x="65757" y="302028"/>
                  </a:cubicBezTo>
                  <a:lnTo>
                    <a:pt x="34554" y="319667"/>
                  </a:lnTo>
                  <a:lnTo>
                    <a:pt x="31485" y="320675"/>
                  </a:lnTo>
                  <a:cubicBezTo>
                    <a:pt x="28927" y="320675"/>
                    <a:pt x="26881" y="319163"/>
                    <a:pt x="25858" y="317147"/>
                  </a:cubicBezTo>
                  <a:cubicBezTo>
                    <a:pt x="23812" y="314124"/>
                    <a:pt x="24835" y="310092"/>
                    <a:pt x="27904" y="308076"/>
                  </a:cubicBezTo>
                  <a:close/>
                  <a:moveTo>
                    <a:pt x="384342" y="214313"/>
                  </a:moveTo>
                  <a:lnTo>
                    <a:pt x="418933" y="214313"/>
                  </a:lnTo>
                  <a:cubicBezTo>
                    <a:pt x="422442" y="214313"/>
                    <a:pt x="425450" y="217488"/>
                    <a:pt x="425450" y="221193"/>
                  </a:cubicBezTo>
                  <a:cubicBezTo>
                    <a:pt x="425450" y="225426"/>
                    <a:pt x="422442" y="228601"/>
                    <a:pt x="418933" y="228601"/>
                  </a:cubicBezTo>
                  <a:lnTo>
                    <a:pt x="384342" y="228601"/>
                  </a:lnTo>
                  <a:cubicBezTo>
                    <a:pt x="380332" y="228601"/>
                    <a:pt x="377825" y="225426"/>
                    <a:pt x="377825" y="221193"/>
                  </a:cubicBezTo>
                  <a:cubicBezTo>
                    <a:pt x="377825" y="217488"/>
                    <a:pt x="380332" y="214313"/>
                    <a:pt x="384342" y="214313"/>
                  </a:cubicBezTo>
                  <a:close/>
                  <a:moveTo>
                    <a:pt x="6664" y="203200"/>
                  </a:moveTo>
                  <a:lnTo>
                    <a:pt x="42548" y="203200"/>
                  </a:lnTo>
                  <a:cubicBezTo>
                    <a:pt x="46136" y="203200"/>
                    <a:pt x="49212" y="206131"/>
                    <a:pt x="49212" y="209550"/>
                  </a:cubicBezTo>
                  <a:cubicBezTo>
                    <a:pt x="49212" y="213458"/>
                    <a:pt x="46136" y="215900"/>
                    <a:pt x="42548" y="215900"/>
                  </a:cubicBezTo>
                  <a:lnTo>
                    <a:pt x="6664" y="215900"/>
                  </a:lnTo>
                  <a:cubicBezTo>
                    <a:pt x="3076" y="215900"/>
                    <a:pt x="0" y="213458"/>
                    <a:pt x="0" y="209550"/>
                  </a:cubicBezTo>
                  <a:cubicBezTo>
                    <a:pt x="0" y="206131"/>
                    <a:pt x="3076" y="203200"/>
                    <a:pt x="6664" y="203200"/>
                  </a:cubicBezTo>
                  <a:close/>
                  <a:moveTo>
                    <a:pt x="176609" y="136489"/>
                  </a:moveTo>
                  <a:cubicBezTo>
                    <a:pt x="180181" y="134938"/>
                    <a:pt x="184263" y="135972"/>
                    <a:pt x="185794" y="139590"/>
                  </a:cubicBezTo>
                  <a:cubicBezTo>
                    <a:pt x="187325" y="142691"/>
                    <a:pt x="186304" y="146826"/>
                    <a:pt x="182732" y="148376"/>
                  </a:cubicBezTo>
                  <a:cubicBezTo>
                    <a:pt x="163852" y="158714"/>
                    <a:pt x="149565" y="176287"/>
                    <a:pt x="143952" y="196961"/>
                  </a:cubicBezTo>
                  <a:cubicBezTo>
                    <a:pt x="142931" y="200063"/>
                    <a:pt x="140380" y="201613"/>
                    <a:pt x="137319" y="201613"/>
                  </a:cubicBezTo>
                  <a:lnTo>
                    <a:pt x="135788" y="201613"/>
                  </a:lnTo>
                  <a:cubicBezTo>
                    <a:pt x="132216" y="200580"/>
                    <a:pt x="130175" y="196961"/>
                    <a:pt x="131195" y="193343"/>
                  </a:cubicBezTo>
                  <a:cubicBezTo>
                    <a:pt x="137829" y="169051"/>
                    <a:pt x="154668" y="148376"/>
                    <a:pt x="176609" y="136489"/>
                  </a:cubicBezTo>
                  <a:close/>
                  <a:moveTo>
                    <a:pt x="390895" y="110067"/>
                  </a:moveTo>
                  <a:cubicBezTo>
                    <a:pt x="393964" y="107950"/>
                    <a:pt x="398057" y="109008"/>
                    <a:pt x="400103" y="112713"/>
                  </a:cubicBezTo>
                  <a:cubicBezTo>
                    <a:pt x="401637" y="115888"/>
                    <a:pt x="400614" y="120121"/>
                    <a:pt x="397545" y="122238"/>
                  </a:cubicBezTo>
                  <a:lnTo>
                    <a:pt x="366854" y="140230"/>
                  </a:lnTo>
                  <a:lnTo>
                    <a:pt x="363273" y="141288"/>
                  </a:lnTo>
                  <a:cubicBezTo>
                    <a:pt x="361227" y="141288"/>
                    <a:pt x="358669" y="140230"/>
                    <a:pt x="357646" y="138113"/>
                  </a:cubicBezTo>
                  <a:cubicBezTo>
                    <a:pt x="355600" y="134409"/>
                    <a:pt x="356623" y="130175"/>
                    <a:pt x="360204" y="128588"/>
                  </a:cubicBezTo>
                  <a:close/>
                  <a:moveTo>
                    <a:pt x="39705" y="100441"/>
                  </a:moveTo>
                  <a:lnTo>
                    <a:pt x="70059" y="118080"/>
                  </a:lnTo>
                  <a:cubicBezTo>
                    <a:pt x="73600" y="119592"/>
                    <a:pt x="74612" y="123624"/>
                    <a:pt x="72588" y="127151"/>
                  </a:cubicBezTo>
                  <a:cubicBezTo>
                    <a:pt x="71576" y="129167"/>
                    <a:pt x="69047" y="130175"/>
                    <a:pt x="67023" y="130175"/>
                  </a:cubicBezTo>
                  <a:lnTo>
                    <a:pt x="63482" y="129671"/>
                  </a:lnTo>
                  <a:lnTo>
                    <a:pt x="33128" y="112032"/>
                  </a:lnTo>
                  <a:cubicBezTo>
                    <a:pt x="30092" y="110016"/>
                    <a:pt x="28575" y="105985"/>
                    <a:pt x="30598" y="102961"/>
                  </a:cubicBezTo>
                  <a:cubicBezTo>
                    <a:pt x="32622" y="99937"/>
                    <a:pt x="36669" y="98425"/>
                    <a:pt x="39705" y="100441"/>
                  </a:cubicBezTo>
                  <a:close/>
                  <a:moveTo>
                    <a:pt x="323996" y="32184"/>
                  </a:moveTo>
                  <a:cubicBezTo>
                    <a:pt x="327074" y="33699"/>
                    <a:pt x="328612" y="37740"/>
                    <a:pt x="326561" y="41276"/>
                  </a:cubicBezTo>
                  <a:lnTo>
                    <a:pt x="308610" y="71582"/>
                  </a:lnTo>
                  <a:cubicBezTo>
                    <a:pt x="307584" y="73603"/>
                    <a:pt x="305020" y="74613"/>
                    <a:pt x="302968" y="74613"/>
                  </a:cubicBezTo>
                  <a:lnTo>
                    <a:pt x="299378" y="74108"/>
                  </a:lnTo>
                  <a:cubicBezTo>
                    <a:pt x="296301" y="72088"/>
                    <a:pt x="295275" y="68047"/>
                    <a:pt x="297327" y="65016"/>
                  </a:cubicBezTo>
                  <a:lnTo>
                    <a:pt x="314765" y="34709"/>
                  </a:lnTo>
                  <a:cubicBezTo>
                    <a:pt x="316816" y="31173"/>
                    <a:pt x="320919" y="30163"/>
                    <a:pt x="323996" y="32184"/>
                  </a:cubicBezTo>
                  <a:close/>
                  <a:moveTo>
                    <a:pt x="111919" y="25382"/>
                  </a:moveTo>
                  <a:cubicBezTo>
                    <a:pt x="114895" y="23813"/>
                    <a:pt x="118864" y="24859"/>
                    <a:pt x="120848" y="27998"/>
                  </a:cubicBezTo>
                  <a:lnTo>
                    <a:pt x="138211" y="59388"/>
                  </a:lnTo>
                  <a:cubicBezTo>
                    <a:pt x="139700" y="63050"/>
                    <a:pt x="138708" y="67235"/>
                    <a:pt x="135731" y="68805"/>
                  </a:cubicBezTo>
                  <a:lnTo>
                    <a:pt x="132258" y="69851"/>
                  </a:lnTo>
                  <a:cubicBezTo>
                    <a:pt x="130274" y="69851"/>
                    <a:pt x="127794" y="68805"/>
                    <a:pt x="126801" y="66189"/>
                  </a:cubicBezTo>
                  <a:lnTo>
                    <a:pt x="109438" y="34799"/>
                  </a:lnTo>
                  <a:cubicBezTo>
                    <a:pt x="107950" y="31661"/>
                    <a:pt x="108942" y="27475"/>
                    <a:pt x="111919" y="25382"/>
                  </a:cubicBezTo>
                  <a:close/>
                  <a:moveTo>
                    <a:pt x="219075" y="0"/>
                  </a:moveTo>
                  <a:cubicBezTo>
                    <a:pt x="222494" y="0"/>
                    <a:pt x="225425" y="3076"/>
                    <a:pt x="225425" y="6664"/>
                  </a:cubicBezTo>
                  <a:lnTo>
                    <a:pt x="225425" y="42036"/>
                  </a:lnTo>
                  <a:cubicBezTo>
                    <a:pt x="225425" y="46137"/>
                    <a:pt x="222494" y="49213"/>
                    <a:pt x="219075" y="49213"/>
                  </a:cubicBezTo>
                  <a:cubicBezTo>
                    <a:pt x="215167" y="49213"/>
                    <a:pt x="212725" y="46137"/>
                    <a:pt x="212725" y="42036"/>
                  </a:cubicBezTo>
                  <a:lnTo>
                    <a:pt x="212725" y="6664"/>
                  </a:lnTo>
                  <a:cubicBezTo>
                    <a:pt x="212725" y="3076"/>
                    <a:pt x="215167" y="0"/>
                    <a:pt x="219075" y="0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IN"/>
            </a:p>
          </p:txBody>
        </p:sp>
      </p:grpSp>
      <p:grpSp>
        <p:nvGrpSpPr>
          <p:cNvPr id="5380" name="Group 5379">
            <a:extLst>
              <a:ext uri="{FF2B5EF4-FFF2-40B4-BE49-F238E27FC236}">
                <a16:creationId xmlns:a16="http://schemas.microsoft.com/office/drawing/2014/main" id="{AD6F5F75-D203-144A-1EAF-73E18D72715A}"/>
              </a:ext>
            </a:extLst>
          </p:cNvPr>
          <p:cNvGrpSpPr/>
          <p:nvPr/>
        </p:nvGrpSpPr>
        <p:grpSpPr>
          <a:xfrm>
            <a:off x="9535993" y="2731492"/>
            <a:ext cx="301149" cy="346249"/>
            <a:chOff x="6637353" y="3993644"/>
            <a:chExt cx="328612" cy="377825"/>
          </a:xfrm>
        </p:grpSpPr>
        <p:sp>
          <p:nvSpPr>
            <p:cNvPr id="5362" name="Freeform 678">
              <a:extLst>
                <a:ext uri="{FF2B5EF4-FFF2-40B4-BE49-F238E27FC236}">
                  <a16:creationId xmlns:a16="http://schemas.microsoft.com/office/drawing/2014/main" id="{CECFC142-F1CF-567A-4BA3-718EB8303CF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637353" y="3993644"/>
              <a:ext cx="328612" cy="377825"/>
            </a:xfrm>
            <a:custGeom>
              <a:avLst/>
              <a:gdLst>
                <a:gd name="T0" fmla="*/ 542 w 645"/>
                <a:gd name="T1" fmla="*/ 465 h 737"/>
                <a:gd name="T2" fmla="*/ 521 w 645"/>
                <a:gd name="T3" fmla="*/ 495 h 737"/>
                <a:gd name="T4" fmla="*/ 444 w 645"/>
                <a:gd name="T5" fmla="*/ 632 h 737"/>
                <a:gd name="T6" fmla="*/ 444 w 645"/>
                <a:gd name="T7" fmla="*/ 692 h 737"/>
                <a:gd name="T8" fmla="*/ 223 w 645"/>
                <a:gd name="T9" fmla="*/ 692 h 737"/>
                <a:gd name="T10" fmla="*/ 223 w 645"/>
                <a:gd name="T11" fmla="*/ 656 h 737"/>
                <a:gd name="T12" fmla="*/ 177 w 645"/>
                <a:gd name="T13" fmla="*/ 609 h 737"/>
                <a:gd name="T14" fmla="*/ 124 w 645"/>
                <a:gd name="T15" fmla="*/ 609 h 737"/>
                <a:gd name="T16" fmla="*/ 99 w 645"/>
                <a:gd name="T17" fmla="*/ 584 h 737"/>
                <a:gd name="T18" fmla="*/ 99 w 645"/>
                <a:gd name="T19" fmla="*/ 488 h 737"/>
                <a:gd name="T20" fmla="*/ 77 w 645"/>
                <a:gd name="T21" fmla="*/ 449 h 737"/>
                <a:gd name="T22" fmla="*/ 47 w 645"/>
                <a:gd name="T23" fmla="*/ 428 h 737"/>
                <a:gd name="T24" fmla="*/ 92 w 645"/>
                <a:gd name="T25" fmla="*/ 375 h 737"/>
                <a:gd name="T26" fmla="*/ 116 w 645"/>
                <a:gd name="T27" fmla="*/ 311 h 737"/>
                <a:gd name="T28" fmla="*/ 154 w 645"/>
                <a:gd name="T29" fmla="*/ 178 h 737"/>
                <a:gd name="T30" fmla="*/ 466 w 645"/>
                <a:gd name="T31" fmla="*/ 123 h 737"/>
                <a:gd name="T32" fmla="*/ 577 w 645"/>
                <a:gd name="T33" fmla="*/ 262 h 737"/>
                <a:gd name="T34" fmla="*/ 542 w 645"/>
                <a:gd name="T35" fmla="*/ 465 h 737"/>
                <a:gd name="T36" fmla="*/ 622 w 645"/>
                <a:gd name="T37" fmla="*/ 251 h 737"/>
                <a:gd name="T38" fmla="*/ 487 w 645"/>
                <a:gd name="T39" fmla="*/ 83 h 737"/>
                <a:gd name="T40" fmla="*/ 119 w 645"/>
                <a:gd name="T41" fmla="*/ 149 h 737"/>
                <a:gd name="T42" fmla="*/ 70 w 645"/>
                <a:gd name="T43" fmla="*/ 312 h 737"/>
                <a:gd name="T44" fmla="*/ 58 w 645"/>
                <a:gd name="T45" fmla="*/ 345 h 737"/>
                <a:gd name="T46" fmla="*/ 12 w 645"/>
                <a:gd name="T47" fmla="*/ 398 h 737"/>
                <a:gd name="T48" fmla="*/ 2 w 645"/>
                <a:gd name="T49" fmla="*/ 435 h 737"/>
                <a:gd name="T50" fmla="*/ 22 w 645"/>
                <a:gd name="T51" fmla="*/ 468 h 737"/>
                <a:gd name="T52" fmla="*/ 53 w 645"/>
                <a:gd name="T53" fmla="*/ 488 h 737"/>
                <a:gd name="T54" fmla="*/ 53 w 645"/>
                <a:gd name="T55" fmla="*/ 584 h 737"/>
                <a:gd name="T56" fmla="*/ 124 w 645"/>
                <a:gd name="T57" fmla="*/ 654 h 737"/>
                <a:gd name="T58" fmla="*/ 177 w 645"/>
                <a:gd name="T59" fmla="*/ 656 h 737"/>
                <a:gd name="T60" fmla="*/ 177 w 645"/>
                <a:gd name="T61" fmla="*/ 715 h 737"/>
                <a:gd name="T62" fmla="*/ 200 w 645"/>
                <a:gd name="T63" fmla="*/ 737 h 737"/>
                <a:gd name="T64" fmla="*/ 467 w 645"/>
                <a:gd name="T65" fmla="*/ 737 h 737"/>
                <a:gd name="T66" fmla="*/ 489 w 645"/>
                <a:gd name="T67" fmla="*/ 715 h 737"/>
                <a:gd name="T68" fmla="*/ 489 w 645"/>
                <a:gd name="T69" fmla="*/ 632 h 737"/>
                <a:gd name="T70" fmla="*/ 558 w 645"/>
                <a:gd name="T71" fmla="*/ 522 h 737"/>
                <a:gd name="T72" fmla="*/ 580 w 645"/>
                <a:gd name="T73" fmla="*/ 492 h 737"/>
                <a:gd name="T74" fmla="*/ 622 w 645"/>
                <a:gd name="T75" fmla="*/ 251 h 7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45" h="737">
                  <a:moveTo>
                    <a:pt x="542" y="465"/>
                  </a:moveTo>
                  <a:cubicBezTo>
                    <a:pt x="536" y="475"/>
                    <a:pt x="528" y="485"/>
                    <a:pt x="521" y="495"/>
                  </a:cubicBezTo>
                  <a:cubicBezTo>
                    <a:pt x="473" y="561"/>
                    <a:pt x="444" y="603"/>
                    <a:pt x="444" y="632"/>
                  </a:cubicBezTo>
                  <a:lnTo>
                    <a:pt x="444" y="692"/>
                  </a:lnTo>
                  <a:lnTo>
                    <a:pt x="223" y="692"/>
                  </a:lnTo>
                  <a:lnTo>
                    <a:pt x="223" y="656"/>
                  </a:lnTo>
                  <a:cubicBezTo>
                    <a:pt x="223" y="630"/>
                    <a:pt x="202" y="609"/>
                    <a:pt x="177" y="609"/>
                  </a:cubicBezTo>
                  <a:lnTo>
                    <a:pt x="124" y="609"/>
                  </a:lnTo>
                  <a:cubicBezTo>
                    <a:pt x="110" y="609"/>
                    <a:pt x="99" y="597"/>
                    <a:pt x="99" y="584"/>
                  </a:cubicBezTo>
                  <a:lnTo>
                    <a:pt x="99" y="488"/>
                  </a:lnTo>
                  <a:cubicBezTo>
                    <a:pt x="99" y="472"/>
                    <a:pt x="91" y="457"/>
                    <a:pt x="77" y="449"/>
                  </a:cubicBezTo>
                  <a:lnTo>
                    <a:pt x="47" y="428"/>
                  </a:lnTo>
                  <a:lnTo>
                    <a:pt x="92" y="375"/>
                  </a:lnTo>
                  <a:cubicBezTo>
                    <a:pt x="108" y="357"/>
                    <a:pt x="116" y="334"/>
                    <a:pt x="116" y="311"/>
                  </a:cubicBezTo>
                  <a:cubicBezTo>
                    <a:pt x="114" y="279"/>
                    <a:pt x="118" y="221"/>
                    <a:pt x="154" y="178"/>
                  </a:cubicBezTo>
                  <a:cubicBezTo>
                    <a:pt x="215" y="106"/>
                    <a:pt x="328" y="53"/>
                    <a:pt x="466" y="123"/>
                  </a:cubicBezTo>
                  <a:cubicBezTo>
                    <a:pt x="525" y="154"/>
                    <a:pt x="562" y="200"/>
                    <a:pt x="577" y="262"/>
                  </a:cubicBezTo>
                  <a:cubicBezTo>
                    <a:pt x="597" y="341"/>
                    <a:pt x="573" y="423"/>
                    <a:pt x="542" y="465"/>
                  </a:cubicBezTo>
                  <a:close/>
                  <a:moveTo>
                    <a:pt x="622" y="251"/>
                  </a:moveTo>
                  <a:cubicBezTo>
                    <a:pt x="604" y="177"/>
                    <a:pt x="557" y="119"/>
                    <a:pt x="487" y="83"/>
                  </a:cubicBezTo>
                  <a:cubicBezTo>
                    <a:pt x="325" y="0"/>
                    <a:pt x="191" y="63"/>
                    <a:pt x="119" y="149"/>
                  </a:cubicBezTo>
                  <a:cubicBezTo>
                    <a:pt x="73" y="203"/>
                    <a:pt x="69" y="274"/>
                    <a:pt x="70" y="312"/>
                  </a:cubicBezTo>
                  <a:cubicBezTo>
                    <a:pt x="70" y="324"/>
                    <a:pt x="66" y="336"/>
                    <a:pt x="58" y="345"/>
                  </a:cubicBezTo>
                  <a:lnTo>
                    <a:pt x="12" y="398"/>
                  </a:lnTo>
                  <a:cubicBezTo>
                    <a:pt x="4" y="408"/>
                    <a:pt x="0" y="421"/>
                    <a:pt x="2" y="435"/>
                  </a:cubicBezTo>
                  <a:cubicBezTo>
                    <a:pt x="3" y="448"/>
                    <a:pt x="11" y="460"/>
                    <a:pt x="22" y="468"/>
                  </a:cubicBezTo>
                  <a:lnTo>
                    <a:pt x="53" y="488"/>
                  </a:lnTo>
                  <a:lnTo>
                    <a:pt x="53" y="584"/>
                  </a:lnTo>
                  <a:cubicBezTo>
                    <a:pt x="53" y="623"/>
                    <a:pt x="85" y="654"/>
                    <a:pt x="124" y="654"/>
                  </a:cubicBezTo>
                  <a:lnTo>
                    <a:pt x="177" y="656"/>
                  </a:lnTo>
                  <a:lnTo>
                    <a:pt x="177" y="715"/>
                  </a:lnTo>
                  <a:cubicBezTo>
                    <a:pt x="177" y="727"/>
                    <a:pt x="188" y="737"/>
                    <a:pt x="200" y="737"/>
                  </a:cubicBezTo>
                  <a:lnTo>
                    <a:pt x="467" y="737"/>
                  </a:lnTo>
                  <a:cubicBezTo>
                    <a:pt x="479" y="737"/>
                    <a:pt x="489" y="727"/>
                    <a:pt x="489" y="715"/>
                  </a:cubicBezTo>
                  <a:lnTo>
                    <a:pt x="489" y="632"/>
                  </a:lnTo>
                  <a:cubicBezTo>
                    <a:pt x="490" y="615"/>
                    <a:pt x="534" y="555"/>
                    <a:pt x="558" y="522"/>
                  </a:cubicBezTo>
                  <a:cubicBezTo>
                    <a:pt x="565" y="512"/>
                    <a:pt x="573" y="502"/>
                    <a:pt x="580" y="492"/>
                  </a:cubicBezTo>
                  <a:cubicBezTo>
                    <a:pt x="617" y="439"/>
                    <a:pt x="645" y="344"/>
                    <a:pt x="622" y="251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5363" name="Freeform 679">
              <a:extLst>
                <a:ext uri="{FF2B5EF4-FFF2-40B4-BE49-F238E27FC236}">
                  <a16:creationId xmlns:a16="http://schemas.microsoft.com/office/drawing/2014/main" id="{FCAC5447-9ADE-DCD6-1299-6A38AE457D9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729428" y="4077782"/>
              <a:ext cx="168275" cy="177800"/>
            </a:xfrm>
            <a:custGeom>
              <a:avLst/>
              <a:gdLst>
                <a:gd name="T0" fmla="*/ 165 w 330"/>
                <a:gd name="T1" fmla="*/ 234 h 345"/>
                <a:gd name="T2" fmla="*/ 103 w 330"/>
                <a:gd name="T3" fmla="*/ 172 h 345"/>
                <a:gd name="T4" fmla="*/ 165 w 330"/>
                <a:gd name="T5" fmla="*/ 111 h 345"/>
                <a:gd name="T6" fmla="*/ 226 w 330"/>
                <a:gd name="T7" fmla="*/ 172 h 345"/>
                <a:gd name="T8" fmla="*/ 165 w 330"/>
                <a:gd name="T9" fmla="*/ 234 h 345"/>
                <a:gd name="T10" fmla="*/ 321 w 330"/>
                <a:gd name="T11" fmla="*/ 220 h 345"/>
                <a:gd name="T12" fmla="*/ 289 w 330"/>
                <a:gd name="T13" fmla="*/ 201 h 345"/>
                <a:gd name="T14" fmla="*/ 292 w 330"/>
                <a:gd name="T15" fmla="*/ 172 h 345"/>
                <a:gd name="T16" fmla="*/ 289 w 330"/>
                <a:gd name="T17" fmla="*/ 144 h 345"/>
                <a:gd name="T18" fmla="*/ 321 w 330"/>
                <a:gd name="T19" fmla="*/ 125 h 345"/>
                <a:gd name="T20" fmla="*/ 326 w 330"/>
                <a:gd name="T21" fmla="*/ 107 h 345"/>
                <a:gd name="T22" fmla="*/ 302 w 330"/>
                <a:gd name="T23" fmla="*/ 65 h 345"/>
                <a:gd name="T24" fmla="*/ 284 w 330"/>
                <a:gd name="T25" fmla="*/ 61 h 345"/>
                <a:gd name="T26" fmla="*/ 252 w 330"/>
                <a:gd name="T27" fmla="*/ 79 h 345"/>
                <a:gd name="T28" fmla="*/ 202 w 330"/>
                <a:gd name="T29" fmla="*/ 50 h 345"/>
                <a:gd name="T30" fmla="*/ 202 w 330"/>
                <a:gd name="T31" fmla="*/ 13 h 345"/>
                <a:gd name="T32" fmla="*/ 189 w 330"/>
                <a:gd name="T33" fmla="*/ 0 h 345"/>
                <a:gd name="T34" fmla="*/ 141 w 330"/>
                <a:gd name="T35" fmla="*/ 0 h 345"/>
                <a:gd name="T36" fmla="*/ 128 w 330"/>
                <a:gd name="T37" fmla="*/ 13 h 345"/>
                <a:gd name="T38" fmla="*/ 128 w 330"/>
                <a:gd name="T39" fmla="*/ 50 h 345"/>
                <a:gd name="T40" fmla="*/ 77 w 330"/>
                <a:gd name="T41" fmla="*/ 79 h 345"/>
                <a:gd name="T42" fmla="*/ 45 w 330"/>
                <a:gd name="T43" fmla="*/ 61 h 345"/>
                <a:gd name="T44" fmla="*/ 27 w 330"/>
                <a:gd name="T45" fmla="*/ 65 h 345"/>
                <a:gd name="T46" fmla="*/ 3 w 330"/>
                <a:gd name="T47" fmla="*/ 107 h 345"/>
                <a:gd name="T48" fmla="*/ 8 w 330"/>
                <a:gd name="T49" fmla="*/ 125 h 345"/>
                <a:gd name="T50" fmla="*/ 40 w 330"/>
                <a:gd name="T51" fmla="*/ 144 h 345"/>
                <a:gd name="T52" fmla="*/ 37 w 330"/>
                <a:gd name="T53" fmla="*/ 172 h 345"/>
                <a:gd name="T54" fmla="*/ 40 w 330"/>
                <a:gd name="T55" fmla="*/ 201 h 345"/>
                <a:gd name="T56" fmla="*/ 8 w 330"/>
                <a:gd name="T57" fmla="*/ 220 h 345"/>
                <a:gd name="T58" fmla="*/ 3 w 330"/>
                <a:gd name="T59" fmla="*/ 238 h 345"/>
                <a:gd name="T60" fmla="*/ 27 w 330"/>
                <a:gd name="T61" fmla="*/ 280 h 345"/>
                <a:gd name="T62" fmla="*/ 45 w 330"/>
                <a:gd name="T63" fmla="*/ 284 h 345"/>
                <a:gd name="T64" fmla="*/ 77 w 330"/>
                <a:gd name="T65" fmla="*/ 266 h 345"/>
                <a:gd name="T66" fmla="*/ 128 w 330"/>
                <a:gd name="T67" fmla="*/ 295 h 345"/>
                <a:gd name="T68" fmla="*/ 128 w 330"/>
                <a:gd name="T69" fmla="*/ 332 h 345"/>
                <a:gd name="T70" fmla="*/ 141 w 330"/>
                <a:gd name="T71" fmla="*/ 345 h 345"/>
                <a:gd name="T72" fmla="*/ 189 w 330"/>
                <a:gd name="T73" fmla="*/ 345 h 345"/>
                <a:gd name="T74" fmla="*/ 202 w 330"/>
                <a:gd name="T75" fmla="*/ 332 h 345"/>
                <a:gd name="T76" fmla="*/ 202 w 330"/>
                <a:gd name="T77" fmla="*/ 295 h 345"/>
                <a:gd name="T78" fmla="*/ 252 w 330"/>
                <a:gd name="T79" fmla="*/ 266 h 345"/>
                <a:gd name="T80" fmla="*/ 284 w 330"/>
                <a:gd name="T81" fmla="*/ 284 h 345"/>
                <a:gd name="T82" fmla="*/ 302 w 330"/>
                <a:gd name="T83" fmla="*/ 280 h 345"/>
                <a:gd name="T84" fmla="*/ 326 w 330"/>
                <a:gd name="T85" fmla="*/ 238 h 345"/>
                <a:gd name="T86" fmla="*/ 321 w 330"/>
                <a:gd name="T87" fmla="*/ 220 h 3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330" h="345">
                  <a:moveTo>
                    <a:pt x="165" y="234"/>
                  </a:moveTo>
                  <a:cubicBezTo>
                    <a:pt x="131" y="234"/>
                    <a:pt x="103" y="207"/>
                    <a:pt x="103" y="172"/>
                  </a:cubicBezTo>
                  <a:cubicBezTo>
                    <a:pt x="103" y="138"/>
                    <a:pt x="131" y="111"/>
                    <a:pt x="165" y="111"/>
                  </a:cubicBezTo>
                  <a:cubicBezTo>
                    <a:pt x="199" y="111"/>
                    <a:pt x="226" y="138"/>
                    <a:pt x="226" y="172"/>
                  </a:cubicBezTo>
                  <a:cubicBezTo>
                    <a:pt x="226" y="207"/>
                    <a:pt x="199" y="234"/>
                    <a:pt x="165" y="234"/>
                  </a:cubicBezTo>
                  <a:close/>
                  <a:moveTo>
                    <a:pt x="321" y="220"/>
                  </a:moveTo>
                  <a:lnTo>
                    <a:pt x="289" y="201"/>
                  </a:lnTo>
                  <a:cubicBezTo>
                    <a:pt x="291" y="192"/>
                    <a:pt x="292" y="182"/>
                    <a:pt x="292" y="172"/>
                  </a:cubicBezTo>
                  <a:cubicBezTo>
                    <a:pt x="292" y="163"/>
                    <a:pt x="291" y="153"/>
                    <a:pt x="289" y="144"/>
                  </a:cubicBezTo>
                  <a:lnTo>
                    <a:pt x="321" y="125"/>
                  </a:lnTo>
                  <a:cubicBezTo>
                    <a:pt x="328" y="121"/>
                    <a:pt x="330" y="113"/>
                    <a:pt x="326" y="107"/>
                  </a:cubicBezTo>
                  <a:lnTo>
                    <a:pt x="302" y="65"/>
                  </a:lnTo>
                  <a:cubicBezTo>
                    <a:pt x="299" y="59"/>
                    <a:pt x="290" y="57"/>
                    <a:pt x="284" y="61"/>
                  </a:cubicBezTo>
                  <a:lnTo>
                    <a:pt x="252" y="79"/>
                  </a:lnTo>
                  <a:cubicBezTo>
                    <a:pt x="238" y="66"/>
                    <a:pt x="221" y="56"/>
                    <a:pt x="202" y="50"/>
                  </a:cubicBezTo>
                  <a:lnTo>
                    <a:pt x="202" y="13"/>
                  </a:lnTo>
                  <a:cubicBezTo>
                    <a:pt x="202" y="6"/>
                    <a:pt x="196" y="0"/>
                    <a:pt x="189" y="0"/>
                  </a:cubicBezTo>
                  <a:lnTo>
                    <a:pt x="141" y="0"/>
                  </a:lnTo>
                  <a:cubicBezTo>
                    <a:pt x="133" y="0"/>
                    <a:pt x="128" y="6"/>
                    <a:pt x="128" y="13"/>
                  </a:cubicBezTo>
                  <a:lnTo>
                    <a:pt x="128" y="50"/>
                  </a:lnTo>
                  <a:cubicBezTo>
                    <a:pt x="108" y="56"/>
                    <a:pt x="92" y="66"/>
                    <a:pt x="77" y="79"/>
                  </a:cubicBezTo>
                  <a:lnTo>
                    <a:pt x="45" y="61"/>
                  </a:lnTo>
                  <a:cubicBezTo>
                    <a:pt x="39" y="57"/>
                    <a:pt x="31" y="59"/>
                    <a:pt x="27" y="65"/>
                  </a:cubicBezTo>
                  <a:lnTo>
                    <a:pt x="3" y="107"/>
                  </a:lnTo>
                  <a:cubicBezTo>
                    <a:pt x="0" y="113"/>
                    <a:pt x="2" y="121"/>
                    <a:pt x="8" y="125"/>
                  </a:cubicBezTo>
                  <a:lnTo>
                    <a:pt x="40" y="144"/>
                  </a:lnTo>
                  <a:cubicBezTo>
                    <a:pt x="38" y="153"/>
                    <a:pt x="37" y="163"/>
                    <a:pt x="37" y="172"/>
                  </a:cubicBezTo>
                  <a:cubicBezTo>
                    <a:pt x="37" y="182"/>
                    <a:pt x="38" y="192"/>
                    <a:pt x="40" y="201"/>
                  </a:cubicBezTo>
                  <a:lnTo>
                    <a:pt x="8" y="220"/>
                  </a:lnTo>
                  <a:cubicBezTo>
                    <a:pt x="2" y="224"/>
                    <a:pt x="0" y="232"/>
                    <a:pt x="3" y="238"/>
                  </a:cubicBezTo>
                  <a:lnTo>
                    <a:pt x="27" y="280"/>
                  </a:lnTo>
                  <a:cubicBezTo>
                    <a:pt x="31" y="286"/>
                    <a:pt x="39" y="288"/>
                    <a:pt x="45" y="284"/>
                  </a:cubicBezTo>
                  <a:lnTo>
                    <a:pt x="77" y="266"/>
                  </a:lnTo>
                  <a:cubicBezTo>
                    <a:pt x="92" y="279"/>
                    <a:pt x="109" y="289"/>
                    <a:pt x="128" y="295"/>
                  </a:cubicBezTo>
                  <a:lnTo>
                    <a:pt x="128" y="332"/>
                  </a:lnTo>
                  <a:cubicBezTo>
                    <a:pt x="128" y="339"/>
                    <a:pt x="133" y="345"/>
                    <a:pt x="141" y="345"/>
                  </a:cubicBezTo>
                  <a:lnTo>
                    <a:pt x="189" y="345"/>
                  </a:lnTo>
                  <a:cubicBezTo>
                    <a:pt x="196" y="345"/>
                    <a:pt x="202" y="339"/>
                    <a:pt x="202" y="332"/>
                  </a:cubicBezTo>
                  <a:lnTo>
                    <a:pt x="202" y="295"/>
                  </a:lnTo>
                  <a:cubicBezTo>
                    <a:pt x="221" y="289"/>
                    <a:pt x="238" y="279"/>
                    <a:pt x="252" y="266"/>
                  </a:cubicBezTo>
                  <a:lnTo>
                    <a:pt x="284" y="284"/>
                  </a:lnTo>
                  <a:cubicBezTo>
                    <a:pt x="290" y="288"/>
                    <a:pt x="299" y="286"/>
                    <a:pt x="302" y="280"/>
                  </a:cubicBezTo>
                  <a:lnTo>
                    <a:pt x="326" y="238"/>
                  </a:lnTo>
                  <a:cubicBezTo>
                    <a:pt x="330" y="232"/>
                    <a:pt x="328" y="224"/>
                    <a:pt x="321" y="220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</p:grpSp>
      <p:sp>
        <p:nvSpPr>
          <p:cNvPr id="5383" name="Rectangle 278">
            <a:extLst>
              <a:ext uri="{FF2B5EF4-FFF2-40B4-BE49-F238E27FC236}">
                <a16:creationId xmlns:a16="http://schemas.microsoft.com/office/drawing/2014/main" id="{C2263BC9-6CCA-8BA4-66BC-ADE2934D54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33857" y="2781643"/>
            <a:ext cx="339965" cy="4632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200" b="1" i="0" u="none" strike="noStrike" cap="none" normalizeH="0" baseline="0" dirty="0">
                <a:ln>
                  <a:noFill/>
                </a:ln>
                <a:solidFill>
                  <a:srgbClr val="2F3E46"/>
                </a:solidFill>
                <a:effectLst/>
                <a:latin typeface="+mn-lt"/>
                <a:ea typeface="Cambria" panose="02040503050406030204" pitchFamily="18" charset="0"/>
              </a:rPr>
              <a:t>STEP </a:t>
            </a:r>
          </a:p>
          <a:p>
            <a:pPr marL="0" marR="0" lvl="0" indent="0" algn="ctr" defTabSz="914400" rtl="0" eaLnBrk="0" fontAlgn="base" latinLnBrk="0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500" b="1" i="0" u="none" strike="noStrike" cap="none" normalizeH="0" baseline="0" dirty="0">
                <a:ln>
                  <a:noFill/>
                </a:ln>
                <a:solidFill>
                  <a:srgbClr val="2F3E46"/>
                </a:solidFill>
                <a:effectLst/>
                <a:latin typeface="+mn-lt"/>
                <a:ea typeface="Cambria" panose="02040503050406030204" pitchFamily="18" charset="0"/>
              </a:rPr>
              <a:t>2</a:t>
            </a:r>
          </a:p>
        </p:txBody>
      </p:sp>
      <p:sp>
        <p:nvSpPr>
          <p:cNvPr id="5384" name="Freeform 635">
            <a:extLst>
              <a:ext uri="{FF2B5EF4-FFF2-40B4-BE49-F238E27FC236}">
                <a16:creationId xmlns:a16="http://schemas.microsoft.com/office/drawing/2014/main" id="{DCCED110-1CDF-0C90-1EF4-03D7F50337BF}"/>
              </a:ext>
            </a:extLst>
          </p:cNvPr>
          <p:cNvSpPr>
            <a:spLocks/>
          </p:cNvSpPr>
          <p:nvPr/>
        </p:nvSpPr>
        <p:spPr bwMode="auto">
          <a:xfrm>
            <a:off x="5651516" y="3634779"/>
            <a:ext cx="2436813" cy="700088"/>
          </a:xfrm>
          <a:custGeom>
            <a:avLst/>
            <a:gdLst>
              <a:gd name="T0" fmla="*/ 6910 w 6926"/>
              <a:gd name="T1" fmla="*/ 1924 h 1924"/>
              <a:gd name="T2" fmla="*/ 5925 w 6926"/>
              <a:gd name="T3" fmla="*/ 1924 h 1924"/>
              <a:gd name="T4" fmla="*/ 5745 w 6926"/>
              <a:gd name="T5" fmla="*/ 1924 h 1924"/>
              <a:gd name="T6" fmla="*/ 962 w 6926"/>
              <a:gd name="T7" fmla="*/ 1924 h 1924"/>
              <a:gd name="T8" fmla="*/ 845 w 6926"/>
              <a:gd name="T9" fmla="*/ 1917 h 1924"/>
              <a:gd name="T10" fmla="*/ 132 w 6926"/>
              <a:gd name="T11" fmla="*/ 1449 h 1924"/>
              <a:gd name="T12" fmla="*/ 0 w 6926"/>
              <a:gd name="T13" fmla="*/ 962 h 1924"/>
              <a:gd name="T14" fmla="*/ 0 w 6926"/>
              <a:gd name="T15" fmla="*/ 951 h 1924"/>
              <a:gd name="T16" fmla="*/ 962 w 6926"/>
              <a:gd name="T17" fmla="*/ 0 h 1924"/>
              <a:gd name="T18" fmla="*/ 6926 w 6926"/>
              <a:gd name="T19" fmla="*/ 0 h 1924"/>
              <a:gd name="T20" fmla="*/ 6555 w 6926"/>
              <a:gd name="T21" fmla="*/ 971 h 1924"/>
              <a:gd name="T22" fmla="*/ 6910 w 6926"/>
              <a:gd name="T23" fmla="*/ 1924 h 19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6926" h="1924">
                <a:moveTo>
                  <a:pt x="6910" y="1924"/>
                </a:moveTo>
                <a:lnTo>
                  <a:pt x="5925" y="1924"/>
                </a:lnTo>
                <a:lnTo>
                  <a:pt x="5745" y="1924"/>
                </a:lnTo>
                <a:lnTo>
                  <a:pt x="962" y="1924"/>
                </a:lnTo>
                <a:cubicBezTo>
                  <a:pt x="922" y="1924"/>
                  <a:pt x="884" y="1922"/>
                  <a:pt x="845" y="1917"/>
                </a:cubicBezTo>
                <a:cubicBezTo>
                  <a:pt x="541" y="1880"/>
                  <a:pt x="281" y="1702"/>
                  <a:pt x="132" y="1449"/>
                </a:cubicBezTo>
                <a:cubicBezTo>
                  <a:pt x="48" y="1306"/>
                  <a:pt x="0" y="1140"/>
                  <a:pt x="0" y="962"/>
                </a:cubicBezTo>
                <a:cubicBezTo>
                  <a:pt x="0" y="959"/>
                  <a:pt x="0" y="955"/>
                  <a:pt x="0" y="951"/>
                </a:cubicBezTo>
                <a:cubicBezTo>
                  <a:pt x="6" y="425"/>
                  <a:pt x="434" y="0"/>
                  <a:pt x="962" y="0"/>
                </a:cubicBezTo>
                <a:lnTo>
                  <a:pt x="6926" y="0"/>
                </a:lnTo>
                <a:cubicBezTo>
                  <a:pt x="6695" y="258"/>
                  <a:pt x="6555" y="598"/>
                  <a:pt x="6555" y="971"/>
                </a:cubicBezTo>
                <a:cubicBezTo>
                  <a:pt x="6555" y="1336"/>
                  <a:pt x="6689" y="1669"/>
                  <a:pt x="6910" y="1924"/>
                </a:cubicBezTo>
                <a:close/>
              </a:path>
            </a:pathLst>
          </a:custGeom>
          <a:gradFill>
            <a:gsLst>
              <a:gs pos="83000">
                <a:srgbClr val="DCC48E"/>
              </a:gs>
              <a:gs pos="32000">
                <a:srgbClr val="511C29"/>
              </a:gs>
            </a:gsLst>
            <a:lin ang="16200000" scaled="1"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5385" name="Freeform 636">
            <a:extLst>
              <a:ext uri="{FF2B5EF4-FFF2-40B4-BE49-F238E27FC236}">
                <a16:creationId xmlns:a16="http://schemas.microsoft.com/office/drawing/2014/main" id="{08AD4562-A56E-83AA-E9A9-20EC6E097599}"/>
              </a:ext>
            </a:extLst>
          </p:cNvPr>
          <p:cNvSpPr>
            <a:spLocks noEditPoints="1"/>
          </p:cNvSpPr>
          <p:nvPr/>
        </p:nvSpPr>
        <p:spPr bwMode="auto">
          <a:xfrm>
            <a:off x="7958154" y="3458566"/>
            <a:ext cx="1023938" cy="1060450"/>
          </a:xfrm>
          <a:custGeom>
            <a:avLst/>
            <a:gdLst>
              <a:gd name="T0" fmla="*/ 1454 w 2909"/>
              <a:gd name="T1" fmla="*/ 2909 h 2909"/>
              <a:gd name="T2" fmla="*/ 632 w 2909"/>
              <a:gd name="T3" fmla="*/ 2654 h 2909"/>
              <a:gd name="T4" fmla="*/ 619 w 2909"/>
              <a:gd name="T5" fmla="*/ 2645 h 2909"/>
              <a:gd name="T6" fmla="*/ 607 w 2909"/>
              <a:gd name="T7" fmla="*/ 2637 h 2909"/>
              <a:gd name="T8" fmla="*/ 596 w 2909"/>
              <a:gd name="T9" fmla="*/ 2628 h 2909"/>
              <a:gd name="T10" fmla="*/ 584 w 2909"/>
              <a:gd name="T11" fmla="*/ 2620 h 2909"/>
              <a:gd name="T12" fmla="*/ 573 w 2909"/>
              <a:gd name="T13" fmla="*/ 2611 h 2909"/>
              <a:gd name="T14" fmla="*/ 561 w 2909"/>
              <a:gd name="T15" fmla="*/ 2603 h 2909"/>
              <a:gd name="T16" fmla="*/ 551 w 2909"/>
              <a:gd name="T17" fmla="*/ 2594 h 2909"/>
              <a:gd name="T18" fmla="*/ 540 w 2909"/>
              <a:gd name="T19" fmla="*/ 2585 h 2909"/>
              <a:gd name="T20" fmla="*/ 529 w 2909"/>
              <a:gd name="T21" fmla="*/ 2577 h 2909"/>
              <a:gd name="T22" fmla="*/ 519 w 2909"/>
              <a:gd name="T23" fmla="*/ 2568 h 2909"/>
              <a:gd name="T24" fmla="*/ 509 w 2909"/>
              <a:gd name="T25" fmla="*/ 2560 h 2909"/>
              <a:gd name="T26" fmla="*/ 499 w 2909"/>
              <a:gd name="T27" fmla="*/ 2551 h 2909"/>
              <a:gd name="T28" fmla="*/ 489 w 2909"/>
              <a:gd name="T29" fmla="*/ 2543 h 2909"/>
              <a:gd name="T30" fmla="*/ 480 w 2909"/>
              <a:gd name="T31" fmla="*/ 2534 h 2909"/>
              <a:gd name="T32" fmla="*/ 470 w 2909"/>
              <a:gd name="T33" fmla="*/ 2525 h 2909"/>
              <a:gd name="T34" fmla="*/ 461 w 2909"/>
              <a:gd name="T35" fmla="*/ 2517 h 2909"/>
              <a:gd name="T36" fmla="*/ 452 w 2909"/>
              <a:gd name="T37" fmla="*/ 2508 h 2909"/>
              <a:gd name="T38" fmla="*/ 443 w 2909"/>
              <a:gd name="T39" fmla="*/ 2500 h 2909"/>
              <a:gd name="T40" fmla="*/ 434 w 2909"/>
              <a:gd name="T41" fmla="*/ 2491 h 2909"/>
              <a:gd name="T42" fmla="*/ 426 w 2909"/>
              <a:gd name="T43" fmla="*/ 2483 h 2909"/>
              <a:gd name="T44" fmla="*/ 417 w 2909"/>
              <a:gd name="T45" fmla="*/ 2474 h 2909"/>
              <a:gd name="T46" fmla="*/ 409 w 2909"/>
              <a:gd name="T47" fmla="*/ 2466 h 2909"/>
              <a:gd name="T48" fmla="*/ 405 w 2909"/>
              <a:gd name="T49" fmla="*/ 2462 h 2909"/>
              <a:gd name="T50" fmla="*/ 401 w 2909"/>
              <a:gd name="T51" fmla="*/ 2457 h 2909"/>
              <a:gd name="T52" fmla="*/ 392 w 2909"/>
              <a:gd name="T53" fmla="*/ 2448 h 2909"/>
              <a:gd name="T54" fmla="*/ 385 w 2909"/>
              <a:gd name="T55" fmla="*/ 2440 h 2909"/>
              <a:gd name="T56" fmla="*/ 377 w 2909"/>
              <a:gd name="T57" fmla="*/ 2431 h 2909"/>
              <a:gd name="T58" fmla="*/ 369 w 2909"/>
              <a:gd name="T59" fmla="*/ 2423 h 2909"/>
              <a:gd name="T60" fmla="*/ 361 w 2909"/>
              <a:gd name="T61" fmla="*/ 2414 h 2909"/>
              <a:gd name="T62" fmla="*/ 355 w 2909"/>
              <a:gd name="T63" fmla="*/ 2407 h 2909"/>
              <a:gd name="T64" fmla="*/ 0 w 2909"/>
              <a:gd name="T65" fmla="*/ 1454 h 2909"/>
              <a:gd name="T66" fmla="*/ 371 w 2909"/>
              <a:gd name="T67" fmla="*/ 483 h 2909"/>
              <a:gd name="T68" fmla="*/ 388 w 2909"/>
              <a:gd name="T69" fmla="*/ 465 h 2909"/>
              <a:gd name="T70" fmla="*/ 1454 w 2909"/>
              <a:gd name="T71" fmla="*/ 0 h 2909"/>
              <a:gd name="T72" fmla="*/ 2302 w 2909"/>
              <a:gd name="T73" fmla="*/ 272 h 2909"/>
              <a:gd name="T74" fmla="*/ 2909 w 2909"/>
              <a:gd name="T75" fmla="*/ 1454 h 2909"/>
              <a:gd name="T76" fmla="*/ 1454 w 2909"/>
              <a:gd name="T77" fmla="*/ 2909 h 2909"/>
              <a:gd name="T78" fmla="*/ 1454 w 2909"/>
              <a:gd name="T79" fmla="*/ 305 h 2909"/>
              <a:gd name="T80" fmla="*/ 305 w 2909"/>
              <a:gd name="T81" fmla="*/ 1454 h 2909"/>
              <a:gd name="T82" fmla="*/ 1454 w 2909"/>
              <a:gd name="T83" fmla="*/ 2603 h 2909"/>
              <a:gd name="T84" fmla="*/ 2603 w 2909"/>
              <a:gd name="T85" fmla="*/ 1454 h 2909"/>
              <a:gd name="T86" fmla="*/ 1454 w 2909"/>
              <a:gd name="T87" fmla="*/ 305 h 29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2909" h="2909">
                <a:moveTo>
                  <a:pt x="1454" y="2909"/>
                </a:moveTo>
                <a:cubicBezTo>
                  <a:pt x="1149" y="2909"/>
                  <a:pt x="866" y="2815"/>
                  <a:pt x="632" y="2654"/>
                </a:cubicBezTo>
                <a:cubicBezTo>
                  <a:pt x="628" y="2651"/>
                  <a:pt x="624" y="2648"/>
                  <a:pt x="619" y="2645"/>
                </a:cubicBezTo>
                <a:cubicBezTo>
                  <a:pt x="615" y="2643"/>
                  <a:pt x="611" y="2640"/>
                  <a:pt x="607" y="2637"/>
                </a:cubicBezTo>
                <a:cubicBezTo>
                  <a:pt x="603" y="2634"/>
                  <a:pt x="599" y="2631"/>
                  <a:pt x="596" y="2628"/>
                </a:cubicBezTo>
                <a:cubicBezTo>
                  <a:pt x="592" y="2625"/>
                  <a:pt x="588" y="2623"/>
                  <a:pt x="584" y="2620"/>
                </a:cubicBezTo>
                <a:cubicBezTo>
                  <a:pt x="580" y="2617"/>
                  <a:pt x="576" y="2614"/>
                  <a:pt x="573" y="2611"/>
                </a:cubicBezTo>
                <a:cubicBezTo>
                  <a:pt x="569" y="2608"/>
                  <a:pt x="565" y="2605"/>
                  <a:pt x="561" y="2603"/>
                </a:cubicBezTo>
                <a:cubicBezTo>
                  <a:pt x="558" y="2600"/>
                  <a:pt x="554" y="2597"/>
                  <a:pt x="551" y="2594"/>
                </a:cubicBezTo>
                <a:cubicBezTo>
                  <a:pt x="547" y="2591"/>
                  <a:pt x="543" y="2588"/>
                  <a:pt x="540" y="2585"/>
                </a:cubicBezTo>
                <a:cubicBezTo>
                  <a:pt x="536" y="2583"/>
                  <a:pt x="533" y="2580"/>
                  <a:pt x="529" y="2577"/>
                </a:cubicBezTo>
                <a:cubicBezTo>
                  <a:pt x="526" y="2574"/>
                  <a:pt x="523" y="2571"/>
                  <a:pt x="519" y="2568"/>
                </a:cubicBezTo>
                <a:cubicBezTo>
                  <a:pt x="516" y="2565"/>
                  <a:pt x="512" y="2563"/>
                  <a:pt x="509" y="2560"/>
                </a:cubicBezTo>
                <a:cubicBezTo>
                  <a:pt x="506" y="2557"/>
                  <a:pt x="502" y="2554"/>
                  <a:pt x="499" y="2551"/>
                </a:cubicBezTo>
                <a:cubicBezTo>
                  <a:pt x="496" y="2548"/>
                  <a:pt x="493" y="2546"/>
                  <a:pt x="489" y="2543"/>
                </a:cubicBezTo>
                <a:cubicBezTo>
                  <a:pt x="486" y="2540"/>
                  <a:pt x="483" y="2537"/>
                  <a:pt x="480" y="2534"/>
                </a:cubicBezTo>
                <a:cubicBezTo>
                  <a:pt x="477" y="2531"/>
                  <a:pt x="473" y="2528"/>
                  <a:pt x="470" y="2525"/>
                </a:cubicBezTo>
                <a:cubicBezTo>
                  <a:pt x="467" y="2523"/>
                  <a:pt x="464" y="2520"/>
                  <a:pt x="461" y="2517"/>
                </a:cubicBezTo>
                <a:cubicBezTo>
                  <a:pt x="458" y="2514"/>
                  <a:pt x="455" y="2511"/>
                  <a:pt x="452" y="2508"/>
                </a:cubicBezTo>
                <a:cubicBezTo>
                  <a:pt x="449" y="2506"/>
                  <a:pt x="446" y="2503"/>
                  <a:pt x="443" y="2500"/>
                </a:cubicBezTo>
                <a:cubicBezTo>
                  <a:pt x="440" y="2497"/>
                  <a:pt x="437" y="2494"/>
                  <a:pt x="434" y="2491"/>
                </a:cubicBezTo>
                <a:cubicBezTo>
                  <a:pt x="431" y="2488"/>
                  <a:pt x="429" y="2486"/>
                  <a:pt x="426" y="2483"/>
                </a:cubicBezTo>
                <a:cubicBezTo>
                  <a:pt x="423" y="2480"/>
                  <a:pt x="420" y="2477"/>
                  <a:pt x="417" y="2474"/>
                </a:cubicBezTo>
                <a:cubicBezTo>
                  <a:pt x="414" y="2471"/>
                  <a:pt x="412" y="2468"/>
                  <a:pt x="409" y="2466"/>
                </a:cubicBezTo>
                <a:cubicBezTo>
                  <a:pt x="408" y="2464"/>
                  <a:pt x="407" y="2463"/>
                  <a:pt x="405" y="2462"/>
                </a:cubicBezTo>
                <a:cubicBezTo>
                  <a:pt x="404" y="2460"/>
                  <a:pt x="402" y="2459"/>
                  <a:pt x="401" y="2457"/>
                </a:cubicBezTo>
                <a:cubicBezTo>
                  <a:pt x="398" y="2454"/>
                  <a:pt x="395" y="2451"/>
                  <a:pt x="392" y="2448"/>
                </a:cubicBezTo>
                <a:cubicBezTo>
                  <a:pt x="390" y="2446"/>
                  <a:pt x="387" y="2443"/>
                  <a:pt x="385" y="2440"/>
                </a:cubicBezTo>
                <a:cubicBezTo>
                  <a:pt x="382" y="2437"/>
                  <a:pt x="379" y="2434"/>
                  <a:pt x="377" y="2431"/>
                </a:cubicBezTo>
                <a:cubicBezTo>
                  <a:pt x="374" y="2428"/>
                  <a:pt x="372" y="2426"/>
                  <a:pt x="369" y="2423"/>
                </a:cubicBezTo>
                <a:cubicBezTo>
                  <a:pt x="366" y="2420"/>
                  <a:pt x="364" y="2417"/>
                  <a:pt x="361" y="2414"/>
                </a:cubicBezTo>
                <a:cubicBezTo>
                  <a:pt x="359" y="2412"/>
                  <a:pt x="357" y="2409"/>
                  <a:pt x="355" y="2407"/>
                </a:cubicBezTo>
                <a:cubicBezTo>
                  <a:pt x="134" y="2152"/>
                  <a:pt x="0" y="1819"/>
                  <a:pt x="0" y="1454"/>
                </a:cubicBezTo>
                <a:cubicBezTo>
                  <a:pt x="0" y="1081"/>
                  <a:pt x="140" y="741"/>
                  <a:pt x="371" y="483"/>
                </a:cubicBezTo>
                <a:cubicBezTo>
                  <a:pt x="377" y="477"/>
                  <a:pt x="382" y="471"/>
                  <a:pt x="388" y="465"/>
                </a:cubicBezTo>
                <a:cubicBezTo>
                  <a:pt x="653" y="179"/>
                  <a:pt x="1033" y="0"/>
                  <a:pt x="1454" y="0"/>
                </a:cubicBezTo>
                <a:cubicBezTo>
                  <a:pt x="1770" y="0"/>
                  <a:pt x="2063" y="101"/>
                  <a:pt x="2302" y="272"/>
                </a:cubicBezTo>
                <a:cubicBezTo>
                  <a:pt x="2669" y="536"/>
                  <a:pt x="2909" y="967"/>
                  <a:pt x="2909" y="1454"/>
                </a:cubicBezTo>
                <a:cubicBezTo>
                  <a:pt x="2909" y="2257"/>
                  <a:pt x="2257" y="2909"/>
                  <a:pt x="1454" y="2909"/>
                </a:cubicBezTo>
                <a:close/>
                <a:moveTo>
                  <a:pt x="1454" y="305"/>
                </a:moveTo>
                <a:cubicBezTo>
                  <a:pt x="820" y="305"/>
                  <a:pt x="305" y="820"/>
                  <a:pt x="305" y="1454"/>
                </a:cubicBezTo>
                <a:cubicBezTo>
                  <a:pt x="305" y="2089"/>
                  <a:pt x="820" y="2603"/>
                  <a:pt x="1454" y="2603"/>
                </a:cubicBezTo>
                <a:cubicBezTo>
                  <a:pt x="2088" y="2603"/>
                  <a:pt x="2603" y="2089"/>
                  <a:pt x="2603" y="1454"/>
                </a:cubicBezTo>
                <a:cubicBezTo>
                  <a:pt x="2603" y="820"/>
                  <a:pt x="2088" y="305"/>
                  <a:pt x="1454" y="305"/>
                </a:cubicBezTo>
                <a:close/>
              </a:path>
            </a:pathLst>
          </a:custGeom>
          <a:solidFill>
            <a:srgbClr val="8C705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5386" name="Freeform 637">
            <a:extLst>
              <a:ext uri="{FF2B5EF4-FFF2-40B4-BE49-F238E27FC236}">
                <a16:creationId xmlns:a16="http://schemas.microsoft.com/office/drawing/2014/main" id="{C934ED75-6A4D-7CD5-3CEB-70AE55CE6A5C}"/>
              </a:ext>
            </a:extLst>
          </p:cNvPr>
          <p:cNvSpPr>
            <a:spLocks noEditPoints="1"/>
          </p:cNvSpPr>
          <p:nvPr/>
        </p:nvSpPr>
        <p:spPr bwMode="auto">
          <a:xfrm>
            <a:off x="8066104" y="3569691"/>
            <a:ext cx="808038" cy="836613"/>
          </a:xfrm>
          <a:custGeom>
            <a:avLst/>
            <a:gdLst>
              <a:gd name="T0" fmla="*/ 1149 w 2298"/>
              <a:gd name="T1" fmla="*/ 2298 h 2298"/>
              <a:gd name="T2" fmla="*/ 0 w 2298"/>
              <a:gd name="T3" fmla="*/ 1149 h 2298"/>
              <a:gd name="T4" fmla="*/ 1149 w 2298"/>
              <a:gd name="T5" fmla="*/ 0 h 2298"/>
              <a:gd name="T6" fmla="*/ 2298 w 2298"/>
              <a:gd name="T7" fmla="*/ 1149 h 2298"/>
              <a:gd name="T8" fmla="*/ 1149 w 2298"/>
              <a:gd name="T9" fmla="*/ 2298 h 2298"/>
              <a:gd name="T10" fmla="*/ 1221 w 2298"/>
              <a:gd name="T11" fmla="*/ 270 h 2298"/>
              <a:gd name="T12" fmla="*/ 237 w 2298"/>
              <a:gd name="T13" fmla="*/ 1254 h 2298"/>
              <a:gd name="T14" fmla="*/ 1221 w 2298"/>
              <a:gd name="T15" fmla="*/ 2239 h 2298"/>
              <a:gd name="T16" fmla="*/ 2205 w 2298"/>
              <a:gd name="T17" fmla="*/ 1254 h 2298"/>
              <a:gd name="T18" fmla="*/ 1221 w 2298"/>
              <a:gd name="T19" fmla="*/ 270 h 22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298" h="2298">
                <a:moveTo>
                  <a:pt x="1149" y="2298"/>
                </a:moveTo>
                <a:cubicBezTo>
                  <a:pt x="515" y="2298"/>
                  <a:pt x="0" y="1784"/>
                  <a:pt x="0" y="1149"/>
                </a:cubicBezTo>
                <a:cubicBezTo>
                  <a:pt x="0" y="515"/>
                  <a:pt x="515" y="0"/>
                  <a:pt x="1149" y="0"/>
                </a:cubicBezTo>
                <a:cubicBezTo>
                  <a:pt x="1783" y="0"/>
                  <a:pt x="2298" y="515"/>
                  <a:pt x="2298" y="1149"/>
                </a:cubicBezTo>
                <a:cubicBezTo>
                  <a:pt x="2298" y="1784"/>
                  <a:pt x="1783" y="2298"/>
                  <a:pt x="1149" y="2298"/>
                </a:cubicBezTo>
                <a:close/>
                <a:moveTo>
                  <a:pt x="1221" y="270"/>
                </a:moveTo>
                <a:cubicBezTo>
                  <a:pt x="677" y="270"/>
                  <a:pt x="237" y="711"/>
                  <a:pt x="237" y="1254"/>
                </a:cubicBezTo>
                <a:cubicBezTo>
                  <a:pt x="237" y="1798"/>
                  <a:pt x="677" y="2239"/>
                  <a:pt x="1221" y="2239"/>
                </a:cubicBezTo>
                <a:cubicBezTo>
                  <a:pt x="1764" y="2239"/>
                  <a:pt x="2205" y="1798"/>
                  <a:pt x="2205" y="1254"/>
                </a:cubicBezTo>
                <a:cubicBezTo>
                  <a:pt x="2205" y="711"/>
                  <a:pt x="1764" y="270"/>
                  <a:pt x="1221" y="270"/>
                </a:cubicBezTo>
                <a:close/>
              </a:path>
            </a:pathLst>
          </a:custGeom>
          <a:gradFill>
            <a:gsLst>
              <a:gs pos="83000">
                <a:srgbClr val="DCC48E"/>
              </a:gs>
              <a:gs pos="32000">
                <a:srgbClr val="511C29"/>
              </a:gs>
            </a:gsLst>
            <a:lin ang="16200000" scaled="1"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5388" name="Freeform 654">
            <a:extLst>
              <a:ext uri="{FF2B5EF4-FFF2-40B4-BE49-F238E27FC236}">
                <a16:creationId xmlns:a16="http://schemas.microsoft.com/office/drawing/2014/main" id="{BD9512D7-8763-01EA-A6EF-360DC3BC0E63}"/>
              </a:ext>
            </a:extLst>
          </p:cNvPr>
          <p:cNvSpPr>
            <a:spLocks/>
          </p:cNvSpPr>
          <p:nvPr/>
        </p:nvSpPr>
        <p:spPr bwMode="auto">
          <a:xfrm>
            <a:off x="7497779" y="4614266"/>
            <a:ext cx="2436813" cy="700088"/>
          </a:xfrm>
          <a:custGeom>
            <a:avLst/>
            <a:gdLst>
              <a:gd name="T0" fmla="*/ 16 w 6926"/>
              <a:gd name="T1" fmla="*/ 1923 h 1923"/>
              <a:gd name="T2" fmla="*/ 1002 w 6926"/>
              <a:gd name="T3" fmla="*/ 1923 h 1923"/>
              <a:gd name="T4" fmla="*/ 1181 w 6926"/>
              <a:gd name="T5" fmla="*/ 1923 h 1923"/>
              <a:gd name="T6" fmla="*/ 5965 w 6926"/>
              <a:gd name="T7" fmla="*/ 1923 h 1923"/>
              <a:gd name="T8" fmla="*/ 6081 w 6926"/>
              <a:gd name="T9" fmla="*/ 1916 h 1923"/>
              <a:gd name="T10" fmla="*/ 6794 w 6926"/>
              <a:gd name="T11" fmla="*/ 1448 h 1923"/>
              <a:gd name="T12" fmla="*/ 6926 w 6926"/>
              <a:gd name="T13" fmla="*/ 961 h 1923"/>
              <a:gd name="T14" fmla="*/ 6926 w 6926"/>
              <a:gd name="T15" fmla="*/ 951 h 1923"/>
              <a:gd name="T16" fmla="*/ 5965 w 6926"/>
              <a:gd name="T17" fmla="*/ 0 h 1923"/>
              <a:gd name="T18" fmla="*/ 0 w 6926"/>
              <a:gd name="T19" fmla="*/ 0 h 1923"/>
              <a:gd name="T20" fmla="*/ 372 w 6926"/>
              <a:gd name="T21" fmla="*/ 970 h 1923"/>
              <a:gd name="T22" fmla="*/ 16 w 6926"/>
              <a:gd name="T23" fmla="*/ 1923 h 19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6926" h="1923">
                <a:moveTo>
                  <a:pt x="16" y="1923"/>
                </a:moveTo>
                <a:lnTo>
                  <a:pt x="1002" y="1923"/>
                </a:lnTo>
                <a:lnTo>
                  <a:pt x="1181" y="1923"/>
                </a:lnTo>
                <a:lnTo>
                  <a:pt x="5965" y="1923"/>
                </a:lnTo>
                <a:cubicBezTo>
                  <a:pt x="6004" y="1923"/>
                  <a:pt x="6043" y="1921"/>
                  <a:pt x="6081" y="1916"/>
                </a:cubicBezTo>
                <a:cubicBezTo>
                  <a:pt x="6385" y="1879"/>
                  <a:pt x="6645" y="1701"/>
                  <a:pt x="6794" y="1448"/>
                </a:cubicBezTo>
                <a:cubicBezTo>
                  <a:pt x="6878" y="1306"/>
                  <a:pt x="6926" y="1139"/>
                  <a:pt x="6926" y="961"/>
                </a:cubicBezTo>
                <a:cubicBezTo>
                  <a:pt x="6926" y="958"/>
                  <a:pt x="6926" y="954"/>
                  <a:pt x="6926" y="951"/>
                </a:cubicBezTo>
                <a:cubicBezTo>
                  <a:pt x="6921" y="424"/>
                  <a:pt x="6492" y="0"/>
                  <a:pt x="5965" y="0"/>
                </a:cubicBezTo>
                <a:lnTo>
                  <a:pt x="0" y="0"/>
                </a:lnTo>
                <a:cubicBezTo>
                  <a:pt x="231" y="257"/>
                  <a:pt x="372" y="597"/>
                  <a:pt x="372" y="970"/>
                </a:cubicBezTo>
                <a:cubicBezTo>
                  <a:pt x="372" y="1335"/>
                  <a:pt x="238" y="1668"/>
                  <a:pt x="16" y="1923"/>
                </a:cubicBezTo>
                <a:close/>
              </a:path>
            </a:pathLst>
          </a:custGeom>
          <a:gradFill>
            <a:gsLst>
              <a:gs pos="83000">
                <a:srgbClr val="2F3E46"/>
              </a:gs>
              <a:gs pos="32000">
                <a:srgbClr val="8C7051"/>
              </a:gs>
            </a:gsLst>
            <a:lin ang="16200000" scaled="1"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5389" name="Freeform 655">
            <a:extLst>
              <a:ext uri="{FF2B5EF4-FFF2-40B4-BE49-F238E27FC236}">
                <a16:creationId xmlns:a16="http://schemas.microsoft.com/office/drawing/2014/main" id="{E7AF262E-3FAD-8322-C867-06ABE5B1E076}"/>
              </a:ext>
            </a:extLst>
          </p:cNvPr>
          <p:cNvSpPr>
            <a:spLocks noEditPoints="1"/>
          </p:cNvSpPr>
          <p:nvPr/>
        </p:nvSpPr>
        <p:spPr bwMode="auto">
          <a:xfrm>
            <a:off x="6604016" y="4438054"/>
            <a:ext cx="1023938" cy="1058863"/>
          </a:xfrm>
          <a:custGeom>
            <a:avLst/>
            <a:gdLst>
              <a:gd name="T0" fmla="*/ 1454 w 2909"/>
              <a:gd name="T1" fmla="*/ 2909 h 2909"/>
              <a:gd name="T2" fmla="*/ 2277 w 2909"/>
              <a:gd name="T3" fmla="*/ 2654 h 2909"/>
              <a:gd name="T4" fmla="*/ 2289 w 2909"/>
              <a:gd name="T5" fmla="*/ 2646 h 2909"/>
              <a:gd name="T6" fmla="*/ 2301 w 2909"/>
              <a:gd name="T7" fmla="*/ 2637 h 2909"/>
              <a:gd name="T8" fmla="*/ 2313 w 2909"/>
              <a:gd name="T9" fmla="*/ 2628 h 2909"/>
              <a:gd name="T10" fmla="*/ 2324 w 2909"/>
              <a:gd name="T11" fmla="*/ 2620 h 2909"/>
              <a:gd name="T12" fmla="*/ 2336 w 2909"/>
              <a:gd name="T13" fmla="*/ 2611 h 2909"/>
              <a:gd name="T14" fmla="*/ 2347 w 2909"/>
              <a:gd name="T15" fmla="*/ 2603 h 2909"/>
              <a:gd name="T16" fmla="*/ 2358 w 2909"/>
              <a:gd name="T17" fmla="*/ 2594 h 2909"/>
              <a:gd name="T18" fmla="*/ 2369 w 2909"/>
              <a:gd name="T19" fmla="*/ 2586 h 2909"/>
              <a:gd name="T20" fmla="*/ 2379 w 2909"/>
              <a:gd name="T21" fmla="*/ 2577 h 2909"/>
              <a:gd name="T22" fmla="*/ 2389 w 2909"/>
              <a:gd name="T23" fmla="*/ 2569 h 2909"/>
              <a:gd name="T24" fmla="*/ 2399 w 2909"/>
              <a:gd name="T25" fmla="*/ 2560 h 2909"/>
              <a:gd name="T26" fmla="*/ 2409 w 2909"/>
              <a:gd name="T27" fmla="*/ 2551 h 2909"/>
              <a:gd name="T28" fmla="*/ 2419 w 2909"/>
              <a:gd name="T29" fmla="*/ 2543 h 2909"/>
              <a:gd name="T30" fmla="*/ 2429 w 2909"/>
              <a:gd name="T31" fmla="*/ 2534 h 2909"/>
              <a:gd name="T32" fmla="*/ 2438 w 2909"/>
              <a:gd name="T33" fmla="*/ 2526 h 2909"/>
              <a:gd name="T34" fmla="*/ 2447 w 2909"/>
              <a:gd name="T35" fmla="*/ 2517 h 2909"/>
              <a:gd name="T36" fmla="*/ 2456 w 2909"/>
              <a:gd name="T37" fmla="*/ 2509 h 2909"/>
              <a:gd name="T38" fmla="*/ 2465 w 2909"/>
              <a:gd name="T39" fmla="*/ 2500 h 2909"/>
              <a:gd name="T40" fmla="*/ 2474 w 2909"/>
              <a:gd name="T41" fmla="*/ 2491 h 2909"/>
              <a:gd name="T42" fmla="*/ 2483 w 2909"/>
              <a:gd name="T43" fmla="*/ 2483 h 2909"/>
              <a:gd name="T44" fmla="*/ 2491 w 2909"/>
              <a:gd name="T45" fmla="*/ 2474 h 2909"/>
              <a:gd name="T46" fmla="*/ 2500 w 2909"/>
              <a:gd name="T47" fmla="*/ 2466 h 2909"/>
              <a:gd name="T48" fmla="*/ 2503 w 2909"/>
              <a:gd name="T49" fmla="*/ 2462 h 2909"/>
              <a:gd name="T50" fmla="*/ 2508 w 2909"/>
              <a:gd name="T51" fmla="*/ 2457 h 2909"/>
              <a:gd name="T52" fmla="*/ 2516 w 2909"/>
              <a:gd name="T53" fmla="*/ 2449 h 2909"/>
              <a:gd name="T54" fmla="*/ 2524 w 2909"/>
              <a:gd name="T55" fmla="*/ 2440 h 2909"/>
              <a:gd name="T56" fmla="*/ 2532 w 2909"/>
              <a:gd name="T57" fmla="*/ 2431 h 2909"/>
              <a:gd name="T58" fmla="*/ 2539 w 2909"/>
              <a:gd name="T59" fmla="*/ 2423 h 2909"/>
              <a:gd name="T60" fmla="*/ 2547 w 2909"/>
              <a:gd name="T61" fmla="*/ 2414 h 2909"/>
              <a:gd name="T62" fmla="*/ 2553 w 2909"/>
              <a:gd name="T63" fmla="*/ 2407 h 2909"/>
              <a:gd name="T64" fmla="*/ 2909 w 2909"/>
              <a:gd name="T65" fmla="*/ 1454 h 2909"/>
              <a:gd name="T66" fmla="*/ 2537 w 2909"/>
              <a:gd name="T67" fmla="*/ 484 h 2909"/>
              <a:gd name="T68" fmla="*/ 2521 w 2909"/>
              <a:gd name="T69" fmla="*/ 465 h 2909"/>
              <a:gd name="T70" fmla="*/ 1454 w 2909"/>
              <a:gd name="T71" fmla="*/ 0 h 2909"/>
              <a:gd name="T72" fmla="*/ 606 w 2909"/>
              <a:gd name="T73" fmla="*/ 273 h 2909"/>
              <a:gd name="T74" fmla="*/ 0 w 2909"/>
              <a:gd name="T75" fmla="*/ 1454 h 2909"/>
              <a:gd name="T76" fmla="*/ 1454 w 2909"/>
              <a:gd name="T77" fmla="*/ 2909 h 2909"/>
              <a:gd name="T78" fmla="*/ 1454 w 2909"/>
              <a:gd name="T79" fmla="*/ 306 h 2909"/>
              <a:gd name="T80" fmla="*/ 2603 w 2909"/>
              <a:gd name="T81" fmla="*/ 1454 h 2909"/>
              <a:gd name="T82" fmla="*/ 1454 w 2909"/>
              <a:gd name="T83" fmla="*/ 2603 h 2909"/>
              <a:gd name="T84" fmla="*/ 306 w 2909"/>
              <a:gd name="T85" fmla="*/ 1454 h 2909"/>
              <a:gd name="T86" fmla="*/ 1454 w 2909"/>
              <a:gd name="T87" fmla="*/ 306 h 29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2909" h="2909">
                <a:moveTo>
                  <a:pt x="1454" y="2909"/>
                </a:moveTo>
                <a:cubicBezTo>
                  <a:pt x="1760" y="2909"/>
                  <a:pt x="2043" y="2815"/>
                  <a:pt x="2277" y="2654"/>
                </a:cubicBezTo>
                <a:cubicBezTo>
                  <a:pt x="2281" y="2651"/>
                  <a:pt x="2285" y="2648"/>
                  <a:pt x="2289" y="2646"/>
                </a:cubicBezTo>
                <a:cubicBezTo>
                  <a:pt x="2293" y="2643"/>
                  <a:pt x="2297" y="2640"/>
                  <a:pt x="2301" y="2637"/>
                </a:cubicBezTo>
                <a:cubicBezTo>
                  <a:pt x="2305" y="2634"/>
                  <a:pt x="2309" y="2631"/>
                  <a:pt x="2313" y="2628"/>
                </a:cubicBezTo>
                <a:cubicBezTo>
                  <a:pt x="2317" y="2626"/>
                  <a:pt x="2321" y="2623"/>
                  <a:pt x="2324" y="2620"/>
                </a:cubicBezTo>
                <a:cubicBezTo>
                  <a:pt x="2328" y="2617"/>
                  <a:pt x="2332" y="2614"/>
                  <a:pt x="2336" y="2611"/>
                </a:cubicBezTo>
                <a:cubicBezTo>
                  <a:pt x="2340" y="2608"/>
                  <a:pt x="2343" y="2606"/>
                  <a:pt x="2347" y="2603"/>
                </a:cubicBezTo>
                <a:cubicBezTo>
                  <a:pt x="2351" y="2600"/>
                  <a:pt x="2354" y="2597"/>
                  <a:pt x="2358" y="2594"/>
                </a:cubicBezTo>
                <a:cubicBezTo>
                  <a:pt x="2361" y="2591"/>
                  <a:pt x="2365" y="2589"/>
                  <a:pt x="2369" y="2586"/>
                </a:cubicBezTo>
                <a:cubicBezTo>
                  <a:pt x="2372" y="2583"/>
                  <a:pt x="2375" y="2580"/>
                  <a:pt x="2379" y="2577"/>
                </a:cubicBezTo>
                <a:cubicBezTo>
                  <a:pt x="2382" y="2574"/>
                  <a:pt x="2386" y="2571"/>
                  <a:pt x="2389" y="2569"/>
                </a:cubicBezTo>
                <a:cubicBezTo>
                  <a:pt x="2393" y="2566"/>
                  <a:pt x="2396" y="2563"/>
                  <a:pt x="2399" y="2560"/>
                </a:cubicBezTo>
                <a:cubicBezTo>
                  <a:pt x="2403" y="2557"/>
                  <a:pt x="2406" y="2554"/>
                  <a:pt x="2409" y="2551"/>
                </a:cubicBezTo>
                <a:cubicBezTo>
                  <a:pt x="2413" y="2549"/>
                  <a:pt x="2416" y="2546"/>
                  <a:pt x="2419" y="2543"/>
                </a:cubicBezTo>
                <a:cubicBezTo>
                  <a:pt x="2422" y="2540"/>
                  <a:pt x="2425" y="2537"/>
                  <a:pt x="2429" y="2534"/>
                </a:cubicBezTo>
                <a:cubicBezTo>
                  <a:pt x="2432" y="2531"/>
                  <a:pt x="2435" y="2529"/>
                  <a:pt x="2438" y="2526"/>
                </a:cubicBezTo>
                <a:cubicBezTo>
                  <a:pt x="2441" y="2523"/>
                  <a:pt x="2444" y="2520"/>
                  <a:pt x="2447" y="2517"/>
                </a:cubicBezTo>
                <a:cubicBezTo>
                  <a:pt x="2450" y="2514"/>
                  <a:pt x="2453" y="2511"/>
                  <a:pt x="2456" y="2509"/>
                </a:cubicBezTo>
                <a:cubicBezTo>
                  <a:pt x="2459" y="2506"/>
                  <a:pt x="2462" y="2503"/>
                  <a:pt x="2465" y="2500"/>
                </a:cubicBezTo>
                <a:cubicBezTo>
                  <a:pt x="2468" y="2497"/>
                  <a:pt x="2471" y="2494"/>
                  <a:pt x="2474" y="2491"/>
                </a:cubicBezTo>
                <a:cubicBezTo>
                  <a:pt x="2477" y="2489"/>
                  <a:pt x="2480" y="2486"/>
                  <a:pt x="2483" y="2483"/>
                </a:cubicBezTo>
                <a:cubicBezTo>
                  <a:pt x="2486" y="2480"/>
                  <a:pt x="2488" y="2477"/>
                  <a:pt x="2491" y="2474"/>
                </a:cubicBezTo>
                <a:cubicBezTo>
                  <a:pt x="2494" y="2471"/>
                  <a:pt x="2497" y="2469"/>
                  <a:pt x="2500" y="2466"/>
                </a:cubicBezTo>
                <a:cubicBezTo>
                  <a:pt x="2501" y="2465"/>
                  <a:pt x="2502" y="2463"/>
                  <a:pt x="2503" y="2462"/>
                </a:cubicBezTo>
                <a:cubicBezTo>
                  <a:pt x="2505" y="2460"/>
                  <a:pt x="2506" y="2459"/>
                  <a:pt x="2508" y="2457"/>
                </a:cubicBezTo>
                <a:cubicBezTo>
                  <a:pt x="2511" y="2454"/>
                  <a:pt x="2513" y="2451"/>
                  <a:pt x="2516" y="2449"/>
                </a:cubicBezTo>
                <a:cubicBezTo>
                  <a:pt x="2519" y="2446"/>
                  <a:pt x="2521" y="2443"/>
                  <a:pt x="2524" y="2440"/>
                </a:cubicBezTo>
                <a:cubicBezTo>
                  <a:pt x="2526" y="2437"/>
                  <a:pt x="2529" y="2434"/>
                  <a:pt x="2532" y="2431"/>
                </a:cubicBezTo>
                <a:cubicBezTo>
                  <a:pt x="2534" y="2429"/>
                  <a:pt x="2537" y="2426"/>
                  <a:pt x="2539" y="2423"/>
                </a:cubicBezTo>
                <a:cubicBezTo>
                  <a:pt x="2542" y="2420"/>
                  <a:pt x="2544" y="2417"/>
                  <a:pt x="2547" y="2414"/>
                </a:cubicBezTo>
                <a:cubicBezTo>
                  <a:pt x="2549" y="2412"/>
                  <a:pt x="2551" y="2409"/>
                  <a:pt x="2553" y="2407"/>
                </a:cubicBezTo>
                <a:cubicBezTo>
                  <a:pt x="2775" y="2152"/>
                  <a:pt x="2909" y="1819"/>
                  <a:pt x="2909" y="1454"/>
                </a:cubicBezTo>
                <a:cubicBezTo>
                  <a:pt x="2909" y="1081"/>
                  <a:pt x="2768" y="741"/>
                  <a:pt x="2537" y="484"/>
                </a:cubicBezTo>
                <a:cubicBezTo>
                  <a:pt x="2532" y="477"/>
                  <a:pt x="2526" y="471"/>
                  <a:pt x="2521" y="465"/>
                </a:cubicBezTo>
                <a:cubicBezTo>
                  <a:pt x="2255" y="179"/>
                  <a:pt x="1876" y="0"/>
                  <a:pt x="1454" y="0"/>
                </a:cubicBezTo>
                <a:cubicBezTo>
                  <a:pt x="1138" y="0"/>
                  <a:pt x="845" y="101"/>
                  <a:pt x="606" y="273"/>
                </a:cubicBezTo>
                <a:cubicBezTo>
                  <a:pt x="239" y="537"/>
                  <a:pt x="0" y="967"/>
                  <a:pt x="0" y="1454"/>
                </a:cubicBezTo>
                <a:cubicBezTo>
                  <a:pt x="0" y="2258"/>
                  <a:pt x="651" y="2909"/>
                  <a:pt x="1454" y="2909"/>
                </a:cubicBezTo>
                <a:close/>
                <a:moveTo>
                  <a:pt x="1454" y="306"/>
                </a:moveTo>
                <a:cubicBezTo>
                  <a:pt x="2089" y="306"/>
                  <a:pt x="2603" y="820"/>
                  <a:pt x="2603" y="1454"/>
                </a:cubicBezTo>
                <a:cubicBezTo>
                  <a:pt x="2603" y="2089"/>
                  <a:pt x="2089" y="2603"/>
                  <a:pt x="1454" y="2603"/>
                </a:cubicBezTo>
                <a:cubicBezTo>
                  <a:pt x="820" y="2603"/>
                  <a:pt x="306" y="2089"/>
                  <a:pt x="306" y="1454"/>
                </a:cubicBezTo>
                <a:cubicBezTo>
                  <a:pt x="306" y="820"/>
                  <a:pt x="820" y="306"/>
                  <a:pt x="1454" y="306"/>
                </a:cubicBezTo>
                <a:close/>
              </a:path>
            </a:pathLst>
          </a:custGeom>
          <a:solidFill>
            <a:srgbClr val="C1BDB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5390" name="Freeform 656">
            <a:extLst>
              <a:ext uri="{FF2B5EF4-FFF2-40B4-BE49-F238E27FC236}">
                <a16:creationId xmlns:a16="http://schemas.microsoft.com/office/drawing/2014/main" id="{CF54349E-C491-79CE-3647-104FF3D6B1C3}"/>
              </a:ext>
            </a:extLst>
          </p:cNvPr>
          <p:cNvSpPr>
            <a:spLocks noEditPoints="1"/>
          </p:cNvSpPr>
          <p:nvPr/>
        </p:nvSpPr>
        <p:spPr bwMode="auto">
          <a:xfrm>
            <a:off x="6711966" y="4549179"/>
            <a:ext cx="808038" cy="836613"/>
          </a:xfrm>
          <a:custGeom>
            <a:avLst/>
            <a:gdLst>
              <a:gd name="T0" fmla="*/ 1148 w 2297"/>
              <a:gd name="T1" fmla="*/ 2297 h 2297"/>
              <a:gd name="T2" fmla="*/ 2297 w 2297"/>
              <a:gd name="T3" fmla="*/ 1148 h 2297"/>
              <a:gd name="T4" fmla="*/ 1148 w 2297"/>
              <a:gd name="T5" fmla="*/ 0 h 2297"/>
              <a:gd name="T6" fmla="*/ 0 w 2297"/>
              <a:gd name="T7" fmla="*/ 1148 h 2297"/>
              <a:gd name="T8" fmla="*/ 1148 w 2297"/>
              <a:gd name="T9" fmla="*/ 2297 h 2297"/>
              <a:gd name="T10" fmla="*/ 1076 w 2297"/>
              <a:gd name="T11" fmla="*/ 269 h 2297"/>
              <a:gd name="T12" fmla="*/ 2061 w 2297"/>
              <a:gd name="T13" fmla="*/ 1254 h 2297"/>
              <a:gd name="T14" fmla="*/ 1076 w 2297"/>
              <a:gd name="T15" fmla="*/ 2238 h 2297"/>
              <a:gd name="T16" fmla="*/ 92 w 2297"/>
              <a:gd name="T17" fmla="*/ 1254 h 2297"/>
              <a:gd name="T18" fmla="*/ 1076 w 2297"/>
              <a:gd name="T19" fmla="*/ 269 h 22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297" h="2297">
                <a:moveTo>
                  <a:pt x="1148" y="2297"/>
                </a:moveTo>
                <a:cubicBezTo>
                  <a:pt x="1783" y="2297"/>
                  <a:pt x="2297" y="1783"/>
                  <a:pt x="2297" y="1148"/>
                </a:cubicBezTo>
                <a:cubicBezTo>
                  <a:pt x="2297" y="514"/>
                  <a:pt x="1783" y="0"/>
                  <a:pt x="1148" y="0"/>
                </a:cubicBezTo>
                <a:cubicBezTo>
                  <a:pt x="514" y="0"/>
                  <a:pt x="0" y="514"/>
                  <a:pt x="0" y="1148"/>
                </a:cubicBezTo>
                <a:cubicBezTo>
                  <a:pt x="0" y="1783"/>
                  <a:pt x="514" y="2297"/>
                  <a:pt x="1148" y="2297"/>
                </a:cubicBezTo>
                <a:close/>
                <a:moveTo>
                  <a:pt x="1076" y="269"/>
                </a:moveTo>
                <a:cubicBezTo>
                  <a:pt x="1620" y="269"/>
                  <a:pt x="2061" y="710"/>
                  <a:pt x="2061" y="1254"/>
                </a:cubicBezTo>
                <a:cubicBezTo>
                  <a:pt x="2061" y="1797"/>
                  <a:pt x="1620" y="2238"/>
                  <a:pt x="1076" y="2238"/>
                </a:cubicBezTo>
                <a:cubicBezTo>
                  <a:pt x="533" y="2238"/>
                  <a:pt x="92" y="1797"/>
                  <a:pt x="92" y="1254"/>
                </a:cubicBezTo>
                <a:cubicBezTo>
                  <a:pt x="92" y="710"/>
                  <a:pt x="533" y="269"/>
                  <a:pt x="1076" y="269"/>
                </a:cubicBezTo>
                <a:close/>
              </a:path>
            </a:pathLst>
          </a:custGeom>
          <a:gradFill>
            <a:gsLst>
              <a:gs pos="83000">
                <a:srgbClr val="2F3E46"/>
              </a:gs>
              <a:gs pos="32000">
                <a:srgbClr val="8C7051"/>
              </a:gs>
            </a:gsLst>
            <a:lin ang="16200000" scaled="1"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5391" name="Rectangle 278">
            <a:extLst>
              <a:ext uri="{FF2B5EF4-FFF2-40B4-BE49-F238E27FC236}">
                <a16:creationId xmlns:a16="http://schemas.microsoft.com/office/drawing/2014/main" id="{ED57217E-9E52-901A-C1B4-71F21E0F89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33708" y="3840879"/>
            <a:ext cx="339965" cy="4632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200" b="1" i="0" u="none" strike="noStrike" cap="none" normalizeH="0" baseline="0" dirty="0">
                <a:ln>
                  <a:noFill/>
                </a:ln>
                <a:solidFill>
                  <a:srgbClr val="511C29"/>
                </a:solidFill>
                <a:effectLst/>
                <a:latin typeface="+mn-lt"/>
                <a:ea typeface="Cambria" panose="02040503050406030204" pitchFamily="18" charset="0"/>
              </a:rPr>
              <a:t>STEP </a:t>
            </a:r>
          </a:p>
          <a:p>
            <a:pPr marL="0" marR="0" lvl="0" indent="0" algn="ctr" defTabSz="914400" rtl="0" eaLnBrk="0" fontAlgn="base" latinLnBrk="0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500" b="1" i="0" u="none" strike="noStrike" cap="none" normalizeH="0" baseline="0" dirty="0">
                <a:ln>
                  <a:noFill/>
                </a:ln>
                <a:solidFill>
                  <a:srgbClr val="511C29"/>
                </a:solidFill>
                <a:effectLst/>
                <a:latin typeface="+mn-lt"/>
                <a:ea typeface="Cambria" panose="02040503050406030204" pitchFamily="18" charset="0"/>
              </a:rPr>
              <a:t>3</a:t>
            </a:r>
          </a:p>
        </p:txBody>
      </p:sp>
      <p:sp>
        <p:nvSpPr>
          <p:cNvPr id="5392" name="Rectangle 278">
            <a:extLst>
              <a:ext uri="{FF2B5EF4-FFF2-40B4-BE49-F238E27FC236}">
                <a16:creationId xmlns:a16="http://schemas.microsoft.com/office/drawing/2014/main" id="{CE4F5390-EABF-7280-FC8D-B9824F105B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51564" y="3702419"/>
            <a:ext cx="830125" cy="176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defTabSz="914400" rtl="0" eaLnBrk="0" fontAlgn="base" latinLnBrk="0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4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+mn-lt"/>
                <a:ea typeface="Cambria" panose="02040503050406030204" pitchFamily="18" charset="0"/>
              </a:rPr>
              <a:t>STEP 3</a:t>
            </a:r>
          </a:p>
        </p:txBody>
      </p:sp>
      <p:sp>
        <p:nvSpPr>
          <p:cNvPr id="5394" name="Rectangle 278">
            <a:extLst>
              <a:ext uri="{FF2B5EF4-FFF2-40B4-BE49-F238E27FC236}">
                <a16:creationId xmlns:a16="http://schemas.microsoft.com/office/drawing/2014/main" id="{4A945842-D0AF-1C6F-102C-66DF3CAA81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63232" y="4687898"/>
            <a:ext cx="830125" cy="176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defTabSz="914400" rtl="0" eaLnBrk="0" fontAlgn="base" latinLnBrk="0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4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+mn-lt"/>
                <a:ea typeface="Cambria" panose="02040503050406030204" pitchFamily="18" charset="0"/>
              </a:rPr>
              <a:t>STEP 4</a:t>
            </a:r>
          </a:p>
        </p:txBody>
      </p:sp>
      <p:sp>
        <p:nvSpPr>
          <p:cNvPr id="5403" name="Rectangle 278">
            <a:extLst>
              <a:ext uri="{FF2B5EF4-FFF2-40B4-BE49-F238E27FC236}">
                <a16:creationId xmlns:a16="http://schemas.microsoft.com/office/drawing/2014/main" id="{03203B05-EEF8-14BF-D78C-8E1663FFA0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33857" y="4807568"/>
            <a:ext cx="339965" cy="4632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200" b="1" i="0" u="none" strike="noStrike" cap="none" normalizeH="0" baseline="0" dirty="0">
                <a:ln>
                  <a:noFill/>
                </a:ln>
                <a:solidFill>
                  <a:srgbClr val="2F3E46"/>
                </a:solidFill>
                <a:effectLst/>
                <a:latin typeface="+mn-lt"/>
                <a:ea typeface="Cambria" panose="02040503050406030204" pitchFamily="18" charset="0"/>
              </a:rPr>
              <a:t>STEP </a:t>
            </a:r>
          </a:p>
          <a:p>
            <a:pPr marL="0" marR="0" lvl="0" indent="0" algn="ctr" defTabSz="914400" rtl="0" eaLnBrk="0" fontAlgn="base" latinLnBrk="0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500" b="1" i="0" u="none" strike="noStrike" cap="none" normalizeH="0" baseline="0" dirty="0">
                <a:ln>
                  <a:noFill/>
                </a:ln>
                <a:solidFill>
                  <a:srgbClr val="2F3E46"/>
                </a:solidFill>
                <a:effectLst/>
                <a:latin typeface="+mn-lt"/>
                <a:ea typeface="Cambria" panose="02040503050406030204" pitchFamily="18" charset="0"/>
              </a:rPr>
              <a:t>4</a:t>
            </a:r>
          </a:p>
        </p:txBody>
      </p:sp>
      <p:grpSp>
        <p:nvGrpSpPr>
          <p:cNvPr id="5381" name="Group 5380">
            <a:extLst>
              <a:ext uri="{FF2B5EF4-FFF2-40B4-BE49-F238E27FC236}">
                <a16:creationId xmlns:a16="http://schemas.microsoft.com/office/drawing/2014/main" id="{4D1C940C-D114-880A-1635-0F3D697465AC}"/>
              </a:ext>
            </a:extLst>
          </p:cNvPr>
          <p:cNvGrpSpPr/>
          <p:nvPr/>
        </p:nvGrpSpPr>
        <p:grpSpPr>
          <a:xfrm>
            <a:off x="5783186" y="3870193"/>
            <a:ext cx="279979" cy="282100"/>
            <a:chOff x="7200916" y="3974594"/>
            <a:chExt cx="419100" cy="422275"/>
          </a:xfrm>
        </p:grpSpPr>
        <p:sp>
          <p:nvSpPr>
            <p:cNvPr id="5364" name="Freeform 680">
              <a:extLst>
                <a:ext uri="{FF2B5EF4-FFF2-40B4-BE49-F238E27FC236}">
                  <a16:creationId xmlns:a16="http://schemas.microsoft.com/office/drawing/2014/main" id="{E87F3771-30A9-14D2-74E4-E826DBAA6D1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200916" y="3974594"/>
              <a:ext cx="419100" cy="422275"/>
            </a:xfrm>
            <a:custGeom>
              <a:avLst/>
              <a:gdLst>
                <a:gd name="T0" fmla="*/ 413 w 826"/>
                <a:gd name="T1" fmla="*/ 26 h 826"/>
                <a:gd name="T2" fmla="*/ 26 w 826"/>
                <a:gd name="T3" fmla="*/ 413 h 826"/>
                <a:gd name="T4" fmla="*/ 413 w 826"/>
                <a:gd name="T5" fmla="*/ 801 h 826"/>
                <a:gd name="T6" fmla="*/ 800 w 826"/>
                <a:gd name="T7" fmla="*/ 413 h 826"/>
                <a:gd name="T8" fmla="*/ 413 w 826"/>
                <a:gd name="T9" fmla="*/ 26 h 826"/>
                <a:gd name="T10" fmla="*/ 413 w 826"/>
                <a:gd name="T11" fmla="*/ 826 h 826"/>
                <a:gd name="T12" fmla="*/ 0 w 826"/>
                <a:gd name="T13" fmla="*/ 413 h 826"/>
                <a:gd name="T14" fmla="*/ 413 w 826"/>
                <a:gd name="T15" fmla="*/ 0 h 826"/>
                <a:gd name="T16" fmla="*/ 826 w 826"/>
                <a:gd name="T17" fmla="*/ 413 h 826"/>
                <a:gd name="T18" fmla="*/ 413 w 826"/>
                <a:gd name="T19" fmla="*/ 826 h 8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26" h="826">
                  <a:moveTo>
                    <a:pt x="413" y="26"/>
                  </a:moveTo>
                  <a:cubicBezTo>
                    <a:pt x="200" y="26"/>
                    <a:pt x="26" y="200"/>
                    <a:pt x="26" y="413"/>
                  </a:cubicBezTo>
                  <a:cubicBezTo>
                    <a:pt x="26" y="627"/>
                    <a:pt x="200" y="801"/>
                    <a:pt x="413" y="801"/>
                  </a:cubicBezTo>
                  <a:cubicBezTo>
                    <a:pt x="627" y="801"/>
                    <a:pt x="800" y="627"/>
                    <a:pt x="800" y="413"/>
                  </a:cubicBezTo>
                  <a:cubicBezTo>
                    <a:pt x="800" y="200"/>
                    <a:pt x="627" y="26"/>
                    <a:pt x="413" y="26"/>
                  </a:cubicBezTo>
                  <a:close/>
                  <a:moveTo>
                    <a:pt x="413" y="826"/>
                  </a:moveTo>
                  <a:cubicBezTo>
                    <a:pt x="185" y="826"/>
                    <a:pt x="0" y="641"/>
                    <a:pt x="0" y="413"/>
                  </a:cubicBezTo>
                  <a:cubicBezTo>
                    <a:pt x="0" y="186"/>
                    <a:pt x="185" y="0"/>
                    <a:pt x="413" y="0"/>
                  </a:cubicBezTo>
                  <a:cubicBezTo>
                    <a:pt x="641" y="0"/>
                    <a:pt x="826" y="186"/>
                    <a:pt x="826" y="413"/>
                  </a:cubicBezTo>
                  <a:cubicBezTo>
                    <a:pt x="826" y="641"/>
                    <a:pt x="641" y="826"/>
                    <a:pt x="413" y="826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5365" name="Oval 681">
              <a:extLst>
                <a:ext uri="{FF2B5EF4-FFF2-40B4-BE49-F238E27FC236}">
                  <a16:creationId xmlns:a16="http://schemas.microsoft.com/office/drawing/2014/main" id="{E734F843-5BFF-34D3-4737-BFA611FBF82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00941" y="4007932"/>
              <a:ext cx="19050" cy="20638"/>
            </a:xfrm>
            <a:prstGeom prst="ellipse">
              <a:avLst/>
            </a:prstGeom>
            <a:solidFill>
              <a:srgbClr val="FEFE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5366" name="Oval 682">
              <a:extLst>
                <a:ext uri="{FF2B5EF4-FFF2-40B4-BE49-F238E27FC236}">
                  <a16:creationId xmlns:a16="http://schemas.microsoft.com/office/drawing/2014/main" id="{55296898-4B45-0F2A-F6C5-B9A026755AC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00941" y="4341307"/>
              <a:ext cx="19050" cy="19050"/>
            </a:xfrm>
            <a:prstGeom prst="ellipse">
              <a:avLst/>
            </a:prstGeom>
            <a:solidFill>
              <a:srgbClr val="FEFE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5367" name="Freeform 683">
              <a:extLst>
                <a:ext uri="{FF2B5EF4-FFF2-40B4-BE49-F238E27FC236}">
                  <a16:creationId xmlns:a16="http://schemas.microsoft.com/office/drawing/2014/main" id="{3701C1C3-3919-71DE-8FA8-156359680725}"/>
                </a:ext>
              </a:extLst>
            </p:cNvPr>
            <p:cNvSpPr>
              <a:spLocks/>
            </p:cNvSpPr>
            <p:nvPr/>
          </p:nvSpPr>
          <p:spPr bwMode="auto">
            <a:xfrm>
              <a:off x="7316803" y="4030157"/>
              <a:ext cx="22225" cy="22225"/>
            </a:xfrm>
            <a:custGeom>
              <a:avLst/>
              <a:gdLst>
                <a:gd name="T0" fmla="*/ 38 w 44"/>
                <a:gd name="T1" fmla="*/ 12 h 44"/>
                <a:gd name="T2" fmla="*/ 12 w 44"/>
                <a:gd name="T3" fmla="*/ 5 h 44"/>
                <a:gd name="T4" fmla="*/ 5 w 44"/>
                <a:gd name="T5" fmla="*/ 31 h 44"/>
                <a:gd name="T6" fmla="*/ 31 w 44"/>
                <a:gd name="T7" fmla="*/ 39 h 44"/>
                <a:gd name="T8" fmla="*/ 38 w 44"/>
                <a:gd name="T9" fmla="*/ 12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44">
                  <a:moveTo>
                    <a:pt x="38" y="12"/>
                  </a:moveTo>
                  <a:cubicBezTo>
                    <a:pt x="33" y="3"/>
                    <a:pt x="21" y="0"/>
                    <a:pt x="12" y="5"/>
                  </a:cubicBezTo>
                  <a:cubicBezTo>
                    <a:pt x="3" y="10"/>
                    <a:pt x="0" y="22"/>
                    <a:pt x="5" y="31"/>
                  </a:cubicBezTo>
                  <a:cubicBezTo>
                    <a:pt x="10" y="41"/>
                    <a:pt x="22" y="44"/>
                    <a:pt x="31" y="39"/>
                  </a:cubicBezTo>
                  <a:cubicBezTo>
                    <a:pt x="40" y="33"/>
                    <a:pt x="44" y="21"/>
                    <a:pt x="38" y="12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5368" name="Freeform 684">
              <a:extLst>
                <a:ext uri="{FF2B5EF4-FFF2-40B4-BE49-F238E27FC236}">
                  <a16:creationId xmlns:a16="http://schemas.microsoft.com/office/drawing/2014/main" id="{346C2899-E941-B8F3-6EA4-F5FB43E56D0B}"/>
                </a:ext>
              </a:extLst>
            </p:cNvPr>
            <p:cNvSpPr>
              <a:spLocks/>
            </p:cNvSpPr>
            <p:nvPr/>
          </p:nvSpPr>
          <p:spPr bwMode="auto">
            <a:xfrm>
              <a:off x="7481903" y="4317494"/>
              <a:ext cx="22225" cy="22225"/>
            </a:xfrm>
            <a:custGeom>
              <a:avLst/>
              <a:gdLst>
                <a:gd name="T0" fmla="*/ 38 w 44"/>
                <a:gd name="T1" fmla="*/ 12 h 44"/>
                <a:gd name="T2" fmla="*/ 12 w 44"/>
                <a:gd name="T3" fmla="*/ 5 h 44"/>
                <a:gd name="T4" fmla="*/ 5 w 44"/>
                <a:gd name="T5" fmla="*/ 31 h 44"/>
                <a:gd name="T6" fmla="*/ 31 w 44"/>
                <a:gd name="T7" fmla="*/ 39 h 44"/>
                <a:gd name="T8" fmla="*/ 38 w 44"/>
                <a:gd name="T9" fmla="*/ 12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44">
                  <a:moveTo>
                    <a:pt x="38" y="12"/>
                  </a:moveTo>
                  <a:cubicBezTo>
                    <a:pt x="33" y="3"/>
                    <a:pt x="21" y="0"/>
                    <a:pt x="12" y="5"/>
                  </a:cubicBezTo>
                  <a:cubicBezTo>
                    <a:pt x="3" y="10"/>
                    <a:pt x="0" y="22"/>
                    <a:pt x="5" y="31"/>
                  </a:cubicBezTo>
                  <a:cubicBezTo>
                    <a:pt x="10" y="41"/>
                    <a:pt x="22" y="44"/>
                    <a:pt x="31" y="39"/>
                  </a:cubicBezTo>
                  <a:cubicBezTo>
                    <a:pt x="41" y="33"/>
                    <a:pt x="44" y="21"/>
                    <a:pt x="38" y="12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5369" name="Freeform 685">
              <a:extLst>
                <a:ext uri="{FF2B5EF4-FFF2-40B4-BE49-F238E27FC236}">
                  <a16:creationId xmlns:a16="http://schemas.microsoft.com/office/drawing/2014/main" id="{E8D8BBA0-69F7-59C3-CE7F-890146929323}"/>
                </a:ext>
              </a:extLst>
            </p:cNvPr>
            <p:cNvSpPr>
              <a:spLocks/>
            </p:cNvSpPr>
            <p:nvPr/>
          </p:nvSpPr>
          <p:spPr bwMode="auto">
            <a:xfrm>
              <a:off x="7256478" y="4090482"/>
              <a:ext cx="22225" cy="22225"/>
            </a:xfrm>
            <a:custGeom>
              <a:avLst/>
              <a:gdLst>
                <a:gd name="T0" fmla="*/ 31 w 44"/>
                <a:gd name="T1" fmla="*/ 5 h 44"/>
                <a:gd name="T2" fmla="*/ 5 w 44"/>
                <a:gd name="T3" fmla="*/ 12 h 44"/>
                <a:gd name="T4" fmla="*/ 12 w 44"/>
                <a:gd name="T5" fmla="*/ 38 h 44"/>
                <a:gd name="T6" fmla="*/ 38 w 44"/>
                <a:gd name="T7" fmla="*/ 31 h 44"/>
                <a:gd name="T8" fmla="*/ 31 w 44"/>
                <a:gd name="T9" fmla="*/ 5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44">
                  <a:moveTo>
                    <a:pt x="31" y="5"/>
                  </a:moveTo>
                  <a:cubicBezTo>
                    <a:pt x="22" y="0"/>
                    <a:pt x="10" y="3"/>
                    <a:pt x="5" y="12"/>
                  </a:cubicBezTo>
                  <a:cubicBezTo>
                    <a:pt x="0" y="21"/>
                    <a:pt x="3" y="33"/>
                    <a:pt x="12" y="38"/>
                  </a:cubicBezTo>
                  <a:cubicBezTo>
                    <a:pt x="21" y="44"/>
                    <a:pt x="33" y="41"/>
                    <a:pt x="38" y="31"/>
                  </a:cubicBezTo>
                  <a:cubicBezTo>
                    <a:pt x="44" y="22"/>
                    <a:pt x="41" y="10"/>
                    <a:pt x="31" y="5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5370" name="Freeform 686">
              <a:extLst>
                <a:ext uri="{FF2B5EF4-FFF2-40B4-BE49-F238E27FC236}">
                  <a16:creationId xmlns:a16="http://schemas.microsoft.com/office/drawing/2014/main" id="{76A48296-314C-2D41-0465-08F32ECDB7C2}"/>
                </a:ext>
              </a:extLst>
            </p:cNvPr>
            <p:cNvSpPr>
              <a:spLocks/>
            </p:cNvSpPr>
            <p:nvPr/>
          </p:nvSpPr>
          <p:spPr bwMode="auto">
            <a:xfrm>
              <a:off x="7542228" y="4257169"/>
              <a:ext cx="22225" cy="22225"/>
            </a:xfrm>
            <a:custGeom>
              <a:avLst/>
              <a:gdLst>
                <a:gd name="T0" fmla="*/ 32 w 45"/>
                <a:gd name="T1" fmla="*/ 5 h 44"/>
                <a:gd name="T2" fmla="*/ 6 w 45"/>
                <a:gd name="T3" fmla="*/ 12 h 44"/>
                <a:gd name="T4" fmla="*/ 13 w 45"/>
                <a:gd name="T5" fmla="*/ 38 h 44"/>
                <a:gd name="T6" fmla="*/ 39 w 45"/>
                <a:gd name="T7" fmla="*/ 31 h 44"/>
                <a:gd name="T8" fmla="*/ 32 w 45"/>
                <a:gd name="T9" fmla="*/ 5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44">
                  <a:moveTo>
                    <a:pt x="32" y="5"/>
                  </a:moveTo>
                  <a:cubicBezTo>
                    <a:pt x="23" y="0"/>
                    <a:pt x="11" y="3"/>
                    <a:pt x="6" y="12"/>
                  </a:cubicBezTo>
                  <a:cubicBezTo>
                    <a:pt x="0" y="21"/>
                    <a:pt x="4" y="33"/>
                    <a:pt x="13" y="38"/>
                  </a:cubicBezTo>
                  <a:cubicBezTo>
                    <a:pt x="22" y="44"/>
                    <a:pt x="34" y="41"/>
                    <a:pt x="39" y="31"/>
                  </a:cubicBezTo>
                  <a:cubicBezTo>
                    <a:pt x="45" y="22"/>
                    <a:pt x="41" y="10"/>
                    <a:pt x="32" y="5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5371" name="Oval 687">
              <a:extLst>
                <a:ext uri="{FF2B5EF4-FFF2-40B4-BE49-F238E27FC236}">
                  <a16:creationId xmlns:a16="http://schemas.microsoft.com/office/drawing/2014/main" id="{8ECA916C-E061-9D57-6DCC-4792BBFEC94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235841" y="4174619"/>
              <a:ext cx="19050" cy="20638"/>
            </a:xfrm>
            <a:prstGeom prst="ellipse">
              <a:avLst/>
            </a:prstGeom>
            <a:solidFill>
              <a:srgbClr val="FEFE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5372" name="Oval 688">
              <a:extLst>
                <a:ext uri="{FF2B5EF4-FFF2-40B4-BE49-F238E27FC236}">
                  <a16:creationId xmlns:a16="http://schemas.microsoft.com/office/drawing/2014/main" id="{928F6E70-F323-DF6D-6A67-F42DAECBD2C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566041" y="4174619"/>
              <a:ext cx="19050" cy="20638"/>
            </a:xfrm>
            <a:prstGeom prst="ellipse">
              <a:avLst/>
            </a:prstGeom>
            <a:solidFill>
              <a:srgbClr val="FEFE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5373" name="Freeform 689">
              <a:extLst>
                <a:ext uri="{FF2B5EF4-FFF2-40B4-BE49-F238E27FC236}">
                  <a16:creationId xmlns:a16="http://schemas.microsoft.com/office/drawing/2014/main" id="{0B2F3F3B-55F5-B598-BAE5-B7A32CFD6C4A}"/>
                </a:ext>
              </a:extLst>
            </p:cNvPr>
            <p:cNvSpPr>
              <a:spLocks/>
            </p:cNvSpPr>
            <p:nvPr/>
          </p:nvSpPr>
          <p:spPr bwMode="auto">
            <a:xfrm>
              <a:off x="7256478" y="4257169"/>
              <a:ext cx="22225" cy="22225"/>
            </a:xfrm>
            <a:custGeom>
              <a:avLst/>
              <a:gdLst>
                <a:gd name="T0" fmla="*/ 12 w 44"/>
                <a:gd name="T1" fmla="*/ 5 h 44"/>
                <a:gd name="T2" fmla="*/ 5 w 44"/>
                <a:gd name="T3" fmla="*/ 31 h 44"/>
                <a:gd name="T4" fmla="*/ 31 w 44"/>
                <a:gd name="T5" fmla="*/ 38 h 44"/>
                <a:gd name="T6" fmla="*/ 38 w 44"/>
                <a:gd name="T7" fmla="*/ 12 h 44"/>
                <a:gd name="T8" fmla="*/ 12 w 44"/>
                <a:gd name="T9" fmla="*/ 5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44">
                  <a:moveTo>
                    <a:pt x="12" y="5"/>
                  </a:moveTo>
                  <a:cubicBezTo>
                    <a:pt x="3" y="10"/>
                    <a:pt x="0" y="22"/>
                    <a:pt x="5" y="31"/>
                  </a:cubicBezTo>
                  <a:cubicBezTo>
                    <a:pt x="10" y="41"/>
                    <a:pt x="22" y="44"/>
                    <a:pt x="31" y="38"/>
                  </a:cubicBezTo>
                  <a:cubicBezTo>
                    <a:pt x="41" y="33"/>
                    <a:pt x="44" y="21"/>
                    <a:pt x="38" y="12"/>
                  </a:cubicBezTo>
                  <a:cubicBezTo>
                    <a:pt x="33" y="3"/>
                    <a:pt x="21" y="0"/>
                    <a:pt x="12" y="5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5374" name="Freeform 690">
              <a:extLst>
                <a:ext uri="{FF2B5EF4-FFF2-40B4-BE49-F238E27FC236}">
                  <a16:creationId xmlns:a16="http://schemas.microsoft.com/office/drawing/2014/main" id="{CC41B4EE-1F25-EABB-10B8-80178E215462}"/>
                </a:ext>
              </a:extLst>
            </p:cNvPr>
            <p:cNvSpPr>
              <a:spLocks/>
            </p:cNvSpPr>
            <p:nvPr/>
          </p:nvSpPr>
          <p:spPr bwMode="auto">
            <a:xfrm>
              <a:off x="7542228" y="4090482"/>
              <a:ext cx="22225" cy="22225"/>
            </a:xfrm>
            <a:custGeom>
              <a:avLst/>
              <a:gdLst>
                <a:gd name="T0" fmla="*/ 13 w 45"/>
                <a:gd name="T1" fmla="*/ 5 h 44"/>
                <a:gd name="T2" fmla="*/ 6 w 45"/>
                <a:gd name="T3" fmla="*/ 31 h 44"/>
                <a:gd name="T4" fmla="*/ 32 w 45"/>
                <a:gd name="T5" fmla="*/ 38 h 44"/>
                <a:gd name="T6" fmla="*/ 39 w 45"/>
                <a:gd name="T7" fmla="*/ 12 h 44"/>
                <a:gd name="T8" fmla="*/ 13 w 45"/>
                <a:gd name="T9" fmla="*/ 5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44">
                  <a:moveTo>
                    <a:pt x="13" y="5"/>
                  </a:moveTo>
                  <a:cubicBezTo>
                    <a:pt x="4" y="10"/>
                    <a:pt x="0" y="22"/>
                    <a:pt x="6" y="31"/>
                  </a:cubicBezTo>
                  <a:cubicBezTo>
                    <a:pt x="11" y="41"/>
                    <a:pt x="23" y="44"/>
                    <a:pt x="32" y="38"/>
                  </a:cubicBezTo>
                  <a:cubicBezTo>
                    <a:pt x="41" y="33"/>
                    <a:pt x="45" y="21"/>
                    <a:pt x="39" y="12"/>
                  </a:cubicBezTo>
                  <a:cubicBezTo>
                    <a:pt x="34" y="3"/>
                    <a:pt x="22" y="0"/>
                    <a:pt x="13" y="5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5375" name="Freeform 691">
              <a:extLst>
                <a:ext uri="{FF2B5EF4-FFF2-40B4-BE49-F238E27FC236}">
                  <a16:creationId xmlns:a16="http://schemas.microsoft.com/office/drawing/2014/main" id="{443CFA04-6B89-A417-EE96-95CFD1CD3532}"/>
                </a:ext>
              </a:extLst>
            </p:cNvPr>
            <p:cNvSpPr>
              <a:spLocks/>
            </p:cNvSpPr>
            <p:nvPr/>
          </p:nvSpPr>
          <p:spPr bwMode="auto">
            <a:xfrm>
              <a:off x="7316803" y="4317494"/>
              <a:ext cx="22225" cy="22225"/>
            </a:xfrm>
            <a:custGeom>
              <a:avLst/>
              <a:gdLst>
                <a:gd name="T0" fmla="*/ 5 w 44"/>
                <a:gd name="T1" fmla="*/ 12 h 44"/>
                <a:gd name="T2" fmla="*/ 12 w 44"/>
                <a:gd name="T3" fmla="*/ 39 h 44"/>
                <a:gd name="T4" fmla="*/ 38 w 44"/>
                <a:gd name="T5" fmla="*/ 31 h 44"/>
                <a:gd name="T6" fmla="*/ 31 w 44"/>
                <a:gd name="T7" fmla="*/ 5 h 44"/>
                <a:gd name="T8" fmla="*/ 5 w 44"/>
                <a:gd name="T9" fmla="*/ 12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44">
                  <a:moveTo>
                    <a:pt x="5" y="12"/>
                  </a:moveTo>
                  <a:cubicBezTo>
                    <a:pt x="0" y="21"/>
                    <a:pt x="3" y="33"/>
                    <a:pt x="12" y="39"/>
                  </a:cubicBezTo>
                  <a:cubicBezTo>
                    <a:pt x="21" y="44"/>
                    <a:pt x="33" y="41"/>
                    <a:pt x="38" y="31"/>
                  </a:cubicBezTo>
                  <a:cubicBezTo>
                    <a:pt x="44" y="22"/>
                    <a:pt x="40" y="10"/>
                    <a:pt x="31" y="5"/>
                  </a:cubicBezTo>
                  <a:cubicBezTo>
                    <a:pt x="22" y="0"/>
                    <a:pt x="10" y="3"/>
                    <a:pt x="5" y="12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5376" name="Freeform 692">
              <a:extLst>
                <a:ext uri="{FF2B5EF4-FFF2-40B4-BE49-F238E27FC236}">
                  <a16:creationId xmlns:a16="http://schemas.microsoft.com/office/drawing/2014/main" id="{463513EE-E3FE-F40D-6F01-825BF6934EAA}"/>
                </a:ext>
              </a:extLst>
            </p:cNvPr>
            <p:cNvSpPr>
              <a:spLocks/>
            </p:cNvSpPr>
            <p:nvPr/>
          </p:nvSpPr>
          <p:spPr bwMode="auto">
            <a:xfrm>
              <a:off x="7481903" y="4030157"/>
              <a:ext cx="22225" cy="22225"/>
            </a:xfrm>
            <a:custGeom>
              <a:avLst/>
              <a:gdLst>
                <a:gd name="T0" fmla="*/ 5 w 44"/>
                <a:gd name="T1" fmla="*/ 12 h 44"/>
                <a:gd name="T2" fmla="*/ 12 w 44"/>
                <a:gd name="T3" fmla="*/ 39 h 44"/>
                <a:gd name="T4" fmla="*/ 38 w 44"/>
                <a:gd name="T5" fmla="*/ 31 h 44"/>
                <a:gd name="T6" fmla="*/ 31 w 44"/>
                <a:gd name="T7" fmla="*/ 5 h 44"/>
                <a:gd name="T8" fmla="*/ 5 w 44"/>
                <a:gd name="T9" fmla="*/ 12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44">
                  <a:moveTo>
                    <a:pt x="5" y="12"/>
                  </a:moveTo>
                  <a:cubicBezTo>
                    <a:pt x="0" y="21"/>
                    <a:pt x="3" y="33"/>
                    <a:pt x="12" y="39"/>
                  </a:cubicBezTo>
                  <a:cubicBezTo>
                    <a:pt x="21" y="44"/>
                    <a:pt x="33" y="41"/>
                    <a:pt x="38" y="31"/>
                  </a:cubicBezTo>
                  <a:cubicBezTo>
                    <a:pt x="44" y="22"/>
                    <a:pt x="41" y="10"/>
                    <a:pt x="31" y="5"/>
                  </a:cubicBezTo>
                  <a:cubicBezTo>
                    <a:pt x="22" y="0"/>
                    <a:pt x="10" y="3"/>
                    <a:pt x="5" y="12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5377" name="Freeform 693">
              <a:extLst>
                <a:ext uri="{FF2B5EF4-FFF2-40B4-BE49-F238E27FC236}">
                  <a16:creationId xmlns:a16="http://schemas.microsoft.com/office/drawing/2014/main" id="{3901AE74-A32B-C170-2572-9E63EEF9EA9B}"/>
                </a:ext>
              </a:extLst>
            </p:cNvPr>
            <p:cNvSpPr>
              <a:spLocks/>
            </p:cNvSpPr>
            <p:nvPr/>
          </p:nvSpPr>
          <p:spPr bwMode="auto">
            <a:xfrm>
              <a:off x="7366016" y="4069844"/>
              <a:ext cx="50800" cy="160338"/>
            </a:xfrm>
            <a:custGeom>
              <a:avLst/>
              <a:gdLst>
                <a:gd name="T0" fmla="*/ 14 w 100"/>
                <a:gd name="T1" fmla="*/ 314 h 314"/>
                <a:gd name="T2" fmla="*/ 5 w 100"/>
                <a:gd name="T3" fmla="*/ 310 h 314"/>
                <a:gd name="T4" fmla="*/ 5 w 100"/>
                <a:gd name="T5" fmla="*/ 292 h 314"/>
                <a:gd name="T6" fmla="*/ 75 w 100"/>
                <a:gd name="T7" fmla="*/ 223 h 314"/>
                <a:gd name="T8" fmla="*/ 75 w 100"/>
                <a:gd name="T9" fmla="*/ 13 h 314"/>
                <a:gd name="T10" fmla="*/ 87 w 100"/>
                <a:gd name="T11" fmla="*/ 0 h 314"/>
                <a:gd name="T12" fmla="*/ 100 w 100"/>
                <a:gd name="T13" fmla="*/ 13 h 314"/>
                <a:gd name="T14" fmla="*/ 100 w 100"/>
                <a:gd name="T15" fmla="*/ 228 h 314"/>
                <a:gd name="T16" fmla="*/ 96 w 100"/>
                <a:gd name="T17" fmla="*/ 237 h 314"/>
                <a:gd name="T18" fmla="*/ 23 w 100"/>
                <a:gd name="T19" fmla="*/ 310 h 314"/>
                <a:gd name="T20" fmla="*/ 14 w 100"/>
                <a:gd name="T21" fmla="*/ 314 h 3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0" h="314">
                  <a:moveTo>
                    <a:pt x="14" y="314"/>
                  </a:moveTo>
                  <a:cubicBezTo>
                    <a:pt x="11" y="314"/>
                    <a:pt x="8" y="313"/>
                    <a:pt x="5" y="310"/>
                  </a:cubicBezTo>
                  <a:cubicBezTo>
                    <a:pt x="0" y="305"/>
                    <a:pt x="0" y="297"/>
                    <a:pt x="5" y="292"/>
                  </a:cubicBezTo>
                  <a:lnTo>
                    <a:pt x="75" y="223"/>
                  </a:lnTo>
                  <a:lnTo>
                    <a:pt x="75" y="13"/>
                  </a:lnTo>
                  <a:cubicBezTo>
                    <a:pt x="75" y="6"/>
                    <a:pt x="80" y="0"/>
                    <a:pt x="87" y="0"/>
                  </a:cubicBezTo>
                  <a:cubicBezTo>
                    <a:pt x="94" y="0"/>
                    <a:pt x="100" y="6"/>
                    <a:pt x="100" y="13"/>
                  </a:cubicBezTo>
                  <a:lnTo>
                    <a:pt x="100" y="228"/>
                  </a:lnTo>
                  <a:cubicBezTo>
                    <a:pt x="100" y="232"/>
                    <a:pt x="99" y="235"/>
                    <a:pt x="96" y="237"/>
                  </a:cubicBezTo>
                  <a:lnTo>
                    <a:pt x="23" y="310"/>
                  </a:lnTo>
                  <a:cubicBezTo>
                    <a:pt x="21" y="313"/>
                    <a:pt x="18" y="314"/>
                    <a:pt x="14" y="314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</p:grpSp>
      <p:grpSp>
        <p:nvGrpSpPr>
          <p:cNvPr id="5382" name="Group 5381">
            <a:extLst>
              <a:ext uri="{FF2B5EF4-FFF2-40B4-BE49-F238E27FC236}">
                <a16:creationId xmlns:a16="http://schemas.microsoft.com/office/drawing/2014/main" id="{E87B7D0C-FFB1-7F46-7141-4F0CC16FD42F}"/>
              </a:ext>
            </a:extLst>
          </p:cNvPr>
          <p:cNvGrpSpPr/>
          <p:nvPr/>
        </p:nvGrpSpPr>
        <p:grpSpPr>
          <a:xfrm>
            <a:off x="9523049" y="4798669"/>
            <a:ext cx="288925" cy="320675"/>
            <a:chOff x="7994666" y="4098419"/>
            <a:chExt cx="288925" cy="320675"/>
          </a:xfrm>
        </p:grpSpPr>
        <p:sp>
          <p:nvSpPr>
            <p:cNvPr id="5360" name="Freeform 676">
              <a:extLst>
                <a:ext uri="{FF2B5EF4-FFF2-40B4-BE49-F238E27FC236}">
                  <a16:creationId xmlns:a16="http://schemas.microsoft.com/office/drawing/2014/main" id="{D9F99319-D805-56DB-A67B-48C9BE0CBF6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994666" y="4098419"/>
              <a:ext cx="288925" cy="320675"/>
            </a:xfrm>
            <a:custGeom>
              <a:avLst/>
              <a:gdLst>
                <a:gd name="T0" fmla="*/ 527 w 568"/>
                <a:gd name="T1" fmla="*/ 430 h 624"/>
                <a:gd name="T2" fmla="*/ 41 w 568"/>
                <a:gd name="T3" fmla="*/ 430 h 624"/>
                <a:gd name="T4" fmla="*/ 41 w 568"/>
                <a:gd name="T5" fmla="*/ 41 h 624"/>
                <a:gd name="T6" fmla="*/ 527 w 568"/>
                <a:gd name="T7" fmla="*/ 41 h 624"/>
                <a:gd name="T8" fmla="*/ 527 w 568"/>
                <a:gd name="T9" fmla="*/ 430 h 624"/>
                <a:gd name="T10" fmla="*/ 548 w 568"/>
                <a:gd name="T11" fmla="*/ 0 h 624"/>
                <a:gd name="T12" fmla="*/ 20 w 568"/>
                <a:gd name="T13" fmla="*/ 0 h 624"/>
                <a:gd name="T14" fmla="*/ 0 w 568"/>
                <a:gd name="T15" fmla="*/ 20 h 624"/>
                <a:gd name="T16" fmla="*/ 0 w 568"/>
                <a:gd name="T17" fmla="*/ 450 h 624"/>
                <a:gd name="T18" fmla="*/ 20 w 568"/>
                <a:gd name="T19" fmla="*/ 471 h 624"/>
                <a:gd name="T20" fmla="*/ 234 w 568"/>
                <a:gd name="T21" fmla="*/ 471 h 624"/>
                <a:gd name="T22" fmla="*/ 118 w 568"/>
                <a:gd name="T23" fmla="*/ 587 h 624"/>
                <a:gd name="T24" fmla="*/ 118 w 568"/>
                <a:gd name="T25" fmla="*/ 616 h 624"/>
                <a:gd name="T26" fmla="*/ 147 w 568"/>
                <a:gd name="T27" fmla="*/ 616 h 624"/>
                <a:gd name="T28" fmla="*/ 264 w 568"/>
                <a:gd name="T29" fmla="*/ 500 h 624"/>
                <a:gd name="T30" fmla="*/ 264 w 568"/>
                <a:gd name="T31" fmla="*/ 601 h 624"/>
                <a:gd name="T32" fmla="*/ 284 w 568"/>
                <a:gd name="T33" fmla="*/ 622 h 624"/>
                <a:gd name="T34" fmla="*/ 305 w 568"/>
                <a:gd name="T35" fmla="*/ 601 h 624"/>
                <a:gd name="T36" fmla="*/ 305 w 568"/>
                <a:gd name="T37" fmla="*/ 500 h 624"/>
                <a:gd name="T38" fmla="*/ 421 w 568"/>
                <a:gd name="T39" fmla="*/ 616 h 624"/>
                <a:gd name="T40" fmla="*/ 435 w 568"/>
                <a:gd name="T41" fmla="*/ 622 h 624"/>
                <a:gd name="T42" fmla="*/ 450 w 568"/>
                <a:gd name="T43" fmla="*/ 616 h 624"/>
                <a:gd name="T44" fmla="*/ 450 w 568"/>
                <a:gd name="T45" fmla="*/ 587 h 624"/>
                <a:gd name="T46" fmla="*/ 334 w 568"/>
                <a:gd name="T47" fmla="*/ 471 h 624"/>
                <a:gd name="T48" fmla="*/ 548 w 568"/>
                <a:gd name="T49" fmla="*/ 471 h 624"/>
                <a:gd name="T50" fmla="*/ 568 w 568"/>
                <a:gd name="T51" fmla="*/ 450 h 624"/>
                <a:gd name="T52" fmla="*/ 568 w 568"/>
                <a:gd name="T53" fmla="*/ 20 h 624"/>
                <a:gd name="T54" fmla="*/ 548 w 568"/>
                <a:gd name="T55" fmla="*/ 0 h 6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568" h="624">
                  <a:moveTo>
                    <a:pt x="527" y="430"/>
                  </a:moveTo>
                  <a:lnTo>
                    <a:pt x="41" y="430"/>
                  </a:lnTo>
                  <a:lnTo>
                    <a:pt x="41" y="41"/>
                  </a:lnTo>
                  <a:lnTo>
                    <a:pt x="527" y="41"/>
                  </a:lnTo>
                  <a:lnTo>
                    <a:pt x="527" y="430"/>
                  </a:lnTo>
                  <a:close/>
                  <a:moveTo>
                    <a:pt x="548" y="0"/>
                  </a:moveTo>
                  <a:lnTo>
                    <a:pt x="20" y="0"/>
                  </a:lnTo>
                  <a:cubicBezTo>
                    <a:pt x="9" y="0"/>
                    <a:pt x="0" y="9"/>
                    <a:pt x="0" y="20"/>
                  </a:cubicBezTo>
                  <a:lnTo>
                    <a:pt x="0" y="450"/>
                  </a:lnTo>
                  <a:cubicBezTo>
                    <a:pt x="0" y="462"/>
                    <a:pt x="9" y="471"/>
                    <a:pt x="20" y="471"/>
                  </a:cubicBezTo>
                  <a:lnTo>
                    <a:pt x="234" y="471"/>
                  </a:lnTo>
                  <a:lnTo>
                    <a:pt x="118" y="587"/>
                  </a:lnTo>
                  <a:cubicBezTo>
                    <a:pt x="110" y="595"/>
                    <a:pt x="110" y="608"/>
                    <a:pt x="118" y="616"/>
                  </a:cubicBezTo>
                  <a:cubicBezTo>
                    <a:pt x="126" y="624"/>
                    <a:pt x="139" y="624"/>
                    <a:pt x="147" y="616"/>
                  </a:cubicBezTo>
                  <a:lnTo>
                    <a:pt x="264" y="500"/>
                  </a:lnTo>
                  <a:lnTo>
                    <a:pt x="264" y="601"/>
                  </a:lnTo>
                  <a:cubicBezTo>
                    <a:pt x="264" y="613"/>
                    <a:pt x="273" y="622"/>
                    <a:pt x="284" y="622"/>
                  </a:cubicBezTo>
                  <a:cubicBezTo>
                    <a:pt x="295" y="622"/>
                    <a:pt x="305" y="613"/>
                    <a:pt x="305" y="601"/>
                  </a:cubicBezTo>
                  <a:lnTo>
                    <a:pt x="305" y="500"/>
                  </a:lnTo>
                  <a:lnTo>
                    <a:pt x="421" y="616"/>
                  </a:lnTo>
                  <a:cubicBezTo>
                    <a:pt x="425" y="620"/>
                    <a:pt x="430" y="622"/>
                    <a:pt x="435" y="622"/>
                  </a:cubicBezTo>
                  <a:cubicBezTo>
                    <a:pt x="440" y="622"/>
                    <a:pt x="446" y="620"/>
                    <a:pt x="450" y="616"/>
                  </a:cubicBezTo>
                  <a:cubicBezTo>
                    <a:pt x="458" y="608"/>
                    <a:pt x="458" y="595"/>
                    <a:pt x="450" y="587"/>
                  </a:cubicBezTo>
                  <a:lnTo>
                    <a:pt x="334" y="471"/>
                  </a:lnTo>
                  <a:lnTo>
                    <a:pt x="548" y="471"/>
                  </a:lnTo>
                  <a:cubicBezTo>
                    <a:pt x="559" y="471"/>
                    <a:pt x="568" y="462"/>
                    <a:pt x="568" y="450"/>
                  </a:cubicBezTo>
                  <a:lnTo>
                    <a:pt x="568" y="20"/>
                  </a:lnTo>
                  <a:cubicBezTo>
                    <a:pt x="568" y="9"/>
                    <a:pt x="559" y="0"/>
                    <a:pt x="548" y="0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5361" name="Freeform 677">
              <a:extLst>
                <a:ext uri="{FF2B5EF4-FFF2-40B4-BE49-F238E27FC236}">
                  <a16:creationId xmlns:a16="http://schemas.microsoft.com/office/drawing/2014/main" id="{D4CD4AF2-4906-7F44-55CD-C31AF9D7C91A}"/>
                </a:ext>
              </a:extLst>
            </p:cNvPr>
            <p:cNvSpPr>
              <a:spLocks/>
            </p:cNvSpPr>
            <p:nvPr/>
          </p:nvSpPr>
          <p:spPr bwMode="auto">
            <a:xfrm>
              <a:off x="8058166" y="4171444"/>
              <a:ext cx="160337" cy="95250"/>
            </a:xfrm>
            <a:custGeom>
              <a:avLst/>
              <a:gdLst>
                <a:gd name="T0" fmla="*/ 8 w 318"/>
                <a:gd name="T1" fmla="*/ 182 h 188"/>
                <a:gd name="T2" fmla="*/ 8 w 318"/>
                <a:gd name="T3" fmla="*/ 153 h 188"/>
                <a:gd name="T4" fmla="*/ 112 w 318"/>
                <a:gd name="T5" fmla="*/ 50 h 188"/>
                <a:gd name="T6" fmla="*/ 126 w 318"/>
                <a:gd name="T7" fmla="*/ 44 h 188"/>
                <a:gd name="T8" fmla="*/ 141 w 318"/>
                <a:gd name="T9" fmla="*/ 50 h 188"/>
                <a:gd name="T10" fmla="*/ 190 w 318"/>
                <a:gd name="T11" fmla="*/ 99 h 188"/>
                <a:gd name="T12" fmla="*/ 248 w 318"/>
                <a:gd name="T13" fmla="*/ 41 h 188"/>
                <a:gd name="T14" fmla="*/ 245 w 318"/>
                <a:gd name="T15" fmla="*/ 41 h 188"/>
                <a:gd name="T16" fmla="*/ 224 w 318"/>
                <a:gd name="T17" fmla="*/ 21 h 188"/>
                <a:gd name="T18" fmla="*/ 245 w 318"/>
                <a:gd name="T19" fmla="*/ 0 h 188"/>
                <a:gd name="T20" fmla="*/ 297 w 318"/>
                <a:gd name="T21" fmla="*/ 0 h 188"/>
                <a:gd name="T22" fmla="*/ 305 w 318"/>
                <a:gd name="T23" fmla="*/ 2 h 188"/>
                <a:gd name="T24" fmla="*/ 316 w 318"/>
                <a:gd name="T25" fmla="*/ 13 h 188"/>
                <a:gd name="T26" fmla="*/ 318 w 318"/>
                <a:gd name="T27" fmla="*/ 21 h 188"/>
                <a:gd name="T28" fmla="*/ 318 w 318"/>
                <a:gd name="T29" fmla="*/ 73 h 188"/>
                <a:gd name="T30" fmla="*/ 297 w 318"/>
                <a:gd name="T31" fmla="*/ 94 h 188"/>
                <a:gd name="T32" fmla="*/ 277 w 318"/>
                <a:gd name="T33" fmla="*/ 73 h 188"/>
                <a:gd name="T34" fmla="*/ 277 w 318"/>
                <a:gd name="T35" fmla="*/ 70 h 188"/>
                <a:gd name="T36" fmla="*/ 205 w 318"/>
                <a:gd name="T37" fmla="*/ 142 h 188"/>
                <a:gd name="T38" fmla="*/ 190 w 318"/>
                <a:gd name="T39" fmla="*/ 148 h 188"/>
                <a:gd name="T40" fmla="*/ 175 w 318"/>
                <a:gd name="T41" fmla="*/ 142 h 188"/>
                <a:gd name="T42" fmla="*/ 126 w 318"/>
                <a:gd name="T43" fmla="*/ 93 h 188"/>
                <a:gd name="T44" fmla="*/ 37 w 318"/>
                <a:gd name="T45" fmla="*/ 182 h 188"/>
                <a:gd name="T46" fmla="*/ 23 w 318"/>
                <a:gd name="T47" fmla="*/ 188 h 188"/>
                <a:gd name="T48" fmla="*/ 8 w 318"/>
                <a:gd name="T49" fmla="*/ 182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318" h="188">
                  <a:moveTo>
                    <a:pt x="8" y="182"/>
                  </a:moveTo>
                  <a:cubicBezTo>
                    <a:pt x="0" y="174"/>
                    <a:pt x="0" y="161"/>
                    <a:pt x="8" y="153"/>
                  </a:cubicBezTo>
                  <a:lnTo>
                    <a:pt x="112" y="50"/>
                  </a:lnTo>
                  <a:cubicBezTo>
                    <a:pt x="115" y="46"/>
                    <a:pt x="121" y="44"/>
                    <a:pt x="126" y="44"/>
                  </a:cubicBezTo>
                  <a:cubicBezTo>
                    <a:pt x="132" y="44"/>
                    <a:pt x="137" y="46"/>
                    <a:pt x="141" y="50"/>
                  </a:cubicBezTo>
                  <a:lnTo>
                    <a:pt x="190" y="99"/>
                  </a:lnTo>
                  <a:lnTo>
                    <a:pt x="248" y="41"/>
                  </a:lnTo>
                  <a:lnTo>
                    <a:pt x="245" y="41"/>
                  </a:lnTo>
                  <a:cubicBezTo>
                    <a:pt x="233" y="41"/>
                    <a:pt x="224" y="32"/>
                    <a:pt x="224" y="21"/>
                  </a:cubicBezTo>
                  <a:cubicBezTo>
                    <a:pt x="224" y="9"/>
                    <a:pt x="233" y="0"/>
                    <a:pt x="245" y="0"/>
                  </a:cubicBezTo>
                  <a:lnTo>
                    <a:pt x="297" y="0"/>
                  </a:lnTo>
                  <a:cubicBezTo>
                    <a:pt x="300" y="0"/>
                    <a:pt x="303" y="1"/>
                    <a:pt x="305" y="2"/>
                  </a:cubicBezTo>
                  <a:cubicBezTo>
                    <a:pt x="310" y="4"/>
                    <a:pt x="314" y="8"/>
                    <a:pt x="316" y="13"/>
                  </a:cubicBezTo>
                  <a:cubicBezTo>
                    <a:pt x="317" y="15"/>
                    <a:pt x="318" y="18"/>
                    <a:pt x="318" y="21"/>
                  </a:cubicBezTo>
                  <a:lnTo>
                    <a:pt x="318" y="73"/>
                  </a:lnTo>
                  <a:cubicBezTo>
                    <a:pt x="318" y="85"/>
                    <a:pt x="309" y="94"/>
                    <a:pt x="297" y="94"/>
                  </a:cubicBezTo>
                  <a:cubicBezTo>
                    <a:pt x="286" y="94"/>
                    <a:pt x="277" y="85"/>
                    <a:pt x="277" y="73"/>
                  </a:cubicBezTo>
                  <a:lnTo>
                    <a:pt x="277" y="70"/>
                  </a:lnTo>
                  <a:lnTo>
                    <a:pt x="205" y="142"/>
                  </a:lnTo>
                  <a:cubicBezTo>
                    <a:pt x="201" y="146"/>
                    <a:pt x="195" y="148"/>
                    <a:pt x="190" y="148"/>
                  </a:cubicBezTo>
                  <a:cubicBezTo>
                    <a:pt x="185" y="148"/>
                    <a:pt x="179" y="146"/>
                    <a:pt x="175" y="142"/>
                  </a:cubicBezTo>
                  <a:lnTo>
                    <a:pt x="126" y="93"/>
                  </a:lnTo>
                  <a:lnTo>
                    <a:pt x="37" y="182"/>
                  </a:lnTo>
                  <a:cubicBezTo>
                    <a:pt x="33" y="186"/>
                    <a:pt x="28" y="188"/>
                    <a:pt x="23" y="188"/>
                  </a:cubicBezTo>
                  <a:cubicBezTo>
                    <a:pt x="17" y="188"/>
                    <a:pt x="12" y="186"/>
                    <a:pt x="8" y="182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</p:grpSp>
    </p:spTree>
    <p:extLst>
      <p:ext uri="{BB962C8B-B14F-4D97-AF65-F5344CB8AC3E}">
        <p14:creationId xmlns:p14="http://schemas.microsoft.com/office/powerpoint/2010/main" val="13485627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AutoShape 3">
            <a:extLst>
              <a:ext uri="{FF2B5EF4-FFF2-40B4-BE49-F238E27FC236}">
                <a16:creationId xmlns:a16="http://schemas.microsoft.com/office/drawing/2014/main" id="{CE64C143-55B2-4F02-460F-3410B2719855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5431476" y="626291"/>
            <a:ext cx="6142121" cy="5381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35" name="Freeform 5">
            <a:extLst>
              <a:ext uri="{FF2B5EF4-FFF2-40B4-BE49-F238E27FC236}">
                <a16:creationId xmlns:a16="http://schemas.microsoft.com/office/drawing/2014/main" id="{D001BA1B-BD24-FDC7-DB03-CD3EAA00D917}"/>
              </a:ext>
            </a:extLst>
          </p:cNvPr>
          <p:cNvSpPr>
            <a:spLocks/>
          </p:cNvSpPr>
          <p:nvPr/>
        </p:nvSpPr>
        <p:spPr bwMode="auto">
          <a:xfrm>
            <a:off x="5431476" y="3858605"/>
            <a:ext cx="1742985" cy="2148836"/>
          </a:xfrm>
          <a:custGeom>
            <a:avLst/>
            <a:gdLst>
              <a:gd name="T0" fmla="*/ 0 w 4339"/>
              <a:gd name="T1" fmla="*/ 0 h 5171"/>
              <a:gd name="T2" fmla="*/ 2140 w 4339"/>
              <a:gd name="T3" fmla="*/ 5171 h 5171"/>
              <a:gd name="T4" fmla="*/ 4339 w 4339"/>
              <a:gd name="T5" fmla="*/ 2973 h 5171"/>
              <a:gd name="T6" fmla="*/ 3109 w 4339"/>
              <a:gd name="T7" fmla="*/ 0 h 5171"/>
              <a:gd name="T8" fmla="*/ 0 w 4339"/>
              <a:gd name="T9" fmla="*/ 0 h 51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339" h="5171">
                <a:moveTo>
                  <a:pt x="0" y="0"/>
                </a:moveTo>
                <a:cubicBezTo>
                  <a:pt x="35" y="2008"/>
                  <a:pt x="843" y="3826"/>
                  <a:pt x="2140" y="5171"/>
                </a:cubicBezTo>
                <a:lnTo>
                  <a:pt x="4339" y="2973"/>
                </a:lnTo>
                <a:cubicBezTo>
                  <a:pt x="3604" y="2191"/>
                  <a:pt x="3143" y="1150"/>
                  <a:pt x="3109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8C705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36" name="Freeform 6">
            <a:extLst>
              <a:ext uri="{FF2B5EF4-FFF2-40B4-BE49-F238E27FC236}">
                <a16:creationId xmlns:a16="http://schemas.microsoft.com/office/drawing/2014/main" id="{F62D1794-2FD2-3FE4-B476-7CE696D4DDF5}"/>
              </a:ext>
            </a:extLst>
          </p:cNvPr>
          <p:cNvSpPr>
            <a:spLocks/>
          </p:cNvSpPr>
          <p:nvPr/>
        </p:nvSpPr>
        <p:spPr bwMode="auto">
          <a:xfrm>
            <a:off x="5431476" y="1597435"/>
            <a:ext cx="1744798" cy="2147025"/>
          </a:xfrm>
          <a:custGeom>
            <a:avLst/>
            <a:gdLst>
              <a:gd name="T0" fmla="*/ 0 w 4341"/>
              <a:gd name="T1" fmla="*/ 5168 h 5168"/>
              <a:gd name="T2" fmla="*/ 3109 w 4341"/>
              <a:gd name="T3" fmla="*/ 5168 h 5168"/>
              <a:gd name="T4" fmla="*/ 4341 w 4341"/>
              <a:gd name="T5" fmla="*/ 2198 h 5168"/>
              <a:gd name="T6" fmla="*/ 2142 w 4341"/>
              <a:gd name="T7" fmla="*/ 0 h 5168"/>
              <a:gd name="T8" fmla="*/ 0 w 4341"/>
              <a:gd name="T9" fmla="*/ 5168 h 51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341" h="5168">
                <a:moveTo>
                  <a:pt x="0" y="5168"/>
                </a:moveTo>
                <a:lnTo>
                  <a:pt x="3109" y="5168"/>
                </a:lnTo>
                <a:cubicBezTo>
                  <a:pt x="3144" y="4020"/>
                  <a:pt x="3605" y="2979"/>
                  <a:pt x="4341" y="2198"/>
                </a:cubicBezTo>
                <a:lnTo>
                  <a:pt x="2142" y="0"/>
                </a:lnTo>
                <a:cubicBezTo>
                  <a:pt x="845" y="1344"/>
                  <a:pt x="36" y="3161"/>
                  <a:pt x="0" y="5168"/>
                </a:cubicBezTo>
                <a:close/>
              </a:path>
            </a:pathLst>
          </a:custGeom>
          <a:solidFill>
            <a:srgbClr val="2F3E46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37" name="Freeform 7">
            <a:extLst>
              <a:ext uri="{FF2B5EF4-FFF2-40B4-BE49-F238E27FC236}">
                <a16:creationId xmlns:a16="http://schemas.microsoft.com/office/drawing/2014/main" id="{4F8ED28E-8856-321F-4B80-4ED1A7114030}"/>
              </a:ext>
            </a:extLst>
          </p:cNvPr>
          <p:cNvSpPr>
            <a:spLocks/>
          </p:cNvSpPr>
          <p:nvPr/>
        </p:nvSpPr>
        <p:spPr bwMode="auto">
          <a:xfrm>
            <a:off x="6370007" y="626291"/>
            <a:ext cx="2076363" cy="1802776"/>
          </a:xfrm>
          <a:custGeom>
            <a:avLst/>
            <a:gdLst>
              <a:gd name="T0" fmla="*/ 2199 w 5169"/>
              <a:gd name="T1" fmla="*/ 4339 h 4339"/>
              <a:gd name="T2" fmla="*/ 5169 w 5169"/>
              <a:gd name="T3" fmla="*/ 3109 h 4339"/>
              <a:gd name="T4" fmla="*/ 5169 w 5169"/>
              <a:gd name="T5" fmla="*/ 0 h 4339"/>
              <a:gd name="T6" fmla="*/ 0 w 5169"/>
              <a:gd name="T7" fmla="*/ 2140 h 4339"/>
              <a:gd name="T8" fmla="*/ 2199 w 5169"/>
              <a:gd name="T9" fmla="*/ 4339 h 43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169" h="4339">
                <a:moveTo>
                  <a:pt x="2199" y="4339"/>
                </a:moveTo>
                <a:cubicBezTo>
                  <a:pt x="2980" y="3604"/>
                  <a:pt x="4021" y="3143"/>
                  <a:pt x="5169" y="3109"/>
                </a:cubicBezTo>
                <a:lnTo>
                  <a:pt x="5169" y="0"/>
                </a:lnTo>
                <a:cubicBezTo>
                  <a:pt x="3163" y="36"/>
                  <a:pt x="1345" y="844"/>
                  <a:pt x="0" y="2140"/>
                </a:cubicBezTo>
                <a:lnTo>
                  <a:pt x="2199" y="4339"/>
                </a:lnTo>
                <a:close/>
              </a:path>
            </a:pathLst>
          </a:custGeom>
          <a:solidFill>
            <a:srgbClr val="511C29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38" name="Freeform 8">
            <a:extLst>
              <a:ext uri="{FF2B5EF4-FFF2-40B4-BE49-F238E27FC236}">
                <a16:creationId xmlns:a16="http://schemas.microsoft.com/office/drawing/2014/main" id="{1858AB4C-7EB4-FBF9-E1A4-87FD67F57047}"/>
              </a:ext>
            </a:extLst>
          </p:cNvPr>
          <p:cNvSpPr>
            <a:spLocks/>
          </p:cNvSpPr>
          <p:nvPr/>
        </p:nvSpPr>
        <p:spPr bwMode="auto">
          <a:xfrm>
            <a:off x="8558703" y="626291"/>
            <a:ext cx="2076363" cy="1802776"/>
          </a:xfrm>
          <a:custGeom>
            <a:avLst/>
            <a:gdLst>
              <a:gd name="T0" fmla="*/ 0 w 5169"/>
              <a:gd name="T1" fmla="*/ 3109 h 4339"/>
              <a:gd name="T2" fmla="*/ 2971 w 5169"/>
              <a:gd name="T3" fmla="*/ 4339 h 4339"/>
              <a:gd name="T4" fmla="*/ 5169 w 5169"/>
              <a:gd name="T5" fmla="*/ 2140 h 4339"/>
              <a:gd name="T6" fmla="*/ 0 w 5169"/>
              <a:gd name="T7" fmla="*/ 0 h 4339"/>
              <a:gd name="T8" fmla="*/ 0 w 5169"/>
              <a:gd name="T9" fmla="*/ 3109 h 43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169" h="4339">
                <a:moveTo>
                  <a:pt x="0" y="3109"/>
                </a:moveTo>
                <a:cubicBezTo>
                  <a:pt x="1149" y="3143"/>
                  <a:pt x="2190" y="3604"/>
                  <a:pt x="2971" y="4339"/>
                </a:cubicBezTo>
                <a:lnTo>
                  <a:pt x="5169" y="2140"/>
                </a:lnTo>
                <a:cubicBezTo>
                  <a:pt x="3825" y="844"/>
                  <a:pt x="2007" y="36"/>
                  <a:pt x="0" y="0"/>
                </a:cubicBezTo>
                <a:lnTo>
                  <a:pt x="0" y="3109"/>
                </a:lnTo>
                <a:close/>
              </a:path>
            </a:pathLst>
          </a:custGeom>
          <a:solidFill>
            <a:srgbClr val="8C705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39" name="Freeform 9">
            <a:extLst>
              <a:ext uri="{FF2B5EF4-FFF2-40B4-BE49-F238E27FC236}">
                <a16:creationId xmlns:a16="http://schemas.microsoft.com/office/drawing/2014/main" id="{6BF70124-6378-0DC6-3CF7-F34AFCBA686A}"/>
              </a:ext>
            </a:extLst>
          </p:cNvPr>
          <p:cNvSpPr>
            <a:spLocks/>
          </p:cNvSpPr>
          <p:nvPr/>
        </p:nvSpPr>
        <p:spPr bwMode="auto">
          <a:xfrm>
            <a:off x="9830612" y="3858605"/>
            <a:ext cx="1742985" cy="2148836"/>
          </a:xfrm>
          <a:custGeom>
            <a:avLst/>
            <a:gdLst>
              <a:gd name="T0" fmla="*/ 0 w 4338"/>
              <a:gd name="T1" fmla="*/ 2973 h 5171"/>
              <a:gd name="T2" fmla="*/ 2198 w 4338"/>
              <a:gd name="T3" fmla="*/ 5171 h 5171"/>
              <a:gd name="T4" fmla="*/ 4338 w 4338"/>
              <a:gd name="T5" fmla="*/ 0 h 5171"/>
              <a:gd name="T6" fmla="*/ 1230 w 4338"/>
              <a:gd name="T7" fmla="*/ 0 h 5171"/>
              <a:gd name="T8" fmla="*/ 0 w 4338"/>
              <a:gd name="T9" fmla="*/ 2973 h 51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338" h="5171">
                <a:moveTo>
                  <a:pt x="0" y="2973"/>
                </a:moveTo>
                <a:lnTo>
                  <a:pt x="2198" y="5171"/>
                </a:lnTo>
                <a:cubicBezTo>
                  <a:pt x="3495" y="3826"/>
                  <a:pt x="4303" y="2008"/>
                  <a:pt x="4338" y="0"/>
                </a:cubicBezTo>
                <a:lnTo>
                  <a:pt x="1230" y="0"/>
                </a:lnTo>
                <a:cubicBezTo>
                  <a:pt x="1196" y="1150"/>
                  <a:pt x="735" y="2191"/>
                  <a:pt x="0" y="2973"/>
                </a:cubicBezTo>
                <a:close/>
              </a:path>
            </a:pathLst>
          </a:custGeom>
          <a:solidFill>
            <a:srgbClr val="511C29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40" name="Freeform 10">
            <a:extLst>
              <a:ext uri="{FF2B5EF4-FFF2-40B4-BE49-F238E27FC236}">
                <a16:creationId xmlns:a16="http://schemas.microsoft.com/office/drawing/2014/main" id="{02499966-D23F-EDF0-B2EA-D8006443729F}"/>
              </a:ext>
            </a:extLst>
          </p:cNvPr>
          <p:cNvSpPr>
            <a:spLocks/>
          </p:cNvSpPr>
          <p:nvPr/>
        </p:nvSpPr>
        <p:spPr bwMode="auto">
          <a:xfrm>
            <a:off x="9830612" y="1597435"/>
            <a:ext cx="1742985" cy="2147025"/>
          </a:xfrm>
          <a:custGeom>
            <a:avLst/>
            <a:gdLst>
              <a:gd name="T0" fmla="*/ 0 w 4340"/>
              <a:gd name="T1" fmla="*/ 2198 h 5168"/>
              <a:gd name="T2" fmla="*/ 1231 w 4340"/>
              <a:gd name="T3" fmla="*/ 5168 h 5168"/>
              <a:gd name="T4" fmla="*/ 4340 w 4340"/>
              <a:gd name="T5" fmla="*/ 5168 h 5168"/>
              <a:gd name="T6" fmla="*/ 2198 w 4340"/>
              <a:gd name="T7" fmla="*/ 0 h 5168"/>
              <a:gd name="T8" fmla="*/ 0 w 4340"/>
              <a:gd name="T9" fmla="*/ 2198 h 51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340" h="5168">
                <a:moveTo>
                  <a:pt x="0" y="2198"/>
                </a:moveTo>
                <a:cubicBezTo>
                  <a:pt x="735" y="2979"/>
                  <a:pt x="1197" y="4020"/>
                  <a:pt x="1231" y="5168"/>
                </a:cubicBezTo>
                <a:lnTo>
                  <a:pt x="4340" y="5168"/>
                </a:lnTo>
                <a:cubicBezTo>
                  <a:pt x="4304" y="3161"/>
                  <a:pt x="3495" y="1344"/>
                  <a:pt x="2198" y="0"/>
                </a:cubicBezTo>
                <a:lnTo>
                  <a:pt x="0" y="2198"/>
                </a:lnTo>
                <a:close/>
              </a:path>
            </a:pathLst>
          </a:custGeom>
          <a:solidFill>
            <a:srgbClr val="2F3E46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41" name="Freeform 11">
            <a:extLst>
              <a:ext uri="{FF2B5EF4-FFF2-40B4-BE49-F238E27FC236}">
                <a16:creationId xmlns:a16="http://schemas.microsoft.com/office/drawing/2014/main" id="{D2CEF07D-E2A7-6FAB-4CA6-A93DD66BC13A}"/>
              </a:ext>
            </a:extLst>
          </p:cNvPr>
          <p:cNvSpPr>
            <a:spLocks/>
          </p:cNvSpPr>
          <p:nvPr/>
        </p:nvSpPr>
        <p:spPr bwMode="auto">
          <a:xfrm>
            <a:off x="6679831" y="3858605"/>
            <a:ext cx="677626" cy="1235671"/>
          </a:xfrm>
          <a:custGeom>
            <a:avLst/>
            <a:gdLst>
              <a:gd name="T0" fmla="*/ 0 w 1683"/>
              <a:gd name="T1" fmla="*/ 0 h 2973"/>
              <a:gd name="T2" fmla="*/ 1230 w 1683"/>
              <a:gd name="T3" fmla="*/ 2973 h 2973"/>
              <a:gd name="T4" fmla="*/ 1683 w 1683"/>
              <a:gd name="T5" fmla="*/ 2519 h 2973"/>
              <a:gd name="T6" fmla="*/ 641 w 1683"/>
              <a:gd name="T7" fmla="*/ 0 h 2973"/>
              <a:gd name="T8" fmla="*/ 0 w 1683"/>
              <a:gd name="T9" fmla="*/ 0 h 29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683" h="2973">
                <a:moveTo>
                  <a:pt x="0" y="0"/>
                </a:moveTo>
                <a:cubicBezTo>
                  <a:pt x="34" y="1150"/>
                  <a:pt x="495" y="2191"/>
                  <a:pt x="1230" y="2973"/>
                </a:cubicBezTo>
                <a:lnTo>
                  <a:pt x="1683" y="2519"/>
                </a:lnTo>
                <a:cubicBezTo>
                  <a:pt x="1064" y="1854"/>
                  <a:pt x="674" y="973"/>
                  <a:pt x="641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8C705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43" name="Freeform 12">
            <a:extLst>
              <a:ext uri="{FF2B5EF4-FFF2-40B4-BE49-F238E27FC236}">
                <a16:creationId xmlns:a16="http://schemas.microsoft.com/office/drawing/2014/main" id="{E397A9DC-ABE1-AC72-90B5-7F7E547EEF02}"/>
              </a:ext>
            </a:extLst>
          </p:cNvPr>
          <p:cNvSpPr>
            <a:spLocks/>
          </p:cNvSpPr>
          <p:nvPr/>
        </p:nvSpPr>
        <p:spPr bwMode="auto">
          <a:xfrm>
            <a:off x="6679831" y="2510599"/>
            <a:ext cx="677626" cy="1233860"/>
          </a:xfrm>
          <a:custGeom>
            <a:avLst/>
            <a:gdLst>
              <a:gd name="T0" fmla="*/ 0 w 1685"/>
              <a:gd name="T1" fmla="*/ 2970 h 2970"/>
              <a:gd name="T2" fmla="*/ 641 w 1685"/>
              <a:gd name="T3" fmla="*/ 2970 h 2970"/>
              <a:gd name="T4" fmla="*/ 1685 w 1685"/>
              <a:gd name="T5" fmla="*/ 453 h 2970"/>
              <a:gd name="T6" fmla="*/ 1232 w 1685"/>
              <a:gd name="T7" fmla="*/ 0 h 2970"/>
              <a:gd name="T8" fmla="*/ 0 w 1685"/>
              <a:gd name="T9" fmla="*/ 2970 h 29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685" h="2970">
                <a:moveTo>
                  <a:pt x="0" y="2970"/>
                </a:moveTo>
                <a:lnTo>
                  <a:pt x="641" y="2970"/>
                </a:lnTo>
                <a:cubicBezTo>
                  <a:pt x="675" y="1999"/>
                  <a:pt x="1065" y="1117"/>
                  <a:pt x="1685" y="453"/>
                </a:cubicBezTo>
                <a:lnTo>
                  <a:pt x="1232" y="0"/>
                </a:lnTo>
                <a:cubicBezTo>
                  <a:pt x="496" y="781"/>
                  <a:pt x="35" y="1822"/>
                  <a:pt x="0" y="2970"/>
                </a:cubicBezTo>
                <a:close/>
              </a:path>
            </a:pathLst>
          </a:custGeom>
          <a:solidFill>
            <a:srgbClr val="2F3E46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5376" name="Freeform 13">
            <a:extLst>
              <a:ext uri="{FF2B5EF4-FFF2-40B4-BE49-F238E27FC236}">
                <a16:creationId xmlns:a16="http://schemas.microsoft.com/office/drawing/2014/main" id="{225A45CE-4A5B-C2C9-D268-C8BE0C048261}"/>
              </a:ext>
            </a:extLst>
          </p:cNvPr>
          <p:cNvSpPr>
            <a:spLocks/>
          </p:cNvSpPr>
          <p:nvPr/>
        </p:nvSpPr>
        <p:spPr bwMode="auto">
          <a:xfrm>
            <a:off x="7254182" y="1918130"/>
            <a:ext cx="1192187" cy="699368"/>
          </a:xfrm>
          <a:custGeom>
            <a:avLst/>
            <a:gdLst>
              <a:gd name="T0" fmla="*/ 453 w 2970"/>
              <a:gd name="T1" fmla="*/ 1683 h 1683"/>
              <a:gd name="T2" fmla="*/ 2970 w 2970"/>
              <a:gd name="T3" fmla="*/ 641 h 1683"/>
              <a:gd name="T4" fmla="*/ 2970 w 2970"/>
              <a:gd name="T5" fmla="*/ 0 h 1683"/>
              <a:gd name="T6" fmla="*/ 0 w 2970"/>
              <a:gd name="T7" fmla="*/ 1230 h 1683"/>
              <a:gd name="T8" fmla="*/ 453 w 2970"/>
              <a:gd name="T9" fmla="*/ 1683 h 16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970" h="1683">
                <a:moveTo>
                  <a:pt x="453" y="1683"/>
                </a:moveTo>
                <a:cubicBezTo>
                  <a:pt x="1118" y="1064"/>
                  <a:pt x="1999" y="675"/>
                  <a:pt x="2970" y="641"/>
                </a:cubicBezTo>
                <a:lnTo>
                  <a:pt x="2970" y="0"/>
                </a:lnTo>
                <a:cubicBezTo>
                  <a:pt x="1822" y="34"/>
                  <a:pt x="781" y="495"/>
                  <a:pt x="0" y="1230"/>
                </a:cubicBezTo>
                <a:lnTo>
                  <a:pt x="453" y="1683"/>
                </a:lnTo>
                <a:close/>
              </a:path>
            </a:pathLst>
          </a:custGeom>
          <a:solidFill>
            <a:srgbClr val="511C29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5377" name="Freeform 14">
            <a:extLst>
              <a:ext uri="{FF2B5EF4-FFF2-40B4-BE49-F238E27FC236}">
                <a16:creationId xmlns:a16="http://schemas.microsoft.com/office/drawing/2014/main" id="{5DEFC21D-F9EC-B616-C3A4-73515BB55755}"/>
              </a:ext>
            </a:extLst>
          </p:cNvPr>
          <p:cNvSpPr>
            <a:spLocks/>
          </p:cNvSpPr>
          <p:nvPr/>
        </p:nvSpPr>
        <p:spPr bwMode="auto">
          <a:xfrm>
            <a:off x="8558703" y="1918130"/>
            <a:ext cx="1192187" cy="699368"/>
          </a:xfrm>
          <a:custGeom>
            <a:avLst/>
            <a:gdLst>
              <a:gd name="T0" fmla="*/ 0 w 2971"/>
              <a:gd name="T1" fmla="*/ 641 h 1683"/>
              <a:gd name="T2" fmla="*/ 2517 w 2971"/>
              <a:gd name="T3" fmla="*/ 1683 h 1683"/>
              <a:gd name="T4" fmla="*/ 2971 w 2971"/>
              <a:gd name="T5" fmla="*/ 1230 h 1683"/>
              <a:gd name="T6" fmla="*/ 0 w 2971"/>
              <a:gd name="T7" fmla="*/ 0 h 1683"/>
              <a:gd name="T8" fmla="*/ 0 w 2971"/>
              <a:gd name="T9" fmla="*/ 641 h 16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971" h="1683">
                <a:moveTo>
                  <a:pt x="0" y="641"/>
                </a:moveTo>
                <a:cubicBezTo>
                  <a:pt x="972" y="675"/>
                  <a:pt x="1853" y="1064"/>
                  <a:pt x="2517" y="1683"/>
                </a:cubicBezTo>
                <a:lnTo>
                  <a:pt x="2971" y="1230"/>
                </a:lnTo>
                <a:cubicBezTo>
                  <a:pt x="2190" y="495"/>
                  <a:pt x="1149" y="34"/>
                  <a:pt x="0" y="0"/>
                </a:cubicBezTo>
                <a:lnTo>
                  <a:pt x="0" y="641"/>
                </a:lnTo>
                <a:close/>
              </a:path>
            </a:pathLst>
          </a:custGeom>
          <a:solidFill>
            <a:srgbClr val="8C705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5378" name="Freeform 15">
            <a:extLst>
              <a:ext uri="{FF2B5EF4-FFF2-40B4-BE49-F238E27FC236}">
                <a16:creationId xmlns:a16="http://schemas.microsoft.com/office/drawing/2014/main" id="{C014EA78-6594-F681-8F39-1130FD693B0C}"/>
              </a:ext>
            </a:extLst>
          </p:cNvPr>
          <p:cNvSpPr>
            <a:spLocks/>
          </p:cNvSpPr>
          <p:nvPr/>
        </p:nvSpPr>
        <p:spPr bwMode="auto">
          <a:xfrm>
            <a:off x="9647617" y="3858605"/>
            <a:ext cx="677626" cy="1235671"/>
          </a:xfrm>
          <a:custGeom>
            <a:avLst/>
            <a:gdLst>
              <a:gd name="T0" fmla="*/ 0 w 1684"/>
              <a:gd name="T1" fmla="*/ 2519 h 2973"/>
              <a:gd name="T2" fmla="*/ 454 w 1684"/>
              <a:gd name="T3" fmla="*/ 2973 h 2973"/>
              <a:gd name="T4" fmla="*/ 1684 w 1684"/>
              <a:gd name="T5" fmla="*/ 0 h 2973"/>
              <a:gd name="T6" fmla="*/ 1043 w 1684"/>
              <a:gd name="T7" fmla="*/ 0 h 2973"/>
              <a:gd name="T8" fmla="*/ 0 w 1684"/>
              <a:gd name="T9" fmla="*/ 2519 h 29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684" h="2973">
                <a:moveTo>
                  <a:pt x="0" y="2519"/>
                </a:moveTo>
                <a:lnTo>
                  <a:pt x="454" y="2973"/>
                </a:lnTo>
                <a:cubicBezTo>
                  <a:pt x="1189" y="2191"/>
                  <a:pt x="1650" y="1150"/>
                  <a:pt x="1684" y="0"/>
                </a:cubicBezTo>
                <a:lnTo>
                  <a:pt x="1043" y="0"/>
                </a:lnTo>
                <a:cubicBezTo>
                  <a:pt x="1009" y="973"/>
                  <a:pt x="620" y="1854"/>
                  <a:pt x="0" y="2519"/>
                </a:cubicBezTo>
                <a:close/>
              </a:path>
            </a:pathLst>
          </a:custGeom>
          <a:solidFill>
            <a:srgbClr val="511C29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5379" name="Freeform 16">
            <a:extLst>
              <a:ext uri="{FF2B5EF4-FFF2-40B4-BE49-F238E27FC236}">
                <a16:creationId xmlns:a16="http://schemas.microsoft.com/office/drawing/2014/main" id="{A16FFB9C-E91B-570B-D763-9B6099894C7F}"/>
              </a:ext>
            </a:extLst>
          </p:cNvPr>
          <p:cNvSpPr>
            <a:spLocks/>
          </p:cNvSpPr>
          <p:nvPr/>
        </p:nvSpPr>
        <p:spPr bwMode="auto">
          <a:xfrm>
            <a:off x="9647617" y="2510599"/>
            <a:ext cx="677626" cy="1233860"/>
          </a:xfrm>
          <a:custGeom>
            <a:avLst/>
            <a:gdLst>
              <a:gd name="T0" fmla="*/ 0 w 1684"/>
              <a:gd name="T1" fmla="*/ 453 h 2970"/>
              <a:gd name="T2" fmla="*/ 1044 w 1684"/>
              <a:gd name="T3" fmla="*/ 2970 h 2970"/>
              <a:gd name="T4" fmla="*/ 1684 w 1684"/>
              <a:gd name="T5" fmla="*/ 2970 h 2970"/>
              <a:gd name="T6" fmla="*/ 453 w 1684"/>
              <a:gd name="T7" fmla="*/ 0 h 2970"/>
              <a:gd name="T8" fmla="*/ 0 w 1684"/>
              <a:gd name="T9" fmla="*/ 453 h 29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684" h="2970">
                <a:moveTo>
                  <a:pt x="0" y="453"/>
                </a:moveTo>
                <a:cubicBezTo>
                  <a:pt x="619" y="1117"/>
                  <a:pt x="1009" y="1999"/>
                  <a:pt x="1044" y="2970"/>
                </a:cubicBezTo>
                <a:lnTo>
                  <a:pt x="1684" y="2970"/>
                </a:lnTo>
                <a:cubicBezTo>
                  <a:pt x="1650" y="1822"/>
                  <a:pt x="1188" y="781"/>
                  <a:pt x="453" y="0"/>
                </a:cubicBezTo>
                <a:lnTo>
                  <a:pt x="0" y="453"/>
                </a:lnTo>
                <a:close/>
              </a:path>
            </a:pathLst>
          </a:custGeom>
          <a:solidFill>
            <a:srgbClr val="2F3E46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5380" name="Freeform 17">
            <a:extLst>
              <a:ext uri="{FF2B5EF4-FFF2-40B4-BE49-F238E27FC236}">
                <a16:creationId xmlns:a16="http://schemas.microsoft.com/office/drawing/2014/main" id="{AD1AA0D3-5AFD-A71E-75DD-1EAAA4D7A4B7}"/>
              </a:ext>
            </a:extLst>
          </p:cNvPr>
          <p:cNvSpPr>
            <a:spLocks/>
          </p:cNvSpPr>
          <p:nvPr/>
        </p:nvSpPr>
        <p:spPr bwMode="auto">
          <a:xfrm>
            <a:off x="9776257" y="2959935"/>
            <a:ext cx="337001" cy="322507"/>
          </a:xfrm>
          <a:custGeom>
            <a:avLst/>
            <a:gdLst>
              <a:gd name="T0" fmla="*/ 0 w 838"/>
              <a:gd name="T1" fmla="*/ 675 h 777"/>
              <a:gd name="T2" fmla="*/ 838 w 838"/>
              <a:gd name="T3" fmla="*/ 777 h 777"/>
              <a:gd name="T4" fmla="*/ 508 w 838"/>
              <a:gd name="T5" fmla="*/ 0 h 777"/>
              <a:gd name="T6" fmla="*/ 0 w 838"/>
              <a:gd name="T7" fmla="*/ 675 h 7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838" h="777">
                <a:moveTo>
                  <a:pt x="0" y="675"/>
                </a:moveTo>
                <a:lnTo>
                  <a:pt x="838" y="777"/>
                </a:lnTo>
                <a:lnTo>
                  <a:pt x="508" y="0"/>
                </a:lnTo>
                <a:lnTo>
                  <a:pt x="0" y="675"/>
                </a:lnTo>
                <a:close/>
              </a:path>
            </a:pathLst>
          </a:custGeom>
          <a:solidFill>
            <a:srgbClr val="2F3E46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5381" name="Freeform 18">
            <a:extLst>
              <a:ext uri="{FF2B5EF4-FFF2-40B4-BE49-F238E27FC236}">
                <a16:creationId xmlns:a16="http://schemas.microsoft.com/office/drawing/2014/main" id="{3195B525-0254-8B9E-FB00-BDF853BDC41F}"/>
              </a:ext>
            </a:extLst>
          </p:cNvPr>
          <p:cNvSpPr>
            <a:spLocks/>
          </p:cNvSpPr>
          <p:nvPr/>
        </p:nvSpPr>
        <p:spPr bwMode="auto">
          <a:xfrm>
            <a:off x="8968178" y="2119243"/>
            <a:ext cx="315259" cy="347872"/>
          </a:xfrm>
          <a:custGeom>
            <a:avLst/>
            <a:gdLst>
              <a:gd name="T0" fmla="*/ 118 w 783"/>
              <a:gd name="T1" fmla="*/ 836 h 836"/>
              <a:gd name="T2" fmla="*/ 783 w 783"/>
              <a:gd name="T3" fmla="*/ 316 h 836"/>
              <a:gd name="T4" fmla="*/ 0 w 783"/>
              <a:gd name="T5" fmla="*/ 0 h 836"/>
              <a:gd name="T6" fmla="*/ 118 w 783"/>
              <a:gd name="T7" fmla="*/ 836 h 8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83" h="836">
                <a:moveTo>
                  <a:pt x="118" y="836"/>
                </a:moveTo>
                <a:lnTo>
                  <a:pt x="783" y="316"/>
                </a:lnTo>
                <a:lnTo>
                  <a:pt x="0" y="0"/>
                </a:lnTo>
                <a:lnTo>
                  <a:pt x="118" y="836"/>
                </a:lnTo>
                <a:close/>
              </a:path>
            </a:pathLst>
          </a:custGeom>
          <a:solidFill>
            <a:srgbClr val="8C705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5382" name="Freeform 19">
            <a:extLst>
              <a:ext uri="{FF2B5EF4-FFF2-40B4-BE49-F238E27FC236}">
                <a16:creationId xmlns:a16="http://schemas.microsoft.com/office/drawing/2014/main" id="{B66D59D8-823F-5AC4-E2A7-BF1C28F447C5}"/>
              </a:ext>
            </a:extLst>
          </p:cNvPr>
          <p:cNvSpPr>
            <a:spLocks/>
          </p:cNvSpPr>
          <p:nvPr/>
        </p:nvSpPr>
        <p:spPr bwMode="auto">
          <a:xfrm>
            <a:off x="7679964" y="2128303"/>
            <a:ext cx="311636" cy="349685"/>
          </a:xfrm>
          <a:custGeom>
            <a:avLst/>
            <a:gdLst>
              <a:gd name="T0" fmla="*/ 675 w 777"/>
              <a:gd name="T1" fmla="*/ 839 h 839"/>
              <a:gd name="T2" fmla="*/ 777 w 777"/>
              <a:gd name="T3" fmla="*/ 0 h 839"/>
              <a:gd name="T4" fmla="*/ 0 w 777"/>
              <a:gd name="T5" fmla="*/ 331 h 839"/>
              <a:gd name="T6" fmla="*/ 675 w 777"/>
              <a:gd name="T7" fmla="*/ 839 h 8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77" h="839">
                <a:moveTo>
                  <a:pt x="675" y="839"/>
                </a:moveTo>
                <a:lnTo>
                  <a:pt x="777" y="0"/>
                </a:lnTo>
                <a:lnTo>
                  <a:pt x="0" y="331"/>
                </a:lnTo>
                <a:lnTo>
                  <a:pt x="675" y="839"/>
                </a:lnTo>
                <a:close/>
              </a:path>
            </a:pathLst>
          </a:custGeom>
          <a:solidFill>
            <a:srgbClr val="511C29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5383" name="Freeform 20">
            <a:extLst>
              <a:ext uri="{FF2B5EF4-FFF2-40B4-BE49-F238E27FC236}">
                <a16:creationId xmlns:a16="http://schemas.microsoft.com/office/drawing/2014/main" id="{C3D5CFB8-80E3-28B7-E120-849B3399A989}"/>
              </a:ext>
            </a:extLst>
          </p:cNvPr>
          <p:cNvSpPr>
            <a:spLocks/>
          </p:cNvSpPr>
          <p:nvPr/>
        </p:nvSpPr>
        <p:spPr bwMode="auto">
          <a:xfrm>
            <a:off x="6868262" y="2987113"/>
            <a:ext cx="335190" cy="326130"/>
          </a:xfrm>
          <a:custGeom>
            <a:avLst/>
            <a:gdLst>
              <a:gd name="T0" fmla="*/ 0 w 836"/>
              <a:gd name="T1" fmla="*/ 784 h 784"/>
              <a:gd name="T2" fmla="*/ 836 w 836"/>
              <a:gd name="T3" fmla="*/ 666 h 784"/>
              <a:gd name="T4" fmla="*/ 316 w 836"/>
              <a:gd name="T5" fmla="*/ 0 h 784"/>
              <a:gd name="T6" fmla="*/ 0 w 836"/>
              <a:gd name="T7" fmla="*/ 784 h 7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836" h="784">
                <a:moveTo>
                  <a:pt x="0" y="784"/>
                </a:moveTo>
                <a:lnTo>
                  <a:pt x="836" y="666"/>
                </a:lnTo>
                <a:lnTo>
                  <a:pt x="316" y="0"/>
                </a:lnTo>
                <a:lnTo>
                  <a:pt x="0" y="784"/>
                </a:lnTo>
                <a:close/>
              </a:path>
            </a:pathLst>
          </a:custGeom>
          <a:solidFill>
            <a:srgbClr val="2F3E46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5384" name="Freeform 21">
            <a:extLst>
              <a:ext uri="{FF2B5EF4-FFF2-40B4-BE49-F238E27FC236}">
                <a16:creationId xmlns:a16="http://schemas.microsoft.com/office/drawing/2014/main" id="{DE34E1A2-2A4B-7153-8E1A-C5507DBF92C3}"/>
              </a:ext>
            </a:extLst>
          </p:cNvPr>
          <p:cNvSpPr>
            <a:spLocks/>
          </p:cNvSpPr>
          <p:nvPr/>
        </p:nvSpPr>
        <p:spPr bwMode="auto">
          <a:xfrm>
            <a:off x="6877320" y="4324247"/>
            <a:ext cx="337001" cy="322507"/>
          </a:xfrm>
          <a:custGeom>
            <a:avLst/>
            <a:gdLst>
              <a:gd name="T0" fmla="*/ 330 w 838"/>
              <a:gd name="T1" fmla="*/ 778 h 778"/>
              <a:gd name="T2" fmla="*/ 838 w 838"/>
              <a:gd name="T3" fmla="*/ 103 h 778"/>
              <a:gd name="T4" fmla="*/ 0 w 838"/>
              <a:gd name="T5" fmla="*/ 0 h 778"/>
              <a:gd name="T6" fmla="*/ 330 w 838"/>
              <a:gd name="T7" fmla="*/ 778 h 7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838" h="778">
                <a:moveTo>
                  <a:pt x="330" y="778"/>
                </a:moveTo>
                <a:lnTo>
                  <a:pt x="838" y="103"/>
                </a:lnTo>
                <a:lnTo>
                  <a:pt x="0" y="0"/>
                </a:lnTo>
                <a:lnTo>
                  <a:pt x="330" y="778"/>
                </a:lnTo>
                <a:close/>
              </a:path>
            </a:pathLst>
          </a:custGeom>
          <a:solidFill>
            <a:srgbClr val="8C705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5385" name="Freeform 22">
            <a:extLst>
              <a:ext uri="{FF2B5EF4-FFF2-40B4-BE49-F238E27FC236}">
                <a16:creationId xmlns:a16="http://schemas.microsoft.com/office/drawing/2014/main" id="{FD747858-CF2E-8815-50FA-24839BBB4867}"/>
              </a:ext>
            </a:extLst>
          </p:cNvPr>
          <p:cNvSpPr>
            <a:spLocks/>
          </p:cNvSpPr>
          <p:nvPr/>
        </p:nvSpPr>
        <p:spPr bwMode="auto">
          <a:xfrm>
            <a:off x="9787128" y="4293445"/>
            <a:ext cx="335190" cy="324319"/>
          </a:xfrm>
          <a:custGeom>
            <a:avLst/>
            <a:gdLst>
              <a:gd name="T0" fmla="*/ 521 w 837"/>
              <a:gd name="T1" fmla="*/ 783 h 783"/>
              <a:gd name="T2" fmla="*/ 837 w 837"/>
              <a:gd name="T3" fmla="*/ 0 h 783"/>
              <a:gd name="T4" fmla="*/ 0 w 837"/>
              <a:gd name="T5" fmla="*/ 118 h 783"/>
              <a:gd name="T6" fmla="*/ 521 w 837"/>
              <a:gd name="T7" fmla="*/ 783 h 7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837" h="783">
                <a:moveTo>
                  <a:pt x="521" y="783"/>
                </a:moveTo>
                <a:lnTo>
                  <a:pt x="837" y="0"/>
                </a:lnTo>
                <a:lnTo>
                  <a:pt x="0" y="118"/>
                </a:lnTo>
                <a:lnTo>
                  <a:pt x="521" y="783"/>
                </a:lnTo>
                <a:close/>
              </a:path>
            </a:pathLst>
          </a:custGeom>
          <a:solidFill>
            <a:srgbClr val="511C29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5386" name="Freeform 23">
            <a:extLst>
              <a:ext uri="{FF2B5EF4-FFF2-40B4-BE49-F238E27FC236}">
                <a16:creationId xmlns:a16="http://schemas.microsoft.com/office/drawing/2014/main" id="{6DE94BBC-3F99-A52C-D921-6F84DB80932F}"/>
              </a:ext>
            </a:extLst>
          </p:cNvPr>
          <p:cNvSpPr>
            <a:spLocks noEditPoints="1"/>
          </p:cNvSpPr>
          <p:nvPr/>
        </p:nvSpPr>
        <p:spPr bwMode="auto">
          <a:xfrm>
            <a:off x="6110915" y="4191982"/>
            <a:ext cx="181184" cy="280835"/>
          </a:xfrm>
          <a:custGeom>
            <a:avLst/>
            <a:gdLst>
              <a:gd name="T0" fmla="*/ 298 w 453"/>
              <a:gd name="T1" fmla="*/ 519 h 677"/>
              <a:gd name="T2" fmla="*/ 228 w 453"/>
              <a:gd name="T3" fmla="*/ 563 h 677"/>
              <a:gd name="T4" fmla="*/ 152 w 453"/>
              <a:gd name="T5" fmla="*/ 516 h 677"/>
              <a:gd name="T6" fmla="*/ 123 w 453"/>
              <a:gd name="T7" fmla="*/ 347 h 677"/>
              <a:gd name="T8" fmla="*/ 136 w 453"/>
              <a:gd name="T9" fmla="*/ 205 h 677"/>
              <a:gd name="T10" fmla="*/ 172 w 453"/>
              <a:gd name="T11" fmla="*/ 136 h 677"/>
              <a:gd name="T12" fmla="*/ 228 w 453"/>
              <a:gd name="T13" fmla="*/ 117 h 677"/>
              <a:gd name="T14" fmla="*/ 302 w 453"/>
              <a:gd name="T15" fmla="*/ 165 h 677"/>
              <a:gd name="T16" fmla="*/ 330 w 453"/>
              <a:gd name="T17" fmla="*/ 340 h 677"/>
              <a:gd name="T18" fmla="*/ 298 w 453"/>
              <a:gd name="T19" fmla="*/ 519 h 677"/>
              <a:gd name="T20" fmla="*/ 346 w 453"/>
              <a:gd name="T21" fmla="*/ 35 h 677"/>
              <a:gd name="T22" fmla="*/ 225 w 453"/>
              <a:gd name="T23" fmla="*/ 0 h 677"/>
              <a:gd name="T24" fmla="*/ 55 w 453"/>
              <a:gd name="T25" fmla="*/ 88 h 677"/>
              <a:gd name="T26" fmla="*/ 0 w 453"/>
              <a:gd name="T27" fmla="*/ 345 h 677"/>
              <a:gd name="T28" fmla="*/ 28 w 453"/>
              <a:gd name="T29" fmla="*/ 541 h 677"/>
              <a:gd name="T30" fmla="*/ 106 w 453"/>
              <a:gd name="T31" fmla="*/ 643 h 677"/>
              <a:gd name="T32" fmla="*/ 228 w 453"/>
              <a:gd name="T33" fmla="*/ 677 h 677"/>
              <a:gd name="T34" fmla="*/ 349 w 453"/>
              <a:gd name="T35" fmla="*/ 644 h 677"/>
              <a:gd name="T36" fmla="*/ 425 w 453"/>
              <a:gd name="T37" fmla="*/ 539 h 677"/>
              <a:gd name="T38" fmla="*/ 453 w 453"/>
              <a:gd name="T39" fmla="*/ 339 h 677"/>
              <a:gd name="T40" fmla="*/ 425 w 453"/>
              <a:gd name="T41" fmla="*/ 140 h 677"/>
              <a:gd name="T42" fmla="*/ 346 w 453"/>
              <a:gd name="T43" fmla="*/ 35 h 6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453" h="677">
                <a:moveTo>
                  <a:pt x="298" y="519"/>
                </a:moveTo>
                <a:cubicBezTo>
                  <a:pt x="281" y="548"/>
                  <a:pt x="257" y="563"/>
                  <a:pt x="228" y="563"/>
                </a:cubicBezTo>
                <a:cubicBezTo>
                  <a:pt x="197" y="563"/>
                  <a:pt x="172" y="548"/>
                  <a:pt x="152" y="516"/>
                </a:cubicBezTo>
                <a:cubicBezTo>
                  <a:pt x="133" y="485"/>
                  <a:pt x="123" y="429"/>
                  <a:pt x="123" y="347"/>
                </a:cubicBezTo>
                <a:cubicBezTo>
                  <a:pt x="123" y="285"/>
                  <a:pt x="127" y="237"/>
                  <a:pt x="136" y="205"/>
                </a:cubicBezTo>
                <a:cubicBezTo>
                  <a:pt x="144" y="173"/>
                  <a:pt x="156" y="150"/>
                  <a:pt x="172" y="136"/>
                </a:cubicBezTo>
                <a:cubicBezTo>
                  <a:pt x="188" y="123"/>
                  <a:pt x="207" y="117"/>
                  <a:pt x="228" y="117"/>
                </a:cubicBezTo>
                <a:cubicBezTo>
                  <a:pt x="258" y="117"/>
                  <a:pt x="283" y="133"/>
                  <a:pt x="302" y="165"/>
                </a:cubicBezTo>
                <a:cubicBezTo>
                  <a:pt x="321" y="197"/>
                  <a:pt x="330" y="255"/>
                  <a:pt x="330" y="340"/>
                </a:cubicBezTo>
                <a:cubicBezTo>
                  <a:pt x="330" y="424"/>
                  <a:pt x="320" y="483"/>
                  <a:pt x="298" y="519"/>
                </a:cubicBezTo>
                <a:close/>
                <a:moveTo>
                  <a:pt x="346" y="35"/>
                </a:moveTo>
                <a:cubicBezTo>
                  <a:pt x="312" y="12"/>
                  <a:pt x="272" y="0"/>
                  <a:pt x="225" y="0"/>
                </a:cubicBezTo>
                <a:cubicBezTo>
                  <a:pt x="152" y="0"/>
                  <a:pt x="96" y="29"/>
                  <a:pt x="55" y="88"/>
                </a:cubicBezTo>
                <a:cubicBezTo>
                  <a:pt x="19" y="141"/>
                  <a:pt x="0" y="227"/>
                  <a:pt x="0" y="345"/>
                </a:cubicBezTo>
                <a:cubicBezTo>
                  <a:pt x="0" y="430"/>
                  <a:pt x="10" y="495"/>
                  <a:pt x="28" y="541"/>
                </a:cubicBezTo>
                <a:cubicBezTo>
                  <a:pt x="47" y="587"/>
                  <a:pt x="73" y="621"/>
                  <a:pt x="106" y="643"/>
                </a:cubicBezTo>
                <a:cubicBezTo>
                  <a:pt x="139" y="666"/>
                  <a:pt x="180" y="677"/>
                  <a:pt x="228" y="677"/>
                </a:cubicBezTo>
                <a:cubicBezTo>
                  <a:pt x="277" y="677"/>
                  <a:pt x="317" y="666"/>
                  <a:pt x="349" y="644"/>
                </a:cubicBezTo>
                <a:cubicBezTo>
                  <a:pt x="381" y="621"/>
                  <a:pt x="406" y="586"/>
                  <a:pt x="425" y="539"/>
                </a:cubicBezTo>
                <a:cubicBezTo>
                  <a:pt x="444" y="491"/>
                  <a:pt x="453" y="424"/>
                  <a:pt x="453" y="339"/>
                </a:cubicBezTo>
                <a:cubicBezTo>
                  <a:pt x="453" y="254"/>
                  <a:pt x="444" y="188"/>
                  <a:pt x="425" y="140"/>
                </a:cubicBezTo>
                <a:cubicBezTo>
                  <a:pt x="407" y="93"/>
                  <a:pt x="380" y="58"/>
                  <a:pt x="346" y="35"/>
                </a:cubicBezTo>
                <a:close/>
              </a:path>
            </a:pathLst>
          </a:custGeom>
          <a:solidFill>
            <a:srgbClr val="FEFEF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5387" name="Freeform 24">
            <a:extLst>
              <a:ext uri="{FF2B5EF4-FFF2-40B4-BE49-F238E27FC236}">
                <a16:creationId xmlns:a16="http://schemas.microsoft.com/office/drawing/2014/main" id="{9AA0C737-2435-9081-977B-4C8C521BFC20}"/>
              </a:ext>
            </a:extLst>
          </p:cNvPr>
          <p:cNvSpPr>
            <a:spLocks/>
          </p:cNvSpPr>
          <p:nvPr/>
        </p:nvSpPr>
        <p:spPr bwMode="auto">
          <a:xfrm>
            <a:off x="6333770" y="4197418"/>
            <a:ext cx="101463" cy="268152"/>
          </a:xfrm>
          <a:custGeom>
            <a:avLst/>
            <a:gdLst>
              <a:gd name="T0" fmla="*/ 0 w 254"/>
              <a:gd name="T1" fmla="*/ 115 h 645"/>
              <a:gd name="T2" fmla="*/ 133 w 254"/>
              <a:gd name="T3" fmla="*/ 115 h 645"/>
              <a:gd name="T4" fmla="*/ 133 w 254"/>
              <a:gd name="T5" fmla="*/ 645 h 645"/>
              <a:gd name="T6" fmla="*/ 254 w 254"/>
              <a:gd name="T7" fmla="*/ 645 h 645"/>
              <a:gd name="T8" fmla="*/ 254 w 254"/>
              <a:gd name="T9" fmla="*/ 0 h 645"/>
              <a:gd name="T10" fmla="*/ 71 w 254"/>
              <a:gd name="T11" fmla="*/ 0 h 645"/>
              <a:gd name="T12" fmla="*/ 0 w 254"/>
              <a:gd name="T13" fmla="*/ 115 h 6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54" h="645">
                <a:moveTo>
                  <a:pt x="0" y="115"/>
                </a:moveTo>
                <a:lnTo>
                  <a:pt x="133" y="115"/>
                </a:lnTo>
                <a:lnTo>
                  <a:pt x="133" y="645"/>
                </a:lnTo>
                <a:lnTo>
                  <a:pt x="254" y="645"/>
                </a:lnTo>
                <a:lnTo>
                  <a:pt x="254" y="0"/>
                </a:lnTo>
                <a:lnTo>
                  <a:pt x="71" y="0"/>
                </a:lnTo>
                <a:lnTo>
                  <a:pt x="0" y="115"/>
                </a:lnTo>
                <a:close/>
              </a:path>
            </a:pathLst>
          </a:custGeom>
          <a:solidFill>
            <a:srgbClr val="FEFEF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5388" name="Rectangle 25">
            <a:extLst>
              <a:ext uri="{FF2B5EF4-FFF2-40B4-BE49-F238E27FC236}">
                <a16:creationId xmlns:a16="http://schemas.microsoft.com/office/drawing/2014/main" id="{712BCAA3-36A1-079A-700C-2109CE374D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86596" y="4528984"/>
            <a:ext cx="985638" cy="30802"/>
          </a:xfrm>
          <a:prstGeom prst="rect">
            <a:avLst/>
          </a:prstGeom>
          <a:solidFill>
            <a:srgbClr val="FEFEF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5389" name="Freeform 26">
            <a:extLst>
              <a:ext uri="{FF2B5EF4-FFF2-40B4-BE49-F238E27FC236}">
                <a16:creationId xmlns:a16="http://schemas.microsoft.com/office/drawing/2014/main" id="{4FCDB711-02B8-F587-EFD7-A8C52263E6C8}"/>
              </a:ext>
            </a:extLst>
          </p:cNvPr>
          <p:cNvSpPr>
            <a:spLocks noEditPoints="1"/>
          </p:cNvSpPr>
          <p:nvPr/>
        </p:nvSpPr>
        <p:spPr bwMode="auto">
          <a:xfrm>
            <a:off x="6011263" y="2262379"/>
            <a:ext cx="181184" cy="282646"/>
          </a:xfrm>
          <a:custGeom>
            <a:avLst/>
            <a:gdLst>
              <a:gd name="T0" fmla="*/ 299 w 453"/>
              <a:gd name="T1" fmla="*/ 519 h 678"/>
              <a:gd name="T2" fmla="*/ 228 w 453"/>
              <a:gd name="T3" fmla="*/ 564 h 678"/>
              <a:gd name="T4" fmla="*/ 152 w 453"/>
              <a:gd name="T5" fmla="*/ 517 h 678"/>
              <a:gd name="T6" fmla="*/ 123 w 453"/>
              <a:gd name="T7" fmla="*/ 348 h 678"/>
              <a:gd name="T8" fmla="*/ 136 w 453"/>
              <a:gd name="T9" fmla="*/ 206 h 678"/>
              <a:gd name="T10" fmla="*/ 173 w 453"/>
              <a:gd name="T11" fmla="*/ 137 h 678"/>
              <a:gd name="T12" fmla="*/ 228 w 453"/>
              <a:gd name="T13" fmla="*/ 117 h 678"/>
              <a:gd name="T14" fmla="*/ 302 w 453"/>
              <a:gd name="T15" fmla="*/ 165 h 678"/>
              <a:gd name="T16" fmla="*/ 330 w 453"/>
              <a:gd name="T17" fmla="*/ 341 h 678"/>
              <a:gd name="T18" fmla="*/ 299 w 453"/>
              <a:gd name="T19" fmla="*/ 519 h 678"/>
              <a:gd name="T20" fmla="*/ 346 w 453"/>
              <a:gd name="T21" fmla="*/ 35 h 678"/>
              <a:gd name="T22" fmla="*/ 225 w 453"/>
              <a:gd name="T23" fmla="*/ 0 h 678"/>
              <a:gd name="T24" fmla="*/ 55 w 453"/>
              <a:gd name="T25" fmla="*/ 88 h 678"/>
              <a:gd name="T26" fmla="*/ 0 w 453"/>
              <a:gd name="T27" fmla="*/ 345 h 678"/>
              <a:gd name="T28" fmla="*/ 28 w 453"/>
              <a:gd name="T29" fmla="*/ 541 h 678"/>
              <a:gd name="T30" fmla="*/ 106 w 453"/>
              <a:gd name="T31" fmla="*/ 644 h 678"/>
              <a:gd name="T32" fmla="*/ 228 w 453"/>
              <a:gd name="T33" fmla="*/ 678 h 678"/>
              <a:gd name="T34" fmla="*/ 349 w 453"/>
              <a:gd name="T35" fmla="*/ 644 h 678"/>
              <a:gd name="T36" fmla="*/ 425 w 453"/>
              <a:gd name="T37" fmla="*/ 539 h 678"/>
              <a:gd name="T38" fmla="*/ 453 w 453"/>
              <a:gd name="T39" fmla="*/ 339 h 678"/>
              <a:gd name="T40" fmla="*/ 425 w 453"/>
              <a:gd name="T41" fmla="*/ 141 h 678"/>
              <a:gd name="T42" fmla="*/ 346 w 453"/>
              <a:gd name="T43" fmla="*/ 35 h 6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453" h="678">
                <a:moveTo>
                  <a:pt x="299" y="519"/>
                </a:moveTo>
                <a:cubicBezTo>
                  <a:pt x="281" y="549"/>
                  <a:pt x="257" y="564"/>
                  <a:pt x="228" y="564"/>
                </a:cubicBezTo>
                <a:cubicBezTo>
                  <a:pt x="197" y="564"/>
                  <a:pt x="172" y="548"/>
                  <a:pt x="152" y="517"/>
                </a:cubicBezTo>
                <a:cubicBezTo>
                  <a:pt x="133" y="486"/>
                  <a:pt x="123" y="429"/>
                  <a:pt x="123" y="348"/>
                </a:cubicBezTo>
                <a:cubicBezTo>
                  <a:pt x="123" y="285"/>
                  <a:pt x="127" y="238"/>
                  <a:pt x="136" y="206"/>
                </a:cubicBezTo>
                <a:cubicBezTo>
                  <a:pt x="144" y="173"/>
                  <a:pt x="156" y="150"/>
                  <a:pt x="173" y="137"/>
                </a:cubicBezTo>
                <a:cubicBezTo>
                  <a:pt x="189" y="124"/>
                  <a:pt x="207" y="117"/>
                  <a:pt x="228" y="117"/>
                </a:cubicBezTo>
                <a:cubicBezTo>
                  <a:pt x="258" y="117"/>
                  <a:pt x="283" y="133"/>
                  <a:pt x="302" y="165"/>
                </a:cubicBezTo>
                <a:cubicBezTo>
                  <a:pt x="321" y="197"/>
                  <a:pt x="330" y="256"/>
                  <a:pt x="330" y="341"/>
                </a:cubicBezTo>
                <a:cubicBezTo>
                  <a:pt x="330" y="424"/>
                  <a:pt x="320" y="484"/>
                  <a:pt x="299" y="519"/>
                </a:cubicBezTo>
                <a:close/>
                <a:moveTo>
                  <a:pt x="346" y="35"/>
                </a:moveTo>
                <a:cubicBezTo>
                  <a:pt x="312" y="12"/>
                  <a:pt x="272" y="0"/>
                  <a:pt x="225" y="0"/>
                </a:cubicBezTo>
                <a:cubicBezTo>
                  <a:pt x="152" y="0"/>
                  <a:pt x="96" y="30"/>
                  <a:pt x="55" y="88"/>
                </a:cubicBezTo>
                <a:cubicBezTo>
                  <a:pt x="19" y="141"/>
                  <a:pt x="0" y="227"/>
                  <a:pt x="0" y="345"/>
                </a:cubicBezTo>
                <a:cubicBezTo>
                  <a:pt x="0" y="430"/>
                  <a:pt x="10" y="495"/>
                  <a:pt x="28" y="541"/>
                </a:cubicBezTo>
                <a:cubicBezTo>
                  <a:pt x="47" y="587"/>
                  <a:pt x="73" y="621"/>
                  <a:pt x="106" y="644"/>
                </a:cubicBezTo>
                <a:cubicBezTo>
                  <a:pt x="139" y="666"/>
                  <a:pt x="180" y="678"/>
                  <a:pt x="228" y="678"/>
                </a:cubicBezTo>
                <a:cubicBezTo>
                  <a:pt x="277" y="678"/>
                  <a:pt x="317" y="666"/>
                  <a:pt x="349" y="644"/>
                </a:cubicBezTo>
                <a:cubicBezTo>
                  <a:pt x="381" y="622"/>
                  <a:pt x="406" y="587"/>
                  <a:pt x="425" y="539"/>
                </a:cubicBezTo>
                <a:cubicBezTo>
                  <a:pt x="444" y="491"/>
                  <a:pt x="453" y="425"/>
                  <a:pt x="453" y="339"/>
                </a:cubicBezTo>
                <a:cubicBezTo>
                  <a:pt x="453" y="254"/>
                  <a:pt x="444" y="188"/>
                  <a:pt x="425" y="141"/>
                </a:cubicBezTo>
                <a:cubicBezTo>
                  <a:pt x="407" y="93"/>
                  <a:pt x="380" y="58"/>
                  <a:pt x="346" y="35"/>
                </a:cubicBezTo>
                <a:close/>
              </a:path>
            </a:pathLst>
          </a:custGeom>
          <a:solidFill>
            <a:srgbClr val="FEFEF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5390" name="Freeform 27">
            <a:extLst>
              <a:ext uri="{FF2B5EF4-FFF2-40B4-BE49-F238E27FC236}">
                <a16:creationId xmlns:a16="http://schemas.microsoft.com/office/drawing/2014/main" id="{98D9885D-8AFF-21F7-0860-0EB99D3CD1A5}"/>
              </a:ext>
            </a:extLst>
          </p:cNvPr>
          <p:cNvSpPr>
            <a:spLocks/>
          </p:cNvSpPr>
          <p:nvPr/>
        </p:nvSpPr>
        <p:spPr bwMode="auto">
          <a:xfrm>
            <a:off x="6210565" y="2262379"/>
            <a:ext cx="179372" cy="275399"/>
          </a:xfrm>
          <a:custGeom>
            <a:avLst/>
            <a:gdLst>
              <a:gd name="T0" fmla="*/ 290 w 447"/>
              <a:gd name="T1" fmla="*/ 472 h 661"/>
              <a:gd name="T2" fmla="*/ 409 w 447"/>
              <a:gd name="T3" fmla="*/ 315 h 661"/>
              <a:gd name="T4" fmla="*/ 442 w 447"/>
              <a:gd name="T5" fmla="*/ 192 h 661"/>
              <a:gd name="T6" fmla="*/ 415 w 447"/>
              <a:gd name="T7" fmla="*/ 97 h 661"/>
              <a:gd name="T8" fmla="*/ 343 w 447"/>
              <a:gd name="T9" fmla="*/ 25 h 661"/>
              <a:gd name="T10" fmla="*/ 239 w 447"/>
              <a:gd name="T11" fmla="*/ 0 h 661"/>
              <a:gd name="T12" fmla="*/ 83 w 447"/>
              <a:gd name="T13" fmla="*/ 60 h 661"/>
              <a:gd name="T14" fmla="*/ 18 w 447"/>
              <a:gd name="T15" fmla="*/ 224 h 661"/>
              <a:gd name="T16" fmla="*/ 138 w 447"/>
              <a:gd name="T17" fmla="*/ 224 h 661"/>
              <a:gd name="T18" fmla="*/ 166 w 447"/>
              <a:gd name="T19" fmla="*/ 145 h 661"/>
              <a:gd name="T20" fmla="*/ 231 w 447"/>
              <a:gd name="T21" fmla="*/ 115 h 661"/>
              <a:gd name="T22" fmla="*/ 295 w 447"/>
              <a:gd name="T23" fmla="*/ 140 h 661"/>
              <a:gd name="T24" fmla="*/ 320 w 447"/>
              <a:gd name="T25" fmla="*/ 201 h 661"/>
              <a:gd name="T26" fmla="*/ 296 w 447"/>
              <a:gd name="T27" fmla="*/ 282 h 661"/>
              <a:gd name="T28" fmla="*/ 200 w 447"/>
              <a:gd name="T29" fmla="*/ 399 h 661"/>
              <a:gd name="T30" fmla="*/ 0 w 447"/>
              <a:gd name="T31" fmla="*/ 603 h 661"/>
              <a:gd name="T32" fmla="*/ 0 w 447"/>
              <a:gd name="T33" fmla="*/ 661 h 661"/>
              <a:gd name="T34" fmla="*/ 447 w 447"/>
              <a:gd name="T35" fmla="*/ 661 h 661"/>
              <a:gd name="T36" fmla="*/ 447 w 447"/>
              <a:gd name="T37" fmla="*/ 548 h 661"/>
              <a:gd name="T38" fmla="*/ 217 w 447"/>
              <a:gd name="T39" fmla="*/ 548 h 661"/>
              <a:gd name="T40" fmla="*/ 290 w 447"/>
              <a:gd name="T41" fmla="*/ 472 h 6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447" h="661">
                <a:moveTo>
                  <a:pt x="290" y="472"/>
                </a:moveTo>
                <a:cubicBezTo>
                  <a:pt x="347" y="411"/>
                  <a:pt x="387" y="359"/>
                  <a:pt x="409" y="315"/>
                </a:cubicBezTo>
                <a:cubicBezTo>
                  <a:pt x="431" y="271"/>
                  <a:pt x="442" y="230"/>
                  <a:pt x="442" y="192"/>
                </a:cubicBezTo>
                <a:cubicBezTo>
                  <a:pt x="442" y="159"/>
                  <a:pt x="433" y="128"/>
                  <a:pt x="415" y="97"/>
                </a:cubicBezTo>
                <a:cubicBezTo>
                  <a:pt x="397" y="66"/>
                  <a:pt x="373" y="42"/>
                  <a:pt x="343" y="25"/>
                </a:cubicBezTo>
                <a:cubicBezTo>
                  <a:pt x="313" y="9"/>
                  <a:pt x="278" y="0"/>
                  <a:pt x="239" y="0"/>
                </a:cubicBezTo>
                <a:cubicBezTo>
                  <a:pt x="176" y="0"/>
                  <a:pt x="124" y="20"/>
                  <a:pt x="83" y="60"/>
                </a:cubicBezTo>
                <a:cubicBezTo>
                  <a:pt x="43" y="100"/>
                  <a:pt x="21" y="155"/>
                  <a:pt x="18" y="224"/>
                </a:cubicBezTo>
                <a:lnTo>
                  <a:pt x="138" y="224"/>
                </a:lnTo>
                <a:cubicBezTo>
                  <a:pt x="139" y="191"/>
                  <a:pt x="148" y="164"/>
                  <a:pt x="166" y="145"/>
                </a:cubicBezTo>
                <a:cubicBezTo>
                  <a:pt x="183" y="125"/>
                  <a:pt x="205" y="115"/>
                  <a:pt x="231" y="115"/>
                </a:cubicBezTo>
                <a:cubicBezTo>
                  <a:pt x="257" y="115"/>
                  <a:pt x="279" y="123"/>
                  <a:pt x="295" y="140"/>
                </a:cubicBezTo>
                <a:cubicBezTo>
                  <a:pt x="312" y="156"/>
                  <a:pt x="320" y="176"/>
                  <a:pt x="320" y="201"/>
                </a:cubicBezTo>
                <a:cubicBezTo>
                  <a:pt x="320" y="225"/>
                  <a:pt x="312" y="252"/>
                  <a:pt x="296" y="282"/>
                </a:cubicBezTo>
                <a:cubicBezTo>
                  <a:pt x="280" y="311"/>
                  <a:pt x="248" y="350"/>
                  <a:pt x="200" y="399"/>
                </a:cubicBezTo>
                <a:lnTo>
                  <a:pt x="0" y="603"/>
                </a:lnTo>
                <a:lnTo>
                  <a:pt x="0" y="661"/>
                </a:lnTo>
                <a:lnTo>
                  <a:pt x="447" y="661"/>
                </a:lnTo>
                <a:lnTo>
                  <a:pt x="447" y="548"/>
                </a:lnTo>
                <a:lnTo>
                  <a:pt x="217" y="548"/>
                </a:lnTo>
                <a:lnTo>
                  <a:pt x="290" y="472"/>
                </a:lnTo>
                <a:close/>
              </a:path>
            </a:pathLst>
          </a:custGeom>
          <a:solidFill>
            <a:srgbClr val="FEFEF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5391" name="Rectangle 28">
            <a:extLst>
              <a:ext uri="{FF2B5EF4-FFF2-40B4-BE49-F238E27FC236}">
                <a16:creationId xmlns:a16="http://schemas.microsoft.com/office/drawing/2014/main" id="{D271B99C-56DA-5A4D-B51A-AD1F1954DB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10499" y="2599380"/>
            <a:ext cx="987451" cy="32613"/>
          </a:xfrm>
          <a:prstGeom prst="rect">
            <a:avLst/>
          </a:prstGeom>
          <a:solidFill>
            <a:srgbClr val="FEFEF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5392" name="Freeform 29">
            <a:extLst>
              <a:ext uri="{FF2B5EF4-FFF2-40B4-BE49-F238E27FC236}">
                <a16:creationId xmlns:a16="http://schemas.microsoft.com/office/drawing/2014/main" id="{7F96A09E-3A64-E01D-7BBF-6B668B6B3695}"/>
              </a:ext>
            </a:extLst>
          </p:cNvPr>
          <p:cNvSpPr>
            <a:spLocks noEditPoints="1"/>
          </p:cNvSpPr>
          <p:nvPr/>
        </p:nvSpPr>
        <p:spPr bwMode="auto">
          <a:xfrm>
            <a:off x="7339339" y="927056"/>
            <a:ext cx="181184" cy="282646"/>
          </a:xfrm>
          <a:custGeom>
            <a:avLst/>
            <a:gdLst>
              <a:gd name="T0" fmla="*/ 298 w 452"/>
              <a:gd name="T1" fmla="*/ 519 h 678"/>
              <a:gd name="T2" fmla="*/ 227 w 452"/>
              <a:gd name="T3" fmla="*/ 564 h 678"/>
              <a:gd name="T4" fmla="*/ 151 w 452"/>
              <a:gd name="T5" fmla="*/ 517 h 678"/>
              <a:gd name="T6" fmla="*/ 122 w 452"/>
              <a:gd name="T7" fmla="*/ 348 h 678"/>
              <a:gd name="T8" fmla="*/ 135 w 452"/>
              <a:gd name="T9" fmla="*/ 206 h 678"/>
              <a:gd name="T10" fmla="*/ 172 w 452"/>
              <a:gd name="T11" fmla="*/ 137 h 678"/>
              <a:gd name="T12" fmla="*/ 227 w 452"/>
              <a:gd name="T13" fmla="*/ 117 h 678"/>
              <a:gd name="T14" fmla="*/ 301 w 452"/>
              <a:gd name="T15" fmla="*/ 165 h 678"/>
              <a:gd name="T16" fmla="*/ 330 w 452"/>
              <a:gd name="T17" fmla="*/ 341 h 678"/>
              <a:gd name="T18" fmla="*/ 298 w 452"/>
              <a:gd name="T19" fmla="*/ 519 h 678"/>
              <a:gd name="T20" fmla="*/ 346 w 452"/>
              <a:gd name="T21" fmla="*/ 35 h 678"/>
              <a:gd name="T22" fmla="*/ 224 w 452"/>
              <a:gd name="T23" fmla="*/ 0 h 678"/>
              <a:gd name="T24" fmla="*/ 54 w 452"/>
              <a:gd name="T25" fmla="*/ 88 h 678"/>
              <a:gd name="T26" fmla="*/ 0 w 452"/>
              <a:gd name="T27" fmla="*/ 345 h 678"/>
              <a:gd name="T28" fmla="*/ 28 w 452"/>
              <a:gd name="T29" fmla="*/ 541 h 678"/>
              <a:gd name="T30" fmla="*/ 105 w 452"/>
              <a:gd name="T31" fmla="*/ 644 h 678"/>
              <a:gd name="T32" fmla="*/ 228 w 452"/>
              <a:gd name="T33" fmla="*/ 678 h 678"/>
              <a:gd name="T34" fmla="*/ 348 w 452"/>
              <a:gd name="T35" fmla="*/ 644 h 678"/>
              <a:gd name="T36" fmla="*/ 424 w 452"/>
              <a:gd name="T37" fmla="*/ 539 h 678"/>
              <a:gd name="T38" fmla="*/ 452 w 452"/>
              <a:gd name="T39" fmla="*/ 339 h 678"/>
              <a:gd name="T40" fmla="*/ 425 w 452"/>
              <a:gd name="T41" fmla="*/ 141 h 678"/>
              <a:gd name="T42" fmla="*/ 346 w 452"/>
              <a:gd name="T43" fmla="*/ 35 h 6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452" h="678">
                <a:moveTo>
                  <a:pt x="298" y="519"/>
                </a:moveTo>
                <a:cubicBezTo>
                  <a:pt x="280" y="549"/>
                  <a:pt x="257" y="564"/>
                  <a:pt x="227" y="564"/>
                </a:cubicBezTo>
                <a:cubicBezTo>
                  <a:pt x="196" y="564"/>
                  <a:pt x="171" y="548"/>
                  <a:pt x="151" y="517"/>
                </a:cubicBezTo>
                <a:cubicBezTo>
                  <a:pt x="132" y="486"/>
                  <a:pt x="122" y="430"/>
                  <a:pt x="122" y="348"/>
                </a:cubicBezTo>
                <a:cubicBezTo>
                  <a:pt x="122" y="285"/>
                  <a:pt x="127" y="238"/>
                  <a:pt x="135" y="206"/>
                </a:cubicBezTo>
                <a:cubicBezTo>
                  <a:pt x="143" y="173"/>
                  <a:pt x="156" y="150"/>
                  <a:pt x="172" y="137"/>
                </a:cubicBezTo>
                <a:cubicBezTo>
                  <a:pt x="188" y="124"/>
                  <a:pt x="206" y="117"/>
                  <a:pt x="227" y="117"/>
                </a:cubicBezTo>
                <a:cubicBezTo>
                  <a:pt x="257" y="117"/>
                  <a:pt x="282" y="133"/>
                  <a:pt x="301" y="165"/>
                </a:cubicBezTo>
                <a:cubicBezTo>
                  <a:pt x="320" y="197"/>
                  <a:pt x="330" y="256"/>
                  <a:pt x="330" y="341"/>
                </a:cubicBezTo>
                <a:cubicBezTo>
                  <a:pt x="330" y="424"/>
                  <a:pt x="319" y="484"/>
                  <a:pt x="298" y="519"/>
                </a:cubicBezTo>
                <a:close/>
                <a:moveTo>
                  <a:pt x="346" y="35"/>
                </a:moveTo>
                <a:cubicBezTo>
                  <a:pt x="312" y="12"/>
                  <a:pt x="271" y="0"/>
                  <a:pt x="224" y="0"/>
                </a:cubicBezTo>
                <a:cubicBezTo>
                  <a:pt x="152" y="0"/>
                  <a:pt x="95" y="30"/>
                  <a:pt x="54" y="88"/>
                </a:cubicBezTo>
                <a:cubicBezTo>
                  <a:pt x="18" y="141"/>
                  <a:pt x="0" y="227"/>
                  <a:pt x="0" y="345"/>
                </a:cubicBezTo>
                <a:cubicBezTo>
                  <a:pt x="0" y="430"/>
                  <a:pt x="9" y="495"/>
                  <a:pt x="28" y="541"/>
                </a:cubicBezTo>
                <a:cubicBezTo>
                  <a:pt x="46" y="587"/>
                  <a:pt x="72" y="621"/>
                  <a:pt x="105" y="644"/>
                </a:cubicBezTo>
                <a:cubicBezTo>
                  <a:pt x="138" y="666"/>
                  <a:pt x="179" y="678"/>
                  <a:pt x="228" y="678"/>
                </a:cubicBezTo>
                <a:cubicBezTo>
                  <a:pt x="276" y="678"/>
                  <a:pt x="316" y="666"/>
                  <a:pt x="348" y="644"/>
                </a:cubicBezTo>
                <a:cubicBezTo>
                  <a:pt x="380" y="622"/>
                  <a:pt x="405" y="587"/>
                  <a:pt x="424" y="539"/>
                </a:cubicBezTo>
                <a:cubicBezTo>
                  <a:pt x="443" y="491"/>
                  <a:pt x="452" y="425"/>
                  <a:pt x="452" y="339"/>
                </a:cubicBezTo>
                <a:cubicBezTo>
                  <a:pt x="452" y="255"/>
                  <a:pt x="443" y="188"/>
                  <a:pt x="425" y="141"/>
                </a:cubicBezTo>
                <a:cubicBezTo>
                  <a:pt x="406" y="93"/>
                  <a:pt x="380" y="58"/>
                  <a:pt x="346" y="35"/>
                </a:cubicBezTo>
                <a:close/>
              </a:path>
            </a:pathLst>
          </a:custGeom>
          <a:solidFill>
            <a:srgbClr val="FEFEF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5393" name="Freeform 30">
            <a:extLst>
              <a:ext uri="{FF2B5EF4-FFF2-40B4-BE49-F238E27FC236}">
                <a16:creationId xmlns:a16="http://schemas.microsoft.com/office/drawing/2014/main" id="{59870486-7C7F-1260-9828-7A4153D49718}"/>
              </a:ext>
            </a:extLst>
          </p:cNvPr>
          <p:cNvSpPr>
            <a:spLocks/>
          </p:cNvSpPr>
          <p:nvPr/>
        </p:nvSpPr>
        <p:spPr bwMode="auto">
          <a:xfrm>
            <a:off x="7540452" y="927056"/>
            <a:ext cx="179372" cy="282646"/>
          </a:xfrm>
          <a:custGeom>
            <a:avLst/>
            <a:gdLst>
              <a:gd name="T0" fmla="*/ 320 w 445"/>
              <a:gd name="T1" fmla="*/ 306 h 678"/>
              <a:gd name="T2" fmla="*/ 388 w 445"/>
              <a:gd name="T3" fmla="*/ 249 h 678"/>
              <a:gd name="T4" fmla="*/ 412 w 445"/>
              <a:gd name="T5" fmla="*/ 170 h 678"/>
              <a:gd name="T6" fmla="*/ 358 w 445"/>
              <a:gd name="T7" fmla="*/ 51 h 678"/>
              <a:gd name="T8" fmla="*/ 225 w 445"/>
              <a:gd name="T9" fmla="*/ 0 h 678"/>
              <a:gd name="T10" fmla="*/ 77 w 445"/>
              <a:gd name="T11" fmla="*/ 61 h 678"/>
              <a:gd name="T12" fmla="*/ 26 w 445"/>
              <a:gd name="T13" fmla="*/ 176 h 678"/>
              <a:gd name="T14" fmla="*/ 144 w 445"/>
              <a:gd name="T15" fmla="*/ 176 h 678"/>
              <a:gd name="T16" fmla="*/ 173 w 445"/>
              <a:gd name="T17" fmla="*/ 134 h 678"/>
              <a:gd name="T18" fmla="*/ 221 w 445"/>
              <a:gd name="T19" fmla="*/ 118 h 678"/>
              <a:gd name="T20" fmla="*/ 269 w 445"/>
              <a:gd name="T21" fmla="*/ 136 h 678"/>
              <a:gd name="T22" fmla="*/ 288 w 445"/>
              <a:gd name="T23" fmla="*/ 179 h 678"/>
              <a:gd name="T24" fmla="*/ 276 w 445"/>
              <a:gd name="T25" fmla="*/ 217 h 678"/>
              <a:gd name="T26" fmla="*/ 242 w 445"/>
              <a:gd name="T27" fmla="*/ 246 h 678"/>
              <a:gd name="T28" fmla="*/ 176 w 445"/>
              <a:gd name="T29" fmla="*/ 259 h 678"/>
              <a:gd name="T30" fmla="*/ 176 w 445"/>
              <a:gd name="T31" fmla="*/ 365 h 678"/>
              <a:gd name="T32" fmla="*/ 286 w 445"/>
              <a:gd name="T33" fmla="*/ 396 h 678"/>
              <a:gd name="T34" fmla="*/ 324 w 445"/>
              <a:gd name="T35" fmla="*/ 470 h 678"/>
              <a:gd name="T36" fmla="*/ 296 w 445"/>
              <a:gd name="T37" fmla="*/ 537 h 678"/>
              <a:gd name="T38" fmla="*/ 224 w 445"/>
              <a:gd name="T39" fmla="*/ 565 h 678"/>
              <a:gd name="T40" fmla="*/ 156 w 445"/>
              <a:gd name="T41" fmla="*/ 541 h 678"/>
              <a:gd name="T42" fmla="*/ 121 w 445"/>
              <a:gd name="T43" fmla="*/ 466 h 678"/>
              <a:gd name="T44" fmla="*/ 0 w 445"/>
              <a:gd name="T45" fmla="*/ 466 h 678"/>
              <a:gd name="T46" fmla="*/ 65 w 445"/>
              <a:gd name="T47" fmla="*/ 621 h 678"/>
              <a:gd name="T48" fmla="*/ 218 w 445"/>
              <a:gd name="T49" fmla="*/ 678 h 678"/>
              <a:gd name="T50" fmla="*/ 381 w 445"/>
              <a:gd name="T51" fmla="*/ 617 h 678"/>
              <a:gd name="T52" fmla="*/ 445 w 445"/>
              <a:gd name="T53" fmla="*/ 470 h 678"/>
              <a:gd name="T54" fmla="*/ 412 w 445"/>
              <a:gd name="T55" fmla="*/ 368 h 678"/>
              <a:gd name="T56" fmla="*/ 320 w 445"/>
              <a:gd name="T57" fmla="*/ 306 h 6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445" h="678">
                <a:moveTo>
                  <a:pt x="320" y="306"/>
                </a:moveTo>
                <a:cubicBezTo>
                  <a:pt x="350" y="292"/>
                  <a:pt x="373" y="273"/>
                  <a:pt x="388" y="249"/>
                </a:cubicBezTo>
                <a:cubicBezTo>
                  <a:pt x="404" y="225"/>
                  <a:pt x="412" y="199"/>
                  <a:pt x="412" y="170"/>
                </a:cubicBezTo>
                <a:cubicBezTo>
                  <a:pt x="412" y="124"/>
                  <a:pt x="394" y="84"/>
                  <a:pt x="358" y="51"/>
                </a:cubicBezTo>
                <a:cubicBezTo>
                  <a:pt x="322" y="17"/>
                  <a:pt x="278" y="0"/>
                  <a:pt x="225" y="0"/>
                </a:cubicBezTo>
                <a:cubicBezTo>
                  <a:pt x="166" y="0"/>
                  <a:pt x="116" y="21"/>
                  <a:pt x="77" y="61"/>
                </a:cubicBezTo>
                <a:cubicBezTo>
                  <a:pt x="49" y="90"/>
                  <a:pt x="32" y="128"/>
                  <a:pt x="26" y="176"/>
                </a:cubicBezTo>
                <a:lnTo>
                  <a:pt x="144" y="176"/>
                </a:lnTo>
                <a:cubicBezTo>
                  <a:pt x="149" y="159"/>
                  <a:pt x="159" y="145"/>
                  <a:pt x="173" y="134"/>
                </a:cubicBezTo>
                <a:cubicBezTo>
                  <a:pt x="187" y="124"/>
                  <a:pt x="203" y="118"/>
                  <a:pt x="221" y="118"/>
                </a:cubicBezTo>
                <a:cubicBezTo>
                  <a:pt x="241" y="118"/>
                  <a:pt x="257" y="124"/>
                  <a:pt x="269" y="136"/>
                </a:cubicBezTo>
                <a:cubicBezTo>
                  <a:pt x="281" y="147"/>
                  <a:pt x="288" y="162"/>
                  <a:pt x="288" y="179"/>
                </a:cubicBezTo>
                <a:cubicBezTo>
                  <a:pt x="288" y="193"/>
                  <a:pt x="284" y="205"/>
                  <a:pt x="276" y="217"/>
                </a:cubicBezTo>
                <a:cubicBezTo>
                  <a:pt x="267" y="229"/>
                  <a:pt x="256" y="239"/>
                  <a:pt x="242" y="246"/>
                </a:cubicBezTo>
                <a:cubicBezTo>
                  <a:pt x="227" y="253"/>
                  <a:pt x="205" y="257"/>
                  <a:pt x="176" y="259"/>
                </a:cubicBezTo>
                <a:lnTo>
                  <a:pt x="176" y="365"/>
                </a:lnTo>
                <a:cubicBezTo>
                  <a:pt x="224" y="365"/>
                  <a:pt x="260" y="376"/>
                  <a:pt x="286" y="396"/>
                </a:cubicBezTo>
                <a:cubicBezTo>
                  <a:pt x="311" y="416"/>
                  <a:pt x="324" y="441"/>
                  <a:pt x="324" y="470"/>
                </a:cubicBezTo>
                <a:cubicBezTo>
                  <a:pt x="324" y="496"/>
                  <a:pt x="315" y="519"/>
                  <a:pt x="296" y="537"/>
                </a:cubicBezTo>
                <a:cubicBezTo>
                  <a:pt x="277" y="556"/>
                  <a:pt x="253" y="565"/>
                  <a:pt x="224" y="565"/>
                </a:cubicBezTo>
                <a:cubicBezTo>
                  <a:pt x="197" y="565"/>
                  <a:pt x="174" y="557"/>
                  <a:pt x="156" y="541"/>
                </a:cubicBezTo>
                <a:cubicBezTo>
                  <a:pt x="138" y="524"/>
                  <a:pt x="127" y="500"/>
                  <a:pt x="121" y="466"/>
                </a:cubicBezTo>
                <a:lnTo>
                  <a:pt x="0" y="466"/>
                </a:lnTo>
                <a:cubicBezTo>
                  <a:pt x="4" y="531"/>
                  <a:pt x="25" y="583"/>
                  <a:pt x="65" y="621"/>
                </a:cubicBezTo>
                <a:cubicBezTo>
                  <a:pt x="104" y="659"/>
                  <a:pt x="155" y="678"/>
                  <a:pt x="218" y="678"/>
                </a:cubicBezTo>
                <a:cubicBezTo>
                  <a:pt x="284" y="678"/>
                  <a:pt x="338" y="657"/>
                  <a:pt x="381" y="617"/>
                </a:cubicBezTo>
                <a:cubicBezTo>
                  <a:pt x="424" y="577"/>
                  <a:pt x="445" y="528"/>
                  <a:pt x="445" y="470"/>
                </a:cubicBezTo>
                <a:cubicBezTo>
                  <a:pt x="445" y="431"/>
                  <a:pt x="434" y="397"/>
                  <a:pt x="412" y="368"/>
                </a:cubicBezTo>
                <a:cubicBezTo>
                  <a:pt x="390" y="338"/>
                  <a:pt x="359" y="318"/>
                  <a:pt x="320" y="306"/>
                </a:cubicBezTo>
                <a:close/>
              </a:path>
            </a:pathLst>
          </a:custGeom>
          <a:solidFill>
            <a:srgbClr val="FEFEF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5394" name="Rectangle 31">
            <a:extLst>
              <a:ext uri="{FF2B5EF4-FFF2-40B4-BE49-F238E27FC236}">
                <a16:creationId xmlns:a16="http://schemas.microsoft.com/office/drawing/2014/main" id="{164F6B35-A33F-4028-75C4-5626EA7E48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38574" y="1264057"/>
            <a:ext cx="987451" cy="32613"/>
          </a:xfrm>
          <a:prstGeom prst="rect">
            <a:avLst/>
          </a:prstGeom>
          <a:solidFill>
            <a:srgbClr val="FEFEF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5403" name="Freeform 32">
            <a:extLst>
              <a:ext uri="{FF2B5EF4-FFF2-40B4-BE49-F238E27FC236}">
                <a16:creationId xmlns:a16="http://schemas.microsoft.com/office/drawing/2014/main" id="{3847F35C-CF46-F0C7-64E1-D6F40FF1BFD0}"/>
              </a:ext>
            </a:extLst>
          </p:cNvPr>
          <p:cNvSpPr>
            <a:spLocks noEditPoints="1"/>
          </p:cNvSpPr>
          <p:nvPr/>
        </p:nvSpPr>
        <p:spPr bwMode="auto">
          <a:xfrm>
            <a:off x="10615137" y="2293179"/>
            <a:ext cx="181184" cy="280835"/>
          </a:xfrm>
          <a:custGeom>
            <a:avLst/>
            <a:gdLst>
              <a:gd name="T0" fmla="*/ 298 w 453"/>
              <a:gd name="T1" fmla="*/ 519 h 677"/>
              <a:gd name="T2" fmla="*/ 227 w 453"/>
              <a:gd name="T3" fmla="*/ 563 h 677"/>
              <a:gd name="T4" fmla="*/ 152 w 453"/>
              <a:gd name="T5" fmla="*/ 516 h 677"/>
              <a:gd name="T6" fmla="*/ 123 w 453"/>
              <a:gd name="T7" fmla="*/ 348 h 677"/>
              <a:gd name="T8" fmla="*/ 136 w 453"/>
              <a:gd name="T9" fmla="*/ 205 h 677"/>
              <a:gd name="T10" fmla="*/ 172 w 453"/>
              <a:gd name="T11" fmla="*/ 137 h 677"/>
              <a:gd name="T12" fmla="*/ 227 w 453"/>
              <a:gd name="T13" fmla="*/ 117 h 677"/>
              <a:gd name="T14" fmla="*/ 302 w 453"/>
              <a:gd name="T15" fmla="*/ 165 h 677"/>
              <a:gd name="T16" fmla="*/ 330 w 453"/>
              <a:gd name="T17" fmla="*/ 340 h 677"/>
              <a:gd name="T18" fmla="*/ 298 w 453"/>
              <a:gd name="T19" fmla="*/ 519 h 677"/>
              <a:gd name="T20" fmla="*/ 346 w 453"/>
              <a:gd name="T21" fmla="*/ 35 h 677"/>
              <a:gd name="T22" fmla="*/ 225 w 453"/>
              <a:gd name="T23" fmla="*/ 0 h 677"/>
              <a:gd name="T24" fmla="*/ 55 w 453"/>
              <a:gd name="T25" fmla="*/ 88 h 677"/>
              <a:gd name="T26" fmla="*/ 0 w 453"/>
              <a:gd name="T27" fmla="*/ 345 h 677"/>
              <a:gd name="T28" fmla="*/ 28 w 453"/>
              <a:gd name="T29" fmla="*/ 541 h 677"/>
              <a:gd name="T30" fmla="*/ 106 w 453"/>
              <a:gd name="T31" fmla="*/ 643 h 677"/>
              <a:gd name="T32" fmla="*/ 228 w 453"/>
              <a:gd name="T33" fmla="*/ 677 h 677"/>
              <a:gd name="T34" fmla="*/ 349 w 453"/>
              <a:gd name="T35" fmla="*/ 644 h 677"/>
              <a:gd name="T36" fmla="*/ 425 w 453"/>
              <a:gd name="T37" fmla="*/ 539 h 677"/>
              <a:gd name="T38" fmla="*/ 453 w 453"/>
              <a:gd name="T39" fmla="*/ 339 h 677"/>
              <a:gd name="T40" fmla="*/ 425 w 453"/>
              <a:gd name="T41" fmla="*/ 140 h 677"/>
              <a:gd name="T42" fmla="*/ 346 w 453"/>
              <a:gd name="T43" fmla="*/ 35 h 6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453" h="677">
                <a:moveTo>
                  <a:pt x="298" y="519"/>
                </a:moveTo>
                <a:cubicBezTo>
                  <a:pt x="281" y="548"/>
                  <a:pt x="257" y="563"/>
                  <a:pt x="227" y="563"/>
                </a:cubicBezTo>
                <a:cubicBezTo>
                  <a:pt x="196" y="563"/>
                  <a:pt x="171" y="548"/>
                  <a:pt x="152" y="516"/>
                </a:cubicBezTo>
                <a:cubicBezTo>
                  <a:pt x="133" y="485"/>
                  <a:pt x="123" y="429"/>
                  <a:pt x="123" y="348"/>
                </a:cubicBezTo>
                <a:cubicBezTo>
                  <a:pt x="123" y="285"/>
                  <a:pt x="127" y="238"/>
                  <a:pt x="136" y="205"/>
                </a:cubicBezTo>
                <a:cubicBezTo>
                  <a:pt x="144" y="173"/>
                  <a:pt x="156" y="150"/>
                  <a:pt x="172" y="137"/>
                </a:cubicBezTo>
                <a:cubicBezTo>
                  <a:pt x="188" y="123"/>
                  <a:pt x="207" y="117"/>
                  <a:pt x="227" y="117"/>
                </a:cubicBezTo>
                <a:cubicBezTo>
                  <a:pt x="258" y="117"/>
                  <a:pt x="282" y="133"/>
                  <a:pt x="302" y="165"/>
                </a:cubicBezTo>
                <a:cubicBezTo>
                  <a:pt x="321" y="197"/>
                  <a:pt x="330" y="255"/>
                  <a:pt x="330" y="340"/>
                </a:cubicBezTo>
                <a:cubicBezTo>
                  <a:pt x="330" y="424"/>
                  <a:pt x="320" y="483"/>
                  <a:pt x="298" y="519"/>
                </a:cubicBezTo>
                <a:close/>
                <a:moveTo>
                  <a:pt x="346" y="35"/>
                </a:moveTo>
                <a:cubicBezTo>
                  <a:pt x="312" y="12"/>
                  <a:pt x="272" y="0"/>
                  <a:pt x="225" y="0"/>
                </a:cubicBezTo>
                <a:cubicBezTo>
                  <a:pt x="152" y="0"/>
                  <a:pt x="96" y="29"/>
                  <a:pt x="55" y="88"/>
                </a:cubicBezTo>
                <a:cubicBezTo>
                  <a:pt x="18" y="141"/>
                  <a:pt x="0" y="227"/>
                  <a:pt x="0" y="345"/>
                </a:cubicBezTo>
                <a:cubicBezTo>
                  <a:pt x="0" y="430"/>
                  <a:pt x="10" y="495"/>
                  <a:pt x="28" y="541"/>
                </a:cubicBezTo>
                <a:cubicBezTo>
                  <a:pt x="47" y="587"/>
                  <a:pt x="73" y="621"/>
                  <a:pt x="106" y="643"/>
                </a:cubicBezTo>
                <a:cubicBezTo>
                  <a:pt x="139" y="666"/>
                  <a:pt x="180" y="677"/>
                  <a:pt x="228" y="677"/>
                </a:cubicBezTo>
                <a:cubicBezTo>
                  <a:pt x="277" y="677"/>
                  <a:pt x="317" y="666"/>
                  <a:pt x="349" y="644"/>
                </a:cubicBezTo>
                <a:cubicBezTo>
                  <a:pt x="380" y="621"/>
                  <a:pt x="406" y="586"/>
                  <a:pt x="425" y="539"/>
                </a:cubicBezTo>
                <a:cubicBezTo>
                  <a:pt x="443" y="491"/>
                  <a:pt x="453" y="424"/>
                  <a:pt x="453" y="339"/>
                </a:cubicBezTo>
                <a:cubicBezTo>
                  <a:pt x="453" y="254"/>
                  <a:pt x="444" y="188"/>
                  <a:pt x="425" y="140"/>
                </a:cubicBezTo>
                <a:cubicBezTo>
                  <a:pt x="407" y="93"/>
                  <a:pt x="380" y="58"/>
                  <a:pt x="346" y="35"/>
                </a:cubicBezTo>
                <a:close/>
              </a:path>
            </a:pathLst>
          </a:custGeom>
          <a:solidFill>
            <a:srgbClr val="FEFEF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5411" name="Freeform 33">
            <a:extLst>
              <a:ext uri="{FF2B5EF4-FFF2-40B4-BE49-F238E27FC236}">
                <a16:creationId xmlns:a16="http://schemas.microsoft.com/office/drawing/2014/main" id="{4609E419-3C0B-617D-2483-43CC47B45F0B}"/>
              </a:ext>
            </a:extLst>
          </p:cNvPr>
          <p:cNvSpPr>
            <a:spLocks/>
          </p:cNvSpPr>
          <p:nvPr/>
        </p:nvSpPr>
        <p:spPr bwMode="auto">
          <a:xfrm>
            <a:off x="10814439" y="2300427"/>
            <a:ext cx="177560" cy="273588"/>
          </a:xfrm>
          <a:custGeom>
            <a:avLst/>
            <a:gdLst>
              <a:gd name="T0" fmla="*/ 236 w 439"/>
              <a:gd name="T1" fmla="*/ 225 h 661"/>
              <a:gd name="T2" fmla="*/ 216 w 439"/>
              <a:gd name="T3" fmla="*/ 226 h 661"/>
              <a:gd name="T4" fmla="*/ 194 w 439"/>
              <a:gd name="T5" fmla="*/ 231 h 661"/>
              <a:gd name="T6" fmla="*/ 220 w 439"/>
              <a:gd name="T7" fmla="*/ 114 h 661"/>
              <a:gd name="T8" fmla="*/ 431 w 439"/>
              <a:gd name="T9" fmla="*/ 114 h 661"/>
              <a:gd name="T10" fmla="*/ 431 w 439"/>
              <a:gd name="T11" fmla="*/ 0 h 661"/>
              <a:gd name="T12" fmla="*/ 129 w 439"/>
              <a:gd name="T13" fmla="*/ 0 h 661"/>
              <a:gd name="T14" fmla="*/ 51 w 439"/>
              <a:gd name="T15" fmla="*/ 358 h 661"/>
              <a:gd name="T16" fmla="*/ 151 w 439"/>
              <a:gd name="T17" fmla="*/ 381 h 661"/>
              <a:gd name="T18" fmla="*/ 189 w 439"/>
              <a:gd name="T19" fmla="*/ 350 h 661"/>
              <a:gd name="T20" fmla="*/ 229 w 439"/>
              <a:gd name="T21" fmla="*/ 340 h 661"/>
              <a:gd name="T22" fmla="*/ 293 w 439"/>
              <a:gd name="T23" fmla="*/ 369 h 661"/>
              <a:gd name="T24" fmla="*/ 319 w 439"/>
              <a:gd name="T25" fmla="*/ 442 h 661"/>
              <a:gd name="T26" fmla="*/ 291 w 439"/>
              <a:gd name="T27" fmla="*/ 518 h 661"/>
              <a:gd name="T28" fmla="*/ 222 w 439"/>
              <a:gd name="T29" fmla="*/ 547 h 661"/>
              <a:gd name="T30" fmla="*/ 168 w 439"/>
              <a:gd name="T31" fmla="*/ 532 h 661"/>
              <a:gd name="T32" fmla="*/ 129 w 439"/>
              <a:gd name="T33" fmla="*/ 486 h 661"/>
              <a:gd name="T34" fmla="*/ 0 w 439"/>
              <a:gd name="T35" fmla="*/ 486 h 661"/>
              <a:gd name="T36" fmla="*/ 78 w 439"/>
              <a:gd name="T37" fmla="*/ 614 h 661"/>
              <a:gd name="T38" fmla="*/ 219 w 439"/>
              <a:gd name="T39" fmla="*/ 661 h 661"/>
              <a:gd name="T40" fmla="*/ 375 w 439"/>
              <a:gd name="T41" fmla="*/ 596 h 661"/>
              <a:gd name="T42" fmla="*/ 439 w 439"/>
              <a:gd name="T43" fmla="*/ 438 h 661"/>
              <a:gd name="T44" fmla="*/ 381 w 439"/>
              <a:gd name="T45" fmla="*/ 284 h 661"/>
              <a:gd name="T46" fmla="*/ 236 w 439"/>
              <a:gd name="T47" fmla="*/ 225 h 6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439" h="661">
                <a:moveTo>
                  <a:pt x="236" y="225"/>
                </a:moveTo>
                <a:cubicBezTo>
                  <a:pt x="229" y="225"/>
                  <a:pt x="223" y="225"/>
                  <a:pt x="216" y="226"/>
                </a:cubicBezTo>
                <a:cubicBezTo>
                  <a:pt x="209" y="227"/>
                  <a:pt x="201" y="229"/>
                  <a:pt x="194" y="231"/>
                </a:cubicBezTo>
                <a:lnTo>
                  <a:pt x="220" y="114"/>
                </a:lnTo>
                <a:lnTo>
                  <a:pt x="431" y="114"/>
                </a:lnTo>
                <a:lnTo>
                  <a:pt x="431" y="0"/>
                </a:lnTo>
                <a:lnTo>
                  <a:pt x="129" y="0"/>
                </a:lnTo>
                <a:lnTo>
                  <a:pt x="51" y="358"/>
                </a:lnTo>
                <a:lnTo>
                  <a:pt x="151" y="381"/>
                </a:lnTo>
                <a:cubicBezTo>
                  <a:pt x="163" y="367"/>
                  <a:pt x="176" y="357"/>
                  <a:pt x="189" y="350"/>
                </a:cubicBezTo>
                <a:cubicBezTo>
                  <a:pt x="202" y="344"/>
                  <a:pt x="215" y="340"/>
                  <a:pt x="229" y="340"/>
                </a:cubicBezTo>
                <a:cubicBezTo>
                  <a:pt x="254" y="340"/>
                  <a:pt x="275" y="350"/>
                  <a:pt x="293" y="369"/>
                </a:cubicBezTo>
                <a:cubicBezTo>
                  <a:pt x="311" y="388"/>
                  <a:pt x="319" y="413"/>
                  <a:pt x="319" y="442"/>
                </a:cubicBezTo>
                <a:cubicBezTo>
                  <a:pt x="319" y="473"/>
                  <a:pt x="310" y="498"/>
                  <a:pt x="291" y="518"/>
                </a:cubicBezTo>
                <a:cubicBezTo>
                  <a:pt x="272" y="537"/>
                  <a:pt x="249" y="547"/>
                  <a:pt x="222" y="547"/>
                </a:cubicBezTo>
                <a:cubicBezTo>
                  <a:pt x="202" y="547"/>
                  <a:pt x="184" y="542"/>
                  <a:pt x="168" y="532"/>
                </a:cubicBezTo>
                <a:cubicBezTo>
                  <a:pt x="152" y="521"/>
                  <a:pt x="139" y="506"/>
                  <a:pt x="129" y="486"/>
                </a:cubicBezTo>
                <a:lnTo>
                  <a:pt x="0" y="486"/>
                </a:lnTo>
                <a:cubicBezTo>
                  <a:pt x="12" y="540"/>
                  <a:pt x="38" y="583"/>
                  <a:pt x="78" y="614"/>
                </a:cubicBezTo>
                <a:cubicBezTo>
                  <a:pt x="117" y="645"/>
                  <a:pt x="164" y="661"/>
                  <a:pt x="219" y="661"/>
                </a:cubicBezTo>
                <a:cubicBezTo>
                  <a:pt x="280" y="661"/>
                  <a:pt x="332" y="640"/>
                  <a:pt x="375" y="596"/>
                </a:cubicBezTo>
                <a:cubicBezTo>
                  <a:pt x="418" y="553"/>
                  <a:pt x="439" y="500"/>
                  <a:pt x="439" y="438"/>
                </a:cubicBezTo>
                <a:cubicBezTo>
                  <a:pt x="439" y="375"/>
                  <a:pt x="420" y="324"/>
                  <a:pt x="381" y="284"/>
                </a:cubicBezTo>
                <a:cubicBezTo>
                  <a:pt x="343" y="245"/>
                  <a:pt x="294" y="225"/>
                  <a:pt x="236" y="225"/>
                </a:cubicBezTo>
                <a:close/>
              </a:path>
            </a:pathLst>
          </a:custGeom>
          <a:solidFill>
            <a:srgbClr val="FEFEF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5412" name="Rectangle 34">
            <a:extLst>
              <a:ext uri="{FF2B5EF4-FFF2-40B4-BE49-F238E27FC236}">
                <a16:creationId xmlns:a16="http://schemas.microsoft.com/office/drawing/2014/main" id="{A04AD11C-60C1-56DB-9FC4-0B05D6E154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314372" y="2630181"/>
            <a:ext cx="987451" cy="30802"/>
          </a:xfrm>
          <a:prstGeom prst="rect">
            <a:avLst/>
          </a:prstGeom>
          <a:solidFill>
            <a:srgbClr val="FEFEF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5413" name="Freeform 35">
            <a:extLst>
              <a:ext uri="{FF2B5EF4-FFF2-40B4-BE49-F238E27FC236}">
                <a16:creationId xmlns:a16="http://schemas.microsoft.com/office/drawing/2014/main" id="{0F87B5BD-B675-1699-36AC-260AABEEEFE5}"/>
              </a:ext>
            </a:extLst>
          </p:cNvPr>
          <p:cNvSpPr>
            <a:spLocks noEditPoints="1"/>
          </p:cNvSpPr>
          <p:nvPr/>
        </p:nvSpPr>
        <p:spPr bwMode="auto">
          <a:xfrm>
            <a:off x="10540851" y="4162993"/>
            <a:ext cx="182996" cy="280835"/>
          </a:xfrm>
          <a:custGeom>
            <a:avLst/>
            <a:gdLst>
              <a:gd name="T0" fmla="*/ 298 w 452"/>
              <a:gd name="T1" fmla="*/ 519 h 677"/>
              <a:gd name="T2" fmla="*/ 227 w 452"/>
              <a:gd name="T3" fmla="*/ 563 h 677"/>
              <a:gd name="T4" fmla="*/ 151 w 452"/>
              <a:gd name="T5" fmla="*/ 517 h 677"/>
              <a:gd name="T6" fmla="*/ 122 w 452"/>
              <a:gd name="T7" fmla="*/ 348 h 677"/>
              <a:gd name="T8" fmla="*/ 135 w 452"/>
              <a:gd name="T9" fmla="*/ 205 h 677"/>
              <a:gd name="T10" fmla="*/ 172 w 452"/>
              <a:gd name="T11" fmla="*/ 137 h 677"/>
              <a:gd name="T12" fmla="*/ 227 w 452"/>
              <a:gd name="T13" fmla="*/ 117 h 677"/>
              <a:gd name="T14" fmla="*/ 301 w 452"/>
              <a:gd name="T15" fmla="*/ 165 h 677"/>
              <a:gd name="T16" fmla="*/ 330 w 452"/>
              <a:gd name="T17" fmla="*/ 340 h 677"/>
              <a:gd name="T18" fmla="*/ 298 w 452"/>
              <a:gd name="T19" fmla="*/ 519 h 677"/>
              <a:gd name="T20" fmla="*/ 346 w 452"/>
              <a:gd name="T21" fmla="*/ 35 h 677"/>
              <a:gd name="T22" fmla="*/ 224 w 452"/>
              <a:gd name="T23" fmla="*/ 0 h 677"/>
              <a:gd name="T24" fmla="*/ 54 w 452"/>
              <a:gd name="T25" fmla="*/ 88 h 677"/>
              <a:gd name="T26" fmla="*/ 0 w 452"/>
              <a:gd name="T27" fmla="*/ 345 h 677"/>
              <a:gd name="T28" fmla="*/ 28 w 452"/>
              <a:gd name="T29" fmla="*/ 541 h 677"/>
              <a:gd name="T30" fmla="*/ 105 w 452"/>
              <a:gd name="T31" fmla="*/ 643 h 677"/>
              <a:gd name="T32" fmla="*/ 227 w 452"/>
              <a:gd name="T33" fmla="*/ 677 h 677"/>
              <a:gd name="T34" fmla="*/ 348 w 452"/>
              <a:gd name="T35" fmla="*/ 644 h 677"/>
              <a:gd name="T36" fmla="*/ 424 w 452"/>
              <a:gd name="T37" fmla="*/ 539 h 677"/>
              <a:gd name="T38" fmla="*/ 452 w 452"/>
              <a:gd name="T39" fmla="*/ 339 h 677"/>
              <a:gd name="T40" fmla="*/ 424 w 452"/>
              <a:gd name="T41" fmla="*/ 141 h 677"/>
              <a:gd name="T42" fmla="*/ 346 w 452"/>
              <a:gd name="T43" fmla="*/ 35 h 6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452" h="677">
                <a:moveTo>
                  <a:pt x="298" y="519"/>
                </a:moveTo>
                <a:cubicBezTo>
                  <a:pt x="280" y="549"/>
                  <a:pt x="256" y="563"/>
                  <a:pt x="227" y="563"/>
                </a:cubicBezTo>
                <a:cubicBezTo>
                  <a:pt x="196" y="563"/>
                  <a:pt x="171" y="548"/>
                  <a:pt x="151" y="517"/>
                </a:cubicBezTo>
                <a:cubicBezTo>
                  <a:pt x="132" y="486"/>
                  <a:pt x="122" y="429"/>
                  <a:pt x="122" y="348"/>
                </a:cubicBezTo>
                <a:cubicBezTo>
                  <a:pt x="122" y="285"/>
                  <a:pt x="126" y="238"/>
                  <a:pt x="135" y="205"/>
                </a:cubicBezTo>
                <a:cubicBezTo>
                  <a:pt x="143" y="173"/>
                  <a:pt x="156" y="150"/>
                  <a:pt x="172" y="137"/>
                </a:cubicBezTo>
                <a:cubicBezTo>
                  <a:pt x="188" y="123"/>
                  <a:pt x="206" y="117"/>
                  <a:pt x="227" y="117"/>
                </a:cubicBezTo>
                <a:cubicBezTo>
                  <a:pt x="257" y="117"/>
                  <a:pt x="282" y="133"/>
                  <a:pt x="301" y="165"/>
                </a:cubicBezTo>
                <a:cubicBezTo>
                  <a:pt x="320" y="197"/>
                  <a:pt x="330" y="255"/>
                  <a:pt x="330" y="340"/>
                </a:cubicBezTo>
                <a:cubicBezTo>
                  <a:pt x="330" y="424"/>
                  <a:pt x="319" y="483"/>
                  <a:pt x="298" y="519"/>
                </a:cubicBezTo>
                <a:close/>
                <a:moveTo>
                  <a:pt x="346" y="35"/>
                </a:moveTo>
                <a:cubicBezTo>
                  <a:pt x="311" y="12"/>
                  <a:pt x="271" y="0"/>
                  <a:pt x="224" y="0"/>
                </a:cubicBezTo>
                <a:cubicBezTo>
                  <a:pt x="151" y="0"/>
                  <a:pt x="95" y="29"/>
                  <a:pt x="54" y="88"/>
                </a:cubicBezTo>
                <a:cubicBezTo>
                  <a:pt x="18" y="141"/>
                  <a:pt x="0" y="227"/>
                  <a:pt x="0" y="345"/>
                </a:cubicBezTo>
                <a:cubicBezTo>
                  <a:pt x="0" y="430"/>
                  <a:pt x="9" y="495"/>
                  <a:pt x="28" y="541"/>
                </a:cubicBezTo>
                <a:cubicBezTo>
                  <a:pt x="46" y="587"/>
                  <a:pt x="72" y="621"/>
                  <a:pt x="105" y="643"/>
                </a:cubicBezTo>
                <a:cubicBezTo>
                  <a:pt x="138" y="666"/>
                  <a:pt x="179" y="677"/>
                  <a:pt x="227" y="677"/>
                </a:cubicBezTo>
                <a:cubicBezTo>
                  <a:pt x="276" y="677"/>
                  <a:pt x="316" y="666"/>
                  <a:pt x="348" y="644"/>
                </a:cubicBezTo>
                <a:cubicBezTo>
                  <a:pt x="380" y="621"/>
                  <a:pt x="405" y="586"/>
                  <a:pt x="424" y="539"/>
                </a:cubicBezTo>
                <a:cubicBezTo>
                  <a:pt x="443" y="491"/>
                  <a:pt x="452" y="425"/>
                  <a:pt x="452" y="339"/>
                </a:cubicBezTo>
                <a:cubicBezTo>
                  <a:pt x="452" y="254"/>
                  <a:pt x="443" y="188"/>
                  <a:pt x="424" y="141"/>
                </a:cubicBezTo>
                <a:cubicBezTo>
                  <a:pt x="406" y="93"/>
                  <a:pt x="380" y="58"/>
                  <a:pt x="346" y="35"/>
                </a:cubicBezTo>
                <a:close/>
              </a:path>
            </a:pathLst>
          </a:custGeom>
          <a:solidFill>
            <a:srgbClr val="FEFEF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5414" name="Freeform 36">
            <a:extLst>
              <a:ext uri="{FF2B5EF4-FFF2-40B4-BE49-F238E27FC236}">
                <a16:creationId xmlns:a16="http://schemas.microsoft.com/office/drawing/2014/main" id="{3585A2DB-593D-C9C2-B33E-39B275A8AAB1}"/>
              </a:ext>
            </a:extLst>
          </p:cNvPr>
          <p:cNvSpPr>
            <a:spLocks noEditPoints="1"/>
          </p:cNvSpPr>
          <p:nvPr/>
        </p:nvSpPr>
        <p:spPr bwMode="auto">
          <a:xfrm>
            <a:off x="10751024" y="4162993"/>
            <a:ext cx="163065" cy="280835"/>
          </a:xfrm>
          <a:custGeom>
            <a:avLst/>
            <a:gdLst>
              <a:gd name="T0" fmla="*/ 260 w 405"/>
              <a:gd name="T1" fmla="*/ 537 h 677"/>
              <a:gd name="T2" fmla="*/ 202 w 405"/>
              <a:gd name="T3" fmla="*/ 562 h 677"/>
              <a:gd name="T4" fmla="*/ 145 w 405"/>
              <a:gd name="T5" fmla="*/ 537 h 677"/>
              <a:gd name="T6" fmla="*/ 121 w 405"/>
              <a:gd name="T7" fmla="*/ 474 h 677"/>
              <a:gd name="T8" fmla="*/ 144 w 405"/>
              <a:gd name="T9" fmla="*/ 412 h 677"/>
              <a:gd name="T10" fmla="*/ 201 w 405"/>
              <a:gd name="T11" fmla="*/ 388 h 677"/>
              <a:gd name="T12" fmla="*/ 261 w 405"/>
              <a:gd name="T13" fmla="*/ 412 h 677"/>
              <a:gd name="T14" fmla="*/ 285 w 405"/>
              <a:gd name="T15" fmla="*/ 474 h 677"/>
              <a:gd name="T16" fmla="*/ 260 w 405"/>
              <a:gd name="T17" fmla="*/ 537 h 677"/>
              <a:gd name="T18" fmla="*/ 208 w 405"/>
              <a:gd name="T19" fmla="*/ 271 h 677"/>
              <a:gd name="T20" fmla="*/ 321 w 405"/>
              <a:gd name="T21" fmla="*/ 52 h 677"/>
              <a:gd name="T22" fmla="*/ 217 w 405"/>
              <a:gd name="T23" fmla="*/ 0 h 677"/>
              <a:gd name="T24" fmla="*/ 51 w 405"/>
              <a:gd name="T25" fmla="*/ 324 h 677"/>
              <a:gd name="T26" fmla="*/ 9 w 405"/>
              <a:gd name="T27" fmla="*/ 417 h 677"/>
              <a:gd name="T28" fmla="*/ 0 w 405"/>
              <a:gd name="T29" fmla="*/ 477 h 677"/>
              <a:gd name="T30" fmla="*/ 59 w 405"/>
              <a:gd name="T31" fmla="*/ 617 h 677"/>
              <a:gd name="T32" fmla="*/ 204 w 405"/>
              <a:gd name="T33" fmla="*/ 677 h 677"/>
              <a:gd name="T34" fmla="*/ 346 w 405"/>
              <a:gd name="T35" fmla="*/ 619 h 677"/>
              <a:gd name="T36" fmla="*/ 405 w 405"/>
              <a:gd name="T37" fmla="*/ 476 h 677"/>
              <a:gd name="T38" fmla="*/ 348 w 405"/>
              <a:gd name="T39" fmla="*/ 330 h 677"/>
              <a:gd name="T40" fmla="*/ 208 w 405"/>
              <a:gd name="T41" fmla="*/ 271 h 6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405" h="677">
                <a:moveTo>
                  <a:pt x="260" y="537"/>
                </a:moveTo>
                <a:cubicBezTo>
                  <a:pt x="244" y="554"/>
                  <a:pt x="224" y="562"/>
                  <a:pt x="202" y="562"/>
                </a:cubicBezTo>
                <a:cubicBezTo>
                  <a:pt x="180" y="562"/>
                  <a:pt x="161" y="554"/>
                  <a:pt x="145" y="537"/>
                </a:cubicBezTo>
                <a:cubicBezTo>
                  <a:pt x="129" y="520"/>
                  <a:pt x="121" y="499"/>
                  <a:pt x="121" y="474"/>
                </a:cubicBezTo>
                <a:cubicBezTo>
                  <a:pt x="121" y="449"/>
                  <a:pt x="128" y="429"/>
                  <a:pt x="144" y="412"/>
                </a:cubicBezTo>
                <a:cubicBezTo>
                  <a:pt x="159" y="396"/>
                  <a:pt x="178" y="388"/>
                  <a:pt x="201" y="388"/>
                </a:cubicBezTo>
                <a:cubicBezTo>
                  <a:pt x="225" y="388"/>
                  <a:pt x="245" y="396"/>
                  <a:pt x="261" y="412"/>
                </a:cubicBezTo>
                <a:cubicBezTo>
                  <a:pt x="277" y="429"/>
                  <a:pt x="285" y="449"/>
                  <a:pt x="285" y="474"/>
                </a:cubicBezTo>
                <a:cubicBezTo>
                  <a:pt x="285" y="500"/>
                  <a:pt x="277" y="521"/>
                  <a:pt x="260" y="537"/>
                </a:cubicBezTo>
                <a:close/>
                <a:moveTo>
                  <a:pt x="208" y="271"/>
                </a:moveTo>
                <a:lnTo>
                  <a:pt x="321" y="52"/>
                </a:lnTo>
                <a:lnTo>
                  <a:pt x="217" y="0"/>
                </a:lnTo>
                <a:lnTo>
                  <a:pt x="51" y="324"/>
                </a:lnTo>
                <a:cubicBezTo>
                  <a:pt x="29" y="366"/>
                  <a:pt x="15" y="397"/>
                  <a:pt x="9" y="417"/>
                </a:cubicBezTo>
                <a:cubicBezTo>
                  <a:pt x="3" y="437"/>
                  <a:pt x="0" y="457"/>
                  <a:pt x="0" y="477"/>
                </a:cubicBezTo>
                <a:cubicBezTo>
                  <a:pt x="0" y="530"/>
                  <a:pt x="20" y="576"/>
                  <a:pt x="59" y="617"/>
                </a:cubicBezTo>
                <a:cubicBezTo>
                  <a:pt x="97" y="657"/>
                  <a:pt x="146" y="677"/>
                  <a:pt x="204" y="677"/>
                </a:cubicBezTo>
                <a:cubicBezTo>
                  <a:pt x="259" y="677"/>
                  <a:pt x="307" y="658"/>
                  <a:pt x="346" y="619"/>
                </a:cubicBezTo>
                <a:cubicBezTo>
                  <a:pt x="385" y="580"/>
                  <a:pt x="405" y="532"/>
                  <a:pt x="405" y="476"/>
                </a:cubicBezTo>
                <a:cubicBezTo>
                  <a:pt x="405" y="418"/>
                  <a:pt x="386" y="369"/>
                  <a:pt x="348" y="330"/>
                </a:cubicBezTo>
                <a:cubicBezTo>
                  <a:pt x="309" y="291"/>
                  <a:pt x="263" y="271"/>
                  <a:pt x="208" y="271"/>
                </a:cubicBezTo>
                <a:close/>
              </a:path>
            </a:pathLst>
          </a:custGeom>
          <a:solidFill>
            <a:srgbClr val="FEFEF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5419" name="Rectangle 37">
            <a:extLst>
              <a:ext uri="{FF2B5EF4-FFF2-40B4-BE49-F238E27FC236}">
                <a16:creationId xmlns:a16="http://schemas.microsoft.com/office/drawing/2014/main" id="{E5522781-ADEE-2824-10DB-81F99CAE66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241899" y="4499994"/>
            <a:ext cx="985638" cy="30802"/>
          </a:xfrm>
          <a:prstGeom prst="rect">
            <a:avLst/>
          </a:prstGeom>
          <a:solidFill>
            <a:srgbClr val="FEFEF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5420" name="Freeform 38">
            <a:extLst>
              <a:ext uri="{FF2B5EF4-FFF2-40B4-BE49-F238E27FC236}">
                <a16:creationId xmlns:a16="http://schemas.microsoft.com/office/drawing/2014/main" id="{CBD4A104-78D1-3D03-3D35-9066199857FF}"/>
              </a:ext>
            </a:extLst>
          </p:cNvPr>
          <p:cNvSpPr>
            <a:spLocks noEditPoints="1"/>
          </p:cNvSpPr>
          <p:nvPr/>
        </p:nvSpPr>
        <p:spPr bwMode="auto">
          <a:xfrm>
            <a:off x="9223647" y="903502"/>
            <a:ext cx="182996" cy="282646"/>
          </a:xfrm>
          <a:custGeom>
            <a:avLst/>
            <a:gdLst>
              <a:gd name="T0" fmla="*/ 298 w 453"/>
              <a:gd name="T1" fmla="*/ 519 h 678"/>
              <a:gd name="T2" fmla="*/ 227 w 453"/>
              <a:gd name="T3" fmla="*/ 564 h 678"/>
              <a:gd name="T4" fmla="*/ 152 w 453"/>
              <a:gd name="T5" fmla="*/ 517 h 678"/>
              <a:gd name="T6" fmla="*/ 123 w 453"/>
              <a:gd name="T7" fmla="*/ 348 h 678"/>
              <a:gd name="T8" fmla="*/ 136 w 453"/>
              <a:gd name="T9" fmla="*/ 206 h 678"/>
              <a:gd name="T10" fmla="*/ 172 w 453"/>
              <a:gd name="T11" fmla="*/ 137 h 678"/>
              <a:gd name="T12" fmla="*/ 227 w 453"/>
              <a:gd name="T13" fmla="*/ 117 h 678"/>
              <a:gd name="T14" fmla="*/ 302 w 453"/>
              <a:gd name="T15" fmla="*/ 165 h 678"/>
              <a:gd name="T16" fmla="*/ 330 w 453"/>
              <a:gd name="T17" fmla="*/ 341 h 678"/>
              <a:gd name="T18" fmla="*/ 298 w 453"/>
              <a:gd name="T19" fmla="*/ 519 h 678"/>
              <a:gd name="T20" fmla="*/ 346 w 453"/>
              <a:gd name="T21" fmla="*/ 35 h 678"/>
              <a:gd name="T22" fmla="*/ 225 w 453"/>
              <a:gd name="T23" fmla="*/ 0 h 678"/>
              <a:gd name="T24" fmla="*/ 55 w 453"/>
              <a:gd name="T25" fmla="*/ 88 h 678"/>
              <a:gd name="T26" fmla="*/ 0 w 453"/>
              <a:gd name="T27" fmla="*/ 345 h 678"/>
              <a:gd name="T28" fmla="*/ 28 w 453"/>
              <a:gd name="T29" fmla="*/ 541 h 678"/>
              <a:gd name="T30" fmla="*/ 106 w 453"/>
              <a:gd name="T31" fmla="*/ 644 h 678"/>
              <a:gd name="T32" fmla="*/ 228 w 453"/>
              <a:gd name="T33" fmla="*/ 678 h 678"/>
              <a:gd name="T34" fmla="*/ 349 w 453"/>
              <a:gd name="T35" fmla="*/ 644 h 678"/>
              <a:gd name="T36" fmla="*/ 425 w 453"/>
              <a:gd name="T37" fmla="*/ 539 h 678"/>
              <a:gd name="T38" fmla="*/ 453 w 453"/>
              <a:gd name="T39" fmla="*/ 339 h 678"/>
              <a:gd name="T40" fmla="*/ 425 w 453"/>
              <a:gd name="T41" fmla="*/ 141 h 678"/>
              <a:gd name="T42" fmla="*/ 346 w 453"/>
              <a:gd name="T43" fmla="*/ 35 h 6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453" h="678">
                <a:moveTo>
                  <a:pt x="298" y="519"/>
                </a:moveTo>
                <a:cubicBezTo>
                  <a:pt x="281" y="549"/>
                  <a:pt x="257" y="564"/>
                  <a:pt x="227" y="564"/>
                </a:cubicBezTo>
                <a:cubicBezTo>
                  <a:pt x="197" y="564"/>
                  <a:pt x="171" y="548"/>
                  <a:pt x="152" y="517"/>
                </a:cubicBezTo>
                <a:cubicBezTo>
                  <a:pt x="133" y="486"/>
                  <a:pt x="123" y="430"/>
                  <a:pt x="123" y="348"/>
                </a:cubicBezTo>
                <a:cubicBezTo>
                  <a:pt x="123" y="285"/>
                  <a:pt x="127" y="238"/>
                  <a:pt x="136" y="206"/>
                </a:cubicBezTo>
                <a:cubicBezTo>
                  <a:pt x="144" y="173"/>
                  <a:pt x="156" y="150"/>
                  <a:pt x="172" y="137"/>
                </a:cubicBezTo>
                <a:cubicBezTo>
                  <a:pt x="188" y="124"/>
                  <a:pt x="207" y="117"/>
                  <a:pt x="227" y="117"/>
                </a:cubicBezTo>
                <a:cubicBezTo>
                  <a:pt x="258" y="117"/>
                  <a:pt x="282" y="133"/>
                  <a:pt x="302" y="165"/>
                </a:cubicBezTo>
                <a:cubicBezTo>
                  <a:pt x="321" y="197"/>
                  <a:pt x="330" y="256"/>
                  <a:pt x="330" y="341"/>
                </a:cubicBezTo>
                <a:cubicBezTo>
                  <a:pt x="330" y="424"/>
                  <a:pt x="320" y="484"/>
                  <a:pt x="298" y="519"/>
                </a:cubicBezTo>
                <a:close/>
                <a:moveTo>
                  <a:pt x="346" y="35"/>
                </a:moveTo>
                <a:cubicBezTo>
                  <a:pt x="312" y="12"/>
                  <a:pt x="272" y="0"/>
                  <a:pt x="225" y="0"/>
                </a:cubicBezTo>
                <a:cubicBezTo>
                  <a:pt x="152" y="0"/>
                  <a:pt x="96" y="30"/>
                  <a:pt x="55" y="88"/>
                </a:cubicBezTo>
                <a:cubicBezTo>
                  <a:pt x="18" y="141"/>
                  <a:pt x="0" y="227"/>
                  <a:pt x="0" y="345"/>
                </a:cubicBezTo>
                <a:cubicBezTo>
                  <a:pt x="0" y="430"/>
                  <a:pt x="10" y="495"/>
                  <a:pt x="28" y="541"/>
                </a:cubicBezTo>
                <a:cubicBezTo>
                  <a:pt x="47" y="587"/>
                  <a:pt x="73" y="621"/>
                  <a:pt x="106" y="644"/>
                </a:cubicBezTo>
                <a:cubicBezTo>
                  <a:pt x="139" y="666"/>
                  <a:pt x="180" y="678"/>
                  <a:pt x="228" y="678"/>
                </a:cubicBezTo>
                <a:cubicBezTo>
                  <a:pt x="277" y="678"/>
                  <a:pt x="317" y="666"/>
                  <a:pt x="349" y="644"/>
                </a:cubicBezTo>
                <a:cubicBezTo>
                  <a:pt x="380" y="622"/>
                  <a:pt x="406" y="587"/>
                  <a:pt x="425" y="539"/>
                </a:cubicBezTo>
                <a:cubicBezTo>
                  <a:pt x="444" y="491"/>
                  <a:pt x="453" y="425"/>
                  <a:pt x="453" y="339"/>
                </a:cubicBezTo>
                <a:cubicBezTo>
                  <a:pt x="453" y="254"/>
                  <a:pt x="444" y="188"/>
                  <a:pt x="425" y="141"/>
                </a:cubicBezTo>
                <a:cubicBezTo>
                  <a:pt x="407" y="93"/>
                  <a:pt x="380" y="58"/>
                  <a:pt x="346" y="35"/>
                </a:cubicBezTo>
                <a:close/>
              </a:path>
            </a:pathLst>
          </a:custGeom>
          <a:solidFill>
            <a:srgbClr val="FEFEF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5421" name="Freeform 39">
            <a:extLst>
              <a:ext uri="{FF2B5EF4-FFF2-40B4-BE49-F238E27FC236}">
                <a16:creationId xmlns:a16="http://schemas.microsoft.com/office/drawing/2014/main" id="{87A97C36-AF73-4AB5-E627-11D22E4DBDC0}"/>
              </a:ext>
            </a:extLst>
          </p:cNvPr>
          <p:cNvSpPr>
            <a:spLocks noEditPoints="1"/>
          </p:cNvSpPr>
          <p:nvPr/>
        </p:nvSpPr>
        <p:spPr bwMode="auto">
          <a:xfrm>
            <a:off x="9422949" y="903502"/>
            <a:ext cx="184807" cy="275399"/>
          </a:xfrm>
          <a:custGeom>
            <a:avLst/>
            <a:gdLst>
              <a:gd name="T0" fmla="*/ 282 w 459"/>
              <a:gd name="T1" fmla="*/ 415 h 661"/>
              <a:gd name="T2" fmla="*/ 134 w 459"/>
              <a:gd name="T3" fmla="*/ 415 h 661"/>
              <a:gd name="T4" fmla="*/ 282 w 459"/>
              <a:gd name="T5" fmla="*/ 199 h 661"/>
              <a:gd name="T6" fmla="*/ 282 w 459"/>
              <a:gd name="T7" fmla="*/ 415 h 661"/>
              <a:gd name="T8" fmla="*/ 402 w 459"/>
              <a:gd name="T9" fmla="*/ 0 h 661"/>
              <a:gd name="T10" fmla="*/ 279 w 459"/>
              <a:gd name="T11" fmla="*/ 0 h 661"/>
              <a:gd name="T12" fmla="*/ 0 w 459"/>
              <a:gd name="T13" fmla="*/ 415 h 661"/>
              <a:gd name="T14" fmla="*/ 0 w 459"/>
              <a:gd name="T15" fmla="*/ 529 h 661"/>
              <a:gd name="T16" fmla="*/ 282 w 459"/>
              <a:gd name="T17" fmla="*/ 529 h 661"/>
              <a:gd name="T18" fmla="*/ 282 w 459"/>
              <a:gd name="T19" fmla="*/ 661 h 661"/>
              <a:gd name="T20" fmla="*/ 402 w 459"/>
              <a:gd name="T21" fmla="*/ 661 h 661"/>
              <a:gd name="T22" fmla="*/ 402 w 459"/>
              <a:gd name="T23" fmla="*/ 529 h 661"/>
              <a:gd name="T24" fmla="*/ 459 w 459"/>
              <a:gd name="T25" fmla="*/ 529 h 661"/>
              <a:gd name="T26" fmla="*/ 459 w 459"/>
              <a:gd name="T27" fmla="*/ 415 h 661"/>
              <a:gd name="T28" fmla="*/ 402 w 459"/>
              <a:gd name="T29" fmla="*/ 415 h 661"/>
              <a:gd name="T30" fmla="*/ 402 w 459"/>
              <a:gd name="T31" fmla="*/ 0 h 6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459" h="661">
                <a:moveTo>
                  <a:pt x="282" y="415"/>
                </a:moveTo>
                <a:lnTo>
                  <a:pt x="134" y="415"/>
                </a:lnTo>
                <a:lnTo>
                  <a:pt x="282" y="199"/>
                </a:lnTo>
                <a:lnTo>
                  <a:pt x="282" y="415"/>
                </a:lnTo>
                <a:close/>
                <a:moveTo>
                  <a:pt x="402" y="0"/>
                </a:moveTo>
                <a:lnTo>
                  <a:pt x="279" y="0"/>
                </a:lnTo>
                <a:lnTo>
                  <a:pt x="0" y="415"/>
                </a:lnTo>
                <a:lnTo>
                  <a:pt x="0" y="529"/>
                </a:lnTo>
                <a:lnTo>
                  <a:pt x="282" y="529"/>
                </a:lnTo>
                <a:lnTo>
                  <a:pt x="282" y="661"/>
                </a:lnTo>
                <a:lnTo>
                  <a:pt x="402" y="661"/>
                </a:lnTo>
                <a:lnTo>
                  <a:pt x="402" y="529"/>
                </a:lnTo>
                <a:lnTo>
                  <a:pt x="459" y="529"/>
                </a:lnTo>
                <a:lnTo>
                  <a:pt x="459" y="415"/>
                </a:lnTo>
                <a:lnTo>
                  <a:pt x="402" y="415"/>
                </a:lnTo>
                <a:lnTo>
                  <a:pt x="402" y="0"/>
                </a:lnTo>
                <a:close/>
              </a:path>
            </a:pathLst>
          </a:custGeom>
          <a:solidFill>
            <a:srgbClr val="FEFEF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5422" name="Rectangle 40">
            <a:extLst>
              <a:ext uri="{FF2B5EF4-FFF2-40B4-BE49-F238E27FC236}">
                <a16:creationId xmlns:a16="http://schemas.microsoft.com/office/drawing/2014/main" id="{BCE2DBAF-7CA1-0751-2C36-4ED840E8E9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24694" y="1240504"/>
            <a:ext cx="985638" cy="30802"/>
          </a:xfrm>
          <a:prstGeom prst="rect">
            <a:avLst/>
          </a:prstGeom>
          <a:solidFill>
            <a:srgbClr val="FEFEF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5428" name="Rectangle 46">
            <a:extLst>
              <a:ext uri="{FF2B5EF4-FFF2-40B4-BE49-F238E27FC236}">
                <a16:creationId xmlns:a16="http://schemas.microsoft.com/office/drawing/2014/main" id="{DB618392-E863-CCA0-43CC-FD2E5BC03D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27061" y="1364970"/>
            <a:ext cx="965521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2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Calibri Bold" panose="020F0702030404030204" pitchFamily="34" charset="0"/>
              </a:rPr>
              <a:t>LOREM IPSUM </a:t>
            </a:r>
            <a:endParaRPr kumimoji="0" lang="en-US" altLang="en-US" sz="12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</a:endParaRPr>
          </a:p>
        </p:txBody>
      </p:sp>
      <p:sp>
        <p:nvSpPr>
          <p:cNvPr id="3176" name="Rectangle 46">
            <a:extLst>
              <a:ext uri="{FF2B5EF4-FFF2-40B4-BE49-F238E27FC236}">
                <a16:creationId xmlns:a16="http://schemas.microsoft.com/office/drawing/2014/main" id="{2778F7F2-D6E8-0C9F-D86A-8FC3601244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04944" y="2683167"/>
            <a:ext cx="965521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2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Calibri Bold" panose="020F0702030404030204" pitchFamily="34" charset="0"/>
              </a:rPr>
              <a:t>LOREM IPSUM </a:t>
            </a:r>
            <a:endParaRPr kumimoji="0" lang="en-US" altLang="en-US" sz="12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</a:endParaRPr>
          </a:p>
        </p:txBody>
      </p:sp>
      <p:sp>
        <p:nvSpPr>
          <p:cNvPr id="3177" name="Rectangle 46">
            <a:extLst>
              <a:ext uri="{FF2B5EF4-FFF2-40B4-BE49-F238E27FC236}">
                <a16:creationId xmlns:a16="http://schemas.microsoft.com/office/drawing/2014/main" id="{619C9956-6B5A-97CF-17F6-D6358DB747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39048" y="1304965"/>
            <a:ext cx="965521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2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Calibri Bold" panose="020F0702030404030204" pitchFamily="34" charset="0"/>
              </a:rPr>
              <a:t>LOREM IPSUM </a:t>
            </a:r>
            <a:endParaRPr kumimoji="0" lang="en-US" altLang="en-US" sz="12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</a:endParaRPr>
          </a:p>
        </p:txBody>
      </p:sp>
      <p:sp>
        <p:nvSpPr>
          <p:cNvPr id="3178" name="Rectangle 46">
            <a:extLst>
              <a:ext uri="{FF2B5EF4-FFF2-40B4-BE49-F238E27FC236}">
                <a16:creationId xmlns:a16="http://schemas.microsoft.com/office/drawing/2014/main" id="{BBBE776B-6B8E-E94B-D964-A06F3A6E46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75472" y="4611605"/>
            <a:ext cx="965521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2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Calibri Bold" panose="020F0702030404030204" pitchFamily="34" charset="0"/>
              </a:rPr>
              <a:t>LOREM IPSUM </a:t>
            </a:r>
            <a:endParaRPr kumimoji="0" lang="en-US" altLang="en-US" sz="12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</a:endParaRPr>
          </a:p>
        </p:txBody>
      </p:sp>
      <p:sp>
        <p:nvSpPr>
          <p:cNvPr id="3179" name="Rectangle 46">
            <a:extLst>
              <a:ext uri="{FF2B5EF4-FFF2-40B4-BE49-F238E27FC236}">
                <a16:creationId xmlns:a16="http://schemas.microsoft.com/office/drawing/2014/main" id="{10E404F9-995D-C0A5-5D3F-B9B9720163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209473" y="4606163"/>
            <a:ext cx="965521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2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Calibri Bold" panose="020F0702030404030204" pitchFamily="34" charset="0"/>
              </a:rPr>
              <a:t>LOREM IPSUM </a:t>
            </a:r>
            <a:endParaRPr kumimoji="0" lang="en-US" altLang="en-US" sz="12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</a:endParaRPr>
          </a:p>
        </p:txBody>
      </p:sp>
      <p:sp>
        <p:nvSpPr>
          <p:cNvPr id="3180" name="Rectangle 46">
            <a:extLst>
              <a:ext uri="{FF2B5EF4-FFF2-40B4-BE49-F238E27FC236}">
                <a16:creationId xmlns:a16="http://schemas.microsoft.com/office/drawing/2014/main" id="{99CAF464-5993-779B-B4B8-DD6498E4C8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314372" y="2723631"/>
            <a:ext cx="965521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2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Calibri Bold" panose="020F0702030404030204" pitchFamily="34" charset="0"/>
              </a:rPr>
              <a:t>LOREM IPSUM </a:t>
            </a:r>
            <a:endParaRPr kumimoji="0" lang="en-US" altLang="en-US" sz="12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694081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AutoShape 3">
            <a:extLst>
              <a:ext uri="{FF2B5EF4-FFF2-40B4-BE49-F238E27FC236}">
                <a16:creationId xmlns:a16="http://schemas.microsoft.com/office/drawing/2014/main" id="{CE64C143-55B2-4F02-460F-3410B2719855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5431476" y="626291"/>
            <a:ext cx="6142121" cy="5381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6226" name="Freeform 1033">
            <a:extLst>
              <a:ext uri="{FF2B5EF4-FFF2-40B4-BE49-F238E27FC236}">
                <a16:creationId xmlns:a16="http://schemas.microsoft.com/office/drawing/2014/main" id="{68A35985-7E71-AB2B-CB8B-D49A84AFE0AD}"/>
              </a:ext>
            </a:extLst>
          </p:cNvPr>
          <p:cNvSpPr>
            <a:spLocks/>
          </p:cNvSpPr>
          <p:nvPr/>
        </p:nvSpPr>
        <p:spPr bwMode="auto">
          <a:xfrm>
            <a:off x="1541463" y="1738313"/>
            <a:ext cx="1416050" cy="827088"/>
          </a:xfrm>
          <a:custGeom>
            <a:avLst/>
            <a:gdLst>
              <a:gd name="T0" fmla="*/ 0 w 4023"/>
              <a:gd name="T1" fmla="*/ 0 h 2271"/>
              <a:gd name="T2" fmla="*/ 3105 w 4023"/>
              <a:gd name="T3" fmla="*/ 0 h 2271"/>
              <a:gd name="T4" fmla="*/ 4023 w 4023"/>
              <a:gd name="T5" fmla="*/ 1108 h 2271"/>
              <a:gd name="T6" fmla="*/ 3105 w 4023"/>
              <a:gd name="T7" fmla="*/ 2271 h 2271"/>
              <a:gd name="T8" fmla="*/ 0 w 4023"/>
              <a:gd name="T9" fmla="*/ 2271 h 2271"/>
              <a:gd name="T10" fmla="*/ 561 w 4023"/>
              <a:gd name="T11" fmla="*/ 1251 h 2271"/>
              <a:gd name="T12" fmla="*/ 0 w 4023"/>
              <a:gd name="T13" fmla="*/ 0 h 22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023" h="2271">
                <a:moveTo>
                  <a:pt x="0" y="0"/>
                </a:moveTo>
                <a:lnTo>
                  <a:pt x="3105" y="0"/>
                </a:lnTo>
                <a:lnTo>
                  <a:pt x="4023" y="1108"/>
                </a:lnTo>
                <a:lnTo>
                  <a:pt x="3105" y="2271"/>
                </a:lnTo>
                <a:lnTo>
                  <a:pt x="0" y="2271"/>
                </a:lnTo>
                <a:lnTo>
                  <a:pt x="561" y="1251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83000">
                <a:srgbClr val="DCC48E"/>
              </a:gs>
              <a:gs pos="32000">
                <a:srgbClr val="511C29"/>
              </a:gs>
            </a:gsLst>
            <a:lin ang="16200000" scaled="1"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6227" name="Freeform 1034">
            <a:extLst>
              <a:ext uri="{FF2B5EF4-FFF2-40B4-BE49-F238E27FC236}">
                <a16:creationId xmlns:a16="http://schemas.microsoft.com/office/drawing/2014/main" id="{E819A1B4-2EF7-6E19-3064-0A8B0CDD26E4}"/>
              </a:ext>
            </a:extLst>
          </p:cNvPr>
          <p:cNvSpPr>
            <a:spLocks noEditPoints="1"/>
          </p:cNvSpPr>
          <p:nvPr/>
        </p:nvSpPr>
        <p:spPr bwMode="auto">
          <a:xfrm>
            <a:off x="1519238" y="1724025"/>
            <a:ext cx="1455738" cy="855663"/>
          </a:xfrm>
          <a:custGeom>
            <a:avLst/>
            <a:gdLst>
              <a:gd name="T0" fmla="*/ 65 w 4138"/>
              <a:gd name="T1" fmla="*/ 0 h 2349"/>
              <a:gd name="T2" fmla="*/ 3188 w 4138"/>
              <a:gd name="T3" fmla="*/ 0 h 2349"/>
              <a:gd name="T4" fmla="*/ 4138 w 4138"/>
              <a:gd name="T5" fmla="*/ 1146 h 2349"/>
              <a:gd name="T6" fmla="*/ 3188 w 4138"/>
              <a:gd name="T7" fmla="*/ 2349 h 2349"/>
              <a:gd name="T8" fmla="*/ 0 w 4138"/>
              <a:gd name="T9" fmla="*/ 2349 h 2349"/>
              <a:gd name="T10" fmla="*/ 583 w 4138"/>
              <a:gd name="T11" fmla="*/ 1288 h 2349"/>
              <a:gd name="T12" fmla="*/ 6 w 4138"/>
              <a:gd name="T13" fmla="*/ 0 h 2349"/>
              <a:gd name="T14" fmla="*/ 65 w 4138"/>
              <a:gd name="T15" fmla="*/ 0 h 2349"/>
              <a:gd name="T16" fmla="*/ 3152 w 4138"/>
              <a:gd name="T17" fmla="*/ 77 h 2349"/>
              <a:gd name="T18" fmla="*/ 125 w 4138"/>
              <a:gd name="T19" fmla="*/ 77 h 2349"/>
              <a:gd name="T20" fmla="*/ 669 w 4138"/>
              <a:gd name="T21" fmla="*/ 1292 h 2349"/>
              <a:gd name="T22" fmla="*/ 131 w 4138"/>
              <a:gd name="T23" fmla="*/ 2271 h 2349"/>
              <a:gd name="T24" fmla="*/ 3151 w 4138"/>
              <a:gd name="T25" fmla="*/ 2271 h 2349"/>
              <a:gd name="T26" fmla="*/ 4038 w 4138"/>
              <a:gd name="T27" fmla="*/ 1147 h 2349"/>
              <a:gd name="T28" fmla="*/ 3152 w 4138"/>
              <a:gd name="T29" fmla="*/ 77 h 23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4138" h="2349">
                <a:moveTo>
                  <a:pt x="65" y="0"/>
                </a:moveTo>
                <a:lnTo>
                  <a:pt x="3188" y="0"/>
                </a:lnTo>
                <a:cubicBezTo>
                  <a:pt x="3505" y="382"/>
                  <a:pt x="3821" y="764"/>
                  <a:pt x="4138" y="1146"/>
                </a:cubicBezTo>
                <a:lnTo>
                  <a:pt x="3188" y="2349"/>
                </a:lnTo>
                <a:lnTo>
                  <a:pt x="0" y="2349"/>
                </a:lnTo>
                <a:lnTo>
                  <a:pt x="583" y="1288"/>
                </a:lnTo>
                <a:lnTo>
                  <a:pt x="6" y="0"/>
                </a:lnTo>
                <a:lnTo>
                  <a:pt x="65" y="0"/>
                </a:lnTo>
                <a:close/>
                <a:moveTo>
                  <a:pt x="3152" y="77"/>
                </a:moveTo>
                <a:lnTo>
                  <a:pt x="125" y="77"/>
                </a:lnTo>
                <a:lnTo>
                  <a:pt x="669" y="1292"/>
                </a:lnTo>
                <a:lnTo>
                  <a:pt x="131" y="2271"/>
                </a:lnTo>
                <a:lnTo>
                  <a:pt x="3151" y="2271"/>
                </a:lnTo>
                <a:lnTo>
                  <a:pt x="4038" y="1147"/>
                </a:lnTo>
                <a:lnTo>
                  <a:pt x="3152" y="77"/>
                </a:lnTo>
                <a:close/>
              </a:path>
            </a:pathLst>
          </a:custGeom>
          <a:solidFill>
            <a:srgbClr val="8C705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6228" name="Rectangle 1035">
            <a:extLst>
              <a:ext uri="{FF2B5EF4-FFF2-40B4-BE49-F238E27FC236}">
                <a16:creationId xmlns:a16="http://schemas.microsoft.com/office/drawing/2014/main" id="{92234A5A-29ED-D9D5-6076-FBB257712D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63713" y="1795463"/>
            <a:ext cx="668453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5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Calibri Bold" panose="020F0702030404030204" pitchFamily="34" charset="0"/>
              </a:rPr>
              <a:t>PHASE 1</a:t>
            </a:r>
            <a:endParaRPr kumimoji="0" lang="en-US" altLang="en-US" sz="15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</a:endParaRPr>
          </a:p>
        </p:txBody>
      </p:sp>
      <p:sp>
        <p:nvSpPr>
          <p:cNvPr id="6232" name="Freeform 1039">
            <a:extLst>
              <a:ext uri="{FF2B5EF4-FFF2-40B4-BE49-F238E27FC236}">
                <a16:creationId xmlns:a16="http://schemas.microsoft.com/office/drawing/2014/main" id="{A38B0AE9-37A2-4CE6-BD5F-AB0D37F9841A}"/>
              </a:ext>
            </a:extLst>
          </p:cNvPr>
          <p:cNvSpPr>
            <a:spLocks/>
          </p:cNvSpPr>
          <p:nvPr/>
        </p:nvSpPr>
        <p:spPr bwMode="auto">
          <a:xfrm>
            <a:off x="4616451" y="1738313"/>
            <a:ext cx="1414463" cy="827088"/>
          </a:xfrm>
          <a:custGeom>
            <a:avLst/>
            <a:gdLst>
              <a:gd name="T0" fmla="*/ 0 w 4023"/>
              <a:gd name="T1" fmla="*/ 0 h 2271"/>
              <a:gd name="T2" fmla="*/ 3105 w 4023"/>
              <a:gd name="T3" fmla="*/ 0 h 2271"/>
              <a:gd name="T4" fmla="*/ 4023 w 4023"/>
              <a:gd name="T5" fmla="*/ 1108 h 2271"/>
              <a:gd name="T6" fmla="*/ 3105 w 4023"/>
              <a:gd name="T7" fmla="*/ 2271 h 2271"/>
              <a:gd name="T8" fmla="*/ 0 w 4023"/>
              <a:gd name="T9" fmla="*/ 2271 h 2271"/>
              <a:gd name="T10" fmla="*/ 561 w 4023"/>
              <a:gd name="T11" fmla="*/ 1251 h 2271"/>
              <a:gd name="T12" fmla="*/ 0 w 4023"/>
              <a:gd name="T13" fmla="*/ 0 h 22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023" h="2271">
                <a:moveTo>
                  <a:pt x="0" y="0"/>
                </a:moveTo>
                <a:lnTo>
                  <a:pt x="3105" y="0"/>
                </a:lnTo>
                <a:lnTo>
                  <a:pt x="4023" y="1108"/>
                </a:lnTo>
                <a:lnTo>
                  <a:pt x="3105" y="2271"/>
                </a:lnTo>
                <a:lnTo>
                  <a:pt x="0" y="2271"/>
                </a:lnTo>
                <a:lnTo>
                  <a:pt x="561" y="1251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83000">
                <a:srgbClr val="DCC48E"/>
              </a:gs>
              <a:gs pos="32000">
                <a:srgbClr val="511C29"/>
              </a:gs>
            </a:gsLst>
            <a:lin ang="16200000" scaled="1"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6233" name="Freeform 1040">
            <a:extLst>
              <a:ext uri="{FF2B5EF4-FFF2-40B4-BE49-F238E27FC236}">
                <a16:creationId xmlns:a16="http://schemas.microsoft.com/office/drawing/2014/main" id="{CF8AF7A7-DB93-AB61-04DE-90C3551DE7A2}"/>
              </a:ext>
            </a:extLst>
          </p:cNvPr>
          <p:cNvSpPr>
            <a:spLocks/>
          </p:cNvSpPr>
          <p:nvPr/>
        </p:nvSpPr>
        <p:spPr bwMode="auto">
          <a:xfrm>
            <a:off x="7691438" y="1738313"/>
            <a:ext cx="1414463" cy="827088"/>
          </a:xfrm>
          <a:custGeom>
            <a:avLst/>
            <a:gdLst>
              <a:gd name="T0" fmla="*/ 0 w 4023"/>
              <a:gd name="T1" fmla="*/ 0 h 2271"/>
              <a:gd name="T2" fmla="*/ 3105 w 4023"/>
              <a:gd name="T3" fmla="*/ 0 h 2271"/>
              <a:gd name="T4" fmla="*/ 4023 w 4023"/>
              <a:gd name="T5" fmla="*/ 1108 h 2271"/>
              <a:gd name="T6" fmla="*/ 3105 w 4023"/>
              <a:gd name="T7" fmla="*/ 2271 h 2271"/>
              <a:gd name="T8" fmla="*/ 0 w 4023"/>
              <a:gd name="T9" fmla="*/ 2271 h 2271"/>
              <a:gd name="T10" fmla="*/ 561 w 4023"/>
              <a:gd name="T11" fmla="*/ 1251 h 2271"/>
              <a:gd name="T12" fmla="*/ 0 w 4023"/>
              <a:gd name="T13" fmla="*/ 0 h 22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023" h="2271">
                <a:moveTo>
                  <a:pt x="0" y="0"/>
                </a:moveTo>
                <a:lnTo>
                  <a:pt x="3105" y="0"/>
                </a:lnTo>
                <a:lnTo>
                  <a:pt x="4023" y="1108"/>
                </a:lnTo>
                <a:lnTo>
                  <a:pt x="3105" y="2271"/>
                </a:lnTo>
                <a:lnTo>
                  <a:pt x="0" y="2271"/>
                </a:lnTo>
                <a:lnTo>
                  <a:pt x="561" y="1251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83000">
                <a:srgbClr val="DCC48E"/>
              </a:gs>
              <a:gs pos="32000">
                <a:srgbClr val="511C29"/>
              </a:gs>
            </a:gsLst>
            <a:lin ang="16200000" scaled="1"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6242" name="Freeform 1049">
            <a:extLst>
              <a:ext uri="{FF2B5EF4-FFF2-40B4-BE49-F238E27FC236}">
                <a16:creationId xmlns:a16="http://schemas.microsoft.com/office/drawing/2014/main" id="{1703A03F-30B5-629A-4FE7-1E25301D93C1}"/>
              </a:ext>
            </a:extLst>
          </p:cNvPr>
          <p:cNvSpPr>
            <a:spLocks/>
          </p:cNvSpPr>
          <p:nvPr/>
        </p:nvSpPr>
        <p:spPr bwMode="auto">
          <a:xfrm>
            <a:off x="3079751" y="1738313"/>
            <a:ext cx="1414463" cy="827088"/>
          </a:xfrm>
          <a:custGeom>
            <a:avLst/>
            <a:gdLst>
              <a:gd name="T0" fmla="*/ 0 w 4022"/>
              <a:gd name="T1" fmla="*/ 0 h 2271"/>
              <a:gd name="T2" fmla="*/ 3104 w 4022"/>
              <a:gd name="T3" fmla="*/ 0 h 2271"/>
              <a:gd name="T4" fmla="*/ 4022 w 4022"/>
              <a:gd name="T5" fmla="*/ 1108 h 2271"/>
              <a:gd name="T6" fmla="*/ 3104 w 4022"/>
              <a:gd name="T7" fmla="*/ 2271 h 2271"/>
              <a:gd name="T8" fmla="*/ 0 w 4022"/>
              <a:gd name="T9" fmla="*/ 2271 h 2271"/>
              <a:gd name="T10" fmla="*/ 560 w 4022"/>
              <a:gd name="T11" fmla="*/ 1251 h 2271"/>
              <a:gd name="T12" fmla="*/ 0 w 4022"/>
              <a:gd name="T13" fmla="*/ 0 h 22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022" h="2271">
                <a:moveTo>
                  <a:pt x="0" y="0"/>
                </a:moveTo>
                <a:lnTo>
                  <a:pt x="3104" y="0"/>
                </a:lnTo>
                <a:lnTo>
                  <a:pt x="4022" y="1108"/>
                </a:lnTo>
                <a:lnTo>
                  <a:pt x="3104" y="2271"/>
                </a:lnTo>
                <a:lnTo>
                  <a:pt x="0" y="2271"/>
                </a:lnTo>
                <a:lnTo>
                  <a:pt x="560" y="1251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83000">
                <a:srgbClr val="2F3E46"/>
              </a:gs>
              <a:gs pos="32000">
                <a:srgbClr val="8C7051"/>
              </a:gs>
            </a:gsLst>
            <a:lin ang="16200000" scaled="1"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6243" name="Freeform 1050">
            <a:extLst>
              <a:ext uri="{FF2B5EF4-FFF2-40B4-BE49-F238E27FC236}">
                <a16:creationId xmlns:a16="http://schemas.microsoft.com/office/drawing/2014/main" id="{8F004634-E59D-6C9F-D6A3-1A7DED5C061E}"/>
              </a:ext>
            </a:extLst>
          </p:cNvPr>
          <p:cNvSpPr>
            <a:spLocks noEditPoints="1"/>
          </p:cNvSpPr>
          <p:nvPr/>
        </p:nvSpPr>
        <p:spPr bwMode="auto">
          <a:xfrm>
            <a:off x="3059113" y="1724025"/>
            <a:ext cx="1455738" cy="855663"/>
          </a:xfrm>
          <a:custGeom>
            <a:avLst/>
            <a:gdLst>
              <a:gd name="T0" fmla="*/ 66 w 4138"/>
              <a:gd name="T1" fmla="*/ 0 h 2349"/>
              <a:gd name="T2" fmla="*/ 3188 w 4138"/>
              <a:gd name="T3" fmla="*/ 0 h 2349"/>
              <a:gd name="T4" fmla="*/ 4138 w 4138"/>
              <a:gd name="T5" fmla="*/ 1146 h 2349"/>
              <a:gd name="T6" fmla="*/ 3189 w 4138"/>
              <a:gd name="T7" fmla="*/ 2349 h 2349"/>
              <a:gd name="T8" fmla="*/ 0 w 4138"/>
              <a:gd name="T9" fmla="*/ 2349 h 2349"/>
              <a:gd name="T10" fmla="*/ 583 w 4138"/>
              <a:gd name="T11" fmla="*/ 1288 h 2349"/>
              <a:gd name="T12" fmla="*/ 6 w 4138"/>
              <a:gd name="T13" fmla="*/ 0 h 2349"/>
              <a:gd name="T14" fmla="*/ 66 w 4138"/>
              <a:gd name="T15" fmla="*/ 0 h 2349"/>
              <a:gd name="T16" fmla="*/ 3152 w 4138"/>
              <a:gd name="T17" fmla="*/ 77 h 2349"/>
              <a:gd name="T18" fmla="*/ 125 w 4138"/>
              <a:gd name="T19" fmla="*/ 77 h 2349"/>
              <a:gd name="T20" fmla="*/ 669 w 4138"/>
              <a:gd name="T21" fmla="*/ 1292 h 2349"/>
              <a:gd name="T22" fmla="*/ 131 w 4138"/>
              <a:gd name="T23" fmla="*/ 2271 h 2349"/>
              <a:gd name="T24" fmla="*/ 3152 w 4138"/>
              <a:gd name="T25" fmla="*/ 2271 h 2349"/>
              <a:gd name="T26" fmla="*/ 4039 w 4138"/>
              <a:gd name="T27" fmla="*/ 1147 h 2349"/>
              <a:gd name="T28" fmla="*/ 3152 w 4138"/>
              <a:gd name="T29" fmla="*/ 77 h 23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4138" h="2349">
                <a:moveTo>
                  <a:pt x="66" y="0"/>
                </a:moveTo>
                <a:lnTo>
                  <a:pt x="3188" y="0"/>
                </a:lnTo>
                <a:cubicBezTo>
                  <a:pt x="3505" y="382"/>
                  <a:pt x="3821" y="764"/>
                  <a:pt x="4138" y="1146"/>
                </a:cubicBezTo>
                <a:lnTo>
                  <a:pt x="3189" y="2349"/>
                </a:lnTo>
                <a:lnTo>
                  <a:pt x="0" y="2349"/>
                </a:lnTo>
                <a:lnTo>
                  <a:pt x="583" y="1288"/>
                </a:lnTo>
                <a:lnTo>
                  <a:pt x="6" y="0"/>
                </a:lnTo>
                <a:lnTo>
                  <a:pt x="66" y="0"/>
                </a:lnTo>
                <a:close/>
                <a:moveTo>
                  <a:pt x="3152" y="77"/>
                </a:moveTo>
                <a:lnTo>
                  <a:pt x="125" y="77"/>
                </a:lnTo>
                <a:lnTo>
                  <a:pt x="669" y="1292"/>
                </a:lnTo>
                <a:lnTo>
                  <a:pt x="131" y="2271"/>
                </a:lnTo>
                <a:lnTo>
                  <a:pt x="3152" y="2271"/>
                </a:lnTo>
                <a:lnTo>
                  <a:pt x="4039" y="1147"/>
                </a:lnTo>
                <a:lnTo>
                  <a:pt x="3152" y="77"/>
                </a:lnTo>
                <a:close/>
              </a:path>
            </a:pathLst>
          </a:custGeom>
          <a:solidFill>
            <a:srgbClr val="C1BDB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6244" name="Freeform 1051">
            <a:extLst>
              <a:ext uri="{FF2B5EF4-FFF2-40B4-BE49-F238E27FC236}">
                <a16:creationId xmlns:a16="http://schemas.microsoft.com/office/drawing/2014/main" id="{3B51143F-DA86-DF75-D6AB-39BBA022FCDB}"/>
              </a:ext>
            </a:extLst>
          </p:cNvPr>
          <p:cNvSpPr>
            <a:spLocks noEditPoints="1"/>
          </p:cNvSpPr>
          <p:nvPr/>
        </p:nvSpPr>
        <p:spPr bwMode="auto">
          <a:xfrm>
            <a:off x="4595813" y="1724025"/>
            <a:ext cx="1455738" cy="855663"/>
          </a:xfrm>
          <a:custGeom>
            <a:avLst/>
            <a:gdLst>
              <a:gd name="T0" fmla="*/ 65 w 4137"/>
              <a:gd name="T1" fmla="*/ 0 h 2349"/>
              <a:gd name="T2" fmla="*/ 3188 w 4137"/>
              <a:gd name="T3" fmla="*/ 0 h 2349"/>
              <a:gd name="T4" fmla="*/ 4137 w 4137"/>
              <a:gd name="T5" fmla="*/ 1146 h 2349"/>
              <a:gd name="T6" fmla="*/ 3188 w 4137"/>
              <a:gd name="T7" fmla="*/ 2349 h 2349"/>
              <a:gd name="T8" fmla="*/ 0 w 4137"/>
              <a:gd name="T9" fmla="*/ 2349 h 2349"/>
              <a:gd name="T10" fmla="*/ 583 w 4137"/>
              <a:gd name="T11" fmla="*/ 1288 h 2349"/>
              <a:gd name="T12" fmla="*/ 6 w 4137"/>
              <a:gd name="T13" fmla="*/ 0 h 2349"/>
              <a:gd name="T14" fmla="*/ 65 w 4137"/>
              <a:gd name="T15" fmla="*/ 0 h 2349"/>
              <a:gd name="T16" fmla="*/ 3152 w 4137"/>
              <a:gd name="T17" fmla="*/ 77 h 2349"/>
              <a:gd name="T18" fmla="*/ 125 w 4137"/>
              <a:gd name="T19" fmla="*/ 77 h 2349"/>
              <a:gd name="T20" fmla="*/ 669 w 4137"/>
              <a:gd name="T21" fmla="*/ 1292 h 2349"/>
              <a:gd name="T22" fmla="*/ 131 w 4137"/>
              <a:gd name="T23" fmla="*/ 2271 h 2349"/>
              <a:gd name="T24" fmla="*/ 3151 w 4137"/>
              <a:gd name="T25" fmla="*/ 2271 h 2349"/>
              <a:gd name="T26" fmla="*/ 4038 w 4137"/>
              <a:gd name="T27" fmla="*/ 1147 h 2349"/>
              <a:gd name="T28" fmla="*/ 3152 w 4137"/>
              <a:gd name="T29" fmla="*/ 77 h 23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4137" h="2349">
                <a:moveTo>
                  <a:pt x="65" y="0"/>
                </a:moveTo>
                <a:lnTo>
                  <a:pt x="3188" y="0"/>
                </a:lnTo>
                <a:cubicBezTo>
                  <a:pt x="3504" y="382"/>
                  <a:pt x="3821" y="764"/>
                  <a:pt x="4137" y="1146"/>
                </a:cubicBezTo>
                <a:lnTo>
                  <a:pt x="3188" y="2349"/>
                </a:lnTo>
                <a:lnTo>
                  <a:pt x="0" y="2349"/>
                </a:lnTo>
                <a:lnTo>
                  <a:pt x="583" y="1288"/>
                </a:lnTo>
                <a:lnTo>
                  <a:pt x="6" y="0"/>
                </a:lnTo>
                <a:lnTo>
                  <a:pt x="65" y="0"/>
                </a:lnTo>
                <a:close/>
                <a:moveTo>
                  <a:pt x="3152" y="77"/>
                </a:moveTo>
                <a:lnTo>
                  <a:pt x="125" y="77"/>
                </a:lnTo>
                <a:lnTo>
                  <a:pt x="669" y="1292"/>
                </a:lnTo>
                <a:lnTo>
                  <a:pt x="131" y="2271"/>
                </a:lnTo>
                <a:lnTo>
                  <a:pt x="3151" y="2271"/>
                </a:lnTo>
                <a:lnTo>
                  <a:pt x="4038" y="1147"/>
                </a:lnTo>
                <a:lnTo>
                  <a:pt x="3152" y="77"/>
                </a:lnTo>
                <a:close/>
              </a:path>
            </a:pathLst>
          </a:custGeom>
          <a:solidFill>
            <a:srgbClr val="8C705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6249" name="Freeform 1056">
            <a:extLst>
              <a:ext uri="{FF2B5EF4-FFF2-40B4-BE49-F238E27FC236}">
                <a16:creationId xmlns:a16="http://schemas.microsoft.com/office/drawing/2014/main" id="{F15BA0D3-68B9-4902-4577-1F023FC17043}"/>
              </a:ext>
            </a:extLst>
          </p:cNvPr>
          <p:cNvSpPr>
            <a:spLocks/>
          </p:cNvSpPr>
          <p:nvPr/>
        </p:nvSpPr>
        <p:spPr bwMode="auto">
          <a:xfrm>
            <a:off x="6153151" y="1738313"/>
            <a:ext cx="1414463" cy="827088"/>
          </a:xfrm>
          <a:custGeom>
            <a:avLst/>
            <a:gdLst>
              <a:gd name="T0" fmla="*/ 0 w 4022"/>
              <a:gd name="T1" fmla="*/ 0 h 2271"/>
              <a:gd name="T2" fmla="*/ 3104 w 4022"/>
              <a:gd name="T3" fmla="*/ 0 h 2271"/>
              <a:gd name="T4" fmla="*/ 4022 w 4022"/>
              <a:gd name="T5" fmla="*/ 1108 h 2271"/>
              <a:gd name="T6" fmla="*/ 3104 w 4022"/>
              <a:gd name="T7" fmla="*/ 2271 h 2271"/>
              <a:gd name="T8" fmla="*/ 0 w 4022"/>
              <a:gd name="T9" fmla="*/ 2271 h 2271"/>
              <a:gd name="T10" fmla="*/ 560 w 4022"/>
              <a:gd name="T11" fmla="*/ 1251 h 2271"/>
              <a:gd name="T12" fmla="*/ 0 w 4022"/>
              <a:gd name="T13" fmla="*/ 0 h 22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022" h="2271">
                <a:moveTo>
                  <a:pt x="0" y="0"/>
                </a:moveTo>
                <a:lnTo>
                  <a:pt x="3104" y="0"/>
                </a:lnTo>
                <a:lnTo>
                  <a:pt x="4022" y="1108"/>
                </a:lnTo>
                <a:lnTo>
                  <a:pt x="3104" y="2271"/>
                </a:lnTo>
                <a:lnTo>
                  <a:pt x="0" y="2271"/>
                </a:lnTo>
                <a:lnTo>
                  <a:pt x="560" y="1251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83000">
                <a:srgbClr val="2F3E46"/>
              </a:gs>
              <a:gs pos="32000">
                <a:srgbClr val="8C7051"/>
              </a:gs>
            </a:gsLst>
            <a:lin ang="16200000" scaled="1"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6250" name="Freeform 1057">
            <a:extLst>
              <a:ext uri="{FF2B5EF4-FFF2-40B4-BE49-F238E27FC236}">
                <a16:creationId xmlns:a16="http://schemas.microsoft.com/office/drawing/2014/main" id="{367A75BE-807F-3601-5FC1-1B0B80F49B39}"/>
              </a:ext>
            </a:extLst>
          </p:cNvPr>
          <p:cNvSpPr>
            <a:spLocks noEditPoints="1"/>
          </p:cNvSpPr>
          <p:nvPr/>
        </p:nvSpPr>
        <p:spPr bwMode="auto">
          <a:xfrm>
            <a:off x="6134101" y="1724025"/>
            <a:ext cx="1454150" cy="855663"/>
          </a:xfrm>
          <a:custGeom>
            <a:avLst/>
            <a:gdLst>
              <a:gd name="T0" fmla="*/ 66 w 4138"/>
              <a:gd name="T1" fmla="*/ 0 h 2349"/>
              <a:gd name="T2" fmla="*/ 3188 w 4138"/>
              <a:gd name="T3" fmla="*/ 0 h 2349"/>
              <a:gd name="T4" fmla="*/ 4138 w 4138"/>
              <a:gd name="T5" fmla="*/ 1146 h 2349"/>
              <a:gd name="T6" fmla="*/ 3189 w 4138"/>
              <a:gd name="T7" fmla="*/ 2349 h 2349"/>
              <a:gd name="T8" fmla="*/ 0 w 4138"/>
              <a:gd name="T9" fmla="*/ 2349 h 2349"/>
              <a:gd name="T10" fmla="*/ 583 w 4138"/>
              <a:gd name="T11" fmla="*/ 1288 h 2349"/>
              <a:gd name="T12" fmla="*/ 6 w 4138"/>
              <a:gd name="T13" fmla="*/ 0 h 2349"/>
              <a:gd name="T14" fmla="*/ 66 w 4138"/>
              <a:gd name="T15" fmla="*/ 0 h 2349"/>
              <a:gd name="T16" fmla="*/ 3152 w 4138"/>
              <a:gd name="T17" fmla="*/ 77 h 2349"/>
              <a:gd name="T18" fmla="*/ 125 w 4138"/>
              <a:gd name="T19" fmla="*/ 77 h 2349"/>
              <a:gd name="T20" fmla="*/ 669 w 4138"/>
              <a:gd name="T21" fmla="*/ 1292 h 2349"/>
              <a:gd name="T22" fmla="*/ 131 w 4138"/>
              <a:gd name="T23" fmla="*/ 2271 h 2349"/>
              <a:gd name="T24" fmla="*/ 3152 w 4138"/>
              <a:gd name="T25" fmla="*/ 2271 h 2349"/>
              <a:gd name="T26" fmla="*/ 4039 w 4138"/>
              <a:gd name="T27" fmla="*/ 1147 h 2349"/>
              <a:gd name="T28" fmla="*/ 3152 w 4138"/>
              <a:gd name="T29" fmla="*/ 77 h 23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4138" h="2349">
                <a:moveTo>
                  <a:pt x="66" y="0"/>
                </a:moveTo>
                <a:lnTo>
                  <a:pt x="3188" y="0"/>
                </a:lnTo>
                <a:cubicBezTo>
                  <a:pt x="3505" y="382"/>
                  <a:pt x="3821" y="764"/>
                  <a:pt x="4138" y="1146"/>
                </a:cubicBezTo>
                <a:lnTo>
                  <a:pt x="3189" y="2349"/>
                </a:lnTo>
                <a:lnTo>
                  <a:pt x="0" y="2349"/>
                </a:lnTo>
                <a:lnTo>
                  <a:pt x="583" y="1288"/>
                </a:lnTo>
                <a:lnTo>
                  <a:pt x="6" y="0"/>
                </a:lnTo>
                <a:lnTo>
                  <a:pt x="66" y="0"/>
                </a:lnTo>
                <a:close/>
                <a:moveTo>
                  <a:pt x="3152" y="77"/>
                </a:moveTo>
                <a:lnTo>
                  <a:pt x="125" y="77"/>
                </a:lnTo>
                <a:lnTo>
                  <a:pt x="669" y="1292"/>
                </a:lnTo>
                <a:lnTo>
                  <a:pt x="131" y="2271"/>
                </a:lnTo>
                <a:lnTo>
                  <a:pt x="3152" y="2271"/>
                </a:lnTo>
                <a:lnTo>
                  <a:pt x="4039" y="1147"/>
                </a:lnTo>
                <a:lnTo>
                  <a:pt x="3152" y="77"/>
                </a:lnTo>
                <a:close/>
              </a:path>
            </a:pathLst>
          </a:custGeom>
          <a:solidFill>
            <a:srgbClr val="C1BDB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6255" name="Freeform 1062">
            <a:extLst>
              <a:ext uri="{FF2B5EF4-FFF2-40B4-BE49-F238E27FC236}">
                <a16:creationId xmlns:a16="http://schemas.microsoft.com/office/drawing/2014/main" id="{E58C3A22-6FF7-2FB1-232B-69E5F57D6D80}"/>
              </a:ext>
            </a:extLst>
          </p:cNvPr>
          <p:cNvSpPr>
            <a:spLocks noEditPoints="1"/>
          </p:cNvSpPr>
          <p:nvPr/>
        </p:nvSpPr>
        <p:spPr bwMode="auto">
          <a:xfrm>
            <a:off x="7670801" y="1724025"/>
            <a:ext cx="1454150" cy="855663"/>
          </a:xfrm>
          <a:custGeom>
            <a:avLst/>
            <a:gdLst>
              <a:gd name="T0" fmla="*/ 65 w 4137"/>
              <a:gd name="T1" fmla="*/ 0 h 2349"/>
              <a:gd name="T2" fmla="*/ 3188 w 4137"/>
              <a:gd name="T3" fmla="*/ 0 h 2349"/>
              <a:gd name="T4" fmla="*/ 4137 w 4137"/>
              <a:gd name="T5" fmla="*/ 1146 h 2349"/>
              <a:gd name="T6" fmla="*/ 3188 w 4137"/>
              <a:gd name="T7" fmla="*/ 2349 h 2349"/>
              <a:gd name="T8" fmla="*/ 0 w 4137"/>
              <a:gd name="T9" fmla="*/ 2349 h 2349"/>
              <a:gd name="T10" fmla="*/ 582 w 4137"/>
              <a:gd name="T11" fmla="*/ 1288 h 2349"/>
              <a:gd name="T12" fmla="*/ 5 w 4137"/>
              <a:gd name="T13" fmla="*/ 0 h 2349"/>
              <a:gd name="T14" fmla="*/ 65 w 4137"/>
              <a:gd name="T15" fmla="*/ 0 h 2349"/>
              <a:gd name="T16" fmla="*/ 3151 w 4137"/>
              <a:gd name="T17" fmla="*/ 77 h 2349"/>
              <a:gd name="T18" fmla="*/ 125 w 4137"/>
              <a:gd name="T19" fmla="*/ 77 h 2349"/>
              <a:gd name="T20" fmla="*/ 669 w 4137"/>
              <a:gd name="T21" fmla="*/ 1292 h 2349"/>
              <a:gd name="T22" fmla="*/ 130 w 4137"/>
              <a:gd name="T23" fmla="*/ 2271 h 2349"/>
              <a:gd name="T24" fmla="*/ 3151 w 4137"/>
              <a:gd name="T25" fmla="*/ 2271 h 2349"/>
              <a:gd name="T26" fmla="*/ 4038 w 4137"/>
              <a:gd name="T27" fmla="*/ 1147 h 2349"/>
              <a:gd name="T28" fmla="*/ 3151 w 4137"/>
              <a:gd name="T29" fmla="*/ 77 h 23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4137" h="2349">
                <a:moveTo>
                  <a:pt x="65" y="0"/>
                </a:moveTo>
                <a:lnTo>
                  <a:pt x="3188" y="0"/>
                </a:lnTo>
                <a:cubicBezTo>
                  <a:pt x="3504" y="382"/>
                  <a:pt x="3821" y="764"/>
                  <a:pt x="4137" y="1146"/>
                </a:cubicBezTo>
                <a:lnTo>
                  <a:pt x="3188" y="2349"/>
                </a:lnTo>
                <a:lnTo>
                  <a:pt x="0" y="2349"/>
                </a:lnTo>
                <a:lnTo>
                  <a:pt x="582" y="1288"/>
                </a:lnTo>
                <a:lnTo>
                  <a:pt x="5" y="0"/>
                </a:lnTo>
                <a:lnTo>
                  <a:pt x="65" y="0"/>
                </a:lnTo>
                <a:close/>
                <a:moveTo>
                  <a:pt x="3151" y="77"/>
                </a:moveTo>
                <a:lnTo>
                  <a:pt x="125" y="77"/>
                </a:lnTo>
                <a:lnTo>
                  <a:pt x="669" y="1292"/>
                </a:lnTo>
                <a:lnTo>
                  <a:pt x="130" y="2271"/>
                </a:lnTo>
                <a:lnTo>
                  <a:pt x="3151" y="2271"/>
                </a:lnTo>
                <a:lnTo>
                  <a:pt x="4038" y="1147"/>
                </a:lnTo>
                <a:lnTo>
                  <a:pt x="3151" y="77"/>
                </a:lnTo>
                <a:close/>
              </a:path>
            </a:pathLst>
          </a:custGeom>
          <a:solidFill>
            <a:srgbClr val="8C705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6256" name="Freeform 1063">
            <a:extLst>
              <a:ext uri="{FF2B5EF4-FFF2-40B4-BE49-F238E27FC236}">
                <a16:creationId xmlns:a16="http://schemas.microsoft.com/office/drawing/2014/main" id="{153C2E96-585B-A3EE-2A43-1DFB5149EE71}"/>
              </a:ext>
            </a:extLst>
          </p:cNvPr>
          <p:cNvSpPr>
            <a:spLocks/>
          </p:cNvSpPr>
          <p:nvPr/>
        </p:nvSpPr>
        <p:spPr bwMode="auto">
          <a:xfrm>
            <a:off x="9228138" y="1738313"/>
            <a:ext cx="1414463" cy="827088"/>
          </a:xfrm>
          <a:custGeom>
            <a:avLst/>
            <a:gdLst>
              <a:gd name="T0" fmla="*/ 0 w 4022"/>
              <a:gd name="T1" fmla="*/ 0 h 2271"/>
              <a:gd name="T2" fmla="*/ 3104 w 4022"/>
              <a:gd name="T3" fmla="*/ 0 h 2271"/>
              <a:gd name="T4" fmla="*/ 4022 w 4022"/>
              <a:gd name="T5" fmla="*/ 1108 h 2271"/>
              <a:gd name="T6" fmla="*/ 3104 w 4022"/>
              <a:gd name="T7" fmla="*/ 2271 h 2271"/>
              <a:gd name="T8" fmla="*/ 0 w 4022"/>
              <a:gd name="T9" fmla="*/ 2271 h 2271"/>
              <a:gd name="T10" fmla="*/ 560 w 4022"/>
              <a:gd name="T11" fmla="*/ 1251 h 2271"/>
              <a:gd name="T12" fmla="*/ 0 w 4022"/>
              <a:gd name="T13" fmla="*/ 0 h 22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022" h="2271">
                <a:moveTo>
                  <a:pt x="0" y="0"/>
                </a:moveTo>
                <a:lnTo>
                  <a:pt x="3104" y="0"/>
                </a:lnTo>
                <a:lnTo>
                  <a:pt x="4022" y="1108"/>
                </a:lnTo>
                <a:lnTo>
                  <a:pt x="3104" y="2271"/>
                </a:lnTo>
                <a:lnTo>
                  <a:pt x="0" y="2271"/>
                </a:lnTo>
                <a:lnTo>
                  <a:pt x="560" y="1251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83000">
                <a:srgbClr val="2F3E46"/>
              </a:gs>
              <a:gs pos="32000">
                <a:srgbClr val="8C7051"/>
              </a:gs>
            </a:gsLst>
            <a:lin ang="16200000" scaled="1"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6257" name="Freeform 1064">
            <a:extLst>
              <a:ext uri="{FF2B5EF4-FFF2-40B4-BE49-F238E27FC236}">
                <a16:creationId xmlns:a16="http://schemas.microsoft.com/office/drawing/2014/main" id="{04CDC8AA-E2F3-E5B9-5B02-913D9CFDD59F}"/>
              </a:ext>
            </a:extLst>
          </p:cNvPr>
          <p:cNvSpPr>
            <a:spLocks noEditPoints="1"/>
          </p:cNvSpPr>
          <p:nvPr/>
        </p:nvSpPr>
        <p:spPr bwMode="auto">
          <a:xfrm>
            <a:off x="9207501" y="1724025"/>
            <a:ext cx="1455738" cy="855663"/>
          </a:xfrm>
          <a:custGeom>
            <a:avLst/>
            <a:gdLst>
              <a:gd name="T0" fmla="*/ 66 w 4138"/>
              <a:gd name="T1" fmla="*/ 0 h 2349"/>
              <a:gd name="T2" fmla="*/ 3188 w 4138"/>
              <a:gd name="T3" fmla="*/ 0 h 2349"/>
              <a:gd name="T4" fmla="*/ 4138 w 4138"/>
              <a:gd name="T5" fmla="*/ 1146 h 2349"/>
              <a:gd name="T6" fmla="*/ 3189 w 4138"/>
              <a:gd name="T7" fmla="*/ 2349 h 2349"/>
              <a:gd name="T8" fmla="*/ 0 w 4138"/>
              <a:gd name="T9" fmla="*/ 2349 h 2349"/>
              <a:gd name="T10" fmla="*/ 583 w 4138"/>
              <a:gd name="T11" fmla="*/ 1288 h 2349"/>
              <a:gd name="T12" fmla="*/ 6 w 4138"/>
              <a:gd name="T13" fmla="*/ 0 h 2349"/>
              <a:gd name="T14" fmla="*/ 66 w 4138"/>
              <a:gd name="T15" fmla="*/ 0 h 2349"/>
              <a:gd name="T16" fmla="*/ 3152 w 4138"/>
              <a:gd name="T17" fmla="*/ 77 h 2349"/>
              <a:gd name="T18" fmla="*/ 125 w 4138"/>
              <a:gd name="T19" fmla="*/ 77 h 2349"/>
              <a:gd name="T20" fmla="*/ 669 w 4138"/>
              <a:gd name="T21" fmla="*/ 1292 h 2349"/>
              <a:gd name="T22" fmla="*/ 131 w 4138"/>
              <a:gd name="T23" fmla="*/ 2271 h 2349"/>
              <a:gd name="T24" fmla="*/ 3152 w 4138"/>
              <a:gd name="T25" fmla="*/ 2271 h 2349"/>
              <a:gd name="T26" fmla="*/ 4038 w 4138"/>
              <a:gd name="T27" fmla="*/ 1147 h 2349"/>
              <a:gd name="T28" fmla="*/ 3152 w 4138"/>
              <a:gd name="T29" fmla="*/ 77 h 23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4138" h="2349">
                <a:moveTo>
                  <a:pt x="66" y="0"/>
                </a:moveTo>
                <a:lnTo>
                  <a:pt x="3188" y="0"/>
                </a:lnTo>
                <a:cubicBezTo>
                  <a:pt x="3505" y="382"/>
                  <a:pt x="3821" y="764"/>
                  <a:pt x="4138" y="1146"/>
                </a:cubicBezTo>
                <a:lnTo>
                  <a:pt x="3189" y="2349"/>
                </a:lnTo>
                <a:lnTo>
                  <a:pt x="0" y="2349"/>
                </a:lnTo>
                <a:lnTo>
                  <a:pt x="583" y="1288"/>
                </a:lnTo>
                <a:lnTo>
                  <a:pt x="6" y="0"/>
                </a:lnTo>
                <a:lnTo>
                  <a:pt x="66" y="0"/>
                </a:lnTo>
                <a:close/>
                <a:moveTo>
                  <a:pt x="3152" y="77"/>
                </a:moveTo>
                <a:lnTo>
                  <a:pt x="125" y="77"/>
                </a:lnTo>
                <a:lnTo>
                  <a:pt x="669" y="1292"/>
                </a:lnTo>
                <a:lnTo>
                  <a:pt x="131" y="2271"/>
                </a:lnTo>
                <a:lnTo>
                  <a:pt x="3152" y="2271"/>
                </a:lnTo>
                <a:lnTo>
                  <a:pt x="4038" y="1147"/>
                </a:lnTo>
                <a:lnTo>
                  <a:pt x="3152" y="77"/>
                </a:lnTo>
                <a:close/>
              </a:path>
            </a:pathLst>
          </a:custGeom>
          <a:solidFill>
            <a:srgbClr val="C1BDB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6278" name="Rectangle 1085">
            <a:extLst>
              <a:ext uri="{FF2B5EF4-FFF2-40B4-BE49-F238E27FC236}">
                <a16:creationId xmlns:a16="http://schemas.microsoft.com/office/drawing/2014/main" id="{05B5F8D9-0D71-0AC7-B5FE-A844FF3B01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60688" y="2141538"/>
            <a:ext cx="26988" cy="2992438"/>
          </a:xfrm>
          <a:prstGeom prst="rect">
            <a:avLst/>
          </a:prstGeom>
          <a:solidFill>
            <a:srgbClr val="8C705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6291" name="Rectangle 1098">
            <a:extLst>
              <a:ext uri="{FF2B5EF4-FFF2-40B4-BE49-F238E27FC236}">
                <a16:creationId xmlns:a16="http://schemas.microsoft.com/office/drawing/2014/main" id="{D069B93A-D9F3-BBCA-4EFD-DDE7C71589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92626" y="2141538"/>
            <a:ext cx="26988" cy="2992438"/>
          </a:xfrm>
          <a:prstGeom prst="rect">
            <a:avLst/>
          </a:prstGeom>
          <a:solidFill>
            <a:srgbClr val="C1BDB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6324" name="Rectangle 1131">
            <a:extLst>
              <a:ext uri="{FF2B5EF4-FFF2-40B4-BE49-F238E27FC236}">
                <a16:creationId xmlns:a16="http://schemas.microsoft.com/office/drawing/2014/main" id="{83CFBF82-F4CF-C6A3-C6E0-4405E42EA0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43613" y="2141538"/>
            <a:ext cx="26988" cy="2992438"/>
          </a:xfrm>
          <a:prstGeom prst="rect">
            <a:avLst/>
          </a:prstGeom>
          <a:solidFill>
            <a:srgbClr val="8C705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6337" name="Rectangle 1144">
            <a:extLst>
              <a:ext uri="{FF2B5EF4-FFF2-40B4-BE49-F238E27FC236}">
                <a16:creationId xmlns:a16="http://schemas.microsoft.com/office/drawing/2014/main" id="{EBB673B7-5938-4C06-3EC9-F4FC3D77C0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59676" y="2141538"/>
            <a:ext cx="28575" cy="2992438"/>
          </a:xfrm>
          <a:prstGeom prst="rect">
            <a:avLst/>
          </a:prstGeom>
          <a:solidFill>
            <a:srgbClr val="C1BDB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6370" name="Rectangle 1177">
            <a:extLst>
              <a:ext uri="{FF2B5EF4-FFF2-40B4-BE49-F238E27FC236}">
                <a16:creationId xmlns:a16="http://schemas.microsoft.com/office/drawing/2014/main" id="{38235E78-E208-55C4-DE17-82EE7541E3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04313" y="2141538"/>
            <a:ext cx="26988" cy="2992438"/>
          </a:xfrm>
          <a:prstGeom prst="rect">
            <a:avLst/>
          </a:prstGeom>
          <a:solidFill>
            <a:srgbClr val="8C705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6383" name="Rectangle 1190">
            <a:extLst>
              <a:ext uri="{FF2B5EF4-FFF2-40B4-BE49-F238E27FC236}">
                <a16:creationId xmlns:a16="http://schemas.microsoft.com/office/drawing/2014/main" id="{8F14987A-1E04-BEA0-2225-EEB3B6AD59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45776" y="2141538"/>
            <a:ext cx="26988" cy="2992438"/>
          </a:xfrm>
          <a:prstGeom prst="rect">
            <a:avLst/>
          </a:prstGeom>
          <a:solidFill>
            <a:srgbClr val="C1BDB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6417" name="Rectangle 1035">
            <a:extLst>
              <a:ext uri="{FF2B5EF4-FFF2-40B4-BE49-F238E27FC236}">
                <a16:creationId xmlns:a16="http://schemas.microsoft.com/office/drawing/2014/main" id="{EEA5023D-F6BA-4F1C-E868-25523F93B4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22853" y="1795463"/>
            <a:ext cx="668453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5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Calibri Bold" panose="020F0702030404030204" pitchFamily="34" charset="0"/>
              </a:rPr>
              <a:t>PHASE 1</a:t>
            </a:r>
            <a:endParaRPr kumimoji="0" lang="en-US" altLang="en-US" sz="15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</a:endParaRPr>
          </a:p>
        </p:txBody>
      </p:sp>
      <p:sp>
        <p:nvSpPr>
          <p:cNvPr id="6419" name="Rectangle 1035">
            <a:extLst>
              <a:ext uri="{FF2B5EF4-FFF2-40B4-BE49-F238E27FC236}">
                <a16:creationId xmlns:a16="http://schemas.microsoft.com/office/drawing/2014/main" id="{E7C4FABD-9D68-AA00-4EE7-215251F05D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95321" y="1795283"/>
            <a:ext cx="668453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5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Calibri Bold" panose="020F0702030404030204" pitchFamily="34" charset="0"/>
              </a:rPr>
              <a:t>PHASE 1</a:t>
            </a:r>
            <a:endParaRPr kumimoji="0" lang="en-US" altLang="en-US" sz="15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</a:endParaRPr>
          </a:p>
        </p:txBody>
      </p:sp>
      <p:sp>
        <p:nvSpPr>
          <p:cNvPr id="6421" name="Rectangle 1035">
            <a:extLst>
              <a:ext uri="{FF2B5EF4-FFF2-40B4-BE49-F238E27FC236}">
                <a16:creationId xmlns:a16="http://schemas.microsoft.com/office/drawing/2014/main" id="{BE1EDD67-7E24-27C4-AF80-5ADF3499D9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98811" y="1799997"/>
            <a:ext cx="668453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5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Calibri Bold" panose="020F0702030404030204" pitchFamily="34" charset="0"/>
              </a:rPr>
              <a:t>PHASE 1</a:t>
            </a:r>
            <a:endParaRPr kumimoji="0" lang="en-US" altLang="en-US" sz="15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</a:endParaRPr>
          </a:p>
        </p:txBody>
      </p:sp>
      <p:sp>
        <p:nvSpPr>
          <p:cNvPr id="6423" name="Rectangle 1035">
            <a:extLst>
              <a:ext uri="{FF2B5EF4-FFF2-40B4-BE49-F238E27FC236}">
                <a16:creationId xmlns:a16="http://schemas.microsoft.com/office/drawing/2014/main" id="{92D10CDC-5B09-EE65-E7C8-35337AD179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75271" y="1799997"/>
            <a:ext cx="668453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5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Calibri Bold" panose="020F0702030404030204" pitchFamily="34" charset="0"/>
              </a:rPr>
              <a:t>PHASE 1</a:t>
            </a:r>
            <a:endParaRPr kumimoji="0" lang="en-US" altLang="en-US" sz="15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</a:endParaRPr>
          </a:p>
        </p:txBody>
      </p:sp>
      <p:sp>
        <p:nvSpPr>
          <p:cNvPr id="6425" name="Rectangle 1035">
            <a:extLst>
              <a:ext uri="{FF2B5EF4-FFF2-40B4-BE49-F238E27FC236}">
                <a16:creationId xmlns:a16="http://schemas.microsoft.com/office/drawing/2014/main" id="{3C6C3F9F-A62D-8FEE-B241-06E2B52E5E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06170" y="1799997"/>
            <a:ext cx="668453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5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Calibri Bold" panose="020F0702030404030204" pitchFamily="34" charset="0"/>
              </a:rPr>
              <a:t>PHASE 1</a:t>
            </a:r>
            <a:endParaRPr kumimoji="0" lang="en-US" altLang="en-US" sz="15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64642995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3">
            <a:extLst>
              <a:ext uri="{FF2B5EF4-FFF2-40B4-BE49-F238E27FC236}">
                <a16:creationId xmlns:a16="http://schemas.microsoft.com/office/drawing/2014/main" id="{4F980E32-4602-2F9F-50DB-2B8E771143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24810" y="4337074"/>
            <a:ext cx="718762" cy="3439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defTabSz="914400" rtl="0" eaLnBrk="0" fontAlgn="base" latinLnBrk="0" hangingPunct="0">
              <a:lnSpc>
                <a:spcPct val="7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3000" b="1" i="0" u="none" strike="noStrike" cap="none" normalizeH="0" dirty="0">
                <a:ln>
                  <a:noFill/>
                </a:ln>
                <a:solidFill>
                  <a:srgbClr val="233043"/>
                </a:solidFill>
                <a:effectLst/>
                <a:latin typeface="+mn-lt"/>
              </a:rPr>
              <a:t>25%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A7DB3C9-75EB-C544-F396-6099F9FD59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4174" y="4337074"/>
            <a:ext cx="718762" cy="3439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defTabSz="914400" rtl="0" eaLnBrk="0" fontAlgn="base" latinLnBrk="0" hangingPunct="0">
              <a:lnSpc>
                <a:spcPct val="7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3000" b="1" i="0" u="none" strike="noStrike" cap="none" normalizeH="0" dirty="0">
                <a:ln>
                  <a:noFill/>
                </a:ln>
                <a:solidFill>
                  <a:srgbClr val="233043"/>
                </a:solidFill>
                <a:effectLst/>
                <a:latin typeface="+mn-lt"/>
              </a:rPr>
              <a:t>50%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1E769CA-187D-1351-2288-6A28A323B9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85562" y="4337074"/>
            <a:ext cx="718762" cy="3439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defTabSz="914400" rtl="0" eaLnBrk="0" fontAlgn="base" latinLnBrk="0" hangingPunct="0">
              <a:lnSpc>
                <a:spcPct val="7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3000" b="1" i="0" u="none" strike="noStrike" cap="none" normalizeH="0" dirty="0">
                <a:ln>
                  <a:noFill/>
                </a:ln>
                <a:solidFill>
                  <a:srgbClr val="233043"/>
                </a:solidFill>
                <a:effectLst/>
                <a:latin typeface="+mn-lt"/>
              </a:rPr>
              <a:t>75%</a:t>
            </a:r>
          </a:p>
        </p:txBody>
      </p:sp>
      <p:sp>
        <p:nvSpPr>
          <p:cNvPr id="17" name="AutoShape 3">
            <a:extLst>
              <a:ext uri="{FF2B5EF4-FFF2-40B4-BE49-F238E27FC236}">
                <a16:creationId xmlns:a16="http://schemas.microsoft.com/office/drawing/2014/main" id="{2D282CD8-D1F2-0C87-8E7C-93E8779E90C3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741363" y="3575050"/>
            <a:ext cx="6864350" cy="186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18" name="Freeform 5">
            <a:extLst>
              <a:ext uri="{FF2B5EF4-FFF2-40B4-BE49-F238E27FC236}">
                <a16:creationId xmlns:a16="http://schemas.microsoft.com/office/drawing/2014/main" id="{DE86F7ED-8488-9C4F-B3A1-7751DA541168}"/>
              </a:ext>
            </a:extLst>
          </p:cNvPr>
          <p:cNvSpPr>
            <a:spLocks noEditPoints="1"/>
          </p:cNvSpPr>
          <p:nvPr/>
        </p:nvSpPr>
        <p:spPr bwMode="auto">
          <a:xfrm>
            <a:off x="5832476" y="3657600"/>
            <a:ext cx="1690688" cy="1701800"/>
          </a:xfrm>
          <a:custGeom>
            <a:avLst/>
            <a:gdLst>
              <a:gd name="T0" fmla="*/ 2745 w 5490"/>
              <a:gd name="T1" fmla="*/ 5212 h 5490"/>
              <a:gd name="T2" fmla="*/ 278 w 5490"/>
              <a:gd name="T3" fmla="*/ 2745 h 5490"/>
              <a:gd name="T4" fmla="*/ 2745 w 5490"/>
              <a:gd name="T5" fmla="*/ 278 h 5490"/>
              <a:gd name="T6" fmla="*/ 5212 w 5490"/>
              <a:gd name="T7" fmla="*/ 2745 h 5490"/>
              <a:gd name="T8" fmla="*/ 2745 w 5490"/>
              <a:gd name="T9" fmla="*/ 5212 h 5490"/>
              <a:gd name="T10" fmla="*/ 2745 w 5490"/>
              <a:gd name="T11" fmla="*/ 0 h 5490"/>
              <a:gd name="T12" fmla="*/ 0 w 5490"/>
              <a:gd name="T13" fmla="*/ 2745 h 5490"/>
              <a:gd name="T14" fmla="*/ 2745 w 5490"/>
              <a:gd name="T15" fmla="*/ 5490 h 5490"/>
              <a:gd name="T16" fmla="*/ 5490 w 5490"/>
              <a:gd name="T17" fmla="*/ 2745 h 5490"/>
              <a:gd name="T18" fmla="*/ 2745 w 5490"/>
              <a:gd name="T19" fmla="*/ 0 h 54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5490" h="5490">
                <a:moveTo>
                  <a:pt x="2745" y="5212"/>
                </a:moveTo>
                <a:cubicBezTo>
                  <a:pt x="1385" y="5212"/>
                  <a:pt x="278" y="4105"/>
                  <a:pt x="278" y="2745"/>
                </a:cubicBezTo>
                <a:cubicBezTo>
                  <a:pt x="278" y="1384"/>
                  <a:pt x="1385" y="278"/>
                  <a:pt x="2745" y="278"/>
                </a:cubicBezTo>
                <a:cubicBezTo>
                  <a:pt x="4106" y="278"/>
                  <a:pt x="5212" y="1384"/>
                  <a:pt x="5212" y="2745"/>
                </a:cubicBezTo>
                <a:cubicBezTo>
                  <a:pt x="5212" y="4105"/>
                  <a:pt x="4106" y="5212"/>
                  <a:pt x="2745" y="5212"/>
                </a:cubicBezTo>
                <a:close/>
                <a:moveTo>
                  <a:pt x="2745" y="0"/>
                </a:moveTo>
                <a:cubicBezTo>
                  <a:pt x="1229" y="0"/>
                  <a:pt x="0" y="1229"/>
                  <a:pt x="0" y="2745"/>
                </a:cubicBezTo>
                <a:cubicBezTo>
                  <a:pt x="0" y="4261"/>
                  <a:pt x="1229" y="5490"/>
                  <a:pt x="2745" y="5490"/>
                </a:cubicBezTo>
                <a:cubicBezTo>
                  <a:pt x="4261" y="5490"/>
                  <a:pt x="5490" y="4261"/>
                  <a:pt x="5490" y="2745"/>
                </a:cubicBezTo>
                <a:cubicBezTo>
                  <a:pt x="5490" y="1229"/>
                  <a:pt x="4261" y="0"/>
                  <a:pt x="2745" y="0"/>
                </a:cubicBezTo>
                <a:close/>
              </a:path>
            </a:pathLst>
          </a:custGeom>
          <a:solidFill>
            <a:srgbClr val="09782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20" name="Freeform 6">
            <a:extLst>
              <a:ext uri="{FF2B5EF4-FFF2-40B4-BE49-F238E27FC236}">
                <a16:creationId xmlns:a16="http://schemas.microsoft.com/office/drawing/2014/main" id="{5847F84D-2ADF-EA74-09B8-D24D38A888DE}"/>
              </a:ext>
            </a:extLst>
          </p:cNvPr>
          <p:cNvSpPr>
            <a:spLocks/>
          </p:cNvSpPr>
          <p:nvPr/>
        </p:nvSpPr>
        <p:spPr bwMode="auto">
          <a:xfrm>
            <a:off x="5751513" y="3575050"/>
            <a:ext cx="1854200" cy="1866900"/>
          </a:xfrm>
          <a:custGeom>
            <a:avLst/>
            <a:gdLst>
              <a:gd name="T0" fmla="*/ 3185 w 6023"/>
              <a:gd name="T1" fmla="*/ 6023 h 6023"/>
              <a:gd name="T2" fmla="*/ 3011 w 6023"/>
              <a:gd name="T3" fmla="*/ 6023 h 6023"/>
              <a:gd name="T4" fmla="*/ 0 w 6023"/>
              <a:gd name="T5" fmla="*/ 3012 h 6023"/>
              <a:gd name="T6" fmla="*/ 3011 w 6023"/>
              <a:gd name="T7" fmla="*/ 0 h 6023"/>
              <a:gd name="T8" fmla="*/ 6023 w 6023"/>
              <a:gd name="T9" fmla="*/ 3012 h 6023"/>
              <a:gd name="T10" fmla="*/ 6023 w 6023"/>
              <a:gd name="T11" fmla="*/ 3185 h 6023"/>
              <a:gd name="T12" fmla="*/ 5675 w 6023"/>
              <a:gd name="T13" fmla="*/ 3185 h 6023"/>
              <a:gd name="T14" fmla="*/ 5675 w 6023"/>
              <a:gd name="T15" fmla="*/ 3012 h 6023"/>
              <a:gd name="T16" fmla="*/ 3011 w 6023"/>
              <a:gd name="T17" fmla="*/ 348 h 6023"/>
              <a:gd name="T18" fmla="*/ 347 w 6023"/>
              <a:gd name="T19" fmla="*/ 3012 h 6023"/>
              <a:gd name="T20" fmla="*/ 3011 w 6023"/>
              <a:gd name="T21" fmla="*/ 5676 h 6023"/>
              <a:gd name="T22" fmla="*/ 3185 w 6023"/>
              <a:gd name="T23" fmla="*/ 5676 h 6023"/>
              <a:gd name="T24" fmla="*/ 3185 w 6023"/>
              <a:gd name="T25" fmla="*/ 6023 h 60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6023" h="6023">
                <a:moveTo>
                  <a:pt x="3185" y="6023"/>
                </a:moveTo>
                <a:lnTo>
                  <a:pt x="3011" y="6023"/>
                </a:lnTo>
                <a:cubicBezTo>
                  <a:pt x="1351" y="6023"/>
                  <a:pt x="0" y="4672"/>
                  <a:pt x="0" y="3012"/>
                </a:cubicBezTo>
                <a:cubicBezTo>
                  <a:pt x="0" y="1351"/>
                  <a:pt x="1351" y="0"/>
                  <a:pt x="3011" y="0"/>
                </a:cubicBezTo>
                <a:cubicBezTo>
                  <a:pt x="4672" y="0"/>
                  <a:pt x="6023" y="1351"/>
                  <a:pt x="6023" y="3012"/>
                </a:cubicBezTo>
                <a:lnTo>
                  <a:pt x="6023" y="3185"/>
                </a:lnTo>
                <a:lnTo>
                  <a:pt x="5675" y="3185"/>
                </a:lnTo>
                <a:lnTo>
                  <a:pt x="5675" y="3012"/>
                </a:lnTo>
                <a:cubicBezTo>
                  <a:pt x="5675" y="1543"/>
                  <a:pt x="4480" y="348"/>
                  <a:pt x="3011" y="348"/>
                </a:cubicBezTo>
                <a:cubicBezTo>
                  <a:pt x="1542" y="348"/>
                  <a:pt x="347" y="1543"/>
                  <a:pt x="347" y="3012"/>
                </a:cubicBezTo>
                <a:cubicBezTo>
                  <a:pt x="347" y="4481"/>
                  <a:pt x="1542" y="5676"/>
                  <a:pt x="3011" y="5676"/>
                </a:cubicBezTo>
                <a:lnTo>
                  <a:pt x="3185" y="5676"/>
                </a:lnTo>
                <a:lnTo>
                  <a:pt x="3185" y="6023"/>
                </a:lnTo>
                <a:close/>
              </a:path>
            </a:pathLst>
          </a:custGeom>
          <a:solidFill>
            <a:srgbClr val="23304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23" name="Freeform 7">
            <a:extLst>
              <a:ext uri="{FF2B5EF4-FFF2-40B4-BE49-F238E27FC236}">
                <a16:creationId xmlns:a16="http://schemas.microsoft.com/office/drawing/2014/main" id="{2F0A2D2F-44A1-C91D-57BD-95246EEDA0E7}"/>
              </a:ext>
            </a:extLst>
          </p:cNvPr>
          <p:cNvSpPr>
            <a:spLocks noEditPoints="1"/>
          </p:cNvSpPr>
          <p:nvPr/>
        </p:nvSpPr>
        <p:spPr bwMode="auto">
          <a:xfrm>
            <a:off x="3348038" y="3657600"/>
            <a:ext cx="1692275" cy="1701800"/>
          </a:xfrm>
          <a:custGeom>
            <a:avLst/>
            <a:gdLst>
              <a:gd name="T0" fmla="*/ 2745 w 5490"/>
              <a:gd name="T1" fmla="*/ 5212 h 5490"/>
              <a:gd name="T2" fmla="*/ 278 w 5490"/>
              <a:gd name="T3" fmla="*/ 2745 h 5490"/>
              <a:gd name="T4" fmla="*/ 2745 w 5490"/>
              <a:gd name="T5" fmla="*/ 278 h 5490"/>
              <a:gd name="T6" fmla="*/ 5212 w 5490"/>
              <a:gd name="T7" fmla="*/ 2745 h 5490"/>
              <a:gd name="T8" fmla="*/ 2745 w 5490"/>
              <a:gd name="T9" fmla="*/ 5212 h 5490"/>
              <a:gd name="T10" fmla="*/ 2745 w 5490"/>
              <a:gd name="T11" fmla="*/ 0 h 5490"/>
              <a:gd name="T12" fmla="*/ 0 w 5490"/>
              <a:gd name="T13" fmla="*/ 2745 h 5490"/>
              <a:gd name="T14" fmla="*/ 2745 w 5490"/>
              <a:gd name="T15" fmla="*/ 5490 h 5490"/>
              <a:gd name="T16" fmla="*/ 5490 w 5490"/>
              <a:gd name="T17" fmla="*/ 2745 h 5490"/>
              <a:gd name="T18" fmla="*/ 2745 w 5490"/>
              <a:gd name="T19" fmla="*/ 0 h 54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5490" h="5490">
                <a:moveTo>
                  <a:pt x="2745" y="5212"/>
                </a:moveTo>
                <a:cubicBezTo>
                  <a:pt x="1385" y="5212"/>
                  <a:pt x="278" y="4105"/>
                  <a:pt x="278" y="2745"/>
                </a:cubicBezTo>
                <a:cubicBezTo>
                  <a:pt x="278" y="1384"/>
                  <a:pt x="1385" y="278"/>
                  <a:pt x="2745" y="278"/>
                </a:cubicBezTo>
                <a:cubicBezTo>
                  <a:pt x="4105" y="278"/>
                  <a:pt x="5212" y="1384"/>
                  <a:pt x="5212" y="2745"/>
                </a:cubicBezTo>
                <a:cubicBezTo>
                  <a:pt x="5212" y="4105"/>
                  <a:pt x="4105" y="5212"/>
                  <a:pt x="2745" y="5212"/>
                </a:cubicBezTo>
                <a:close/>
                <a:moveTo>
                  <a:pt x="2745" y="0"/>
                </a:moveTo>
                <a:cubicBezTo>
                  <a:pt x="1229" y="0"/>
                  <a:pt x="0" y="1229"/>
                  <a:pt x="0" y="2745"/>
                </a:cubicBezTo>
                <a:cubicBezTo>
                  <a:pt x="0" y="4261"/>
                  <a:pt x="1229" y="5490"/>
                  <a:pt x="2745" y="5490"/>
                </a:cubicBezTo>
                <a:cubicBezTo>
                  <a:pt x="4261" y="5490"/>
                  <a:pt x="5490" y="4261"/>
                  <a:pt x="5490" y="2745"/>
                </a:cubicBezTo>
                <a:cubicBezTo>
                  <a:pt x="5490" y="1229"/>
                  <a:pt x="4261" y="0"/>
                  <a:pt x="2745" y="0"/>
                </a:cubicBezTo>
                <a:close/>
              </a:path>
            </a:pathLst>
          </a:custGeom>
          <a:solidFill>
            <a:srgbClr val="09782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25" name="Freeform 8">
            <a:extLst>
              <a:ext uri="{FF2B5EF4-FFF2-40B4-BE49-F238E27FC236}">
                <a16:creationId xmlns:a16="http://schemas.microsoft.com/office/drawing/2014/main" id="{C5D61E56-AE2F-488D-E07B-3642CA200DB0}"/>
              </a:ext>
            </a:extLst>
          </p:cNvPr>
          <p:cNvSpPr>
            <a:spLocks/>
          </p:cNvSpPr>
          <p:nvPr/>
        </p:nvSpPr>
        <p:spPr bwMode="auto">
          <a:xfrm>
            <a:off x="3267076" y="3575050"/>
            <a:ext cx="981075" cy="1866900"/>
          </a:xfrm>
          <a:custGeom>
            <a:avLst/>
            <a:gdLst>
              <a:gd name="T0" fmla="*/ 3185 w 3185"/>
              <a:gd name="T1" fmla="*/ 6023 h 6023"/>
              <a:gd name="T2" fmla="*/ 3011 w 3185"/>
              <a:gd name="T3" fmla="*/ 6023 h 6023"/>
              <a:gd name="T4" fmla="*/ 0 w 3185"/>
              <a:gd name="T5" fmla="*/ 3012 h 6023"/>
              <a:gd name="T6" fmla="*/ 3011 w 3185"/>
              <a:gd name="T7" fmla="*/ 0 h 6023"/>
              <a:gd name="T8" fmla="*/ 3185 w 3185"/>
              <a:gd name="T9" fmla="*/ 0 h 6023"/>
              <a:gd name="T10" fmla="*/ 3185 w 3185"/>
              <a:gd name="T11" fmla="*/ 348 h 6023"/>
              <a:gd name="T12" fmla="*/ 3011 w 3185"/>
              <a:gd name="T13" fmla="*/ 348 h 6023"/>
              <a:gd name="T14" fmla="*/ 347 w 3185"/>
              <a:gd name="T15" fmla="*/ 3012 h 6023"/>
              <a:gd name="T16" fmla="*/ 3011 w 3185"/>
              <a:gd name="T17" fmla="*/ 5676 h 6023"/>
              <a:gd name="T18" fmla="*/ 3185 w 3185"/>
              <a:gd name="T19" fmla="*/ 5676 h 6023"/>
              <a:gd name="T20" fmla="*/ 3185 w 3185"/>
              <a:gd name="T21" fmla="*/ 6023 h 60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3185" h="6023">
                <a:moveTo>
                  <a:pt x="3185" y="6023"/>
                </a:moveTo>
                <a:lnTo>
                  <a:pt x="3011" y="6023"/>
                </a:lnTo>
                <a:cubicBezTo>
                  <a:pt x="1351" y="6023"/>
                  <a:pt x="0" y="4672"/>
                  <a:pt x="0" y="3012"/>
                </a:cubicBezTo>
                <a:cubicBezTo>
                  <a:pt x="0" y="1351"/>
                  <a:pt x="1351" y="0"/>
                  <a:pt x="3011" y="0"/>
                </a:cubicBezTo>
                <a:lnTo>
                  <a:pt x="3185" y="0"/>
                </a:lnTo>
                <a:lnTo>
                  <a:pt x="3185" y="348"/>
                </a:lnTo>
                <a:lnTo>
                  <a:pt x="3011" y="348"/>
                </a:lnTo>
                <a:cubicBezTo>
                  <a:pt x="1542" y="348"/>
                  <a:pt x="347" y="1543"/>
                  <a:pt x="347" y="3012"/>
                </a:cubicBezTo>
                <a:cubicBezTo>
                  <a:pt x="347" y="4481"/>
                  <a:pt x="1542" y="5676"/>
                  <a:pt x="3011" y="5676"/>
                </a:cubicBezTo>
                <a:lnTo>
                  <a:pt x="3185" y="5676"/>
                </a:lnTo>
                <a:lnTo>
                  <a:pt x="3185" y="6023"/>
                </a:lnTo>
                <a:close/>
              </a:path>
            </a:pathLst>
          </a:custGeom>
          <a:solidFill>
            <a:srgbClr val="23304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26" name="Freeform 9">
            <a:extLst>
              <a:ext uri="{FF2B5EF4-FFF2-40B4-BE49-F238E27FC236}">
                <a16:creationId xmlns:a16="http://schemas.microsoft.com/office/drawing/2014/main" id="{0C13D7F8-1796-58F1-1436-D48B3FF71A36}"/>
              </a:ext>
            </a:extLst>
          </p:cNvPr>
          <p:cNvSpPr>
            <a:spLocks noEditPoints="1"/>
          </p:cNvSpPr>
          <p:nvPr/>
        </p:nvSpPr>
        <p:spPr bwMode="auto">
          <a:xfrm>
            <a:off x="823913" y="3657600"/>
            <a:ext cx="1690688" cy="1701800"/>
          </a:xfrm>
          <a:custGeom>
            <a:avLst/>
            <a:gdLst>
              <a:gd name="T0" fmla="*/ 2745 w 5490"/>
              <a:gd name="T1" fmla="*/ 5212 h 5490"/>
              <a:gd name="T2" fmla="*/ 278 w 5490"/>
              <a:gd name="T3" fmla="*/ 2745 h 5490"/>
              <a:gd name="T4" fmla="*/ 2745 w 5490"/>
              <a:gd name="T5" fmla="*/ 278 h 5490"/>
              <a:gd name="T6" fmla="*/ 5211 w 5490"/>
              <a:gd name="T7" fmla="*/ 2745 h 5490"/>
              <a:gd name="T8" fmla="*/ 2745 w 5490"/>
              <a:gd name="T9" fmla="*/ 5212 h 5490"/>
              <a:gd name="T10" fmla="*/ 2745 w 5490"/>
              <a:gd name="T11" fmla="*/ 0 h 5490"/>
              <a:gd name="T12" fmla="*/ 0 w 5490"/>
              <a:gd name="T13" fmla="*/ 2745 h 5490"/>
              <a:gd name="T14" fmla="*/ 2745 w 5490"/>
              <a:gd name="T15" fmla="*/ 5490 h 5490"/>
              <a:gd name="T16" fmla="*/ 5490 w 5490"/>
              <a:gd name="T17" fmla="*/ 2745 h 5490"/>
              <a:gd name="T18" fmla="*/ 2745 w 5490"/>
              <a:gd name="T19" fmla="*/ 0 h 54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5490" h="5490">
                <a:moveTo>
                  <a:pt x="2745" y="5212"/>
                </a:moveTo>
                <a:cubicBezTo>
                  <a:pt x="1384" y="5212"/>
                  <a:pt x="278" y="4105"/>
                  <a:pt x="278" y="2745"/>
                </a:cubicBezTo>
                <a:cubicBezTo>
                  <a:pt x="278" y="1384"/>
                  <a:pt x="1384" y="278"/>
                  <a:pt x="2745" y="278"/>
                </a:cubicBezTo>
                <a:cubicBezTo>
                  <a:pt x="4105" y="278"/>
                  <a:pt x="5211" y="1384"/>
                  <a:pt x="5211" y="2745"/>
                </a:cubicBezTo>
                <a:cubicBezTo>
                  <a:pt x="5211" y="4105"/>
                  <a:pt x="4105" y="5212"/>
                  <a:pt x="2745" y="5212"/>
                </a:cubicBezTo>
                <a:close/>
                <a:moveTo>
                  <a:pt x="2745" y="0"/>
                </a:moveTo>
                <a:cubicBezTo>
                  <a:pt x="1229" y="0"/>
                  <a:pt x="0" y="1229"/>
                  <a:pt x="0" y="2745"/>
                </a:cubicBezTo>
                <a:cubicBezTo>
                  <a:pt x="0" y="4261"/>
                  <a:pt x="1229" y="5490"/>
                  <a:pt x="2745" y="5490"/>
                </a:cubicBezTo>
                <a:cubicBezTo>
                  <a:pt x="4261" y="5490"/>
                  <a:pt x="5490" y="4261"/>
                  <a:pt x="5490" y="2745"/>
                </a:cubicBezTo>
                <a:cubicBezTo>
                  <a:pt x="5490" y="1229"/>
                  <a:pt x="4261" y="0"/>
                  <a:pt x="2745" y="0"/>
                </a:cubicBezTo>
                <a:close/>
              </a:path>
            </a:pathLst>
          </a:custGeom>
          <a:solidFill>
            <a:srgbClr val="09782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27" name="Freeform 10">
            <a:extLst>
              <a:ext uri="{FF2B5EF4-FFF2-40B4-BE49-F238E27FC236}">
                <a16:creationId xmlns:a16="http://schemas.microsoft.com/office/drawing/2014/main" id="{E18F2B87-5BD5-C619-F03E-3B6F55D0D902}"/>
              </a:ext>
            </a:extLst>
          </p:cNvPr>
          <p:cNvSpPr>
            <a:spLocks/>
          </p:cNvSpPr>
          <p:nvPr/>
        </p:nvSpPr>
        <p:spPr bwMode="auto">
          <a:xfrm>
            <a:off x="741363" y="4454525"/>
            <a:ext cx="981075" cy="987425"/>
          </a:xfrm>
          <a:custGeom>
            <a:avLst/>
            <a:gdLst>
              <a:gd name="T0" fmla="*/ 3185 w 3185"/>
              <a:gd name="T1" fmla="*/ 3185 h 3185"/>
              <a:gd name="T2" fmla="*/ 3012 w 3185"/>
              <a:gd name="T3" fmla="*/ 3185 h 3185"/>
              <a:gd name="T4" fmla="*/ 0 w 3185"/>
              <a:gd name="T5" fmla="*/ 174 h 3185"/>
              <a:gd name="T6" fmla="*/ 0 w 3185"/>
              <a:gd name="T7" fmla="*/ 0 h 3185"/>
              <a:gd name="T8" fmla="*/ 348 w 3185"/>
              <a:gd name="T9" fmla="*/ 0 h 3185"/>
              <a:gd name="T10" fmla="*/ 348 w 3185"/>
              <a:gd name="T11" fmla="*/ 174 h 3185"/>
              <a:gd name="T12" fmla="*/ 3012 w 3185"/>
              <a:gd name="T13" fmla="*/ 2838 h 3185"/>
              <a:gd name="T14" fmla="*/ 3185 w 3185"/>
              <a:gd name="T15" fmla="*/ 2838 h 3185"/>
              <a:gd name="T16" fmla="*/ 3185 w 3185"/>
              <a:gd name="T17" fmla="*/ 3185 h 31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185" h="3185">
                <a:moveTo>
                  <a:pt x="3185" y="3185"/>
                </a:moveTo>
                <a:lnTo>
                  <a:pt x="3012" y="3185"/>
                </a:lnTo>
                <a:cubicBezTo>
                  <a:pt x="1351" y="3185"/>
                  <a:pt x="0" y="1834"/>
                  <a:pt x="0" y="174"/>
                </a:cubicBezTo>
                <a:lnTo>
                  <a:pt x="0" y="0"/>
                </a:lnTo>
                <a:lnTo>
                  <a:pt x="348" y="0"/>
                </a:lnTo>
                <a:lnTo>
                  <a:pt x="348" y="174"/>
                </a:lnTo>
                <a:cubicBezTo>
                  <a:pt x="348" y="1643"/>
                  <a:pt x="1543" y="2838"/>
                  <a:pt x="3012" y="2838"/>
                </a:cubicBezTo>
                <a:lnTo>
                  <a:pt x="3185" y="2838"/>
                </a:lnTo>
                <a:lnTo>
                  <a:pt x="3185" y="3185"/>
                </a:lnTo>
                <a:close/>
              </a:path>
            </a:pathLst>
          </a:custGeom>
          <a:solidFill>
            <a:srgbClr val="23304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921182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2" name="Picture 3781">
            <a:extLst>
              <a:ext uri="{FF2B5EF4-FFF2-40B4-BE49-F238E27FC236}">
                <a16:creationId xmlns:a16="http://schemas.microsoft.com/office/drawing/2014/main" id="{CF9AB1AB-C78C-1AFF-4A11-DF092A7DB90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00" t="21684" r="6400" b="4324"/>
          <a:stretch/>
        </p:blipFill>
        <p:spPr>
          <a:xfrm>
            <a:off x="0" y="0"/>
            <a:ext cx="12192001" cy="6881959"/>
          </a:xfrm>
          <a:custGeom>
            <a:avLst/>
            <a:gdLst>
              <a:gd name="connsiteX0" fmla="*/ 5210657 w 12192001"/>
              <a:gd name="connsiteY0" fmla="*/ 0 h 6881959"/>
              <a:gd name="connsiteX1" fmla="*/ 12192001 w 12192001"/>
              <a:gd name="connsiteY1" fmla="*/ 0 h 6881959"/>
              <a:gd name="connsiteX2" fmla="*/ 12192001 w 12192001"/>
              <a:gd name="connsiteY2" fmla="*/ 2757515 h 6881959"/>
              <a:gd name="connsiteX3" fmla="*/ 12192001 w 12192001"/>
              <a:gd name="connsiteY3" fmla="*/ 6859750 h 6881959"/>
              <a:gd name="connsiteX4" fmla="*/ 9224941 w 12192001"/>
              <a:gd name="connsiteY4" fmla="*/ 6859750 h 6881959"/>
              <a:gd name="connsiteX5" fmla="*/ 9224941 w 12192001"/>
              <a:gd name="connsiteY5" fmla="*/ 5400209 h 6881959"/>
              <a:gd name="connsiteX6" fmla="*/ 3121211 w 12192001"/>
              <a:gd name="connsiteY6" fmla="*/ 6864288 h 6881959"/>
              <a:gd name="connsiteX7" fmla="*/ 0 w 12192001"/>
              <a:gd name="connsiteY7" fmla="*/ 6057365 h 6881959"/>
              <a:gd name="connsiteX8" fmla="*/ 4730471 w 12192001"/>
              <a:gd name="connsiteY8" fmla="*/ 5054839 h 6881959"/>
              <a:gd name="connsiteX9" fmla="*/ 8135883 w 12192001"/>
              <a:gd name="connsiteY9" fmla="*/ 2762053 h 6881959"/>
              <a:gd name="connsiteX10" fmla="*/ 5210657 w 12192001"/>
              <a:gd name="connsiteY10" fmla="*/ 2757515 h 68819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192001" h="6881959">
                <a:moveTo>
                  <a:pt x="5210657" y="0"/>
                </a:moveTo>
                <a:lnTo>
                  <a:pt x="12192001" y="0"/>
                </a:lnTo>
                <a:lnTo>
                  <a:pt x="12192001" y="2757515"/>
                </a:lnTo>
                <a:lnTo>
                  <a:pt x="12192001" y="6859750"/>
                </a:lnTo>
                <a:lnTo>
                  <a:pt x="9224941" y="6859750"/>
                </a:lnTo>
                <a:lnTo>
                  <a:pt x="9224941" y="5400209"/>
                </a:lnTo>
                <a:cubicBezTo>
                  <a:pt x="7588398" y="6597432"/>
                  <a:pt x="5326611" y="6972301"/>
                  <a:pt x="3121211" y="6864288"/>
                </a:cubicBezTo>
                <a:cubicBezTo>
                  <a:pt x="1870726" y="6803020"/>
                  <a:pt x="747563" y="6645992"/>
                  <a:pt x="0" y="6057365"/>
                </a:cubicBezTo>
                <a:cubicBezTo>
                  <a:pt x="1819797" y="5961606"/>
                  <a:pt x="3390861" y="5581744"/>
                  <a:pt x="4730471" y="5054839"/>
                </a:cubicBezTo>
                <a:cubicBezTo>
                  <a:pt x="6176032" y="4486635"/>
                  <a:pt x="7347395" y="3739619"/>
                  <a:pt x="8135883" y="2762053"/>
                </a:cubicBezTo>
                <a:lnTo>
                  <a:pt x="5210657" y="2757515"/>
                </a:lnTo>
                <a:close/>
              </a:path>
            </a:pathLst>
          </a:cu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332682018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BE1A5FA-3455-4BAF-2E64-573FA74470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8246"/>
            <a:ext cx="12192000" cy="2526674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BE318AEF-CC75-40A6-F4D2-F4034754F58A}"/>
              </a:ext>
            </a:extLst>
          </p:cNvPr>
          <p:cNvSpPr/>
          <p:nvPr/>
        </p:nvSpPr>
        <p:spPr>
          <a:xfrm>
            <a:off x="0" y="2799644"/>
            <a:ext cx="12192000" cy="4058356"/>
          </a:xfrm>
          <a:prstGeom prst="rect">
            <a:avLst/>
          </a:prstGeom>
          <a:solidFill>
            <a:srgbClr val="23304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 </a:t>
            </a:r>
            <a:endParaRPr lang="en-IN" dirty="0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7BD747BE-2B97-CEF8-B1FD-7B8F848D9DF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170" b="19545"/>
          <a:stretch/>
        </p:blipFill>
        <p:spPr>
          <a:xfrm>
            <a:off x="1900564" y="2799644"/>
            <a:ext cx="8639230" cy="3381516"/>
          </a:xfrm>
          <a:custGeom>
            <a:avLst/>
            <a:gdLst>
              <a:gd name="connsiteX0" fmla="*/ 0 w 7253853"/>
              <a:gd name="connsiteY0" fmla="*/ 0 h 2839260"/>
              <a:gd name="connsiteX1" fmla="*/ 7253853 w 7253853"/>
              <a:gd name="connsiteY1" fmla="*/ 0 h 2839260"/>
              <a:gd name="connsiteX2" fmla="*/ 7253853 w 7253853"/>
              <a:gd name="connsiteY2" fmla="*/ 2839260 h 2839260"/>
              <a:gd name="connsiteX3" fmla="*/ 0 w 7253853"/>
              <a:gd name="connsiteY3" fmla="*/ 2839260 h 28392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253853" h="2839260">
                <a:moveTo>
                  <a:pt x="0" y="0"/>
                </a:moveTo>
                <a:lnTo>
                  <a:pt x="7253853" y="0"/>
                </a:lnTo>
                <a:lnTo>
                  <a:pt x="7253853" y="2839260"/>
                </a:lnTo>
                <a:lnTo>
                  <a:pt x="0" y="283926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36665433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2002</TotalTime>
  <Words>98</Words>
  <Application>Microsoft Macintosh PowerPoint</Application>
  <PresentationFormat>Widescreen</PresentationFormat>
  <Paragraphs>42</Paragraphs>
  <Slides>16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2" baseType="lpstr">
      <vt:lpstr>Arial</vt:lpstr>
      <vt:lpstr>Calibri</vt:lpstr>
      <vt:lpstr>Calibri Bold</vt:lpstr>
      <vt:lpstr>Calibri Light</vt:lpstr>
      <vt:lpstr>Cambria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Yaseen Razvi</dc:creator>
  <cp:lastModifiedBy>Grey Staples</cp:lastModifiedBy>
  <cp:revision>47</cp:revision>
  <dcterms:created xsi:type="dcterms:W3CDTF">2023-10-23T09:52:51Z</dcterms:created>
  <dcterms:modified xsi:type="dcterms:W3CDTF">2023-10-27T00:39:43Z</dcterms:modified>
</cp:coreProperties>
</file>