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11:39:25.96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1138 0,'-184'76,"103"-45,36-13,-2-3,1-1,-2-3,1-2,-1-1,-1-3,-74-2,123-3,-413-22,406 21,9 0,19-1,40 0,33 2,696-28,-762 26,-18 2,-1-1,0 1,1-1,-1-1,0 0,0 0,0-1,0 0,15-7,-24 9,0 1,0 0,1 0,-1-1,0 1,0 0,1 0,-1-1,0 1,0 0,0-1,0 1,0 0,1-1,-1 1,0 0,0-1,0 1,0 0,0-1,0 1,0-1,0 1,0 0,0-1,0 1,0 0,-1-1,1 1,0 0,0-1,0 1,0 0,0-1,-1 1,1 0,0 0,0-1,-1 1,1 0,0 0,0-1,-1 1,1 0,0 0,-1 0,1-1,0 1,-1 0,1 0,0 0,-1 0,1 0,0 0,-1 0,-16-8,0 1,-1 1,1 1,-24-4,35 8,-67-14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11:39:26.33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49 0,'-4'0,"-5"4,-2 5,2 6,3 3,1 3,2 2,2 5,0-6,2-7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11:39:26.68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15 1,'0'12,"0"7,-4 10,-1 3,0-4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11:39:27.01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11:39:29.44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316 52,'0'4,"-1"-1,0 1,0 0,0 0,0-1,-1 1,1 0,-1-1,0 0,0 1,0-1,-1 0,1 0,-1 0,0 0,0-1,0 1,0-1,0 0,0 0,-1 0,-6 3,-10 5,-2-1,-37 10,47-15,-20 5,-1-2,-35 2,55-8,40-5,8-1,126-27,201-66,-304 76,-39 8,-19 13,0 1,0 0,0-1,0 1,0-1,0 1,0 0,0-1,-1 1,1 0,0-1,0 1,0 0,-1-1,1 1,0 0,0-1,-1 1,1 0,0 0,-1-1,1 1,0 0,0 0,-1 0,1-1,-1 1,1 0,0 0,-1 0,1 0,-1 0,-41-7,-126 5,157 2,-42 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11:39:35.222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312 0,'-114'49,"80"-36,1 1,0 2,-36 23,67-38,0 0,0 0,0 0,1 0,-1 1,0-1,1 1,-1-1,1 1,-1-1,1 1,0 0,0 0,0-1,0 1,0 0,0 0,0 0,1 0,-1 4,1-4,0-1,1 1,0 0,-1-1,1 1,0-1,0 0,0 1,0-1,0 0,0 1,0-1,0 0,0 0,0 0,1 0,-1 0,1 0,-1 0,3 1,12 5,0-1,1-1,34 8,-48-13,133 23,2-6,230-1,-348-16,0 1,0-1,1 0,-1-2,0 0,1-1,-1-1,37-14,-54 18,-1-1,0 0,1-1,-1 1,0 0,0-1,1 1,-1-1,0 1,-1-1,1 0,0 0,0 0,-1 0,1 0,-1-1,0 1,0 0,0-1,0 1,0 0,0-1,-1 1,1-1,-1 0,1 1,-1-1,0 1,0-1,0 0,-1-3,-6-20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11:39:35.87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244 0,'-1'34,"0"-20,1-1,0 0,1 0,2 15,-2-24,0 0,0 0,0-1,1 1,-1-1,1 1,0-1,0 0,0 1,1-1,-1 0,1 0,-1-1,1 1,0 0,0-1,0 0,6 4,10 2,0 0,1-1,-1-1,1 0,0-2,29 3,130 3,-132-9,-15 1,0-1,44-2,-70 1,1-1,-1 0,1 0,-1-1,0 1,1-1,-1-1,0 1,0-1,-1 0,1-1,9-6,-12 8,-1 0,0 0,0 0,0 0,0 0,-1 0,1 0,-1 0,1-1,-1 1,0-1,1 1,-1-1,-1 1,1-1,0 0,-1 0,1 1,-1-1,0 0,0 0,0 1,0-1,0 0,-1 0,1 1,-1-1,0 0,0 1,0-1,0 0,0 1,0 0,-1-1,1 1,-1 0,0-1,1 1,-5-3,-1-2,-1 1,0 0,0 1,0-1,-1 2,1-1,-1 1,0 0,-19-4,-25-3,-1 3,-79-3,-112 12,91 11,138-10,1 1,0 0,0 1,1 1,-1 0,1 1,0 1,-13 8,25-13,0-1,-1 1,1 0,0 0,0 0,0 0,0 0,0 1,1-1,-1 0,1 1,-1-1,1 1,0 0,0-1,0 1,0 0,1 0,-1 0,1 0,0-1,0 1,0 0,0 0,0 0,0 0,1 0,1 5,5 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3T12:34:02.7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315 0 24575,'-5'0'0,"-8"0"0,-12 0 0,-7 0 0,-10 0 0,-2 0 0,0 0 0,2 0 0,3 0 0,14 0 0,22 0 0,16 0 0,7 0-8191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EA9ED-4B55-4320-BAFB-4C2D0DB0EB14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2458A-5DF1-4500-B844-B1D6684E93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0619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E03E7-9A03-4146-9236-10FE51B0D18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061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32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931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7987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736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192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61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5655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567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8398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33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968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39578-2869-4196-97BE-0A02BA074BD2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800CD-A853-4D99-9AEB-137E242174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212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.xml"/><Relationship Id="rId18" Type="http://schemas.openxmlformats.org/officeDocument/2006/relationships/image" Target="NULL"/><Relationship Id="rId3" Type="http://schemas.openxmlformats.org/officeDocument/2006/relationships/image" Target="../media/image1.png"/><Relationship Id="rId21" Type="http://schemas.openxmlformats.org/officeDocument/2006/relationships/customXml" Target="../ink/ink7.xml"/><Relationship Id="rId12" Type="http://schemas.openxmlformats.org/officeDocument/2006/relationships/image" Target="NULL"/><Relationship Id="rId17" Type="http://schemas.openxmlformats.org/officeDocument/2006/relationships/customXml" Target="../ink/ink5.xml"/><Relationship Id="rId2" Type="http://schemas.openxmlformats.org/officeDocument/2006/relationships/notesSlide" Target="../notesSlides/notesSlide1.xml"/><Relationship Id="rId16" Type="http://schemas.openxmlformats.org/officeDocument/2006/relationships/image" Target="NULL"/><Relationship Id="rId20" Type="http://schemas.openxmlformats.org/officeDocument/2006/relationships/image" Target="NULL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11" Type="http://schemas.openxmlformats.org/officeDocument/2006/relationships/customXml" Target="../ink/ink2.xml"/><Relationship Id="rId15" Type="http://schemas.openxmlformats.org/officeDocument/2006/relationships/customXml" Target="../ink/ink4.xml"/><Relationship Id="rId23" Type="http://schemas.openxmlformats.org/officeDocument/2006/relationships/customXml" Target="../ink/ink8.xml"/><Relationship Id="rId28" Type="http://schemas.openxmlformats.org/officeDocument/2006/relationships/image" Target="../media/image2.tiff"/><Relationship Id="rId10" Type="http://schemas.openxmlformats.org/officeDocument/2006/relationships/image" Target="NULL"/><Relationship Id="rId19" Type="http://schemas.openxmlformats.org/officeDocument/2006/relationships/customXml" Target="../ink/ink6.xml"/><Relationship Id="rId4" Type="http://schemas.openxmlformats.org/officeDocument/2006/relationships/customXml" Target="../ink/ink1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image" Target="NULL"/><Relationship Id="rId30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03" y="81336"/>
            <a:ext cx="3806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Herbal Infusion</a:t>
            </a:r>
          </a:p>
          <a:p>
            <a:r>
              <a:rPr lang="en-US" sz="2000" b="1" dirty="0" smtClean="0"/>
              <a:t>Lively Fruity &amp; Lemon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1" y="1292841"/>
            <a:ext cx="38366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Ingredients</a:t>
            </a:r>
            <a:r>
              <a:rPr lang="en-US" sz="1400" dirty="0"/>
              <a:t>: </a:t>
            </a:r>
            <a:r>
              <a:rPr lang="en-IN" sz="1400" dirty="0" smtClean="0"/>
              <a:t>Apple pieces </a:t>
            </a:r>
            <a:r>
              <a:rPr lang="en-IN" sz="1400" dirty="0"/>
              <a:t>, </a:t>
            </a:r>
            <a:r>
              <a:rPr lang="en-IN" sz="1400" dirty="0" smtClean="0"/>
              <a:t>Hibiscus flower, Blackberry </a:t>
            </a:r>
            <a:r>
              <a:rPr lang="en-IN" sz="1400" dirty="0"/>
              <a:t>leaves</a:t>
            </a:r>
            <a:r>
              <a:rPr lang="en-IN" sz="1400" dirty="0" smtClean="0"/>
              <a:t>, </a:t>
            </a:r>
            <a:r>
              <a:rPr lang="en-US" sz="1400" dirty="0" smtClean="0"/>
              <a:t>red </a:t>
            </a:r>
            <a:r>
              <a:rPr lang="en-US" sz="1400" dirty="0"/>
              <a:t>rose </a:t>
            </a:r>
            <a:r>
              <a:rPr lang="en-US" sz="1400" dirty="0" smtClean="0"/>
              <a:t>petals, </a:t>
            </a:r>
            <a:r>
              <a:rPr lang="en-US" sz="1400" dirty="0"/>
              <a:t>Natural </a:t>
            </a:r>
            <a:r>
              <a:rPr lang="en-US" sz="1400" dirty="0" smtClean="0"/>
              <a:t>Flavouring Substance (Lemon)</a:t>
            </a:r>
            <a:endParaRPr lang="en-US" sz="1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861360" y="189058"/>
            <a:ext cx="5137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Manufactured by:</a:t>
            </a:r>
          </a:p>
          <a:p>
            <a:r>
              <a:rPr lang="en-IN" sz="1600" dirty="0"/>
              <a:t>INNOVATIVE F&amp;B </a:t>
            </a:r>
            <a:r>
              <a:rPr lang="en-IN" sz="1600" dirty="0" smtClean="0"/>
              <a:t>LLP</a:t>
            </a:r>
          </a:p>
          <a:p>
            <a:r>
              <a:rPr lang="en-US" sz="1600" dirty="0"/>
              <a:t>SF NO. 248/2B, 18D JEEVA STREET</a:t>
            </a:r>
            <a:r>
              <a:rPr lang="en-US" sz="1600" dirty="0" smtClean="0"/>
              <a:t>, </a:t>
            </a:r>
            <a:r>
              <a:rPr lang="en-IN" sz="1600" dirty="0" smtClean="0"/>
              <a:t>URUMANDAMPALAYAM</a:t>
            </a:r>
            <a:r>
              <a:rPr lang="en-IN" sz="1600" dirty="0"/>
              <a:t>, </a:t>
            </a:r>
            <a:r>
              <a:rPr lang="en-IN" sz="1600" dirty="0" smtClean="0"/>
              <a:t>Coimbatore Corporation </a:t>
            </a:r>
            <a:r>
              <a:rPr lang="en-IN" sz="1600" dirty="0"/>
              <a:t>Ward-43, Coimbatore, Tamil</a:t>
            </a:r>
          </a:p>
          <a:p>
            <a:r>
              <a:rPr lang="en-IN" sz="1600" dirty="0"/>
              <a:t>Nadu-641029</a:t>
            </a:r>
            <a:endParaRPr lang="en-US" sz="16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59" y="548265"/>
            <a:ext cx="741945" cy="3661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18033" y="1587664"/>
            <a:ext cx="4902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Marketed by </a:t>
            </a:r>
            <a:r>
              <a:rPr lang="en-US" sz="1600" b="1" dirty="0" smtClean="0"/>
              <a:t>: </a:t>
            </a:r>
            <a:endParaRPr lang="en-US" sz="1600" b="1" dirty="0"/>
          </a:p>
          <a:p>
            <a:r>
              <a:rPr lang="en-IN" sz="1600" dirty="0"/>
              <a:t>PRIMUS INTERTEA TRADE PVT </a:t>
            </a:r>
            <a:r>
              <a:rPr lang="en-IN" sz="1600" dirty="0" smtClean="0"/>
              <a:t>LTD., </a:t>
            </a:r>
            <a:r>
              <a:rPr lang="en-US" sz="1600" dirty="0" smtClean="0"/>
              <a:t>4 </a:t>
            </a:r>
            <a:r>
              <a:rPr lang="en-US" sz="1600" dirty="0"/>
              <a:t>FAIRLIE PLACE, 1ST FLOOR</a:t>
            </a:r>
            <a:r>
              <a:rPr lang="en-US" sz="1600" dirty="0" smtClean="0"/>
              <a:t>, </a:t>
            </a:r>
            <a:r>
              <a:rPr lang="en-IN" sz="1600" dirty="0" smtClean="0"/>
              <a:t>UNIT-106,KOLKATA-700001</a:t>
            </a:r>
            <a:r>
              <a:rPr lang="en-IN" sz="1600" dirty="0"/>
              <a:t>, Kolkata, West</a:t>
            </a:r>
          </a:p>
          <a:p>
            <a:r>
              <a:rPr lang="en-IN" sz="1600" dirty="0"/>
              <a:t>Bengal-700001</a:t>
            </a:r>
            <a:endParaRPr lang="en-IN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9422908" y="5448537"/>
            <a:ext cx="2408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Storage Instructions</a:t>
            </a:r>
            <a:r>
              <a:rPr lang="en-US" sz="1600" dirty="0"/>
              <a:t>: </a:t>
            </a:r>
          </a:p>
          <a:p>
            <a:r>
              <a:rPr lang="en-US" sz="1600" dirty="0"/>
              <a:t>Store under </a:t>
            </a:r>
            <a:r>
              <a:rPr lang="en-US" sz="1600" dirty="0" smtClean="0"/>
              <a:t>airtight conditions. Refrigerate after opening.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18033" y="2706509"/>
            <a:ext cx="5350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Consumer Care</a:t>
            </a:r>
            <a:r>
              <a:rPr lang="en-US" sz="1600" b="1" dirty="0" smtClean="0"/>
              <a:t>:</a:t>
            </a:r>
          </a:p>
          <a:p>
            <a:r>
              <a:rPr lang="en-IN" sz="1600" dirty="0" smtClean="0"/>
              <a:t>PRIMUS INTERTEA TRADE PVT LTD.</a:t>
            </a:r>
          </a:p>
          <a:p>
            <a:r>
              <a:rPr lang="en-IN" sz="1600" dirty="0"/>
              <a:t>120 SEVOKE </a:t>
            </a:r>
            <a:r>
              <a:rPr lang="en-IN" sz="1600" dirty="0" smtClean="0"/>
              <a:t>ROAD,SILIGURI-734001, </a:t>
            </a:r>
            <a:r>
              <a:rPr lang="en-IN" sz="1600" dirty="0"/>
              <a:t>Kolkata, </a:t>
            </a:r>
            <a:endParaRPr lang="en-IN" sz="1600" dirty="0" smtClean="0"/>
          </a:p>
          <a:p>
            <a:r>
              <a:rPr lang="en-IN" sz="1600" dirty="0" smtClean="0"/>
              <a:t>West Bengal-734001</a:t>
            </a:r>
          </a:p>
          <a:p>
            <a:r>
              <a:rPr lang="en-US" sz="1600" dirty="0" smtClean="0"/>
              <a:t>Phone: XXXXXXXXXX</a:t>
            </a:r>
          </a:p>
          <a:p>
            <a:r>
              <a:rPr lang="en-US" sz="1600" dirty="0" smtClean="0"/>
              <a:t>Email: xxxx@xxxx.com</a:t>
            </a: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Rankraštį 14">
                <a:extLst>
                  <a:ext uri="{FF2B5EF4-FFF2-40B4-BE49-F238E27FC236}">
                    <a16:creationId xmlns:a16="http://schemas.microsoft.com/office/drawing/2014/main" id="{9FD2B665-A7D5-DE2E-65C6-CDDCF987A9BC}"/>
                  </a:ext>
                </a:extLst>
              </p14:cNvPr>
              <p14:cNvContentPartPr/>
              <p14:nvPr/>
            </p14:nvContentPartPr>
            <p14:xfrm>
              <a:off x="8088150" y="4261409"/>
              <a:ext cx="410040" cy="68760"/>
            </p14:xfrm>
          </p:contentPart>
        </mc:Choice>
        <mc:Fallback xmlns="">
          <p:pic>
            <p:nvPicPr>
              <p:cNvPr id="15" name="Rankraštį 14">
                <a:extLst>
                  <a:ext uri="{FF2B5EF4-FFF2-40B4-BE49-F238E27FC236}">
                    <a16:creationId xmlns:a16="http://schemas.microsoft.com/office/drawing/2014/main" id="{9FD2B665-A7D5-DE2E-65C6-CDDCF987A9B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34150" y="4153409"/>
                <a:ext cx="51768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Rankraštį 15">
                <a:extLst>
                  <a:ext uri="{FF2B5EF4-FFF2-40B4-BE49-F238E27FC236}">
                    <a16:creationId xmlns:a16="http://schemas.microsoft.com/office/drawing/2014/main" id="{4130373E-C7FF-F014-7EA3-15AEF5DC5BB6}"/>
                  </a:ext>
                </a:extLst>
              </p14:cNvPr>
              <p14:cNvContentPartPr/>
              <p14:nvPr/>
            </p14:nvContentPartPr>
            <p14:xfrm>
              <a:off x="8304150" y="4269689"/>
              <a:ext cx="18000" cy="56160"/>
            </p14:xfrm>
          </p:contentPart>
        </mc:Choice>
        <mc:Fallback xmlns="">
          <p:pic>
            <p:nvPicPr>
              <p:cNvPr id="16" name="Rankraštį 15">
                <a:extLst>
                  <a:ext uri="{FF2B5EF4-FFF2-40B4-BE49-F238E27FC236}">
                    <a16:creationId xmlns:a16="http://schemas.microsoft.com/office/drawing/2014/main" id="{4130373E-C7FF-F014-7EA3-15AEF5DC5BB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50150" y="4161689"/>
                <a:ext cx="12564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Rankraštį 16">
                <a:extLst>
                  <a:ext uri="{FF2B5EF4-FFF2-40B4-BE49-F238E27FC236}">
                    <a16:creationId xmlns:a16="http://schemas.microsoft.com/office/drawing/2014/main" id="{B34969F0-736D-17AD-7AD5-BF4E9E5C68B6}"/>
                  </a:ext>
                </a:extLst>
              </p14:cNvPr>
              <p14:cNvContentPartPr/>
              <p14:nvPr/>
            </p14:nvContentPartPr>
            <p14:xfrm>
              <a:off x="8291190" y="4286249"/>
              <a:ext cx="5400" cy="43560"/>
            </p14:xfrm>
          </p:contentPart>
        </mc:Choice>
        <mc:Fallback xmlns="">
          <p:pic>
            <p:nvPicPr>
              <p:cNvPr id="17" name="Rankraštį 16">
                <a:extLst>
                  <a:ext uri="{FF2B5EF4-FFF2-40B4-BE49-F238E27FC236}">
                    <a16:creationId xmlns:a16="http://schemas.microsoft.com/office/drawing/2014/main" id="{B34969F0-736D-17AD-7AD5-BF4E9E5C68B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37550" y="4178609"/>
                <a:ext cx="113040" cy="2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Rankraštį 17">
                <a:extLst>
                  <a:ext uri="{FF2B5EF4-FFF2-40B4-BE49-F238E27FC236}">
                    <a16:creationId xmlns:a16="http://schemas.microsoft.com/office/drawing/2014/main" id="{41C3C826-6C86-76A6-72FC-484078DFCB57}"/>
                  </a:ext>
                </a:extLst>
              </p14:cNvPr>
              <p14:cNvContentPartPr/>
              <p14:nvPr/>
            </p14:nvContentPartPr>
            <p14:xfrm>
              <a:off x="8229270" y="4345289"/>
              <a:ext cx="360" cy="360"/>
            </p14:xfrm>
          </p:contentPart>
        </mc:Choice>
        <mc:Fallback xmlns="">
          <p:pic>
            <p:nvPicPr>
              <p:cNvPr id="18" name="Rankraštį 17">
                <a:extLst>
                  <a:ext uri="{FF2B5EF4-FFF2-40B4-BE49-F238E27FC236}">
                    <a16:creationId xmlns:a16="http://schemas.microsoft.com/office/drawing/2014/main" id="{41C3C826-6C86-76A6-72FC-484078DFCB5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175630" y="423764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Rankraštį 18">
                <a:extLst>
                  <a:ext uri="{FF2B5EF4-FFF2-40B4-BE49-F238E27FC236}">
                    <a16:creationId xmlns:a16="http://schemas.microsoft.com/office/drawing/2014/main" id="{64FEF175-E7DB-EB70-784F-346C806204D8}"/>
                  </a:ext>
                </a:extLst>
              </p14:cNvPr>
              <p14:cNvContentPartPr/>
              <p14:nvPr/>
            </p14:nvContentPartPr>
            <p14:xfrm>
              <a:off x="8140710" y="4259609"/>
              <a:ext cx="239040" cy="69840"/>
            </p14:xfrm>
          </p:contentPart>
        </mc:Choice>
        <mc:Fallback xmlns="">
          <p:pic>
            <p:nvPicPr>
              <p:cNvPr id="19" name="Rankraštį 18">
                <a:extLst>
                  <a:ext uri="{FF2B5EF4-FFF2-40B4-BE49-F238E27FC236}">
                    <a16:creationId xmlns:a16="http://schemas.microsoft.com/office/drawing/2014/main" id="{64FEF175-E7DB-EB70-784F-346C806204D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087070" y="4151609"/>
                <a:ext cx="346680" cy="28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Rankraštį 19">
                <a:extLst>
                  <a:ext uri="{FF2B5EF4-FFF2-40B4-BE49-F238E27FC236}">
                    <a16:creationId xmlns:a16="http://schemas.microsoft.com/office/drawing/2014/main" id="{4F10C8BB-0DD5-7FD4-F5EC-DCB505B629EC}"/>
                  </a:ext>
                </a:extLst>
              </p14:cNvPr>
              <p14:cNvContentPartPr/>
              <p14:nvPr/>
            </p14:nvContentPartPr>
            <p14:xfrm>
              <a:off x="8242950" y="4244489"/>
              <a:ext cx="370800" cy="102600"/>
            </p14:xfrm>
          </p:contentPart>
        </mc:Choice>
        <mc:Fallback xmlns="">
          <p:pic>
            <p:nvPicPr>
              <p:cNvPr id="20" name="Rankraštį 19">
                <a:extLst>
                  <a:ext uri="{FF2B5EF4-FFF2-40B4-BE49-F238E27FC236}">
                    <a16:creationId xmlns:a16="http://schemas.microsoft.com/office/drawing/2014/main" id="{4F10C8BB-0DD5-7FD4-F5EC-DCB505B629E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153310" y="4064489"/>
                <a:ext cx="550440" cy="4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Rankraštį 20">
                <a:extLst>
                  <a:ext uri="{FF2B5EF4-FFF2-40B4-BE49-F238E27FC236}">
                    <a16:creationId xmlns:a16="http://schemas.microsoft.com/office/drawing/2014/main" id="{47BC481E-348A-8EFE-353B-4AEB4F6F3F7F}"/>
                  </a:ext>
                </a:extLst>
              </p14:cNvPr>
              <p14:cNvContentPartPr/>
              <p14:nvPr/>
            </p14:nvContentPartPr>
            <p14:xfrm>
              <a:off x="8225310" y="4269689"/>
              <a:ext cx="338760" cy="86040"/>
            </p14:xfrm>
          </p:contentPart>
        </mc:Choice>
        <mc:Fallback xmlns="">
          <p:pic>
            <p:nvPicPr>
              <p:cNvPr id="21" name="Rankraštį 20">
                <a:extLst>
                  <a:ext uri="{FF2B5EF4-FFF2-40B4-BE49-F238E27FC236}">
                    <a16:creationId xmlns:a16="http://schemas.microsoft.com/office/drawing/2014/main" id="{47BC481E-348A-8EFE-353B-4AEB4F6F3F7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135670" y="4089689"/>
                <a:ext cx="518400" cy="44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6" name="Rankraštį 25">
                <a:extLst>
                  <a:ext uri="{FF2B5EF4-FFF2-40B4-BE49-F238E27FC236}">
                    <a16:creationId xmlns:a16="http://schemas.microsoft.com/office/drawing/2014/main" id="{4F065A10-F492-FBE9-060E-35F420391BD0}"/>
                  </a:ext>
                </a:extLst>
              </p14:cNvPr>
              <p14:cNvContentPartPr/>
              <p14:nvPr/>
            </p14:nvContentPartPr>
            <p14:xfrm>
              <a:off x="7432852" y="4247408"/>
              <a:ext cx="113760" cy="360"/>
            </p14:xfrm>
          </p:contentPart>
        </mc:Choice>
        <mc:Fallback xmlns="">
          <p:pic>
            <p:nvPicPr>
              <p:cNvPr id="26" name="Rankraštį 25">
                <a:extLst>
                  <a:ext uri="{FF2B5EF4-FFF2-40B4-BE49-F238E27FC236}">
                    <a16:creationId xmlns:a16="http://schemas.microsoft.com/office/drawing/2014/main" id="{4F065A10-F492-FBE9-060E-35F420391BD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424212" y="4238408"/>
                <a:ext cx="1314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390" y="185663"/>
            <a:ext cx="432816" cy="432816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922436"/>
              </p:ext>
            </p:extLst>
          </p:nvPr>
        </p:nvGraphicFramePr>
        <p:xfrm>
          <a:off x="329558" y="2124224"/>
          <a:ext cx="3735820" cy="450088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75534">
                  <a:extLst>
                    <a:ext uri="{9D8B030D-6E8A-4147-A177-3AD203B41FA5}">
                      <a16:colId xmlns:a16="http://schemas.microsoft.com/office/drawing/2014/main" val="544521451"/>
                    </a:ext>
                  </a:extLst>
                </a:gridCol>
                <a:gridCol w="1052128">
                  <a:extLst>
                    <a:ext uri="{9D8B030D-6E8A-4147-A177-3AD203B41FA5}">
                      <a16:colId xmlns:a16="http://schemas.microsoft.com/office/drawing/2014/main" val="368121886"/>
                    </a:ext>
                  </a:extLst>
                </a:gridCol>
                <a:gridCol w="808158">
                  <a:extLst>
                    <a:ext uri="{9D8B030D-6E8A-4147-A177-3AD203B41FA5}">
                      <a16:colId xmlns:a16="http://schemas.microsoft.com/office/drawing/2014/main" val="683322978"/>
                    </a:ext>
                  </a:extLst>
                </a:gridCol>
              </a:tblGrid>
              <a:tr h="26529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Nutritional Information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40642"/>
                  </a:ext>
                </a:extLst>
              </a:tr>
              <a:tr h="26529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Serving size - 200 ml (2 g)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223264"/>
                  </a:ext>
                </a:extLst>
              </a:tr>
              <a:tr h="26529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Number of serving per pack - </a:t>
                      </a:r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758323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Per 100 g*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% RDA^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60766551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Energy (kcal)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366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75576963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Protein (g)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6.86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60453430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Carbohydrate (g)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77.71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5714234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    Total Sugars (g)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29.35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75805677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    Added Sugars (g)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6.77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23793473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Total Fat (g)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3.12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01504549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    Saturated Fat (g)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96166197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    Trans Fat (g)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0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06343354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    Cholesterol (mg)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0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11118924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Sodium (mg)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78.6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2872935"/>
                  </a:ext>
                </a:extLst>
              </a:tr>
              <a:tr h="26529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* approximate values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02570"/>
                  </a:ext>
                </a:extLst>
              </a:tr>
              <a:tr h="52144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^ percent recommended daily values calculated on the basis of 2000 kcal diet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156665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9667384" y="940984"/>
            <a:ext cx="2587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Lic</a:t>
            </a:r>
            <a:r>
              <a:rPr lang="en-US" sz="1600" dirty="0" smtClean="0"/>
              <a:t> No. </a:t>
            </a:r>
            <a:r>
              <a:rPr lang="en-IN" sz="1600" dirty="0"/>
              <a:t>12422003000368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6067" y="1780689"/>
            <a:ext cx="650038" cy="32078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67384" y="2124224"/>
            <a:ext cx="2587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Lic</a:t>
            </a:r>
            <a:r>
              <a:rPr lang="en-US" sz="1600" dirty="0" smtClean="0"/>
              <a:t> No. </a:t>
            </a:r>
            <a:r>
              <a:rPr lang="en-IN" sz="1600" dirty="0"/>
              <a:t>10017031002217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18033" y="4269689"/>
            <a:ext cx="3856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Net Quantity</a:t>
            </a:r>
            <a:r>
              <a:rPr lang="en-US" sz="1600" dirty="0" smtClean="0"/>
              <a:t>:    20 Tea Bags (40 g)</a:t>
            </a:r>
          </a:p>
          <a:p>
            <a:r>
              <a:rPr lang="en-US" sz="1600" b="1" dirty="0" smtClean="0"/>
              <a:t>MRP (incl. of all taxes): </a:t>
            </a:r>
            <a:r>
              <a:rPr lang="en-US" sz="1600" dirty="0" smtClean="0"/>
              <a:t>Rs. XXX.XX </a:t>
            </a:r>
          </a:p>
          <a:p>
            <a:r>
              <a:rPr lang="en-US" sz="1600" b="1" dirty="0" smtClean="0"/>
              <a:t>USP</a:t>
            </a:r>
            <a:r>
              <a:rPr lang="en-US" sz="1600" dirty="0" smtClean="0"/>
              <a:t>: Rs. </a:t>
            </a:r>
            <a:r>
              <a:rPr lang="en-US" sz="1600" dirty="0" smtClean="0"/>
              <a:t>XX.XX/ g</a:t>
            </a:r>
          </a:p>
          <a:p>
            <a:r>
              <a:rPr lang="en-US" sz="1600" b="1" dirty="0" smtClean="0"/>
              <a:t>Batch No.: </a:t>
            </a:r>
            <a:r>
              <a:rPr lang="en-US" sz="1600" dirty="0" smtClean="0"/>
              <a:t>XXXXXX</a:t>
            </a:r>
          </a:p>
          <a:p>
            <a:r>
              <a:rPr lang="en-US" sz="1600" b="1" dirty="0" smtClean="0"/>
              <a:t>Date of Mfg</a:t>
            </a:r>
            <a:r>
              <a:rPr lang="en-US" sz="1600" dirty="0" smtClean="0"/>
              <a:t>.: DD/MM/YYYY or MMM/ YYYY</a:t>
            </a:r>
          </a:p>
          <a:p>
            <a:r>
              <a:rPr lang="en-US" sz="1600" b="1" dirty="0" smtClean="0"/>
              <a:t>Use By Date</a:t>
            </a:r>
            <a:r>
              <a:rPr lang="en-US" sz="1600" dirty="0" smtClean="0"/>
              <a:t>: </a:t>
            </a:r>
            <a:r>
              <a:rPr lang="en-US" sz="1600" dirty="0" smtClean="0"/>
              <a:t>DD/MM/YYYY or MMM/ YYYY</a:t>
            </a:r>
            <a:endParaRPr lang="en-IN" sz="1600" dirty="0"/>
          </a:p>
        </p:txBody>
      </p:sp>
      <p:sp>
        <p:nvSpPr>
          <p:cNvPr id="24" name="Rectangle 23"/>
          <p:cNvSpPr/>
          <p:nvPr/>
        </p:nvSpPr>
        <p:spPr>
          <a:xfrm>
            <a:off x="4898934" y="5991656"/>
            <a:ext cx="1912196" cy="700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Barcode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811313" y="2664882"/>
            <a:ext cx="3267014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Brewing Instructions:</a:t>
            </a:r>
          </a:p>
          <a:p>
            <a:r>
              <a:rPr lang="en-US" dirty="0" smtClean="0"/>
              <a:t>Step 1</a:t>
            </a:r>
          </a:p>
          <a:p>
            <a:endParaRPr lang="en-US" dirty="0"/>
          </a:p>
          <a:p>
            <a:r>
              <a:rPr lang="en-US" dirty="0" smtClean="0"/>
              <a:t>Step 2</a:t>
            </a:r>
          </a:p>
          <a:p>
            <a:endParaRPr lang="en-US" dirty="0" smtClean="0"/>
          </a:p>
          <a:p>
            <a:r>
              <a:rPr lang="en-US" dirty="0" smtClean="0"/>
              <a:t>Step 3</a:t>
            </a:r>
          </a:p>
          <a:p>
            <a:endParaRPr lang="en-US" dirty="0" smtClean="0"/>
          </a:p>
          <a:p>
            <a:r>
              <a:rPr lang="en-US" dirty="0" smtClean="0"/>
              <a:t>Step 4</a:t>
            </a:r>
            <a:endParaRPr lang="en-IN" dirty="0"/>
          </a:p>
        </p:txBody>
      </p:sp>
      <p:sp>
        <p:nvSpPr>
          <p:cNvPr id="29" name="TextBox 28"/>
          <p:cNvSpPr txBox="1"/>
          <p:nvPr/>
        </p:nvSpPr>
        <p:spPr>
          <a:xfrm>
            <a:off x="329558" y="914407"/>
            <a:ext cx="1193693" cy="3492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Gluten Free</a:t>
            </a:r>
            <a:endParaRPr lang="en-IN" sz="16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948290" y="5987146"/>
            <a:ext cx="711472" cy="70488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754727" y="6146537"/>
            <a:ext cx="1250046" cy="54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80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5742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289</Words>
  <Application>Microsoft Office PowerPoint</Application>
  <PresentationFormat>Widescreen</PresentationFormat>
  <Paragraphs>75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6</cp:revision>
  <dcterms:created xsi:type="dcterms:W3CDTF">2023-10-20T12:52:08Z</dcterms:created>
  <dcterms:modified xsi:type="dcterms:W3CDTF">2023-10-20T13:30:23Z</dcterms:modified>
</cp:coreProperties>
</file>