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75" r:id="rId2"/>
    <p:sldId id="284" r:id="rId3"/>
    <p:sldId id="285" r:id="rId4"/>
    <p:sldId id="28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E03ACF-2A30-D328-5B79-9C1D3A6D4272}" name="Greg Parkes" initials="GP" userId="6b4bf6d6e2c65e5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EACCE"/>
    <a:srgbClr val="E030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3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 Parkes" userId="6b4bf6d6e2c65e5e" providerId="LiveId" clId="{B19BFC64-EF37-4707-9DD6-96044B758B4C}"/>
    <pc:docChg chg="undo custSel addSld delSld modSld">
      <pc:chgData name="Greg Parkes" userId="6b4bf6d6e2c65e5e" providerId="LiveId" clId="{B19BFC64-EF37-4707-9DD6-96044B758B4C}" dt="2023-08-01T01:42:02.920" v="730" actId="47"/>
      <pc:docMkLst>
        <pc:docMk/>
      </pc:docMkLst>
      <pc:sldChg chg="del">
        <pc:chgData name="Greg Parkes" userId="6b4bf6d6e2c65e5e" providerId="LiveId" clId="{B19BFC64-EF37-4707-9DD6-96044B758B4C}" dt="2023-08-01T01:42:02.920" v="730" actId="47"/>
        <pc:sldMkLst>
          <pc:docMk/>
          <pc:sldMk cId="3434901118" sldId="256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4131921651" sldId="259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1464756221" sldId="260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2648168540" sldId="261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273508625" sldId="262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1078663499" sldId="267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1825873559" sldId="268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3384863667" sldId="270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1185403898" sldId="272"/>
        </pc:sldMkLst>
      </pc:sldChg>
      <pc:sldChg chg="addSp delSp modSp mod">
        <pc:chgData name="Greg Parkes" userId="6b4bf6d6e2c65e5e" providerId="LiveId" clId="{B19BFC64-EF37-4707-9DD6-96044B758B4C}" dt="2023-08-01T01:27:21.287" v="721" actId="207"/>
        <pc:sldMkLst>
          <pc:docMk/>
          <pc:sldMk cId="653071348" sldId="275"/>
        </pc:sldMkLst>
        <pc:spChg chg="mod">
          <ac:chgData name="Greg Parkes" userId="6b4bf6d6e2c65e5e" providerId="LiveId" clId="{B19BFC64-EF37-4707-9DD6-96044B758B4C}" dt="2023-08-01T01:26:40.859" v="716" actId="207"/>
          <ac:spMkLst>
            <pc:docMk/>
            <pc:sldMk cId="653071348" sldId="275"/>
            <ac:spMk id="2" creationId="{B80F7D02-785C-9098-6261-99B5B957AE67}"/>
          </ac:spMkLst>
        </pc:spChg>
        <pc:spChg chg="del mod">
          <ac:chgData name="Greg Parkes" userId="6b4bf6d6e2c65e5e" providerId="LiveId" clId="{B19BFC64-EF37-4707-9DD6-96044B758B4C}" dt="2023-08-01T00:47:00.997" v="4" actId="478"/>
          <ac:spMkLst>
            <pc:docMk/>
            <pc:sldMk cId="653071348" sldId="275"/>
            <ac:spMk id="3" creationId="{204826B1-0109-1232-18BC-FE90593D0251}"/>
          </ac:spMkLst>
        </pc:spChg>
        <pc:spChg chg="add mod">
          <ac:chgData name="Greg Parkes" userId="6b4bf6d6e2c65e5e" providerId="LiveId" clId="{B19BFC64-EF37-4707-9DD6-96044B758B4C}" dt="2023-08-01T01:27:01.343" v="718" actId="207"/>
          <ac:spMkLst>
            <pc:docMk/>
            <pc:sldMk cId="653071348" sldId="275"/>
            <ac:spMk id="4" creationId="{603B88DC-5A2B-9A5B-C3A8-C6F3FD47F03F}"/>
          </ac:spMkLst>
        </pc:spChg>
        <pc:spChg chg="add mod ord">
          <ac:chgData name="Greg Parkes" userId="6b4bf6d6e2c65e5e" providerId="LiveId" clId="{B19BFC64-EF37-4707-9DD6-96044B758B4C}" dt="2023-08-01T01:25:51.961" v="713" actId="14100"/>
          <ac:spMkLst>
            <pc:docMk/>
            <pc:sldMk cId="653071348" sldId="275"/>
            <ac:spMk id="5" creationId="{75539A84-93CF-772C-B567-41B152B0F5B4}"/>
          </ac:spMkLst>
        </pc:spChg>
        <pc:spChg chg="add mod">
          <ac:chgData name="Greg Parkes" userId="6b4bf6d6e2c65e5e" providerId="LiveId" clId="{B19BFC64-EF37-4707-9DD6-96044B758B4C}" dt="2023-08-01T01:27:21.287" v="721" actId="207"/>
          <ac:spMkLst>
            <pc:docMk/>
            <pc:sldMk cId="653071348" sldId="275"/>
            <ac:spMk id="6" creationId="{E958C9DA-6871-788D-FBA1-6BCFF63B0A6E}"/>
          </ac:spMkLst>
        </pc:spChg>
        <pc:spChg chg="add mod ord">
          <ac:chgData name="Greg Parkes" userId="6b4bf6d6e2c65e5e" providerId="LiveId" clId="{B19BFC64-EF37-4707-9DD6-96044B758B4C}" dt="2023-08-01T01:25:40.491" v="667" actId="1038"/>
          <ac:spMkLst>
            <pc:docMk/>
            <pc:sldMk cId="653071348" sldId="275"/>
            <ac:spMk id="7" creationId="{6B322BA6-8F51-68AE-013E-D743C9F51BD6}"/>
          </ac:spMkLst>
        </pc:spChg>
        <pc:spChg chg="add mod ord">
          <ac:chgData name="Greg Parkes" userId="6b4bf6d6e2c65e5e" providerId="LiveId" clId="{B19BFC64-EF37-4707-9DD6-96044B758B4C}" dt="2023-08-01T01:25:40.491" v="667" actId="1038"/>
          <ac:spMkLst>
            <pc:docMk/>
            <pc:sldMk cId="653071348" sldId="275"/>
            <ac:spMk id="8" creationId="{9B2DD3ED-A447-A739-4B91-5D3658918FF6}"/>
          </ac:spMkLst>
        </pc:spChg>
        <pc:spChg chg="add mod ord">
          <ac:chgData name="Greg Parkes" userId="6b4bf6d6e2c65e5e" providerId="LiveId" clId="{B19BFC64-EF37-4707-9DD6-96044B758B4C}" dt="2023-08-01T01:25:40.491" v="667" actId="1038"/>
          <ac:spMkLst>
            <pc:docMk/>
            <pc:sldMk cId="653071348" sldId="275"/>
            <ac:spMk id="9" creationId="{93E240E8-0483-E985-0B2B-4FCDAF252B78}"/>
          </ac:spMkLst>
        </pc:spChg>
        <pc:spChg chg="add mod ord">
          <ac:chgData name="Greg Parkes" userId="6b4bf6d6e2c65e5e" providerId="LiveId" clId="{B19BFC64-EF37-4707-9DD6-96044B758B4C}" dt="2023-08-01T01:25:40.491" v="667" actId="1038"/>
          <ac:spMkLst>
            <pc:docMk/>
            <pc:sldMk cId="653071348" sldId="275"/>
            <ac:spMk id="10" creationId="{138B3740-5991-3E76-5291-6A56C6023B3C}"/>
          </ac:spMkLst>
        </pc:spChg>
        <pc:spChg chg="add mod ord">
          <ac:chgData name="Greg Parkes" userId="6b4bf6d6e2c65e5e" providerId="LiveId" clId="{B19BFC64-EF37-4707-9DD6-96044B758B4C}" dt="2023-08-01T01:25:40.491" v="667" actId="1038"/>
          <ac:spMkLst>
            <pc:docMk/>
            <pc:sldMk cId="653071348" sldId="275"/>
            <ac:spMk id="11" creationId="{8B82F521-AC40-16BC-72DB-CA1570EF4BFB}"/>
          </ac:spMkLst>
        </pc:spChg>
        <pc:spChg chg="add del mod ord">
          <ac:chgData name="Greg Parkes" userId="6b4bf6d6e2c65e5e" providerId="LiveId" clId="{B19BFC64-EF37-4707-9DD6-96044B758B4C}" dt="2023-08-01T01:06:06.295" v="298" actId="478"/>
          <ac:spMkLst>
            <pc:docMk/>
            <pc:sldMk cId="653071348" sldId="275"/>
            <ac:spMk id="12" creationId="{AD136DC1-C890-D1D5-F842-0D76551E1308}"/>
          </ac:spMkLst>
        </pc:spChg>
        <pc:spChg chg="add del mod">
          <ac:chgData name="Greg Parkes" userId="6b4bf6d6e2c65e5e" providerId="LiveId" clId="{B19BFC64-EF37-4707-9DD6-96044B758B4C}" dt="2023-08-01T01:25:31.254" v="613" actId="478"/>
          <ac:spMkLst>
            <pc:docMk/>
            <pc:sldMk cId="653071348" sldId="275"/>
            <ac:spMk id="13" creationId="{06638343-B1C7-E2BC-676C-8C432D8150EB}"/>
          </ac:spMkLst>
        </pc:spChg>
        <pc:spChg chg="add del mod ord">
          <ac:chgData name="Greg Parkes" userId="6b4bf6d6e2c65e5e" providerId="LiveId" clId="{B19BFC64-EF37-4707-9DD6-96044B758B4C}" dt="2023-08-01T01:25:32.276" v="614" actId="478"/>
          <ac:spMkLst>
            <pc:docMk/>
            <pc:sldMk cId="653071348" sldId="275"/>
            <ac:spMk id="14" creationId="{4FA9FD92-ABCD-C2D6-25AC-060912CB8770}"/>
          </ac:spMkLst>
        </pc:spChg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1202831755" sldId="278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4097762062" sldId="279"/>
        </pc:sldMkLst>
      </pc:sldChg>
      <pc:sldChg chg="modSp del mod">
        <pc:chgData name="Greg Parkes" userId="6b4bf6d6e2c65e5e" providerId="LiveId" clId="{B19BFC64-EF37-4707-9DD6-96044B758B4C}" dt="2023-08-01T00:46:47.757" v="2" actId="47"/>
        <pc:sldMkLst>
          <pc:docMk/>
          <pc:sldMk cId="536638316" sldId="282"/>
        </pc:sldMkLst>
        <pc:spChg chg="mod">
          <ac:chgData name="Greg Parkes" userId="6b4bf6d6e2c65e5e" providerId="LiveId" clId="{B19BFC64-EF37-4707-9DD6-96044B758B4C}" dt="2023-07-31T23:48:27.535" v="0" actId="208"/>
          <ac:spMkLst>
            <pc:docMk/>
            <pc:sldMk cId="536638316" sldId="282"/>
            <ac:spMk id="15" creationId="{CFE30758-73B6-A637-4F89-DF8591B5EEC8}"/>
          </ac:spMkLst>
        </pc:spChg>
        <pc:spChg chg="mod">
          <ac:chgData name="Greg Parkes" userId="6b4bf6d6e2c65e5e" providerId="LiveId" clId="{B19BFC64-EF37-4707-9DD6-96044B758B4C}" dt="2023-08-01T00:46:34.241" v="1" actId="208"/>
          <ac:spMkLst>
            <pc:docMk/>
            <pc:sldMk cId="536638316" sldId="282"/>
            <ac:spMk id="19" creationId="{320A98A8-6BA8-6E05-3124-48BCBED6FDCD}"/>
          </ac:spMkLst>
        </pc:spChg>
      </pc:sldChg>
      <pc:sldChg chg="del">
        <pc:chgData name="Greg Parkes" userId="6b4bf6d6e2c65e5e" providerId="LiveId" clId="{B19BFC64-EF37-4707-9DD6-96044B758B4C}" dt="2023-08-01T01:41:33.990" v="729" actId="47"/>
        <pc:sldMkLst>
          <pc:docMk/>
          <pc:sldMk cId="2488504693" sldId="283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1040964118" sldId="284"/>
        </pc:sldMkLst>
      </pc:sldChg>
      <pc:sldChg chg="addSp delSp modSp add mod">
        <pc:chgData name="Greg Parkes" userId="6b4bf6d6e2c65e5e" providerId="LiveId" clId="{B19BFC64-EF37-4707-9DD6-96044B758B4C}" dt="2023-08-01T01:17:58.555" v="536" actId="207"/>
        <pc:sldMkLst>
          <pc:docMk/>
          <pc:sldMk cId="3275702097" sldId="284"/>
        </pc:sldMkLst>
        <pc:spChg chg="del">
          <ac:chgData name="Greg Parkes" userId="6b4bf6d6e2c65e5e" providerId="LiveId" clId="{B19BFC64-EF37-4707-9DD6-96044B758B4C}" dt="2023-08-01T01:09:39.193" v="431" actId="478"/>
          <ac:spMkLst>
            <pc:docMk/>
            <pc:sldMk cId="3275702097" sldId="284"/>
            <ac:spMk id="2" creationId="{B80F7D02-785C-9098-6261-99B5B957AE67}"/>
          </ac:spMkLst>
        </pc:spChg>
        <pc:spChg chg="del">
          <ac:chgData name="Greg Parkes" userId="6b4bf6d6e2c65e5e" providerId="LiveId" clId="{B19BFC64-EF37-4707-9DD6-96044B758B4C}" dt="2023-08-01T01:09:46.590" v="433" actId="478"/>
          <ac:spMkLst>
            <pc:docMk/>
            <pc:sldMk cId="3275702097" sldId="284"/>
            <ac:spMk id="4" creationId="{603B88DC-5A2B-9A5B-C3A8-C6F3FD47F03F}"/>
          </ac:spMkLst>
        </pc:spChg>
        <pc:spChg chg="mod">
          <ac:chgData name="Greg Parkes" userId="6b4bf6d6e2c65e5e" providerId="LiveId" clId="{B19BFC64-EF37-4707-9DD6-96044B758B4C}" dt="2023-08-01T01:13:46.973" v="473" actId="1076"/>
          <ac:spMkLst>
            <pc:docMk/>
            <pc:sldMk cId="3275702097" sldId="284"/>
            <ac:spMk id="5" creationId="{75539A84-93CF-772C-B567-41B152B0F5B4}"/>
          </ac:spMkLst>
        </pc:spChg>
        <pc:spChg chg="del">
          <ac:chgData name="Greg Parkes" userId="6b4bf6d6e2c65e5e" providerId="LiveId" clId="{B19BFC64-EF37-4707-9DD6-96044B758B4C}" dt="2023-08-01T01:09:52.794" v="434" actId="478"/>
          <ac:spMkLst>
            <pc:docMk/>
            <pc:sldMk cId="3275702097" sldId="284"/>
            <ac:spMk id="6" creationId="{E958C9DA-6871-788D-FBA1-6BCFF63B0A6E}"/>
          </ac:spMkLst>
        </pc:spChg>
        <pc:spChg chg="del">
          <ac:chgData name="Greg Parkes" userId="6b4bf6d6e2c65e5e" providerId="LiveId" clId="{B19BFC64-EF37-4707-9DD6-96044B758B4C}" dt="2023-08-01T01:09:52.794" v="434" actId="478"/>
          <ac:spMkLst>
            <pc:docMk/>
            <pc:sldMk cId="3275702097" sldId="284"/>
            <ac:spMk id="7" creationId="{6B322BA6-8F51-68AE-013E-D743C9F51BD6}"/>
          </ac:spMkLst>
        </pc:spChg>
        <pc:spChg chg="del">
          <ac:chgData name="Greg Parkes" userId="6b4bf6d6e2c65e5e" providerId="LiveId" clId="{B19BFC64-EF37-4707-9DD6-96044B758B4C}" dt="2023-08-01T01:09:52.794" v="434" actId="478"/>
          <ac:spMkLst>
            <pc:docMk/>
            <pc:sldMk cId="3275702097" sldId="284"/>
            <ac:spMk id="8" creationId="{9B2DD3ED-A447-A739-4B91-5D3658918FF6}"/>
          </ac:spMkLst>
        </pc:spChg>
        <pc:spChg chg="del">
          <ac:chgData name="Greg Parkes" userId="6b4bf6d6e2c65e5e" providerId="LiveId" clId="{B19BFC64-EF37-4707-9DD6-96044B758B4C}" dt="2023-08-01T01:09:52.794" v="434" actId="478"/>
          <ac:spMkLst>
            <pc:docMk/>
            <pc:sldMk cId="3275702097" sldId="284"/>
            <ac:spMk id="9" creationId="{93E240E8-0483-E985-0B2B-4FCDAF252B78}"/>
          </ac:spMkLst>
        </pc:spChg>
        <pc:spChg chg="del">
          <ac:chgData name="Greg Parkes" userId="6b4bf6d6e2c65e5e" providerId="LiveId" clId="{B19BFC64-EF37-4707-9DD6-96044B758B4C}" dt="2023-08-01T01:09:52.794" v="434" actId="478"/>
          <ac:spMkLst>
            <pc:docMk/>
            <pc:sldMk cId="3275702097" sldId="284"/>
            <ac:spMk id="10" creationId="{138B3740-5991-3E76-5291-6A56C6023B3C}"/>
          </ac:spMkLst>
        </pc:spChg>
        <pc:spChg chg="del">
          <ac:chgData name="Greg Parkes" userId="6b4bf6d6e2c65e5e" providerId="LiveId" clId="{B19BFC64-EF37-4707-9DD6-96044B758B4C}" dt="2023-08-01T01:09:52.794" v="434" actId="478"/>
          <ac:spMkLst>
            <pc:docMk/>
            <pc:sldMk cId="3275702097" sldId="284"/>
            <ac:spMk id="11" creationId="{8B82F521-AC40-16BC-72DB-CA1570EF4BFB}"/>
          </ac:spMkLst>
        </pc:spChg>
        <pc:spChg chg="add del mod">
          <ac:chgData name="Greg Parkes" userId="6b4bf6d6e2c65e5e" providerId="LiveId" clId="{B19BFC64-EF37-4707-9DD6-96044B758B4C}" dt="2023-08-01T01:09:41.690" v="432" actId="478"/>
          <ac:spMkLst>
            <pc:docMk/>
            <pc:sldMk cId="3275702097" sldId="284"/>
            <ac:spMk id="12" creationId="{BDDE4B2E-F1A5-BC80-671E-A2E7B2A8DBC6}"/>
          </ac:spMkLst>
        </pc:spChg>
        <pc:spChg chg="mod">
          <ac:chgData name="Greg Parkes" userId="6b4bf6d6e2c65e5e" providerId="LiveId" clId="{B19BFC64-EF37-4707-9DD6-96044B758B4C}" dt="2023-08-01T01:11:32.807" v="459" actId="207"/>
          <ac:spMkLst>
            <pc:docMk/>
            <pc:sldMk cId="3275702097" sldId="284"/>
            <ac:spMk id="13" creationId="{06638343-B1C7-E2BC-676C-8C432D8150EB}"/>
          </ac:spMkLst>
        </pc:spChg>
        <pc:spChg chg="mod">
          <ac:chgData name="Greg Parkes" userId="6b4bf6d6e2c65e5e" providerId="LiveId" clId="{B19BFC64-EF37-4707-9DD6-96044B758B4C}" dt="2023-08-01T01:11:04.893" v="452" actId="164"/>
          <ac:spMkLst>
            <pc:docMk/>
            <pc:sldMk cId="3275702097" sldId="284"/>
            <ac:spMk id="14" creationId="{4FA9FD92-ABCD-C2D6-25AC-060912CB8770}"/>
          </ac:spMkLst>
        </pc:spChg>
        <pc:spChg chg="mod">
          <ac:chgData name="Greg Parkes" userId="6b4bf6d6e2c65e5e" providerId="LiveId" clId="{B19BFC64-EF37-4707-9DD6-96044B758B4C}" dt="2023-08-01T01:11:16.102" v="456"/>
          <ac:spMkLst>
            <pc:docMk/>
            <pc:sldMk cId="3275702097" sldId="284"/>
            <ac:spMk id="17" creationId="{68E079E3-CE36-C898-A5BB-962F2D90B044}"/>
          </ac:spMkLst>
        </pc:spChg>
        <pc:spChg chg="mod">
          <ac:chgData name="Greg Parkes" userId="6b4bf6d6e2c65e5e" providerId="LiveId" clId="{B19BFC64-EF37-4707-9DD6-96044B758B4C}" dt="2023-08-01T01:11:16.102" v="456"/>
          <ac:spMkLst>
            <pc:docMk/>
            <pc:sldMk cId="3275702097" sldId="284"/>
            <ac:spMk id="18" creationId="{587D09D2-278A-5C18-9268-5D8A3739B61C}"/>
          </ac:spMkLst>
        </pc:spChg>
        <pc:spChg chg="mod">
          <ac:chgData name="Greg Parkes" userId="6b4bf6d6e2c65e5e" providerId="LiveId" clId="{B19BFC64-EF37-4707-9DD6-96044B758B4C}" dt="2023-08-01T01:11:47.521" v="460"/>
          <ac:spMkLst>
            <pc:docMk/>
            <pc:sldMk cId="3275702097" sldId="284"/>
            <ac:spMk id="20" creationId="{6DCB4DBF-6C43-D403-0C33-A0982C51BBFE}"/>
          </ac:spMkLst>
        </pc:spChg>
        <pc:spChg chg="mod">
          <ac:chgData name="Greg Parkes" userId="6b4bf6d6e2c65e5e" providerId="LiveId" clId="{B19BFC64-EF37-4707-9DD6-96044B758B4C}" dt="2023-08-01T01:12:23.668" v="463" actId="207"/>
          <ac:spMkLst>
            <pc:docMk/>
            <pc:sldMk cId="3275702097" sldId="284"/>
            <ac:spMk id="21" creationId="{C6C20982-8AAA-8042-0DCC-B6DDE94ECB01}"/>
          </ac:spMkLst>
        </pc:spChg>
        <pc:spChg chg="mod">
          <ac:chgData name="Greg Parkes" userId="6b4bf6d6e2c65e5e" providerId="LiveId" clId="{B19BFC64-EF37-4707-9DD6-96044B758B4C}" dt="2023-08-01T01:12:27.902" v="464"/>
          <ac:spMkLst>
            <pc:docMk/>
            <pc:sldMk cId="3275702097" sldId="284"/>
            <ac:spMk id="23" creationId="{9245B935-E7E9-E787-C268-0BE64C031744}"/>
          </ac:spMkLst>
        </pc:spChg>
        <pc:spChg chg="mod">
          <ac:chgData name="Greg Parkes" userId="6b4bf6d6e2c65e5e" providerId="LiveId" clId="{B19BFC64-EF37-4707-9DD6-96044B758B4C}" dt="2023-08-01T01:12:36.666" v="466" actId="207"/>
          <ac:spMkLst>
            <pc:docMk/>
            <pc:sldMk cId="3275702097" sldId="284"/>
            <ac:spMk id="24" creationId="{6BDAA014-C730-F9A8-57C8-BC1E5E2A55F5}"/>
          </ac:spMkLst>
        </pc:spChg>
        <pc:spChg chg="mod">
          <ac:chgData name="Greg Parkes" userId="6b4bf6d6e2c65e5e" providerId="LiveId" clId="{B19BFC64-EF37-4707-9DD6-96044B758B4C}" dt="2023-08-01T01:13:08.286" v="467"/>
          <ac:spMkLst>
            <pc:docMk/>
            <pc:sldMk cId="3275702097" sldId="284"/>
            <ac:spMk id="26" creationId="{C71B6159-126B-AE2F-E249-5BF91EE9D049}"/>
          </ac:spMkLst>
        </pc:spChg>
        <pc:spChg chg="mod">
          <ac:chgData name="Greg Parkes" userId="6b4bf6d6e2c65e5e" providerId="LiveId" clId="{B19BFC64-EF37-4707-9DD6-96044B758B4C}" dt="2023-08-01T01:13:40.651" v="470" actId="207"/>
          <ac:spMkLst>
            <pc:docMk/>
            <pc:sldMk cId="3275702097" sldId="284"/>
            <ac:spMk id="27" creationId="{4617D4BE-58C2-9626-B6BC-97304A7093D1}"/>
          </ac:spMkLst>
        </pc:spChg>
        <pc:spChg chg="mod">
          <ac:chgData name="Greg Parkes" userId="6b4bf6d6e2c65e5e" providerId="LiveId" clId="{B19BFC64-EF37-4707-9DD6-96044B758B4C}" dt="2023-08-01T01:13:43.738" v="471"/>
          <ac:spMkLst>
            <pc:docMk/>
            <pc:sldMk cId="3275702097" sldId="284"/>
            <ac:spMk id="29" creationId="{E9642B95-3551-4BE0-2201-79AC5973D157}"/>
          </ac:spMkLst>
        </pc:spChg>
        <pc:spChg chg="mod">
          <ac:chgData name="Greg Parkes" userId="6b4bf6d6e2c65e5e" providerId="LiveId" clId="{B19BFC64-EF37-4707-9DD6-96044B758B4C}" dt="2023-08-01T01:14:07.539" v="476" actId="207"/>
          <ac:spMkLst>
            <pc:docMk/>
            <pc:sldMk cId="3275702097" sldId="284"/>
            <ac:spMk id="30" creationId="{0326F55F-3BB6-A310-1C71-EAF43A94B6EF}"/>
          </ac:spMkLst>
        </pc:spChg>
        <pc:spChg chg="mod">
          <ac:chgData name="Greg Parkes" userId="6b4bf6d6e2c65e5e" providerId="LiveId" clId="{B19BFC64-EF37-4707-9DD6-96044B758B4C}" dt="2023-08-01T01:17:48.991" v="534"/>
          <ac:spMkLst>
            <pc:docMk/>
            <pc:sldMk cId="3275702097" sldId="284"/>
            <ac:spMk id="32" creationId="{8E62EFA4-64D6-FEFE-1783-A793F76E8846}"/>
          </ac:spMkLst>
        </pc:spChg>
        <pc:spChg chg="mod">
          <ac:chgData name="Greg Parkes" userId="6b4bf6d6e2c65e5e" providerId="LiveId" clId="{B19BFC64-EF37-4707-9DD6-96044B758B4C}" dt="2023-08-01T01:17:58.555" v="536" actId="207"/>
          <ac:spMkLst>
            <pc:docMk/>
            <pc:sldMk cId="3275702097" sldId="284"/>
            <ac:spMk id="33" creationId="{F7928827-4FDC-5AA9-B8DE-B50D726ECE7F}"/>
          </ac:spMkLst>
        </pc:spChg>
        <pc:grpChg chg="add mod">
          <ac:chgData name="Greg Parkes" userId="6b4bf6d6e2c65e5e" providerId="LiveId" clId="{B19BFC64-EF37-4707-9DD6-96044B758B4C}" dt="2023-08-01T01:17:43.895" v="533" actId="1037"/>
          <ac:grpSpMkLst>
            <pc:docMk/>
            <pc:sldMk cId="3275702097" sldId="284"/>
            <ac:grpSpMk id="15" creationId="{655B9CD5-96E8-19A9-FC0E-1D464B2F3399}"/>
          </ac:grpSpMkLst>
        </pc:grpChg>
        <pc:grpChg chg="add mod">
          <ac:chgData name="Greg Parkes" userId="6b4bf6d6e2c65e5e" providerId="LiveId" clId="{B19BFC64-EF37-4707-9DD6-96044B758B4C}" dt="2023-08-01T01:17:43.895" v="533" actId="1037"/>
          <ac:grpSpMkLst>
            <pc:docMk/>
            <pc:sldMk cId="3275702097" sldId="284"/>
            <ac:grpSpMk id="16" creationId="{5C5A0851-C40F-0554-6C96-508934679783}"/>
          </ac:grpSpMkLst>
        </pc:grpChg>
        <pc:grpChg chg="add mod">
          <ac:chgData name="Greg Parkes" userId="6b4bf6d6e2c65e5e" providerId="LiveId" clId="{B19BFC64-EF37-4707-9DD6-96044B758B4C}" dt="2023-08-01T01:17:43.895" v="533" actId="1037"/>
          <ac:grpSpMkLst>
            <pc:docMk/>
            <pc:sldMk cId="3275702097" sldId="284"/>
            <ac:grpSpMk id="19" creationId="{6BCA0242-F362-D5BE-5F96-53031EABBE6B}"/>
          </ac:grpSpMkLst>
        </pc:grpChg>
        <pc:grpChg chg="add mod">
          <ac:chgData name="Greg Parkes" userId="6b4bf6d6e2c65e5e" providerId="LiveId" clId="{B19BFC64-EF37-4707-9DD6-96044B758B4C}" dt="2023-08-01T01:17:43.895" v="533" actId="1037"/>
          <ac:grpSpMkLst>
            <pc:docMk/>
            <pc:sldMk cId="3275702097" sldId="284"/>
            <ac:grpSpMk id="22" creationId="{65680D45-E716-3201-E398-9D63DC169539}"/>
          </ac:grpSpMkLst>
        </pc:grpChg>
        <pc:grpChg chg="add mod">
          <ac:chgData name="Greg Parkes" userId="6b4bf6d6e2c65e5e" providerId="LiveId" clId="{B19BFC64-EF37-4707-9DD6-96044B758B4C}" dt="2023-08-01T01:17:43.895" v="533" actId="1037"/>
          <ac:grpSpMkLst>
            <pc:docMk/>
            <pc:sldMk cId="3275702097" sldId="284"/>
            <ac:grpSpMk id="25" creationId="{78F97923-8448-F28B-7E2B-15235E253CC1}"/>
          </ac:grpSpMkLst>
        </pc:grpChg>
        <pc:grpChg chg="add mod">
          <ac:chgData name="Greg Parkes" userId="6b4bf6d6e2c65e5e" providerId="LiveId" clId="{B19BFC64-EF37-4707-9DD6-96044B758B4C}" dt="2023-08-01T01:17:43.895" v="533" actId="1037"/>
          <ac:grpSpMkLst>
            <pc:docMk/>
            <pc:sldMk cId="3275702097" sldId="284"/>
            <ac:grpSpMk id="28" creationId="{E6F33036-367E-944E-A916-3B8C037002EE}"/>
          </ac:grpSpMkLst>
        </pc:grpChg>
        <pc:grpChg chg="add mod">
          <ac:chgData name="Greg Parkes" userId="6b4bf6d6e2c65e5e" providerId="LiveId" clId="{B19BFC64-EF37-4707-9DD6-96044B758B4C}" dt="2023-08-01T01:17:53.275" v="535" actId="1076"/>
          <ac:grpSpMkLst>
            <pc:docMk/>
            <pc:sldMk cId="3275702097" sldId="284"/>
            <ac:grpSpMk id="31" creationId="{AFDB5128-B295-F3EB-6750-6EB6534A109C}"/>
          </ac:grpSpMkLst>
        </pc:grpChg>
      </pc:sldChg>
      <pc:sldChg chg="addSp delSp modSp add mod">
        <pc:chgData name="Greg Parkes" userId="6b4bf6d6e2c65e5e" providerId="LiveId" clId="{B19BFC64-EF37-4707-9DD6-96044B758B4C}" dt="2023-08-01T01:28:20.431" v="728" actId="1076"/>
        <pc:sldMkLst>
          <pc:docMk/>
          <pc:sldMk cId="233648053" sldId="285"/>
        </pc:sldMkLst>
        <pc:spChg chg="add del mod ord">
          <ac:chgData name="Greg Parkes" userId="6b4bf6d6e2c65e5e" providerId="LiveId" clId="{B19BFC64-EF37-4707-9DD6-96044B758B4C}" dt="2023-08-01T01:28:00.089" v="722" actId="478"/>
          <ac:spMkLst>
            <pc:docMk/>
            <pc:sldMk cId="233648053" sldId="285"/>
            <ac:spMk id="2" creationId="{7D661AB0-BF53-7FCB-A35B-05D118FFB4FC}"/>
          </ac:spMkLst>
        </pc:spChg>
        <pc:spChg chg="add mod ord">
          <ac:chgData name="Greg Parkes" userId="6b4bf6d6e2c65e5e" providerId="LiveId" clId="{B19BFC64-EF37-4707-9DD6-96044B758B4C}" dt="2023-08-01T01:28:20.431" v="728" actId="1076"/>
          <ac:spMkLst>
            <pc:docMk/>
            <pc:sldMk cId="233648053" sldId="285"/>
            <ac:spMk id="3" creationId="{EE29B036-33DA-91F2-1DB0-1F6824690B3D}"/>
          </ac:spMkLst>
        </pc:spChg>
        <pc:spChg chg="ord">
          <ac:chgData name="Greg Parkes" userId="6b4bf6d6e2c65e5e" providerId="LiveId" clId="{B19BFC64-EF37-4707-9DD6-96044B758B4C}" dt="2023-08-01T01:28:17.573" v="727" actId="167"/>
          <ac:spMkLst>
            <pc:docMk/>
            <pc:sldMk cId="233648053" sldId="285"/>
            <ac:spMk id="5" creationId="{75539A84-93CF-772C-B567-41B152B0F5B4}"/>
          </ac:spMkLst>
        </pc:spChg>
        <pc:spChg chg="mod topLvl">
          <ac:chgData name="Greg Parkes" userId="6b4bf6d6e2c65e5e" providerId="LiveId" clId="{B19BFC64-EF37-4707-9DD6-96044B758B4C}" dt="2023-08-01T01:15:52.488" v="486" actId="165"/>
          <ac:spMkLst>
            <pc:docMk/>
            <pc:sldMk cId="233648053" sldId="285"/>
            <ac:spMk id="13" creationId="{06638343-B1C7-E2BC-676C-8C432D8150EB}"/>
          </ac:spMkLst>
        </pc:spChg>
        <pc:spChg chg="del mod topLvl">
          <ac:chgData name="Greg Parkes" userId="6b4bf6d6e2c65e5e" providerId="LiveId" clId="{B19BFC64-EF37-4707-9DD6-96044B758B4C}" dt="2023-08-01T01:15:55.309" v="487" actId="478"/>
          <ac:spMkLst>
            <pc:docMk/>
            <pc:sldMk cId="233648053" sldId="285"/>
            <ac:spMk id="14" creationId="{4FA9FD92-ABCD-C2D6-25AC-060912CB8770}"/>
          </ac:spMkLst>
        </pc:spChg>
        <pc:spChg chg="mod topLvl">
          <ac:chgData name="Greg Parkes" userId="6b4bf6d6e2c65e5e" providerId="LiveId" clId="{B19BFC64-EF37-4707-9DD6-96044B758B4C}" dt="2023-08-01T01:28:04.648" v="723" actId="165"/>
          <ac:spMkLst>
            <pc:docMk/>
            <pc:sldMk cId="233648053" sldId="285"/>
            <ac:spMk id="20" creationId="{6DCB4DBF-6C43-D403-0C33-A0982C51BBFE}"/>
          </ac:spMkLst>
        </pc:spChg>
        <pc:spChg chg="mod topLvl">
          <ac:chgData name="Greg Parkes" userId="6b4bf6d6e2c65e5e" providerId="LiveId" clId="{B19BFC64-EF37-4707-9DD6-96044B758B4C}" dt="2023-08-01T01:28:04.648" v="723" actId="165"/>
          <ac:spMkLst>
            <pc:docMk/>
            <pc:sldMk cId="233648053" sldId="285"/>
            <ac:spMk id="21" creationId="{C6C20982-8AAA-8042-0DCC-B6DDE94ECB01}"/>
          </ac:spMkLst>
        </pc:spChg>
        <pc:grpChg chg="add del">
          <ac:chgData name="Greg Parkes" userId="6b4bf6d6e2c65e5e" providerId="LiveId" clId="{B19BFC64-EF37-4707-9DD6-96044B758B4C}" dt="2023-08-01T01:15:52.488" v="486" actId="165"/>
          <ac:grpSpMkLst>
            <pc:docMk/>
            <pc:sldMk cId="233648053" sldId="285"/>
            <ac:grpSpMk id="15" creationId="{655B9CD5-96E8-19A9-FC0E-1D464B2F3399}"/>
          </ac:grpSpMkLst>
        </pc:grpChg>
        <pc:grpChg chg="del">
          <ac:chgData name="Greg Parkes" userId="6b4bf6d6e2c65e5e" providerId="LiveId" clId="{B19BFC64-EF37-4707-9DD6-96044B758B4C}" dt="2023-08-01T01:28:04.648" v="723" actId="165"/>
          <ac:grpSpMkLst>
            <pc:docMk/>
            <pc:sldMk cId="233648053" sldId="285"/>
            <ac:grpSpMk id="19" creationId="{6BCA0242-F362-D5BE-5F96-53031EABBE6B}"/>
          </ac:grpSpMkLst>
        </pc:grpChg>
      </pc:sldChg>
      <pc:sldChg chg="addSp delSp modSp add mod">
        <pc:chgData name="Greg Parkes" userId="6b4bf6d6e2c65e5e" providerId="LiveId" clId="{B19BFC64-EF37-4707-9DD6-96044B758B4C}" dt="2023-08-01T01:24:30.444" v="612" actId="207"/>
        <pc:sldMkLst>
          <pc:docMk/>
          <pc:sldMk cId="1464862233" sldId="286"/>
        </pc:sldMkLst>
        <pc:spChg chg="mod">
          <ac:chgData name="Greg Parkes" userId="6b4bf6d6e2c65e5e" providerId="LiveId" clId="{B19BFC64-EF37-4707-9DD6-96044B758B4C}" dt="2023-08-01T01:22:47.602" v="586" actId="20577"/>
          <ac:spMkLst>
            <pc:docMk/>
            <pc:sldMk cId="1464862233" sldId="286"/>
            <ac:spMk id="2" creationId="{B80F7D02-785C-9098-6261-99B5B957AE67}"/>
          </ac:spMkLst>
        </pc:spChg>
        <pc:spChg chg="add del mod">
          <ac:chgData name="Greg Parkes" userId="6b4bf6d6e2c65e5e" providerId="LiveId" clId="{B19BFC64-EF37-4707-9DD6-96044B758B4C}" dt="2023-08-01T01:23:00.317" v="594" actId="478"/>
          <ac:spMkLst>
            <pc:docMk/>
            <pc:sldMk cId="1464862233" sldId="286"/>
            <ac:spMk id="3" creationId="{78160C2B-F382-07A1-27A1-CBE22613BF04}"/>
          </ac:spMkLst>
        </pc:spChg>
        <pc:spChg chg="mod">
          <ac:chgData name="Greg Parkes" userId="6b4bf6d6e2c65e5e" providerId="LiveId" clId="{B19BFC64-EF37-4707-9DD6-96044B758B4C}" dt="2023-08-01T01:24:02.594" v="607" actId="1076"/>
          <ac:spMkLst>
            <pc:docMk/>
            <pc:sldMk cId="1464862233" sldId="286"/>
            <ac:spMk id="4" creationId="{603B88DC-5A2B-9A5B-C3A8-C6F3FD47F03F}"/>
          </ac:spMkLst>
        </pc:spChg>
        <pc:spChg chg="add del mod">
          <ac:chgData name="Greg Parkes" userId="6b4bf6d6e2c65e5e" providerId="LiveId" clId="{B19BFC64-EF37-4707-9DD6-96044B758B4C}" dt="2023-08-01T01:24:19.634" v="610" actId="1076"/>
          <ac:spMkLst>
            <pc:docMk/>
            <pc:sldMk cId="1464862233" sldId="286"/>
            <ac:spMk id="5" creationId="{75539A84-93CF-772C-B567-41B152B0F5B4}"/>
          </ac:spMkLst>
        </pc:spChg>
        <pc:spChg chg="mod">
          <ac:chgData name="Greg Parkes" userId="6b4bf6d6e2c65e5e" providerId="LiveId" clId="{B19BFC64-EF37-4707-9DD6-96044B758B4C}" dt="2023-08-01T01:23:20.903" v="597" actId="164"/>
          <ac:spMkLst>
            <pc:docMk/>
            <pc:sldMk cId="1464862233" sldId="286"/>
            <ac:spMk id="6" creationId="{E958C9DA-6871-788D-FBA1-6BCFF63B0A6E}"/>
          </ac:spMkLst>
        </pc:spChg>
        <pc:spChg chg="del">
          <ac:chgData name="Greg Parkes" userId="6b4bf6d6e2c65e5e" providerId="LiveId" clId="{B19BFC64-EF37-4707-9DD6-96044B758B4C}" dt="2023-08-01T01:20:44.679" v="563" actId="478"/>
          <ac:spMkLst>
            <pc:docMk/>
            <pc:sldMk cId="1464862233" sldId="286"/>
            <ac:spMk id="7" creationId="{6B322BA6-8F51-68AE-013E-D743C9F51BD6}"/>
          </ac:spMkLst>
        </pc:spChg>
        <pc:spChg chg="mod">
          <ac:chgData name="Greg Parkes" userId="6b4bf6d6e2c65e5e" providerId="LiveId" clId="{B19BFC64-EF37-4707-9DD6-96044B758B4C}" dt="2023-08-01T01:23:20.903" v="597" actId="164"/>
          <ac:spMkLst>
            <pc:docMk/>
            <pc:sldMk cId="1464862233" sldId="286"/>
            <ac:spMk id="8" creationId="{9B2DD3ED-A447-A739-4B91-5D3658918FF6}"/>
          </ac:spMkLst>
        </pc:spChg>
        <pc:spChg chg="del">
          <ac:chgData name="Greg Parkes" userId="6b4bf6d6e2c65e5e" providerId="LiveId" clId="{B19BFC64-EF37-4707-9DD6-96044B758B4C}" dt="2023-08-01T01:21:11.590" v="568" actId="478"/>
          <ac:spMkLst>
            <pc:docMk/>
            <pc:sldMk cId="1464862233" sldId="286"/>
            <ac:spMk id="9" creationId="{93E240E8-0483-E985-0B2B-4FCDAF252B78}"/>
          </ac:spMkLst>
        </pc:spChg>
        <pc:spChg chg="del">
          <ac:chgData name="Greg Parkes" userId="6b4bf6d6e2c65e5e" providerId="LiveId" clId="{B19BFC64-EF37-4707-9DD6-96044B758B4C}" dt="2023-08-01T01:21:49.985" v="580" actId="478"/>
          <ac:spMkLst>
            <pc:docMk/>
            <pc:sldMk cId="1464862233" sldId="286"/>
            <ac:spMk id="10" creationId="{138B3740-5991-3E76-5291-6A56C6023B3C}"/>
          </ac:spMkLst>
        </pc:spChg>
        <pc:spChg chg="del">
          <ac:chgData name="Greg Parkes" userId="6b4bf6d6e2c65e5e" providerId="LiveId" clId="{B19BFC64-EF37-4707-9DD6-96044B758B4C}" dt="2023-08-01T01:21:50.764" v="581" actId="478"/>
          <ac:spMkLst>
            <pc:docMk/>
            <pc:sldMk cId="1464862233" sldId="286"/>
            <ac:spMk id="11" creationId="{8B82F521-AC40-16BC-72DB-CA1570EF4BFB}"/>
          </ac:spMkLst>
        </pc:spChg>
        <pc:spChg chg="add del mod">
          <ac:chgData name="Greg Parkes" userId="6b4bf6d6e2c65e5e" providerId="LiveId" clId="{B19BFC64-EF37-4707-9DD6-96044B758B4C}" dt="2023-08-01T01:22:55.523" v="591" actId="478"/>
          <ac:spMkLst>
            <pc:docMk/>
            <pc:sldMk cId="1464862233" sldId="286"/>
            <ac:spMk id="12" creationId="{4F3E76C4-414F-4157-E9E3-36E7A6F198CB}"/>
          </ac:spMkLst>
        </pc:spChg>
        <pc:spChg chg="del">
          <ac:chgData name="Greg Parkes" userId="6b4bf6d6e2c65e5e" providerId="LiveId" clId="{B19BFC64-EF37-4707-9DD6-96044B758B4C}" dt="2023-08-01T01:23:03.636" v="595" actId="478"/>
          <ac:spMkLst>
            <pc:docMk/>
            <pc:sldMk cId="1464862233" sldId="286"/>
            <ac:spMk id="13" creationId="{06638343-B1C7-E2BC-676C-8C432D8150EB}"/>
          </ac:spMkLst>
        </pc:spChg>
        <pc:spChg chg="del">
          <ac:chgData name="Greg Parkes" userId="6b4bf6d6e2c65e5e" providerId="LiveId" clId="{B19BFC64-EF37-4707-9DD6-96044B758B4C}" dt="2023-08-01T01:23:05.455" v="596" actId="478"/>
          <ac:spMkLst>
            <pc:docMk/>
            <pc:sldMk cId="1464862233" sldId="286"/>
            <ac:spMk id="14" creationId="{4FA9FD92-ABCD-C2D6-25AC-060912CB8770}"/>
          </ac:spMkLst>
        </pc:spChg>
        <pc:spChg chg="mod">
          <ac:chgData name="Greg Parkes" userId="6b4bf6d6e2c65e5e" providerId="LiveId" clId="{B19BFC64-EF37-4707-9DD6-96044B758B4C}" dt="2023-08-01T01:24:16.325" v="608"/>
          <ac:spMkLst>
            <pc:docMk/>
            <pc:sldMk cId="1464862233" sldId="286"/>
            <ac:spMk id="17" creationId="{B69E079A-441A-26C7-1043-915F01C8F3A6}"/>
          </ac:spMkLst>
        </pc:spChg>
        <pc:spChg chg="mod">
          <ac:chgData name="Greg Parkes" userId="6b4bf6d6e2c65e5e" providerId="LiveId" clId="{B19BFC64-EF37-4707-9DD6-96044B758B4C}" dt="2023-08-01T01:24:30.444" v="612" actId="207"/>
          <ac:spMkLst>
            <pc:docMk/>
            <pc:sldMk cId="1464862233" sldId="286"/>
            <ac:spMk id="18" creationId="{8ADEEC15-E34C-7808-790E-DD3A8F80C161}"/>
          </ac:spMkLst>
        </pc:spChg>
        <pc:grpChg chg="add mod">
          <ac:chgData name="Greg Parkes" userId="6b4bf6d6e2c65e5e" providerId="LiveId" clId="{B19BFC64-EF37-4707-9DD6-96044B758B4C}" dt="2023-08-01T01:23:45.899" v="603" actId="1076"/>
          <ac:grpSpMkLst>
            <pc:docMk/>
            <pc:sldMk cId="1464862233" sldId="286"/>
            <ac:grpSpMk id="15" creationId="{461D6B9C-C454-D5BB-392F-A5E45D38E7EB}"/>
          </ac:grpSpMkLst>
        </pc:grpChg>
        <pc:grpChg chg="add mod">
          <ac:chgData name="Greg Parkes" userId="6b4bf6d6e2c65e5e" providerId="LiveId" clId="{B19BFC64-EF37-4707-9DD6-96044B758B4C}" dt="2023-08-01T01:24:24.059" v="611" actId="1076"/>
          <ac:grpSpMkLst>
            <pc:docMk/>
            <pc:sldMk cId="1464862233" sldId="286"/>
            <ac:grpSpMk id="16" creationId="{2AAB6017-BE3B-213A-26A4-9CF193E8EEC2}"/>
          </ac:grpSpMkLst>
        </pc:grpChg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462497192" sldId="287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378562785" sldId="295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1915094442" sldId="298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2561354346" sldId="300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161952922" sldId="303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4134437553" sldId="305"/>
        </pc:sldMkLst>
      </pc:sldChg>
      <pc:sldChg chg="del">
        <pc:chgData name="Greg Parkes" userId="6b4bf6d6e2c65e5e" providerId="LiveId" clId="{B19BFC64-EF37-4707-9DD6-96044B758B4C}" dt="2023-08-01T00:46:47.757" v="2" actId="47"/>
        <pc:sldMkLst>
          <pc:docMk/>
          <pc:sldMk cId="3830847128" sldId="30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4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88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130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61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0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6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1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02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810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3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3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8/1/2023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896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539A84-93CF-772C-B567-41B152B0F5B4}"/>
              </a:ext>
            </a:extLst>
          </p:cNvPr>
          <p:cNvSpPr/>
          <p:nvPr/>
        </p:nvSpPr>
        <p:spPr>
          <a:xfrm>
            <a:off x="4070838" y="278423"/>
            <a:ext cx="8001000" cy="6509239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3E240E8-0483-E985-0B2B-4FCDAF252B78}"/>
              </a:ext>
            </a:extLst>
          </p:cNvPr>
          <p:cNvSpPr/>
          <p:nvPr/>
        </p:nvSpPr>
        <p:spPr>
          <a:xfrm>
            <a:off x="8536226" y="3009892"/>
            <a:ext cx="2629999" cy="10111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38B3740-5991-3E76-5291-6A56C6023B3C}"/>
              </a:ext>
            </a:extLst>
          </p:cNvPr>
          <p:cNvSpPr/>
          <p:nvPr/>
        </p:nvSpPr>
        <p:spPr>
          <a:xfrm>
            <a:off x="8624148" y="4157282"/>
            <a:ext cx="2535116" cy="10111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B82F521-AC40-16BC-72DB-CA1570EF4BFB}"/>
              </a:ext>
            </a:extLst>
          </p:cNvPr>
          <p:cNvSpPr/>
          <p:nvPr/>
        </p:nvSpPr>
        <p:spPr>
          <a:xfrm>
            <a:off x="8565533" y="5268027"/>
            <a:ext cx="2629999" cy="10111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B2DD3ED-A447-A739-4B91-5D3658918FF6}"/>
              </a:ext>
            </a:extLst>
          </p:cNvPr>
          <p:cNvSpPr/>
          <p:nvPr/>
        </p:nvSpPr>
        <p:spPr>
          <a:xfrm>
            <a:off x="8509854" y="1899139"/>
            <a:ext cx="2630000" cy="10111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322BA6-8F51-68AE-013E-D743C9F51BD6}"/>
              </a:ext>
            </a:extLst>
          </p:cNvPr>
          <p:cNvSpPr/>
          <p:nvPr/>
        </p:nvSpPr>
        <p:spPr>
          <a:xfrm>
            <a:off x="8483476" y="773723"/>
            <a:ext cx="2629999" cy="10111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0F7D02-785C-9098-6261-99B5B957A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2" y="600807"/>
            <a:ext cx="2535115" cy="565638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</a:t>
            </a:r>
            <a:r>
              <a:rPr lang="en-US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Auto-UX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Auto-UX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</a:t>
            </a:r>
            <a:r>
              <a:rPr lang="en-US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</a:t>
            </a:r>
            <a: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Experience Platform</a:t>
            </a:r>
            <a:endParaRPr lang="en-AU" sz="1400" dirty="0">
              <a:solidFill>
                <a:schemeClr val="accent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03B88DC-5A2B-9A5B-C3A8-C6F3FD47F03F}"/>
              </a:ext>
            </a:extLst>
          </p:cNvPr>
          <p:cNvSpPr txBox="1">
            <a:spLocks/>
          </p:cNvSpPr>
          <p:nvPr/>
        </p:nvSpPr>
        <p:spPr>
          <a:xfrm>
            <a:off x="4825508" y="627184"/>
            <a:ext cx="2535115" cy="5656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Auto-</a:t>
            </a:r>
            <a:r>
              <a:rPr lang="en-US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</a:t>
            </a:r>
            <a: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  <a:t> </a:t>
            </a:r>
            <a: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Experience Platform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Auto-U</a:t>
            </a:r>
            <a:r>
              <a:rPr lang="en-US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Auto-UX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Auto-UX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Auto-</a:t>
            </a:r>
            <a:r>
              <a:rPr lang="en-US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</a:t>
            </a:r>
            <a: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Experience Platform</a:t>
            </a:r>
            <a:endParaRPr lang="en-AU" sz="1400" dirty="0">
              <a:solidFill>
                <a:schemeClr val="accent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58C9DA-6871-788D-FBA1-6BCFF63B0A6E}"/>
              </a:ext>
            </a:extLst>
          </p:cNvPr>
          <p:cNvSpPr txBox="1">
            <a:spLocks/>
          </p:cNvSpPr>
          <p:nvPr/>
        </p:nvSpPr>
        <p:spPr>
          <a:xfrm>
            <a:off x="8581293" y="704849"/>
            <a:ext cx="2535115" cy="5656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</a:t>
            </a:r>
            <a:r>
              <a:rPr lang="en-US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Auto-UX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Auto-UX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</a:t>
            </a:r>
            <a:r>
              <a:rPr lang="en-US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</a:t>
            </a:r>
            <a: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Experience Platform</a:t>
            </a:r>
            <a:endParaRPr lang="en-AU" sz="1400" dirty="0">
              <a:solidFill>
                <a:schemeClr val="accent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71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539A84-93CF-772C-B567-41B152B0F5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5B9CD5-96E8-19A9-FC0E-1D464B2F3399}"/>
              </a:ext>
            </a:extLst>
          </p:cNvPr>
          <p:cNvGrpSpPr/>
          <p:nvPr/>
        </p:nvGrpSpPr>
        <p:grpSpPr>
          <a:xfrm>
            <a:off x="63739" y="358281"/>
            <a:ext cx="2817208" cy="2722685"/>
            <a:chOff x="9058269" y="-116504"/>
            <a:chExt cx="2817208" cy="272268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FA9FD92-ABCD-C2D6-25AC-060912CB8770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06638343-B1C7-E2BC-676C-8C432D8150EB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</a:t>
              </a:r>
              <a:r>
                <a:rPr lang="en-US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U</a:t>
              </a:r>
              <a: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</a:t>
              </a:r>
              <a:r>
                <a:rPr lang="en-US" sz="1400" dirty="0">
                  <a:latin typeface="Quire Sans" panose="020B0502040400020003" pitchFamily="34" charset="0"/>
                  <a:cs typeface="Quire Sans" panose="020B0502040400020003" pitchFamily="34" charset="0"/>
                </a:rPr>
                <a:t> </a:t>
              </a:r>
              <a: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5A0851-C40F-0554-6C96-508934679783}"/>
              </a:ext>
            </a:extLst>
          </p:cNvPr>
          <p:cNvGrpSpPr/>
          <p:nvPr/>
        </p:nvGrpSpPr>
        <p:grpSpPr>
          <a:xfrm>
            <a:off x="-7338" y="3608140"/>
            <a:ext cx="2817208" cy="2722685"/>
            <a:chOff x="9058269" y="-116504"/>
            <a:chExt cx="2817208" cy="272268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8E079E3-CE36-C898-A5BB-962F2D90B044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587D09D2-278A-5C18-9268-5D8A3739B61C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</a:t>
              </a:r>
              <a:r>
                <a:rPr lang="en-US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U</a:t>
              </a:r>
              <a: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BCA0242-F362-D5BE-5F96-53031EABBE6B}"/>
              </a:ext>
            </a:extLst>
          </p:cNvPr>
          <p:cNvGrpSpPr/>
          <p:nvPr/>
        </p:nvGrpSpPr>
        <p:grpSpPr>
          <a:xfrm>
            <a:off x="3416539" y="378978"/>
            <a:ext cx="2817208" cy="2722685"/>
            <a:chOff x="9058269" y="-116504"/>
            <a:chExt cx="2817208" cy="2722685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DCB4DBF-6C43-D403-0C33-A0982C51BBFE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C20982-8AAA-8042-0DCC-B6DDE94ECB01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Auto-UX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5680D45-E716-3201-E398-9D63DC169539}"/>
              </a:ext>
            </a:extLst>
          </p:cNvPr>
          <p:cNvGrpSpPr/>
          <p:nvPr/>
        </p:nvGrpSpPr>
        <p:grpSpPr>
          <a:xfrm>
            <a:off x="3416539" y="3608140"/>
            <a:ext cx="2817208" cy="2722685"/>
            <a:chOff x="9058269" y="-116504"/>
            <a:chExt cx="2817208" cy="272268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245B935-E7E9-E787-C268-0BE64C031744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6BDAA014-C730-F9A8-57C8-BC1E5E2A55F5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Auto-UX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8F97923-8448-F28B-7E2B-15235E253CC1}"/>
              </a:ext>
            </a:extLst>
          </p:cNvPr>
          <p:cNvGrpSpPr/>
          <p:nvPr/>
        </p:nvGrpSpPr>
        <p:grpSpPr>
          <a:xfrm>
            <a:off x="6769339" y="378978"/>
            <a:ext cx="2817208" cy="2722685"/>
            <a:chOff x="9058269" y="-116504"/>
            <a:chExt cx="2817208" cy="2722685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71B6159-126B-AE2F-E249-5BF91EE9D049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Title 1">
              <a:extLst>
                <a:ext uri="{FF2B5EF4-FFF2-40B4-BE49-F238E27FC236}">
                  <a16:creationId xmlns:a16="http://schemas.microsoft.com/office/drawing/2014/main" id="{4617D4BE-58C2-9626-B6BC-97304A7093D1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</a:t>
              </a:r>
              <a:r>
                <a:rPr lang="en-US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UX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</a:t>
              </a:r>
              <a:r>
                <a:rPr lang="en-US" sz="1400" dirty="0">
                  <a:latin typeface="Quire Sans" panose="020B0502040400020003" pitchFamily="34" charset="0"/>
                  <a:cs typeface="Quire Sans" panose="020B0502040400020003" pitchFamily="34" charset="0"/>
                </a:rPr>
                <a:t> </a:t>
              </a:r>
              <a: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6F33036-367E-944E-A916-3B8C037002EE}"/>
              </a:ext>
            </a:extLst>
          </p:cNvPr>
          <p:cNvGrpSpPr/>
          <p:nvPr/>
        </p:nvGrpSpPr>
        <p:grpSpPr>
          <a:xfrm>
            <a:off x="6840416" y="3480641"/>
            <a:ext cx="2817208" cy="2722685"/>
            <a:chOff x="9058269" y="-116504"/>
            <a:chExt cx="2817208" cy="2722685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9642B95-3551-4BE0-2201-79AC5973D157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Title 1">
              <a:extLst>
                <a:ext uri="{FF2B5EF4-FFF2-40B4-BE49-F238E27FC236}">
                  <a16:creationId xmlns:a16="http://schemas.microsoft.com/office/drawing/2014/main" id="{0326F55F-3BB6-A310-1C71-EAF43A94B6EF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</a:t>
              </a:r>
              <a: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UX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DB5128-B295-F3EB-6750-6EB6534A109C}"/>
              </a:ext>
            </a:extLst>
          </p:cNvPr>
          <p:cNvGrpSpPr/>
          <p:nvPr/>
        </p:nvGrpSpPr>
        <p:grpSpPr>
          <a:xfrm>
            <a:off x="9311053" y="1751670"/>
            <a:ext cx="2817208" cy="2722685"/>
            <a:chOff x="9058269" y="-116504"/>
            <a:chExt cx="2817208" cy="2722685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E62EFA4-64D6-FEFE-1783-A793F76E8846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" name="Title 1">
              <a:extLst>
                <a:ext uri="{FF2B5EF4-FFF2-40B4-BE49-F238E27FC236}">
                  <a16:creationId xmlns:a16="http://schemas.microsoft.com/office/drawing/2014/main" id="{F7928827-4FDC-5AA9-B8DE-B50D726ECE7F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Auto-U</a:t>
              </a:r>
              <a: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5702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539A84-93CF-772C-B567-41B152B0F5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E29B036-33DA-91F2-1DB0-1F6824690B3D}"/>
              </a:ext>
            </a:extLst>
          </p:cNvPr>
          <p:cNvSpPr/>
          <p:nvPr/>
        </p:nvSpPr>
        <p:spPr>
          <a:xfrm>
            <a:off x="862002" y="335016"/>
            <a:ext cx="2817208" cy="272268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6638343-B1C7-E2BC-676C-8C432D8150EB}"/>
              </a:ext>
            </a:extLst>
          </p:cNvPr>
          <p:cNvSpPr txBox="1">
            <a:spLocks/>
          </p:cNvSpPr>
          <p:nvPr/>
        </p:nvSpPr>
        <p:spPr>
          <a:xfrm>
            <a:off x="1004515" y="1267549"/>
            <a:ext cx="2535115" cy="1607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</a:t>
            </a:r>
            <a:r>
              <a:rPr lang="en-US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</a:t>
            </a:r>
            <a: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  <a:t> </a:t>
            </a:r>
            <a: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Experience Platform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endParaRPr lang="en-AU" sz="1400" dirty="0">
              <a:solidFill>
                <a:schemeClr val="accent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5A0851-C40F-0554-6C96-508934679783}"/>
              </a:ext>
            </a:extLst>
          </p:cNvPr>
          <p:cNvGrpSpPr/>
          <p:nvPr/>
        </p:nvGrpSpPr>
        <p:grpSpPr>
          <a:xfrm>
            <a:off x="722422" y="3608140"/>
            <a:ext cx="2817208" cy="2722685"/>
            <a:chOff x="9058269" y="-116504"/>
            <a:chExt cx="2817208" cy="272268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8E079E3-CE36-C898-A5BB-962F2D90B044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587D09D2-278A-5C18-9268-5D8A3739B61C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</a:t>
              </a:r>
              <a:r>
                <a:rPr lang="en-US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U</a:t>
              </a:r>
              <a: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6DCB4DBF-6C43-D403-0C33-A0982C51BBFE}"/>
              </a:ext>
            </a:extLst>
          </p:cNvPr>
          <p:cNvSpPr/>
          <p:nvPr/>
        </p:nvSpPr>
        <p:spPr>
          <a:xfrm>
            <a:off x="4146299" y="378978"/>
            <a:ext cx="2817208" cy="272268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6C20982-8AAA-8042-0DCC-B6DDE94ECB01}"/>
              </a:ext>
            </a:extLst>
          </p:cNvPr>
          <p:cNvSpPr txBox="1">
            <a:spLocks/>
          </p:cNvSpPr>
          <p:nvPr/>
        </p:nvSpPr>
        <p:spPr>
          <a:xfrm>
            <a:off x="4357315" y="1288246"/>
            <a:ext cx="2535115" cy="1607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Auto-UX</a:t>
            </a:r>
            <a:b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endParaRPr lang="en-AU" sz="1400" dirty="0">
              <a:solidFill>
                <a:schemeClr val="accent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5680D45-E716-3201-E398-9D63DC169539}"/>
              </a:ext>
            </a:extLst>
          </p:cNvPr>
          <p:cNvGrpSpPr/>
          <p:nvPr/>
        </p:nvGrpSpPr>
        <p:grpSpPr>
          <a:xfrm>
            <a:off x="4146299" y="3608140"/>
            <a:ext cx="2817208" cy="2722685"/>
            <a:chOff x="9058269" y="-116504"/>
            <a:chExt cx="2817208" cy="272268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245B935-E7E9-E787-C268-0BE64C031744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6BDAA014-C730-F9A8-57C8-BC1E5E2A55F5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Auto-UX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8F97923-8448-F28B-7E2B-15235E253CC1}"/>
              </a:ext>
            </a:extLst>
          </p:cNvPr>
          <p:cNvGrpSpPr/>
          <p:nvPr/>
        </p:nvGrpSpPr>
        <p:grpSpPr>
          <a:xfrm>
            <a:off x="7499099" y="378978"/>
            <a:ext cx="2817208" cy="2722685"/>
            <a:chOff x="9058269" y="-116504"/>
            <a:chExt cx="2817208" cy="2722685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71B6159-126B-AE2F-E249-5BF91EE9D049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Title 1">
              <a:extLst>
                <a:ext uri="{FF2B5EF4-FFF2-40B4-BE49-F238E27FC236}">
                  <a16:creationId xmlns:a16="http://schemas.microsoft.com/office/drawing/2014/main" id="{4617D4BE-58C2-9626-B6BC-97304A7093D1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</a:t>
              </a:r>
              <a:r>
                <a:rPr lang="en-US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UX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</a:t>
              </a:r>
              <a:r>
                <a:rPr lang="en-US" sz="1400" dirty="0">
                  <a:latin typeface="Quire Sans" panose="020B0502040400020003" pitchFamily="34" charset="0"/>
                  <a:cs typeface="Quire Sans" panose="020B0502040400020003" pitchFamily="34" charset="0"/>
                </a:rPr>
                <a:t> </a:t>
              </a:r>
              <a: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6F33036-367E-944E-A916-3B8C037002EE}"/>
              </a:ext>
            </a:extLst>
          </p:cNvPr>
          <p:cNvGrpSpPr/>
          <p:nvPr/>
        </p:nvGrpSpPr>
        <p:grpSpPr>
          <a:xfrm>
            <a:off x="7570176" y="3480641"/>
            <a:ext cx="2817208" cy="2722685"/>
            <a:chOff x="9058269" y="-116504"/>
            <a:chExt cx="2817208" cy="2722685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9642B95-3551-4BE0-2201-79AC5973D157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Title 1">
              <a:extLst>
                <a:ext uri="{FF2B5EF4-FFF2-40B4-BE49-F238E27FC236}">
                  <a16:creationId xmlns:a16="http://schemas.microsoft.com/office/drawing/2014/main" id="{0326F55F-3BB6-A310-1C71-EAF43A94B6EF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</a:t>
              </a:r>
              <a: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UX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648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539A84-93CF-772C-B567-41B152B0F5B4}"/>
              </a:ext>
            </a:extLst>
          </p:cNvPr>
          <p:cNvSpPr/>
          <p:nvPr/>
        </p:nvSpPr>
        <p:spPr>
          <a:xfrm>
            <a:off x="3868615" y="278423"/>
            <a:ext cx="8247185" cy="6509239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0F7D02-785C-9098-6261-99B5B957A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2" y="600807"/>
            <a:ext cx="2535115" cy="5656385"/>
          </a:xfrm>
        </p:spPr>
        <p:txBody>
          <a:bodyPr>
            <a:normAutofit/>
          </a:bodyPr>
          <a:lstStyle/>
          <a:p>
            <a:pPr algn="ctr"/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Auto-U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 Experience Platform</a:t>
            </a: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endParaRPr lang="en-AU" sz="1400" dirty="0">
              <a:solidFill>
                <a:schemeClr val="accent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03B88DC-5A2B-9A5B-C3A8-C6F3FD47F03F}"/>
              </a:ext>
            </a:extLst>
          </p:cNvPr>
          <p:cNvSpPr txBox="1">
            <a:spLocks/>
          </p:cNvSpPr>
          <p:nvPr/>
        </p:nvSpPr>
        <p:spPr>
          <a:xfrm>
            <a:off x="4828442" y="445477"/>
            <a:ext cx="2535115" cy="5656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Auto-U</a:t>
            </a:r>
            <a: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X</a:t>
            </a:r>
            <a:br>
              <a:rPr lang="en-US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Novated</a:t>
            </a:r>
            <a:r>
              <a:rPr lang="en-US" sz="1400" dirty="0">
                <a:latin typeface="Quire Sans" panose="020B0502040400020003" pitchFamily="34" charset="0"/>
                <a:cs typeface="Quire Sans" panose="020B0502040400020003" pitchFamily="34" charset="0"/>
              </a:rPr>
              <a:t> </a:t>
            </a:r>
            <a: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Experience Platform</a:t>
            </a: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endParaRPr lang="en-US" sz="1400" dirty="0">
              <a:solidFill>
                <a:schemeClr val="accent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 algn="ctr"/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endParaRPr lang="en-US" sz="1400" dirty="0">
              <a:solidFill>
                <a:schemeClr val="accent6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 algn="ctr"/>
            <a:endParaRPr lang="en-US" sz="1400" dirty="0">
              <a:solidFill>
                <a:schemeClr val="accent6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 algn="ctr"/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br>
              <a:rPr lang="en-US" sz="1400" dirty="0">
                <a:solidFill>
                  <a:schemeClr val="accent6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</a:br>
            <a:endParaRPr lang="en-AU" sz="1400" dirty="0">
              <a:solidFill>
                <a:schemeClr val="accent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1D6B9C-C454-D5BB-392F-A5E45D38E7EB}"/>
              </a:ext>
            </a:extLst>
          </p:cNvPr>
          <p:cNvGrpSpPr/>
          <p:nvPr/>
        </p:nvGrpSpPr>
        <p:grpSpPr>
          <a:xfrm>
            <a:off x="8676908" y="-100380"/>
            <a:ext cx="2630000" cy="2205405"/>
            <a:chOff x="6074385" y="915865"/>
            <a:chExt cx="2630000" cy="220540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B2DD3ED-A447-A739-4B91-5D3658918FF6}"/>
                </a:ext>
              </a:extLst>
            </p:cNvPr>
            <p:cNvSpPr/>
            <p:nvPr/>
          </p:nvSpPr>
          <p:spPr>
            <a:xfrm>
              <a:off x="6074385" y="1899139"/>
              <a:ext cx="2630000" cy="101111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E958C9DA-6871-788D-FBA1-6BCFF63B0A6E}"/>
                </a:ext>
              </a:extLst>
            </p:cNvPr>
            <p:cNvSpPr txBox="1">
              <a:spLocks/>
            </p:cNvSpPr>
            <p:nvPr/>
          </p:nvSpPr>
          <p:spPr>
            <a:xfrm>
              <a:off x="6143620" y="915865"/>
              <a:ext cx="2535115" cy="220540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Auto-U</a:t>
              </a:r>
              <a: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X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AAB6017-BE3B-213A-26A4-9CF193E8EEC2}"/>
              </a:ext>
            </a:extLst>
          </p:cNvPr>
          <p:cNvGrpSpPr/>
          <p:nvPr/>
        </p:nvGrpSpPr>
        <p:grpSpPr>
          <a:xfrm>
            <a:off x="7268304" y="3252421"/>
            <a:ext cx="2817208" cy="2722685"/>
            <a:chOff x="9058269" y="-116504"/>
            <a:chExt cx="2817208" cy="272268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69E079A-441A-26C7-1043-915F01C8F3A6}"/>
                </a:ext>
              </a:extLst>
            </p:cNvPr>
            <p:cNvSpPr/>
            <p:nvPr/>
          </p:nvSpPr>
          <p:spPr>
            <a:xfrm>
              <a:off x="9058269" y="-116504"/>
              <a:ext cx="2817208" cy="272268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8ADEEC15-E34C-7808-790E-DD3A8F80C161}"/>
                </a:ext>
              </a:extLst>
            </p:cNvPr>
            <p:cNvSpPr txBox="1">
              <a:spLocks/>
            </p:cNvSpPr>
            <p:nvPr/>
          </p:nvSpPr>
          <p:spPr>
            <a:xfrm>
              <a:off x="9269285" y="792764"/>
              <a:ext cx="2535115" cy="16075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>
                  <a:latin typeface="Quire Sans" panose="020B0502040400020003" pitchFamily="34" charset="0"/>
                  <a:cs typeface="Quire Sans" panose="020B0502040400020003" pitchFamily="34" charset="0"/>
                </a:rPr>
                <a:t>Auto-U</a:t>
              </a:r>
              <a: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X</a:t>
              </a:r>
              <a:br>
                <a:rPr lang="en-US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Novated Experience Platform</a:t>
              </a: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br>
                <a:rPr lang="en-US" sz="1400" dirty="0">
                  <a:solidFill>
                    <a:schemeClr val="accent1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</a:br>
              <a:endParaRPr lang="en-AU" sz="1400" dirty="0">
                <a:solidFill>
                  <a:schemeClr val="accent1"/>
                </a:solidFill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4862233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RegularSeedLeftStep">
      <a:dk1>
        <a:srgbClr val="000000"/>
      </a:dk1>
      <a:lt1>
        <a:srgbClr val="FFFFFF"/>
      </a:lt1>
      <a:dk2>
        <a:srgbClr val="1B2C2F"/>
      </a:dk2>
      <a:lt2>
        <a:srgbClr val="F0F3F1"/>
      </a:lt2>
      <a:accent1>
        <a:srgbClr val="E030AF"/>
      </a:accent1>
      <a:accent2>
        <a:srgbClr val="B51ECE"/>
      </a:accent2>
      <a:accent3>
        <a:srgbClr val="7E30E0"/>
      </a:accent3>
      <a:accent4>
        <a:srgbClr val="4440D6"/>
      </a:accent4>
      <a:accent5>
        <a:srgbClr val="3075E0"/>
      </a:accent5>
      <a:accent6>
        <a:srgbClr val="1EACCE"/>
      </a:accent6>
      <a:hlink>
        <a:srgbClr val="349D51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3605</TotalTime>
  <Words>297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Avenir Next LT Pro</vt:lpstr>
      <vt:lpstr>Avenir Next LT Pro Light</vt:lpstr>
      <vt:lpstr>Quire Sans</vt:lpstr>
      <vt:lpstr>Sitka Subheading</vt:lpstr>
      <vt:lpstr>PebbleVTI</vt:lpstr>
      <vt:lpstr>Auto-UX Novated Experience Platform    Auto-UX Novated Experience Platform    Auto-UX Novated Experience Platform    Auto-UX Novated Experience Platform    Auto-UX Novated Experience Platform</vt:lpstr>
      <vt:lpstr>PowerPoint Presentation</vt:lpstr>
      <vt:lpstr>PowerPoint Presentation</vt:lpstr>
      <vt:lpstr>    Auto-UX Novated Experience Platform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AutoUX Novated Employee Experience Company</dc:title>
  <dc:creator>Greg Parkes</dc:creator>
  <cp:lastModifiedBy>Greg Parkes</cp:lastModifiedBy>
  <cp:revision>9</cp:revision>
  <dcterms:created xsi:type="dcterms:W3CDTF">2023-07-20T03:29:08Z</dcterms:created>
  <dcterms:modified xsi:type="dcterms:W3CDTF">2023-08-01T01:42:12Z</dcterms:modified>
</cp:coreProperties>
</file>