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65" r:id="rId3"/>
    <p:sldId id="271" r:id="rId4"/>
    <p:sldId id="272" r:id="rId5"/>
    <p:sldId id="266" r:id="rId6"/>
    <p:sldId id="270" r:id="rId7"/>
    <p:sldId id="269" r:id="rId8"/>
    <p:sldId id="267" r:id="rId9"/>
    <p:sldId id="268" r:id="rId10"/>
    <p:sldId id="273" r:id="rId11"/>
    <p:sldId id="275" r:id="rId12"/>
    <p:sldId id="276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DC2099B-4EA2-4BAE-972B-6C5910DD70E8}" v="29" dt="2023-07-18T22:17:10.690"/>
    <p1510:client id="{98A492AD-3463-9D6F-6CD5-7A0CAF5A550B}" v="37" dt="2023-07-18T16:53:03.117"/>
    <p1510:client id="{A63167B4-13A4-4281-99B7-8E350C4335B0}" v="428" dt="2023-07-18T21:52:39.07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los Usuda" userId="0585d244-cdf9-4361-ae8d-fce111f7b77a" providerId="ADAL" clId="{7DC2099B-4EA2-4BAE-972B-6C5910DD70E8}"/>
    <pc:docChg chg="modSld">
      <pc:chgData name="Carlos Usuda" userId="0585d244-cdf9-4361-ae8d-fce111f7b77a" providerId="ADAL" clId="{7DC2099B-4EA2-4BAE-972B-6C5910DD70E8}" dt="2023-07-18T22:17:10.690" v="28" actId="6549"/>
      <pc:docMkLst>
        <pc:docMk/>
      </pc:docMkLst>
      <pc:sldChg chg="modSp mod">
        <pc:chgData name="Carlos Usuda" userId="0585d244-cdf9-4361-ae8d-fce111f7b77a" providerId="ADAL" clId="{7DC2099B-4EA2-4BAE-972B-6C5910DD70E8}" dt="2023-07-18T19:45:03.741" v="7" actId="20577"/>
        <pc:sldMkLst>
          <pc:docMk/>
          <pc:sldMk cId="1072766036" sldId="265"/>
        </pc:sldMkLst>
        <pc:spChg chg="mod">
          <ac:chgData name="Carlos Usuda" userId="0585d244-cdf9-4361-ae8d-fce111f7b77a" providerId="ADAL" clId="{7DC2099B-4EA2-4BAE-972B-6C5910DD70E8}" dt="2023-07-18T19:45:03.741" v="7" actId="20577"/>
          <ac:spMkLst>
            <pc:docMk/>
            <pc:sldMk cId="1072766036" sldId="265"/>
            <ac:spMk id="7" creationId="{8A5652CA-DA3D-C8E6-FF7F-AABF1DEE39C2}"/>
          </ac:spMkLst>
        </pc:spChg>
      </pc:sldChg>
      <pc:sldChg chg="modSp mod">
        <pc:chgData name="Carlos Usuda" userId="0585d244-cdf9-4361-ae8d-fce111f7b77a" providerId="ADAL" clId="{7DC2099B-4EA2-4BAE-972B-6C5910DD70E8}" dt="2023-07-18T19:46:23.252" v="9" actId="207"/>
        <pc:sldMkLst>
          <pc:docMk/>
          <pc:sldMk cId="887436466" sldId="270"/>
        </pc:sldMkLst>
        <pc:spChg chg="mod">
          <ac:chgData name="Carlos Usuda" userId="0585d244-cdf9-4361-ae8d-fce111f7b77a" providerId="ADAL" clId="{7DC2099B-4EA2-4BAE-972B-6C5910DD70E8}" dt="2023-07-18T19:46:23.252" v="9" actId="207"/>
          <ac:spMkLst>
            <pc:docMk/>
            <pc:sldMk cId="887436466" sldId="270"/>
            <ac:spMk id="2" creationId="{870CA6A9-68CA-3483-63ED-64769DE67645}"/>
          </ac:spMkLst>
        </pc:spChg>
      </pc:sldChg>
      <pc:sldChg chg="addSp modSp mod">
        <pc:chgData name="Carlos Usuda" userId="0585d244-cdf9-4361-ae8d-fce111f7b77a" providerId="ADAL" clId="{7DC2099B-4EA2-4BAE-972B-6C5910DD70E8}" dt="2023-07-18T19:47:46.683" v="16" actId="207"/>
        <pc:sldMkLst>
          <pc:docMk/>
          <pc:sldMk cId="3481881597" sldId="273"/>
        </pc:sldMkLst>
        <pc:spChg chg="add mod">
          <ac:chgData name="Carlos Usuda" userId="0585d244-cdf9-4361-ae8d-fce111f7b77a" providerId="ADAL" clId="{7DC2099B-4EA2-4BAE-972B-6C5910DD70E8}" dt="2023-07-18T19:47:46.683" v="16" actId="207"/>
          <ac:spMkLst>
            <pc:docMk/>
            <pc:sldMk cId="3481881597" sldId="273"/>
            <ac:spMk id="4" creationId="{9F65A491-5435-CF54-05EC-C187FFF8DE73}"/>
          </ac:spMkLst>
        </pc:spChg>
        <pc:spChg chg="mod">
          <ac:chgData name="Carlos Usuda" userId="0585d244-cdf9-4361-ae8d-fce111f7b77a" providerId="ADAL" clId="{7DC2099B-4EA2-4BAE-972B-6C5910DD70E8}" dt="2023-07-18T19:47:03.569" v="13" actId="20577"/>
          <ac:spMkLst>
            <pc:docMk/>
            <pc:sldMk cId="3481881597" sldId="273"/>
            <ac:spMk id="10" creationId="{9D5C36FB-0FD9-4A3B-FB8E-DA28EE760141}"/>
          </ac:spMkLst>
        </pc:spChg>
      </pc:sldChg>
      <pc:sldChg chg="modSp mod">
        <pc:chgData name="Carlos Usuda" userId="0585d244-cdf9-4361-ae8d-fce111f7b77a" providerId="ADAL" clId="{7DC2099B-4EA2-4BAE-972B-6C5910DD70E8}" dt="2023-07-18T22:17:10.690" v="28" actId="6549"/>
        <pc:sldMkLst>
          <pc:docMk/>
          <pc:sldMk cId="3379324487" sldId="274"/>
        </pc:sldMkLst>
        <pc:spChg chg="mod">
          <ac:chgData name="Carlos Usuda" userId="0585d244-cdf9-4361-ae8d-fce111f7b77a" providerId="ADAL" clId="{7DC2099B-4EA2-4BAE-972B-6C5910DD70E8}" dt="2023-07-18T22:17:10.690" v="28" actId="6549"/>
          <ac:spMkLst>
            <pc:docMk/>
            <pc:sldMk cId="3379324487" sldId="274"/>
            <ac:spMk id="2" creationId="{EE8E58FD-58A1-2FA9-3662-C00899D0C1D7}"/>
          </ac:spMkLst>
        </pc:spChg>
      </pc:sldChg>
      <pc:sldChg chg="modSp mod">
        <pc:chgData name="Carlos Usuda" userId="0585d244-cdf9-4361-ae8d-fce111f7b77a" providerId="ADAL" clId="{7DC2099B-4EA2-4BAE-972B-6C5910DD70E8}" dt="2023-07-18T19:48:54.704" v="27" actId="1076"/>
        <pc:sldMkLst>
          <pc:docMk/>
          <pc:sldMk cId="2352211086" sldId="275"/>
        </pc:sldMkLst>
        <pc:spChg chg="mod">
          <ac:chgData name="Carlos Usuda" userId="0585d244-cdf9-4361-ae8d-fce111f7b77a" providerId="ADAL" clId="{7DC2099B-4EA2-4BAE-972B-6C5910DD70E8}" dt="2023-07-18T19:48:51.974" v="26" actId="6549"/>
          <ac:spMkLst>
            <pc:docMk/>
            <pc:sldMk cId="2352211086" sldId="275"/>
            <ac:spMk id="3" creationId="{FE2A7EA0-0C8F-6994-9A5F-135658835DC4}"/>
          </ac:spMkLst>
        </pc:spChg>
        <pc:picChg chg="mod">
          <ac:chgData name="Carlos Usuda" userId="0585d244-cdf9-4361-ae8d-fce111f7b77a" providerId="ADAL" clId="{7DC2099B-4EA2-4BAE-972B-6C5910DD70E8}" dt="2023-07-18T19:48:54.704" v="27" actId="1076"/>
          <ac:picMkLst>
            <pc:docMk/>
            <pc:sldMk cId="2352211086" sldId="275"/>
            <ac:picMk id="4" creationId="{B56CA4E3-3EDE-B29C-7567-7EB13CBB54BB}"/>
          </ac:picMkLst>
        </pc:picChg>
      </pc:sldChg>
    </pc:docChg>
  </pc:docChgLst>
  <pc:docChgLst>
    <pc:chgData name="Cristian Alzate" userId="35cfdb77-1900-407a-9d42-651894adcbec" providerId="ADAL" clId="{A63167B4-13A4-4281-99B7-8E350C4335B0}"/>
    <pc:docChg chg="undo custSel addSld delSld modSld">
      <pc:chgData name="Cristian Alzate" userId="35cfdb77-1900-407a-9d42-651894adcbec" providerId="ADAL" clId="{A63167B4-13A4-4281-99B7-8E350C4335B0}" dt="2023-07-18T22:23:25.150" v="434" actId="47"/>
      <pc:docMkLst>
        <pc:docMk/>
      </pc:docMkLst>
      <pc:sldChg chg="addSp delSp modSp mod">
        <pc:chgData name="Cristian Alzate" userId="35cfdb77-1900-407a-9d42-651894adcbec" providerId="ADAL" clId="{A63167B4-13A4-4281-99B7-8E350C4335B0}" dt="2023-07-18T16:59:08.827" v="54" actId="1076"/>
        <pc:sldMkLst>
          <pc:docMk/>
          <pc:sldMk cId="887436466" sldId="270"/>
        </pc:sldMkLst>
        <pc:spChg chg="mod">
          <ac:chgData name="Cristian Alzate" userId="35cfdb77-1900-407a-9d42-651894adcbec" providerId="ADAL" clId="{A63167B4-13A4-4281-99B7-8E350C4335B0}" dt="2023-07-18T16:59:06.884" v="53" actId="1076"/>
          <ac:spMkLst>
            <pc:docMk/>
            <pc:sldMk cId="887436466" sldId="270"/>
            <ac:spMk id="2" creationId="{870CA6A9-68CA-3483-63ED-64769DE67645}"/>
          </ac:spMkLst>
        </pc:spChg>
        <pc:spChg chg="del">
          <ac:chgData name="Cristian Alzate" userId="35cfdb77-1900-407a-9d42-651894adcbec" providerId="ADAL" clId="{A63167B4-13A4-4281-99B7-8E350C4335B0}" dt="2023-07-18T16:54:44.645" v="2" actId="21"/>
          <ac:spMkLst>
            <pc:docMk/>
            <pc:sldMk cId="887436466" sldId="270"/>
            <ac:spMk id="4" creationId="{E74FFAAC-A8C2-667D-1724-096F553FFF47}"/>
          </ac:spMkLst>
        </pc:spChg>
        <pc:spChg chg="add del mod">
          <ac:chgData name="Cristian Alzate" userId="35cfdb77-1900-407a-9d42-651894adcbec" providerId="ADAL" clId="{A63167B4-13A4-4281-99B7-8E350C4335B0}" dt="2023-07-18T16:58:55.616" v="46" actId="478"/>
          <ac:spMkLst>
            <pc:docMk/>
            <pc:sldMk cId="887436466" sldId="270"/>
            <ac:spMk id="5" creationId="{935BFC40-2A6C-2086-0240-57646FAF013F}"/>
          </ac:spMkLst>
        </pc:spChg>
        <pc:spChg chg="del">
          <ac:chgData name="Cristian Alzate" userId="35cfdb77-1900-407a-9d42-651894adcbec" providerId="ADAL" clId="{A63167B4-13A4-4281-99B7-8E350C4335B0}" dt="2023-07-18T16:58:51.223" v="44" actId="478"/>
          <ac:spMkLst>
            <pc:docMk/>
            <pc:sldMk cId="887436466" sldId="270"/>
            <ac:spMk id="7" creationId="{13E1A0F1-A88E-3F90-8820-9896F2D6A4B2}"/>
          </ac:spMkLst>
        </pc:spChg>
        <pc:picChg chg="add del mod">
          <ac:chgData name="Cristian Alzate" userId="35cfdb77-1900-407a-9d42-651894adcbec" providerId="ADAL" clId="{A63167B4-13A4-4281-99B7-8E350C4335B0}" dt="2023-07-18T16:58:53.439" v="45" actId="478"/>
          <ac:picMkLst>
            <pc:docMk/>
            <pc:sldMk cId="887436466" sldId="270"/>
            <ac:picMk id="3" creationId="{188BBE02-5729-4588-E2DA-627D61A4096E}"/>
          </ac:picMkLst>
        </pc:picChg>
        <pc:picChg chg="mod">
          <ac:chgData name="Cristian Alzate" userId="35cfdb77-1900-407a-9d42-651894adcbec" providerId="ADAL" clId="{A63167B4-13A4-4281-99B7-8E350C4335B0}" dt="2023-07-18T16:59:08.827" v="54" actId="1076"/>
          <ac:picMkLst>
            <pc:docMk/>
            <pc:sldMk cId="887436466" sldId="270"/>
            <ac:picMk id="13" creationId="{7255474A-F4FA-EE81-3047-F66D3606A476}"/>
          </ac:picMkLst>
        </pc:picChg>
        <pc:picChg chg="del">
          <ac:chgData name="Cristian Alzate" userId="35cfdb77-1900-407a-9d42-651894adcbec" providerId="ADAL" clId="{A63167B4-13A4-4281-99B7-8E350C4335B0}" dt="2023-07-18T16:54:44.645" v="2" actId="21"/>
          <ac:picMkLst>
            <pc:docMk/>
            <pc:sldMk cId="887436466" sldId="270"/>
            <ac:picMk id="5122" creationId="{0146EFF5-9879-980D-0981-BC3E7C3F2CE1}"/>
          </ac:picMkLst>
        </pc:picChg>
      </pc:sldChg>
      <pc:sldChg chg="modSp mod">
        <pc:chgData name="Cristian Alzate" userId="35cfdb77-1900-407a-9d42-651894adcbec" providerId="ADAL" clId="{A63167B4-13A4-4281-99B7-8E350C4335B0}" dt="2023-07-18T19:20:37.046" v="55" actId="1076"/>
        <pc:sldMkLst>
          <pc:docMk/>
          <pc:sldMk cId="3379324487" sldId="274"/>
        </pc:sldMkLst>
        <pc:spChg chg="mod">
          <ac:chgData name="Cristian Alzate" userId="35cfdb77-1900-407a-9d42-651894adcbec" providerId="ADAL" clId="{A63167B4-13A4-4281-99B7-8E350C4335B0}" dt="2023-07-18T19:20:37.046" v="55" actId="1076"/>
          <ac:spMkLst>
            <pc:docMk/>
            <pc:sldMk cId="3379324487" sldId="274"/>
            <ac:spMk id="2" creationId="{EE8E58FD-58A1-2FA9-3662-C00899D0C1D7}"/>
          </ac:spMkLst>
        </pc:spChg>
      </pc:sldChg>
      <pc:sldChg chg="modSp mod">
        <pc:chgData name="Cristian Alzate" userId="35cfdb77-1900-407a-9d42-651894adcbec" providerId="ADAL" clId="{A63167B4-13A4-4281-99B7-8E350C4335B0}" dt="2023-07-18T19:31:13.454" v="83" actId="20577"/>
        <pc:sldMkLst>
          <pc:docMk/>
          <pc:sldMk cId="2352211086" sldId="275"/>
        </pc:sldMkLst>
        <pc:spChg chg="mod">
          <ac:chgData name="Cristian Alzate" userId="35cfdb77-1900-407a-9d42-651894adcbec" providerId="ADAL" clId="{A63167B4-13A4-4281-99B7-8E350C4335B0}" dt="2023-07-18T19:31:13.454" v="83" actId="20577"/>
          <ac:spMkLst>
            <pc:docMk/>
            <pc:sldMk cId="2352211086" sldId="275"/>
            <ac:spMk id="3" creationId="{FE2A7EA0-0C8F-6994-9A5F-135658835DC4}"/>
          </ac:spMkLst>
        </pc:spChg>
      </pc:sldChg>
      <pc:sldChg chg="del">
        <pc:chgData name="Cristian Alzate" userId="35cfdb77-1900-407a-9d42-651894adcbec" providerId="ADAL" clId="{A63167B4-13A4-4281-99B7-8E350C4335B0}" dt="2023-07-18T16:53:57.444" v="0" actId="47"/>
        <pc:sldMkLst>
          <pc:docMk/>
          <pc:sldMk cId="3796789694" sldId="276"/>
        </pc:sldMkLst>
      </pc:sldChg>
      <pc:sldChg chg="addSp delSp modSp new mod">
        <pc:chgData name="Cristian Alzate" userId="35cfdb77-1900-407a-9d42-651894adcbec" providerId="ADAL" clId="{A63167B4-13A4-4281-99B7-8E350C4335B0}" dt="2023-07-18T16:58:20.556" v="43" actId="1076"/>
        <pc:sldMkLst>
          <pc:docMk/>
          <pc:sldMk cId="4162171586" sldId="276"/>
        </pc:sldMkLst>
        <pc:spChg chg="del">
          <ac:chgData name="Cristian Alzate" userId="35cfdb77-1900-407a-9d42-651894adcbec" providerId="ADAL" clId="{A63167B4-13A4-4281-99B7-8E350C4335B0}" dt="2023-07-18T16:54:48.354" v="3" actId="478"/>
          <ac:spMkLst>
            <pc:docMk/>
            <pc:sldMk cId="4162171586" sldId="276"/>
            <ac:spMk id="2" creationId="{55E05514-A675-B831-FF0B-E50A676E3C1C}"/>
          </ac:spMkLst>
        </pc:spChg>
        <pc:spChg chg="del">
          <ac:chgData name="Cristian Alzate" userId="35cfdb77-1900-407a-9d42-651894adcbec" providerId="ADAL" clId="{A63167B4-13A4-4281-99B7-8E350C4335B0}" dt="2023-07-18T16:54:49.269" v="4" actId="478"/>
          <ac:spMkLst>
            <pc:docMk/>
            <pc:sldMk cId="4162171586" sldId="276"/>
            <ac:spMk id="3" creationId="{DC431E8D-64E5-EE17-6860-204BE027BE97}"/>
          </ac:spMkLst>
        </pc:spChg>
        <pc:spChg chg="add mod">
          <ac:chgData name="Cristian Alzate" userId="35cfdb77-1900-407a-9d42-651894adcbec" providerId="ADAL" clId="{A63167B4-13A4-4281-99B7-8E350C4335B0}" dt="2023-07-18T16:57:08.124" v="31" actId="14100"/>
          <ac:spMkLst>
            <pc:docMk/>
            <pc:sldMk cId="4162171586" sldId="276"/>
            <ac:spMk id="5" creationId="{3877699C-5611-30E5-4516-FAF0E02BA2D1}"/>
          </ac:spMkLst>
        </pc:spChg>
        <pc:spChg chg="add mod">
          <ac:chgData name="Cristian Alzate" userId="35cfdb77-1900-407a-9d42-651894adcbec" providerId="ADAL" clId="{A63167B4-13A4-4281-99B7-8E350C4335B0}" dt="2023-07-18T16:57:22.428" v="36" actId="1076"/>
          <ac:spMkLst>
            <pc:docMk/>
            <pc:sldMk cId="4162171586" sldId="276"/>
            <ac:spMk id="8" creationId="{BF927980-6713-F3D5-4BC3-CFB6C297A62E}"/>
          </ac:spMkLst>
        </pc:spChg>
        <pc:spChg chg="add mod">
          <ac:chgData name="Cristian Alzate" userId="35cfdb77-1900-407a-9d42-651894adcbec" providerId="ADAL" clId="{A63167B4-13A4-4281-99B7-8E350C4335B0}" dt="2023-07-18T16:56:26.046" v="20" actId="1076"/>
          <ac:spMkLst>
            <pc:docMk/>
            <pc:sldMk cId="4162171586" sldId="276"/>
            <ac:spMk id="10" creationId="{0FBB866D-907F-FFC3-1B40-7A47CE8AFF2B}"/>
          </ac:spMkLst>
        </pc:spChg>
        <pc:spChg chg="add mod">
          <ac:chgData name="Cristian Alzate" userId="35cfdb77-1900-407a-9d42-651894adcbec" providerId="ADAL" clId="{A63167B4-13A4-4281-99B7-8E350C4335B0}" dt="2023-07-18T16:56:56.324" v="25" actId="1076"/>
          <ac:spMkLst>
            <pc:docMk/>
            <pc:sldMk cId="4162171586" sldId="276"/>
            <ac:spMk id="12" creationId="{A21423DB-6C75-AA18-B698-13E1AA6E6C45}"/>
          </ac:spMkLst>
        </pc:spChg>
        <pc:spChg chg="add mod">
          <ac:chgData name="Cristian Alzate" userId="35cfdb77-1900-407a-9d42-651894adcbec" providerId="ADAL" clId="{A63167B4-13A4-4281-99B7-8E350C4335B0}" dt="2023-07-18T16:57:19.828" v="35" actId="1076"/>
          <ac:spMkLst>
            <pc:docMk/>
            <pc:sldMk cId="4162171586" sldId="276"/>
            <ac:spMk id="14" creationId="{B78F8490-2045-7AD4-633E-C0E1AD909CC1}"/>
          </ac:spMkLst>
        </pc:spChg>
        <pc:picChg chg="add mod">
          <ac:chgData name="Cristian Alzate" userId="35cfdb77-1900-407a-9d42-651894adcbec" providerId="ADAL" clId="{A63167B4-13A4-4281-99B7-8E350C4335B0}" dt="2023-07-18T16:57:01.387" v="28" actId="1076"/>
          <ac:picMkLst>
            <pc:docMk/>
            <pc:sldMk cId="4162171586" sldId="276"/>
            <ac:picMk id="4" creationId="{B44B32C3-59D4-0F0A-3722-7A54AE8F430F}"/>
          </ac:picMkLst>
        </pc:picChg>
        <pc:picChg chg="add mod">
          <ac:chgData name="Cristian Alzate" userId="35cfdb77-1900-407a-9d42-651894adcbec" providerId="ADAL" clId="{A63167B4-13A4-4281-99B7-8E350C4335B0}" dt="2023-07-18T16:56:30.587" v="22" actId="1076"/>
          <ac:picMkLst>
            <pc:docMk/>
            <pc:sldMk cId="4162171586" sldId="276"/>
            <ac:picMk id="7" creationId="{BE91699E-229D-4BBD-C31B-4B006CFF867F}"/>
          </ac:picMkLst>
        </pc:picChg>
        <pc:picChg chg="add mod">
          <ac:chgData name="Cristian Alzate" userId="35cfdb77-1900-407a-9d42-651894adcbec" providerId="ADAL" clId="{A63167B4-13A4-4281-99B7-8E350C4335B0}" dt="2023-07-18T16:57:53.012" v="40" actId="14100"/>
          <ac:picMkLst>
            <pc:docMk/>
            <pc:sldMk cId="4162171586" sldId="276"/>
            <ac:picMk id="16" creationId="{839DD54B-9D66-FE3C-C6CF-496F59E4FFF8}"/>
          </ac:picMkLst>
        </pc:picChg>
        <pc:picChg chg="add mod">
          <ac:chgData name="Cristian Alzate" userId="35cfdb77-1900-407a-9d42-651894adcbec" providerId="ADAL" clId="{A63167B4-13A4-4281-99B7-8E350C4335B0}" dt="2023-07-18T16:58:20.556" v="43" actId="1076"/>
          <ac:picMkLst>
            <pc:docMk/>
            <pc:sldMk cId="4162171586" sldId="276"/>
            <ac:picMk id="18" creationId="{DDDFF9E4-9490-1DFE-DE50-A15D7E3AEED3}"/>
          </ac:picMkLst>
        </pc:picChg>
      </pc:sldChg>
      <pc:sldChg chg="addSp delSp modSp new del mod addAnim delAnim modAnim">
        <pc:chgData name="Cristian Alzate" userId="35cfdb77-1900-407a-9d42-651894adcbec" providerId="ADAL" clId="{A63167B4-13A4-4281-99B7-8E350C4335B0}" dt="2023-07-18T22:23:20" v="430" actId="47"/>
        <pc:sldMkLst>
          <pc:docMk/>
          <pc:sldMk cId="2393562559" sldId="277"/>
        </pc:sldMkLst>
        <pc:spChg chg="del">
          <ac:chgData name="Cristian Alzate" userId="35cfdb77-1900-407a-9d42-651894adcbec" providerId="ADAL" clId="{A63167B4-13A4-4281-99B7-8E350C4335B0}" dt="2023-07-18T19:20:52.964" v="57" actId="478"/>
          <ac:spMkLst>
            <pc:docMk/>
            <pc:sldMk cId="2393562559" sldId="277"/>
            <ac:spMk id="2" creationId="{85874906-75B9-E75F-D5E1-DFEB298B9CE1}"/>
          </ac:spMkLst>
        </pc:spChg>
        <pc:spChg chg="del">
          <ac:chgData name="Cristian Alzate" userId="35cfdb77-1900-407a-9d42-651894adcbec" providerId="ADAL" clId="{A63167B4-13A4-4281-99B7-8E350C4335B0}" dt="2023-07-18T19:20:56.420" v="58" actId="478"/>
          <ac:spMkLst>
            <pc:docMk/>
            <pc:sldMk cId="2393562559" sldId="277"/>
            <ac:spMk id="3" creationId="{590480F8-26EF-AEC9-9989-E9CEA9054419}"/>
          </ac:spMkLst>
        </pc:spChg>
        <pc:spChg chg="add del mod">
          <ac:chgData name="Cristian Alzate" userId="35cfdb77-1900-407a-9d42-651894adcbec" providerId="ADAL" clId="{A63167B4-13A4-4281-99B7-8E350C4335B0}" dt="2023-07-18T19:33:25.328" v="152"/>
          <ac:spMkLst>
            <pc:docMk/>
            <pc:sldMk cId="2393562559" sldId="277"/>
            <ac:spMk id="6" creationId="{823A9B28-934C-3C42-624F-1B10942D8EDC}"/>
          </ac:spMkLst>
        </pc:spChg>
        <pc:spChg chg="add del mod">
          <ac:chgData name="Cristian Alzate" userId="35cfdb77-1900-407a-9d42-651894adcbec" providerId="ADAL" clId="{A63167B4-13A4-4281-99B7-8E350C4335B0}" dt="2023-07-18T19:34:29.345" v="165"/>
          <ac:spMkLst>
            <pc:docMk/>
            <pc:sldMk cId="2393562559" sldId="277"/>
            <ac:spMk id="9" creationId="{DDD88684-371E-29B2-1ECA-20C7E65366A1}"/>
          </ac:spMkLst>
        </pc:spChg>
        <pc:spChg chg="add mod">
          <ac:chgData name="Cristian Alzate" userId="35cfdb77-1900-407a-9d42-651894adcbec" providerId="ADAL" clId="{A63167B4-13A4-4281-99B7-8E350C4335B0}" dt="2023-07-18T19:40:56.848" v="191" actId="113"/>
          <ac:spMkLst>
            <pc:docMk/>
            <pc:sldMk cId="2393562559" sldId="277"/>
            <ac:spMk id="10" creationId="{94E54F7F-CB77-F306-7AA9-1B3F0BA4172B}"/>
          </ac:spMkLst>
        </pc:spChg>
        <pc:spChg chg="add mod">
          <ac:chgData name="Cristian Alzate" userId="35cfdb77-1900-407a-9d42-651894adcbec" providerId="ADAL" clId="{A63167B4-13A4-4281-99B7-8E350C4335B0}" dt="2023-07-18T19:35:45.340" v="184" actId="14100"/>
          <ac:spMkLst>
            <pc:docMk/>
            <pc:sldMk cId="2393562559" sldId="277"/>
            <ac:spMk id="12" creationId="{98395D9A-6446-628C-D052-5F8BB09BC571}"/>
          </ac:spMkLst>
        </pc:spChg>
        <pc:spChg chg="add mod">
          <ac:chgData name="Cristian Alzate" userId="35cfdb77-1900-407a-9d42-651894adcbec" providerId="ADAL" clId="{A63167B4-13A4-4281-99B7-8E350C4335B0}" dt="2023-07-18T19:47:53.957" v="212" actId="2711"/>
          <ac:spMkLst>
            <pc:docMk/>
            <pc:sldMk cId="2393562559" sldId="277"/>
            <ac:spMk id="14" creationId="{60518A95-91F7-83AD-3097-DFCCAF51326B}"/>
          </ac:spMkLst>
        </pc:spChg>
        <pc:spChg chg="add del mod">
          <ac:chgData name="Cristian Alzate" userId="35cfdb77-1900-407a-9d42-651894adcbec" providerId="ADAL" clId="{A63167B4-13A4-4281-99B7-8E350C4335B0}" dt="2023-07-18T19:45:55.544" v="205"/>
          <ac:spMkLst>
            <pc:docMk/>
            <pc:sldMk cId="2393562559" sldId="277"/>
            <ac:spMk id="18" creationId="{3F8BCB56-D35C-A1F4-0607-B0CD90AF337A}"/>
          </ac:spMkLst>
        </pc:spChg>
        <pc:spChg chg="add mod">
          <ac:chgData name="Cristian Alzate" userId="35cfdb77-1900-407a-9d42-651894adcbec" providerId="ADAL" clId="{A63167B4-13A4-4281-99B7-8E350C4335B0}" dt="2023-07-18T19:51:38.891" v="247" actId="14100"/>
          <ac:spMkLst>
            <pc:docMk/>
            <pc:sldMk cId="2393562559" sldId="277"/>
            <ac:spMk id="20" creationId="{669060F6-194F-B4D3-14B6-123346C5599F}"/>
          </ac:spMkLst>
        </pc:spChg>
        <pc:spChg chg="add del mod">
          <ac:chgData name="Cristian Alzate" userId="35cfdb77-1900-407a-9d42-651894adcbec" providerId="ADAL" clId="{A63167B4-13A4-4281-99B7-8E350C4335B0}" dt="2023-07-18T19:51:26.843" v="244" actId="478"/>
          <ac:spMkLst>
            <pc:docMk/>
            <pc:sldMk cId="2393562559" sldId="277"/>
            <ac:spMk id="24" creationId="{8A505BA5-9661-A29E-BD10-7BC514F2A094}"/>
          </ac:spMkLst>
        </pc:spChg>
        <pc:spChg chg="add del">
          <ac:chgData name="Cristian Alzate" userId="35cfdb77-1900-407a-9d42-651894adcbec" providerId="ADAL" clId="{A63167B4-13A4-4281-99B7-8E350C4335B0}" dt="2023-07-18T19:51:07.809" v="238" actId="22"/>
          <ac:spMkLst>
            <pc:docMk/>
            <pc:sldMk cId="2393562559" sldId="277"/>
            <ac:spMk id="26" creationId="{B11F9A0D-C69E-6267-A4E9-E97511283C4F}"/>
          </ac:spMkLst>
        </pc:spChg>
        <pc:spChg chg="add mod">
          <ac:chgData name="Cristian Alzate" userId="35cfdb77-1900-407a-9d42-651894adcbec" providerId="ADAL" clId="{A63167B4-13A4-4281-99B7-8E350C4335B0}" dt="2023-07-18T19:53:25.033" v="251" actId="1076"/>
          <ac:spMkLst>
            <pc:docMk/>
            <pc:sldMk cId="2393562559" sldId="277"/>
            <ac:spMk id="28" creationId="{8E903479-664B-827C-1D4C-FE2943B72A8F}"/>
          </ac:spMkLst>
        </pc:spChg>
        <pc:spChg chg="add del mod">
          <ac:chgData name="Cristian Alzate" userId="35cfdb77-1900-407a-9d42-651894adcbec" providerId="ADAL" clId="{A63167B4-13A4-4281-99B7-8E350C4335B0}" dt="2023-07-18T21:14:41" v="265" actId="478"/>
          <ac:spMkLst>
            <pc:docMk/>
            <pc:sldMk cId="2393562559" sldId="277"/>
            <ac:spMk id="31" creationId="{9CC62A04-2C79-FCAC-1879-A016476E007E}"/>
          </ac:spMkLst>
        </pc:spChg>
        <pc:spChg chg="add mod">
          <ac:chgData name="Cristian Alzate" userId="35cfdb77-1900-407a-9d42-651894adcbec" providerId="ADAL" clId="{A63167B4-13A4-4281-99B7-8E350C4335B0}" dt="2023-07-18T21:15:20.851" v="277" actId="208"/>
          <ac:spMkLst>
            <pc:docMk/>
            <pc:sldMk cId="2393562559" sldId="277"/>
            <ac:spMk id="32" creationId="{531AD45E-166B-76A7-7831-A825BCD10B68}"/>
          </ac:spMkLst>
        </pc:spChg>
        <pc:picChg chg="add del mod">
          <ac:chgData name="Cristian Alzate" userId="35cfdb77-1900-407a-9d42-651894adcbec" providerId="ADAL" clId="{A63167B4-13A4-4281-99B7-8E350C4335B0}" dt="2023-07-18T19:26:49.426" v="66" actId="478"/>
          <ac:picMkLst>
            <pc:docMk/>
            <pc:sldMk cId="2393562559" sldId="277"/>
            <ac:picMk id="4" creationId="{589D5ACB-303B-A3CD-96FA-9FA4D1711876}"/>
          </ac:picMkLst>
        </pc:picChg>
        <pc:picChg chg="add del mod">
          <ac:chgData name="Cristian Alzate" userId="35cfdb77-1900-407a-9d42-651894adcbec" providerId="ADAL" clId="{A63167B4-13A4-4281-99B7-8E350C4335B0}" dt="2023-07-18T21:18:07.335" v="296" actId="478"/>
          <ac:picMkLst>
            <pc:docMk/>
            <pc:sldMk cId="2393562559" sldId="277"/>
            <ac:picMk id="7" creationId="{81BEABB0-A0A3-E09C-F1D6-75E2D39606B2}"/>
          </ac:picMkLst>
        </pc:picChg>
        <pc:picChg chg="add mod">
          <ac:chgData name="Cristian Alzate" userId="35cfdb77-1900-407a-9d42-651894adcbec" providerId="ADAL" clId="{A63167B4-13A4-4281-99B7-8E350C4335B0}" dt="2023-07-18T19:38:13.411" v="190" actId="14100"/>
          <ac:picMkLst>
            <pc:docMk/>
            <pc:sldMk cId="2393562559" sldId="277"/>
            <ac:picMk id="16" creationId="{7F53682B-5F66-6935-6982-946E6008903E}"/>
          </ac:picMkLst>
        </pc:picChg>
        <pc:picChg chg="add mod">
          <ac:chgData name="Cristian Alzate" userId="35cfdb77-1900-407a-9d42-651894adcbec" providerId="ADAL" clId="{A63167B4-13A4-4281-99B7-8E350C4335B0}" dt="2023-07-18T21:14:39.102" v="264" actId="1076"/>
          <ac:picMkLst>
            <pc:docMk/>
            <pc:sldMk cId="2393562559" sldId="277"/>
            <ac:picMk id="22" creationId="{58C3F017-BBE3-CD26-5F5C-A4821DB151FF}"/>
          </ac:picMkLst>
        </pc:picChg>
        <pc:picChg chg="add mod">
          <ac:chgData name="Cristian Alzate" userId="35cfdb77-1900-407a-9d42-651894adcbec" providerId="ADAL" clId="{A63167B4-13A4-4281-99B7-8E350C4335B0}" dt="2023-07-18T21:14:27.741" v="258" actId="1076"/>
          <ac:picMkLst>
            <pc:docMk/>
            <pc:sldMk cId="2393562559" sldId="277"/>
            <ac:picMk id="30" creationId="{62633109-6AD5-3199-EBCF-E25C98EBA805}"/>
          </ac:picMkLst>
        </pc:picChg>
        <pc:picChg chg="add del mod">
          <ac:chgData name="Cristian Alzate" userId="35cfdb77-1900-407a-9d42-651894adcbec" providerId="ADAL" clId="{A63167B4-13A4-4281-99B7-8E350C4335B0}" dt="2023-07-18T21:18:11.700" v="298" actId="21"/>
          <ac:picMkLst>
            <pc:docMk/>
            <pc:sldMk cId="2393562559" sldId="277"/>
            <ac:picMk id="34" creationId="{EB37C46D-A80B-0890-D4C3-65099A226B95}"/>
          </ac:picMkLst>
        </pc:picChg>
      </pc:sldChg>
      <pc:sldChg chg="addSp delSp modSp new del mod">
        <pc:chgData name="Cristian Alzate" userId="35cfdb77-1900-407a-9d42-651894adcbec" providerId="ADAL" clId="{A63167B4-13A4-4281-99B7-8E350C4335B0}" dt="2023-07-18T22:23:25.150" v="434" actId="47"/>
        <pc:sldMkLst>
          <pc:docMk/>
          <pc:sldMk cId="3946631949" sldId="278"/>
        </pc:sldMkLst>
        <pc:spChg chg="del">
          <ac:chgData name="Cristian Alzate" userId="35cfdb77-1900-407a-9d42-651894adcbec" providerId="ADAL" clId="{A63167B4-13A4-4281-99B7-8E350C4335B0}" dt="2023-07-18T21:18:17.151" v="301" actId="478"/>
          <ac:spMkLst>
            <pc:docMk/>
            <pc:sldMk cId="3946631949" sldId="278"/>
            <ac:spMk id="2" creationId="{7AE882D1-BB6A-E46A-400E-ADD1366BA32B}"/>
          </ac:spMkLst>
        </pc:spChg>
        <pc:spChg chg="del">
          <ac:chgData name="Cristian Alzate" userId="35cfdb77-1900-407a-9d42-651894adcbec" providerId="ADAL" clId="{A63167B4-13A4-4281-99B7-8E350C4335B0}" dt="2023-07-18T21:18:16.025" v="300" actId="478"/>
          <ac:spMkLst>
            <pc:docMk/>
            <pc:sldMk cId="3946631949" sldId="278"/>
            <ac:spMk id="3" creationId="{10376388-065B-C018-A56C-7375DE9F5C46}"/>
          </ac:spMkLst>
        </pc:spChg>
        <pc:spChg chg="add mod">
          <ac:chgData name="Cristian Alzate" userId="35cfdb77-1900-407a-9d42-651894adcbec" providerId="ADAL" clId="{A63167B4-13A4-4281-99B7-8E350C4335B0}" dt="2023-07-18T21:18:34.974" v="308" actId="1076"/>
          <ac:spMkLst>
            <pc:docMk/>
            <pc:sldMk cId="3946631949" sldId="278"/>
            <ac:spMk id="5" creationId="{E0A71BD7-22C3-CC75-5E95-6708DC206377}"/>
          </ac:spMkLst>
        </pc:spChg>
        <pc:spChg chg="add mod">
          <ac:chgData name="Cristian Alzate" userId="35cfdb77-1900-407a-9d42-651894adcbec" providerId="ADAL" clId="{A63167B4-13A4-4281-99B7-8E350C4335B0}" dt="2023-07-18T21:25:54.861" v="330" actId="1076"/>
          <ac:spMkLst>
            <pc:docMk/>
            <pc:sldMk cId="3946631949" sldId="278"/>
            <ac:spMk id="8" creationId="{04B65BD0-7670-612C-DDEF-92B0A8DF24D4}"/>
          </ac:spMkLst>
        </pc:spChg>
        <pc:picChg chg="add mod">
          <ac:chgData name="Cristian Alzate" userId="35cfdb77-1900-407a-9d42-651894adcbec" providerId="ADAL" clId="{A63167B4-13A4-4281-99B7-8E350C4335B0}" dt="2023-07-18T21:18:24.853" v="306" actId="1076"/>
          <ac:picMkLst>
            <pc:docMk/>
            <pc:sldMk cId="3946631949" sldId="278"/>
            <ac:picMk id="4" creationId="{9EC3EEFE-1661-F72D-4C71-C30CDC80EB91}"/>
          </ac:picMkLst>
        </pc:picChg>
        <pc:picChg chg="add mod">
          <ac:chgData name="Cristian Alzate" userId="35cfdb77-1900-407a-9d42-651894adcbec" providerId="ADAL" clId="{A63167B4-13A4-4281-99B7-8E350C4335B0}" dt="2023-07-18T21:25:56.388" v="331" actId="1076"/>
          <ac:picMkLst>
            <pc:docMk/>
            <pc:sldMk cId="3946631949" sldId="278"/>
            <ac:picMk id="7" creationId="{97083FFB-D7C9-0770-BCF2-265136C00E3F}"/>
          </ac:picMkLst>
        </pc:picChg>
        <pc:picChg chg="add mod">
          <ac:chgData name="Cristian Alzate" userId="35cfdb77-1900-407a-9d42-651894adcbec" providerId="ADAL" clId="{A63167B4-13A4-4281-99B7-8E350C4335B0}" dt="2023-07-18T21:26:28.484" v="334" actId="14100"/>
          <ac:picMkLst>
            <pc:docMk/>
            <pc:sldMk cId="3946631949" sldId="278"/>
            <ac:picMk id="10" creationId="{F8C4B648-81C9-0CBE-ACB9-701F1150606A}"/>
          </ac:picMkLst>
        </pc:picChg>
      </pc:sldChg>
      <pc:sldChg chg="addSp delSp modSp new del mod">
        <pc:chgData name="Cristian Alzate" userId="35cfdb77-1900-407a-9d42-651894adcbec" providerId="ADAL" clId="{A63167B4-13A4-4281-99B7-8E350C4335B0}" dt="2023-07-18T22:23:24.524" v="433" actId="47"/>
        <pc:sldMkLst>
          <pc:docMk/>
          <pc:sldMk cId="3291618292" sldId="279"/>
        </pc:sldMkLst>
        <pc:spChg chg="del">
          <ac:chgData name="Cristian Alzate" userId="35cfdb77-1900-407a-9d42-651894adcbec" providerId="ADAL" clId="{A63167B4-13A4-4281-99B7-8E350C4335B0}" dt="2023-07-18T21:26:53.909" v="336" actId="478"/>
          <ac:spMkLst>
            <pc:docMk/>
            <pc:sldMk cId="3291618292" sldId="279"/>
            <ac:spMk id="2" creationId="{FE0256B0-506A-04F2-27E0-B9C9ED092DD4}"/>
          </ac:spMkLst>
        </pc:spChg>
        <pc:spChg chg="del">
          <ac:chgData name="Cristian Alzate" userId="35cfdb77-1900-407a-9d42-651894adcbec" providerId="ADAL" clId="{A63167B4-13A4-4281-99B7-8E350C4335B0}" dt="2023-07-18T21:26:54.541" v="337" actId="478"/>
          <ac:spMkLst>
            <pc:docMk/>
            <pc:sldMk cId="3291618292" sldId="279"/>
            <ac:spMk id="3" creationId="{0DBD91D6-CBBA-82B0-2073-CF9FE21E9247}"/>
          </ac:spMkLst>
        </pc:spChg>
        <pc:spChg chg="add mod">
          <ac:chgData name="Cristian Alzate" userId="35cfdb77-1900-407a-9d42-651894adcbec" providerId="ADAL" clId="{A63167B4-13A4-4281-99B7-8E350C4335B0}" dt="2023-07-18T21:27:00.789" v="339" actId="1076"/>
          <ac:spMkLst>
            <pc:docMk/>
            <pc:sldMk cId="3291618292" sldId="279"/>
            <ac:spMk id="4" creationId="{BBB0C0FF-B75B-1CDB-EB8F-3250975A115F}"/>
          </ac:spMkLst>
        </pc:spChg>
        <pc:spChg chg="add mod">
          <ac:chgData name="Cristian Alzate" userId="35cfdb77-1900-407a-9d42-651894adcbec" providerId="ADAL" clId="{A63167B4-13A4-4281-99B7-8E350C4335B0}" dt="2023-07-18T21:30:05.896" v="346"/>
          <ac:spMkLst>
            <pc:docMk/>
            <pc:sldMk cId="3291618292" sldId="279"/>
            <ac:spMk id="7" creationId="{BEBB4DE0-BA35-DB84-95C8-F16A62BCA5B2}"/>
          </ac:spMkLst>
        </pc:spChg>
        <pc:picChg chg="add mod">
          <ac:chgData name="Cristian Alzate" userId="35cfdb77-1900-407a-9d42-651894adcbec" providerId="ADAL" clId="{A63167B4-13A4-4281-99B7-8E350C4335B0}" dt="2023-07-18T21:30:09.158" v="347" actId="14100"/>
          <ac:picMkLst>
            <pc:docMk/>
            <pc:sldMk cId="3291618292" sldId="279"/>
            <ac:picMk id="6" creationId="{60075CDC-931A-8C22-5283-BC3423CBD8BA}"/>
          </ac:picMkLst>
        </pc:picChg>
        <pc:picChg chg="add mod">
          <ac:chgData name="Cristian Alzate" userId="35cfdb77-1900-407a-9d42-651894adcbec" providerId="ADAL" clId="{A63167B4-13A4-4281-99B7-8E350C4335B0}" dt="2023-07-18T21:33:48.476" v="353" actId="1076"/>
          <ac:picMkLst>
            <pc:docMk/>
            <pc:sldMk cId="3291618292" sldId="279"/>
            <ac:picMk id="9" creationId="{CB32A7B5-34F9-038A-CA54-CBDC16287ADC}"/>
          </ac:picMkLst>
        </pc:picChg>
        <pc:picChg chg="add mod">
          <ac:chgData name="Cristian Alzate" userId="35cfdb77-1900-407a-9d42-651894adcbec" providerId="ADAL" clId="{A63167B4-13A4-4281-99B7-8E350C4335B0}" dt="2023-07-18T21:34:46.428" v="362" actId="1076"/>
          <ac:picMkLst>
            <pc:docMk/>
            <pc:sldMk cId="3291618292" sldId="279"/>
            <ac:picMk id="11" creationId="{604427F5-43A8-ECB5-DEF7-C13138B833A1}"/>
          </ac:picMkLst>
        </pc:picChg>
      </pc:sldChg>
      <pc:sldChg chg="addSp delSp modSp new del mod">
        <pc:chgData name="Cristian Alzate" userId="35cfdb77-1900-407a-9d42-651894adcbec" providerId="ADAL" clId="{A63167B4-13A4-4281-99B7-8E350C4335B0}" dt="2023-07-18T22:23:23.934" v="432" actId="47"/>
        <pc:sldMkLst>
          <pc:docMk/>
          <pc:sldMk cId="1028286195" sldId="280"/>
        </pc:sldMkLst>
        <pc:spChg chg="del">
          <ac:chgData name="Cristian Alzate" userId="35cfdb77-1900-407a-9d42-651894adcbec" providerId="ADAL" clId="{A63167B4-13A4-4281-99B7-8E350C4335B0}" dt="2023-07-18T21:40:38.232" v="364" actId="478"/>
          <ac:spMkLst>
            <pc:docMk/>
            <pc:sldMk cId="1028286195" sldId="280"/>
            <ac:spMk id="2" creationId="{FB4FA64B-5DEA-B4ED-BF8D-68C39D322EAD}"/>
          </ac:spMkLst>
        </pc:spChg>
        <pc:spChg chg="del">
          <ac:chgData name="Cristian Alzate" userId="35cfdb77-1900-407a-9d42-651894adcbec" providerId="ADAL" clId="{A63167B4-13A4-4281-99B7-8E350C4335B0}" dt="2023-07-18T21:40:42.089" v="365" actId="478"/>
          <ac:spMkLst>
            <pc:docMk/>
            <pc:sldMk cId="1028286195" sldId="280"/>
            <ac:spMk id="3" creationId="{65145C74-EE5B-C315-9024-C8B972D6D7C9}"/>
          </ac:spMkLst>
        </pc:spChg>
        <pc:spChg chg="add mod">
          <ac:chgData name="Cristian Alzate" userId="35cfdb77-1900-407a-9d42-651894adcbec" providerId="ADAL" clId="{A63167B4-13A4-4281-99B7-8E350C4335B0}" dt="2023-07-18T21:46:37.300" v="388" actId="1076"/>
          <ac:spMkLst>
            <pc:docMk/>
            <pc:sldMk cId="1028286195" sldId="280"/>
            <ac:spMk id="4" creationId="{45B067D6-59D2-C01E-5F60-967989FDBF4E}"/>
          </ac:spMkLst>
        </pc:spChg>
        <pc:spChg chg="add mod">
          <ac:chgData name="Cristian Alzate" userId="35cfdb77-1900-407a-9d42-651894adcbec" providerId="ADAL" clId="{A63167B4-13A4-4281-99B7-8E350C4335B0}" dt="2023-07-18T21:48:28.742" v="396"/>
          <ac:spMkLst>
            <pc:docMk/>
            <pc:sldMk cId="1028286195" sldId="280"/>
            <ac:spMk id="7" creationId="{ECE449B3-9D99-D060-3678-DA1F2C14BF54}"/>
          </ac:spMkLst>
        </pc:spChg>
        <pc:picChg chg="add mod">
          <ac:chgData name="Cristian Alzate" userId="35cfdb77-1900-407a-9d42-651894adcbec" providerId="ADAL" clId="{A63167B4-13A4-4281-99B7-8E350C4335B0}" dt="2023-07-18T21:48:22.132" v="395" actId="1076"/>
          <ac:picMkLst>
            <pc:docMk/>
            <pc:sldMk cId="1028286195" sldId="280"/>
            <ac:picMk id="6" creationId="{BE559C11-2BC5-CBA2-9E9A-9CC06FDFE228}"/>
          </ac:picMkLst>
        </pc:picChg>
        <pc:picChg chg="add mod">
          <ac:chgData name="Cristian Alzate" userId="35cfdb77-1900-407a-9d42-651894adcbec" providerId="ADAL" clId="{A63167B4-13A4-4281-99B7-8E350C4335B0}" dt="2023-07-18T21:50:35.227" v="401" actId="1076"/>
          <ac:picMkLst>
            <pc:docMk/>
            <pc:sldMk cId="1028286195" sldId="280"/>
            <ac:picMk id="9" creationId="{7C129AFD-AD7A-095D-CB68-6CFA9FAEEBF0}"/>
          </ac:picMkLst>
        </pc:picChg>
        <pc:picChg chg="add mod">
          <ac:chgData name="Cristian Alzate" userId="35cfdb77-1900-407a-9d42-651894adcbec" providerId="ADAL" clId="{A63167B4-13A4-4281-99B7-8E350C4335B0}" dt="2023-07-18T21:51:22.715" v="404" actId="1076"/>
          <ac:picMkLst>
            <pc:docMk/>
            <pc:sldMk cId="1028286195" sldId="280"/>
            <ac:picMk id="11" creationId="{D97A9E76-2FE9-C2D0-74D0-A333652DA304}"/>
          </ac:picMkLst>
        </pc:picChg>
      </pc:sldChg>
      <pc:sldChg chg="addSp delSp modSp new del mod">
        <pc:chgData name="Cristian Alzate" userId="35cfdb77-1900-407a-9d42-651894adcbec" providerId="ADAL" clId="{A63167B4-13A4-4281-99B7-8E350C4335B0}" dt="2023-07-18T22:23:23.280" v="431" actId="47"/>
        <pc:sldMkLst>
          <pc:docMk/>
          <pc:sldMk cId="1437245940" sldId="281"/>
        </pc:sldMkLst>
        <pc:spChg chg="del">
          <ac:chgData name="Cristian Alzate" userId="35cfdb77-1900-407a-9d42-651894adcbec" providerId="ADAL" clId="{A63167B4-13A4-4281-99B7-8E350C4335B0}" dt="2023-07-18T21:43:21.165" v="367" actId="478"/>
          <ac:spMkLst>
            <pc:docMk/>
            <pc:sldMk cId="1437245940" sldId="281"/>
            <ac:spMk id="2" creationId="{602B065D-BEED-9755-32BE-DEF85AC7AE53}"/>
          </ac:spMkLst>
        </pc:spChg>
        <pc:spChg chg="del">
          <ac:chgData name="Cristian Alzate" userId="35cfdb77-1900-407a-9d42-651894adcbec" providerId="ADAL" clId="{A63167B4-13A4-4281-99B7-8E350C4335B0}" dt="2023-07-18T21:43:22.358" v="368" actId="478"/>
          <ac:spMkLst>
            <pc:docMk/>
            <pc:sldMk cId="1437245940" sldId="281"/>
            <ac:spMk id="3" creationId="{D8578B52-6BA3-5FE1-F87D-00BB46F135EB}"/>
          </ac:spMkLst>
        </pc:spChg>
        <pc:spChg chg="add mod">
          <ac:chgData name="Cristian Alzate" userId="35cfdb77-1900-407a-9d42-651894adcbec" providerId="ADAL" clId="{A63167B4-13A4-4281-99B7-8E350C4335B0}" dt="2023-07-18T21:52:04.004" v="405" actId="1076"/>
          <ac:spMkLst>
            <pc:docMk/>
            <pc:sldMk cId="1437245940" sldId="281"/>
            <ac:spMk id="5" creationId="{AABC0549-CB2F-E19A-8865-A35A26FC1CBE}"/>
          </ac:spMkLst>
        </pc:spChg>
        <pc:spChg chg="add mod">
          <ac:chgData name="Cristian Alzate" userId="35cfdb77-1900-407a-9d42-651894adcbec" providerId="ADAL" clId="{A63167B4-13A4-4281-99B7-8E350C4335B0}" dt="2023-07-18T21:52:39.075" v="429" actId="1076"/>
          <ac:spMkLst>
            <pc:docMk/>
            <pc:sldMk cId="1437245940" sldId="281"/>
            <ac:spMk id="9" creationId="{EFF9FB83-90DE-4EAB-240F-6E316083D829}"/>
          </ac:spMkLst>
        </pc:spChg>
        <pc:picChg chg="add mod">
          <ac:chgData name="Cristian Alzate" userId="35cfdb77-1900-407a-9d42-651894adcbec" providerId="ADAL" clId="{A63167B4-13A4-4281-99B7-8E350C4335B0}" dt="2023-07-18T21:52:05.731" v="406" actId="1076"/>
          <ac:picMkLst>
            <pc:docMk/>
            <pc:sldMk cId="1437245940" sldId="281"/>
            <ac:picMk id="7" creationId="{C15C851A-E958-2CBA-FF79-BE4C951BCE10}"/>
          </ac:picMkLst>
        </pc:picChg>
      </pc:sldChg>
    </pc:docChg>
  </pc:docChgLst>
  <pc:docChgLst>
    <pc:chgData name="Carlos Usuda" userId="S::c.usuda@htas.com::0585d244-cdf9-4361-ae8d-fce111f7b77a" providerId="AD" clId="Web-{98A492AD-3463-9D6F-6CD5-7A0CAF5A550B}"/>
    <pc:docChg chg="addSld modSld">
      <pc:chgData name="Carlos Usuda" userId="S::c.usuda@htas.com::0585d244-cdf9-4361-ae8d-fce111f7b77a" providerId="AD" clId="Web-{98A492AD-3463-9D6F-6CD5-7A0CAF5A550B}" dt="2023-07-18T16:52:58.695" v="19" actId="20577"/>
      <pc:docMkLst>
        <pc:docMk/>
      </pc:docMkLst>
      <pc:sldChg chg="modSp">
        <pc:chgData name="Carlos Usuda" userId="S::c.usuda@htas.com::0585d244-cdf9-4361-ae8d-fce111f7b77a" providerId="AD" clId="Web-{98A492AD-3463-9D6F-6CD5-7A0CAF5A550B}" dt="2023-07-18T16:52:58.695" v="19" actId="20577"/>
        <pc:sldMkLst>
          <pc:docMk/>
          <pc:sldMk cId="1072766036" sldId="265"/>
        </pc:sldMkLst>
        <pc:spChg chg="mod">
          <ac:chgData name="Carlos Usuda" userId="S::c.usuda@htas.com::0585d244-cdf9-4361-ae8d-fce111f7b77a" providerId="AD" clId="Web-{98A492AD-3463-9D6F-6CD5-7A0CAF5A550B}" dt="2023-07-18T16:52:58.695" v="19" actId="20577"/>
          <ac:spMkLst>
            <pc:docMk/>
            <pc:sldMk cId="1072766036" sldId="265"/>
            <ac:spMk id="5" creationId="{A5EF737F-9CEA-754F-2B5C-21678A906F03}"/>
          </ac:spMkLst>
        </pc:spChg>
      </pc:sldChg>
      <pc:sldChg chg="delSp modSp add replId">
        <pc:chgData name="Carlos Usuda" userId="S::c.usuda@htas.com::0585d244-cdf9-4361-ae8d-fce111f7b77a" providerId="AD" clId="Web-{98A492AD-3463-9D6F-6CD5-7A0CAF5A550B}" dt="2023-07-18T16:52:31.085" v="5" actId="1076"/>
        <pc:sldMkLst>
          <pc:docMk/>
          <pc:sldMk cId="3796789694" sldId="276"/>
        </pc:sldMkLst>
        <pc:spChg chg="del mod">
          <ac:chgData name="Carlos Usuda" userId="S::c.usuda@htas.com::0585d244-cdf9-4361-ae8d-fce111f7b77a" providerId="AD" clId="Web-{98A492AD-3463-9D6F-6CD5-7A0CAF5A550B}" dt="2023-07-18T16:52:26.898" v="4"/>
          <ac:spMkLst>
            <pc:docMk/>
            <pc:sldMk cId="3796789694" sldId="276"/>
            <ac:spMk id="7" creationId="{13E1A0F1-A88E-3F90-8820-9896F2D6A4B2}"/>
          </ac:spMkLst>
        </pc:spChg>
        <pc:picChg chg="mod">
          <ac:chgData name="Carlos Usuda" userId="S::c.usuda@htas.com::0585d244-cdf9-4361-ae8d-fce111f7b77a" providerId="AD" clId="Web-{98A492AD-3463-9D6F-6CD5-7A0CAF5A550B}" dt="2023-07-18T16:52:31.085" v="5" actId="1076"/>
          <ac:picMkLst>
            <pc:docMk/>
            <pc:sldMk cId="3796789694" sldId="276"/>
            <ac:picMk id="13" creationId="{7255474A-F4FA-EE81-3047-F66D3606A476}"/>
          </ac:picMkLst>
        </pc:picChg>
        <pc:picChg chg="del">
          <ac:chgData name="Carlos Usuda" userId="S::c.usuda@htas.com::0585d244-cdf9-4361-ae8d-fce111f7b77a" providerId="AD" clId="Web-{98A492AD-3463-9D6F-6CD5-7A0CAF5A550B}" dt="2023-07-18T16:52:18.272" v="1"/>
          <ac:picMkLst>
            <pc:docMk/>
            <pc:sldMk cId="3796789694" sldId="276"/>
            <ac:picMk id="5122" creationId="{0146EFF5-9879-980D-0981-BC3E7C3F2CE1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7F3CB8-37A8-49E3-D546-6458EAB5BC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01987B1-9760-A50E-FF10-4D58199CBC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3499660-56AF-164F-168D-85DCB18ECE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1ED05-33AF-4CC2-8223-03A04C3C4211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9429D90-8944-C5DA-E718-1EDEFEB51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D80B0F4-289E-1543-176B-F786156D12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A5444-FC44-4B03-9E57-71BB29C2B39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6955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4E5F85-D239-4FEE-EF5D-A9819C70C2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EE691EA-1CA9-4978-1091-D8DC408F3A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0D6B712-312A-64CD-3E7D-8E490CC12F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1ED05-33AF-4CC2-8223-03A04C3C4211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B4A618B-DF11-20B2-A172-6548C2616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5841FEE-A4DB-6F6D-E2C7-B88D9A646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A5444-FC44-4B03-9E57-71BB29C2B39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2923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F6DBFDF-6965-B4AF-A272-3FA0313E42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EB19E4F-5BF3-A33B-1683-C6481D1C7B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696F684-6327-E041-8DDC-1931FE4AC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1ED05-33AF-4CC2-8223-03A04C3C4211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1108FE0-0A9B-ABCB-2F85-B475E8AC26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0B88EB4-B5D7-287A-79C0-55B54907A1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A5444-FC44-4B03-9E57-71BB29C2B39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2952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7A32B91-81EA-E3DB-4C1E-9F00596FEA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F89E1B4-36B6-0D66-F4E8-E6769B124E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52687BB-1DAD-EA51-5C67-353B454034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1ED05-33AF-4CC2-8223-03A04C3C4211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03E914C-9F3A-0962-E1AE-7F12B734F6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286DDCA-7978-61E5-40AA-976766F77E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A5444-FC44-4B03-9E57-71BB29C2B39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1032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5C7227-8553-40C5-C9BB-E35395F496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6D30148-02AC-1253-D9C1-869DD66705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B7BA574-37C4-8CA2-8510-7952864044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1ED05-33AF-4CC2-8223-03A04C3C4211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5C22703-1412-9435-36EA-CD565F5FA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77DE6AD-28E1-23D3-ED29-3745D1B352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A5444-FC44-4B03-9E57-71BB29C2B39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529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3AB0DD-D66A-64B8-7C31-72BC895859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CC80255-5D66-A2EA-5761-F1FBE68F07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EC5C488-DDD8-014F-3060-842127902C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860DB23-FC2B-EBAD-4683-4F001B02B2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1ED05-33AF-4CC2-8223-03A04C3C4211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1F71166-7033-EB1B-4D38-3FABC0B1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0ADCA85-170E-E175-38F2-F85EC56EA8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A5444-FC44-4B03-9E57-71BB29C2B39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495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0F6E8E-ABDD-D5D8-D53C-60A3544B9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07557ED-01C6-4A1B-E5E2-775D394888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61E15C9-D440-2CB9-82C3-0A680544C2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02E0336E-E893-07E5-01D8-A7316A7B2A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62CCBD82-EF1B-C9A8-BB72-826CDC7834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69DF260E-CBDF-6D12-ECE1-E348D40AE4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1ED05-33AF-4CC2-8223-03A04C3C4211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4F0FA907-D62B-7EC3-994D-AED042C20B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2A59235-5ED8-4A0E-E85C-D085DB9EEA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A5444-FC44-4B03-9E57-71BB29C2B39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8411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76679-E830-D77F-42CF-998761DF5C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8BD81D9-FAC0-DD4B-8EB6-B4D1CAC60A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1ED05-33AF-4CC2-8223-03A04C3C4211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F9FB8D76-1D38-1C1E-02C9-04BDFCE456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F4CCB63-EE9A-4130-B7FC-30177DC6F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A5444-FC44-4B03-9E57-71BB29C2B39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136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0A9201A0-1139-97EE-EB49-CB0811F87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1ED05-33AF-4CC2-8223-03A04C3C4211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8FEFD8E6-B7E3-9AEE-0E66-AC6D66DA93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6368803-BE59-F5B8-36DD-9D27C6129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A5444-FC44-4B03-9E57-71BB29C2B39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0673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F9BB66-1601-FC84-9EA2-F161C4467B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D65BC76-D6CC-F85D-34FC-07412C5B94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68A8BC3-7551-B8F8-2D49-212735BED4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A41CE2C-2526-B2F2-9FBC-9578B226B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1ED05-33AF-4CC2-8223-03A04C3C4211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B0EF257-7963-700C-884C-C9C53CAD9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E69DBF6-19C0-03E9-943E-881D052DD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A5444-FC44-4B03-9E57-71BB29C2B39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4205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CFF282-28B6-5E98-D7BB-8D1EE7DBF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CBDA0FEB-86AB-0C3E-E83E-E183615C7E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C113066-EFD3-B2AA-A0CD-DAD4A66B1E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146FB42-7796-D201-0AD0-2558B57187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1ED05-33AF-4CC2-8223-03A04C3C4211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D0C768F-8395-6962-FB0E-991AAF8BA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B21B441-B15E-D799-6BC5-F4CC8897F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A5444-FC44-4B03-9E57-71BB29C2B39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8868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26F82FCE-D593-3728-4AA5-965D658B56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23C12BA-33B1-BC31-AC46-32152EB8D7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4B0AF5B-87D5-02F2-C790-59A8E6055A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81ED05-33AF-4CC2-8223-03A04C3C4211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3F97E53-475F-14BD-C065-07BDE07DF3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FB06DA8-8800-1220-3A7E-FD5D34FF2A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EA5444-FC44-4B03-9E57-71BB29C2B39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231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3.png"/><Relationship Id="rId7" Type="http://schemas.openxmlformats.org/officeDocument/2006/relationships/hyperlink" Target="https://www.istockphoto.com/es/vector/tire-con-mucha-suerte-gm529495547-53981742" TargetMode="Externa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facebook.com/TBSEXPRESSINC/" TargetMode="External"/><Relationship Id="rId5" Type="http://schemas.openxmlformats.org/officeDocument/2006/relationships/hyperlink" Target="https://timelytransit.com/tire-services" TargetMode="External"/><Relationship Id="rId4" Type="http://schemas.openxmlformats.org/officeDocument/2006/relationships/hyperlink" Target="https://www.alamy.com/tire-with-money-a-cartoon-illustration-of-a-tire-mascot-with-money-image360199214.html" TargetMode="External"/><Relationship Id="rId9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8E58FD-58A1-2FA9-3662-C00899D0C1D7}"/>
              </a:ext>
            </a:extLst>
          </p:cNvPr>
          <p:cNvSpPr txBox="1"/>
          <p:nvPr/>
        </p:nvSpPr>
        <p:spPr>
          <a:xfrm>
            <a:off x="1031240" y="1013889"/>
            <a:ext cx="1012952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/>
              <a:t>PRESENTATION </a:t>
            </a:r>
          </a:p>
          <a:p>
            <a:pPr algn="ctr"/>
            <a:r>
              <a:rPr lang="en-US" sz="9600" b="1"/>
              <a:t>FOR ARTISTS</a:t>
            </a:r>
          </a:p>
        </p:txBody>
      </p:sp>
    </p:spTree>
    <p:extLst>
      <p:ext uri="{BB962C8B-B14F-4D97-AF65-F5344CB8AC3E}">
        <p14:creationId xmlns:p14="http://schemas.microsoft.com/office/powerpoint/2010/main" val="33793244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3">
            <a:extLst>
              <a:ext uri="{FF2B5EF4-FFF2-40B4-BE49-F238E27FC236}">
                <a16:creationId xmlns:a16="http://schemas.microsoft.com/office/drawing/2014/main" id="{4E0A057C-CE8B-255F-6C79-64C49AA02E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3947" y="1740252"/>
            <a:ext cx="3752850" cy="375285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E2A7EA0-0C8F-6994-9A5F-135658835DC4}"/>
              </a:ext>
            </a:extLst>
          </p:cNvPr>
          <p:cNvSpPr txBox="1"/>
          <p:nvPr/>
        </p:nvSpPr>
        <p:spPr>
          <a:xfrm>
            <a:off x="2499360" y="447040"/>
            <a:ext cx="7579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Insert / incorporate Recycling Symbol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95D5345-462E-10B2-7468-138FEB3A54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7096" y="2610750"/>
            <a:ext cx="2171888" cy="100592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3C0CE70-2686-1F45-D70B-465F9B3396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33718" y="3907743"/>
            <a:ext cx="2484335" cy="107451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D5C36FB-0FD9-4A3B-FB8E-DA28EE760141}"/>
              </a:ext>
            </a:extLst>
          </p:cNvPr>
          <p:cNvSpPr txBox="1"/>
          <p:nvPr/>
        </p:nvSpPr>
        <p:spPr>
          <a:xfrm>
            <a:off x="7833718" y="1740252"/>
            <a:ext cx="30070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Possible Symbols to Use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F65A491-5435-CF54-05EC-C187FFF8DE73}"/>
              </a:ext>
            </a:extLst>
          </p:cNvPr>
          <p:cNvSpPr txBox="1"/>
          <p:nvPr/>
        </p:nvSpPr>
        <p:spPr>
          <a:xfrm>
            <a:off x="7142480" y="1432560"/>
            <a:ext cx="3752850" cy="42468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8815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E2A7EA0-0C8F-6994-9A5F-135658835DC4}"/>
              </a:ext>
            </a:extLst>
          </p:cNvPr>
          <p:cNvSpPr txBox="1"/>
          <p:nvPr/>
        </p:nvSpPr>
        <p:spPr>
          <a:xfrm>
            <a:off x="2783840" y="650240"/>
            <a:ext cx="7579360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/>
              <a:t>Insert / Incorporate Hidalgo Slogan – One of the Following</a:t>
            </a:r>
          </a:p>
          <a:p>
            <a:endParaRPr lang="en-US"/>
          </a:p>
          <a:p>
            <a:r>
              <a:rPr lang="en-US"/>
              <a:t>El Pueblo Primero </a:t>
            </a:r>
          </a:p>
          <a:p>
            <a:r>
              <a:rPr lang="en-US"/>
              <a:t>El </a:t>
            </a:r>
            <a:r>
              <a:rPr lang="en-US" err="1"/>
              <a:t>Futuro</a:t>
            </a:r>
            <a:r>
              <a:rPr lang="en-US"/>
              <a:t> </a:t>
            </a:r>
            <a:r>
              <a:rPr lang="en-US" err="1"/>
              <a:t>Reciclado</a:t>
            </a:r>
            <a:r>
              <a:rPr lang="en-US"/>
              <a:t> </a:t>
            </a:r>
            <a:r>
              <a:rPr lang="en-US" err="1"/>
              <a:t>en</a:t>
            </a:r>
            <a:r>
              <a:rPr lang="en-US"/>
              <a:t> Hidalgo</a:t>
            </a:r>
          </a:p>
          <a:p>
            <a:r>
              <a:rPr lang="en-US"/>
              <a:t>Hidalgo </a:t>
            </a:r>
            <a:r>
              <a:rPr lang="en-US" err="1"/>
              <a:t>Lider</a:t>
            </a:r>
            <a:r>
              <a:rPr lang="en-US"/>
              <a:t> </a:t>
            </a:r>
            <a:r>
              <a:rPr lang="en-US" err="1"/>
              <a:t>en</a:t>
            </a:r>
            <a:r>
              <a:rPr lang="en-US"/>
              <a:t> </a:t>
            </a:r>
            <a:r>
              <a:rPr lang="en-US" err="1"/>
              <a:t>Reciclar</a:t>
            </a:r>
            <a:endParaRPr lang="en-US"/>
          </a:p>
          <a:p>
            <a:r>
              <a:rPr lang="en-US"/>
              <a:t>El Pueblo </a:t>
            </a:r>
            <a:r>
              <a:rPr lang="en-US" err="1"/>
              <a:t>Hidalguense</a:t>
            </a:r>
            <a:r>
              <a:rPr lang="en-US"/>
              <a:t> </a:t>
            </a:r>
            <a:r>
              <a:rPr lang="en-US" err="1"/>
              <a:t>Recicla</a:t>
            </a:r>
            <a:endParaRPr lang="en-US"/>
          </a:p>
          <a:p>
            <a:r>
              <a:rPr lang="en-US" err="1"/>
              <a:t>Reciclemos</a:t>
            </a:r>
            <a:r>
              <a:rPr lang="en-US"/>
              <a:t> Hidalgo !</a:t>
            </a:r>
          </a:p>
          <a:p>
            <a:r>
              <a:rPr lang="en-US" sz="4000" b="1"/>
              <a:t>OR</a:t>
            </a:r>
          </a:p>
          <a:p>
            <a:r>
              <a:rPr lang="en-US"/>
              <a:t>El </a:t>
            </a:r>
            <a:r>
              <a:rPr lang="en-US" err="1"/>
              <a:t>Futuro</a:t>
            </a:r>
            <a:r>
              <a:rPr lang="en-US"/>
              <a:t> </a:t>
            </a:r>
            <a:r>
              <a:rPr lang="en-US" err="1"/>
              <a:t>Reciclado</a:t>
            </a:r>
            <a:r>
              <a:rPr lang="en-US"/>
              <a:t> (with Logo)</a:t>
            </a:r>
          </a:p>
          <a:p>
            <a:r>
              <a:rPr lang="en-US" err="1"/>
              <a:t>Reciclando</a:t>
            </a:r>
            <a:r>
              <a:rPr lang="en-US"/>
              <a:t> para </a:t>
            </a:r>
            <a:r>
              <a:rPr lang="en-US" err="1"/>
              <a:t>el</a:t>
            </a:r>
            <a:r>
              <a:rPr lang="en-US"/>
              <a:t> </a:t>
            </a:r>
            <a:r>
              <a:rPr lang="en-US" err="1"/>
              <a:t>Futuro</a:t>
            </a:r>
            <a:r>
              <a:rPr lang="en-US"/>
              <a:t> (with Logo)</a:t>
            </a:r>
          </a:p>
          <a:p>
            <a:r>
              <a:rPr lang="en-US"/>
              <a:t>El Pueblo </a:t>
            </a:r>
            <a:r>
              <a:rPr lang="en-US" err="1"/>
              <a:t>Recicla</a:t>
            </a:r>
            <a:r>
              <a:rPr lang="en-US"/>
              <a:t> ! (with Logo)</a:t>
            </a:r>
          </a:p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56CA4E3-3EDE-B29C-7567-7EB13CBB54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2345" y="4682664"/>
            <a:ext cx="4584589" cy="1841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2110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No hay ninguna descripción de la foto disponible.">
            <a:extLst>
              <a:ext uri="{FF2B5EF4-FFF2-40B4-BE49-F238E27FC236}">
                <a16:creationId xmlns:a16="http://schemas.microsoft.com/office/drawing/2014/main" id="{B44B32C3-59D4-0F0A-3722-7A54AE8F43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4827" y="369332"/>
            <a:ext cx="5543642" cy="270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lipse 4">
            <a:extLst>
              <a:ext uri="{FF2B5EF4-FFF2-40B4-BE49-F238E27FC236}">
                <a16:creationId xmlns:a16="http://schemas.microsoft.com/office/drawing/2014/main" id="{3877699C-5611-30E5-4516-FAF0E02BA2D1}"/>
              </a:ext>
            </a:extLst>
          </p:cNvPr>
          <p:cNvSpPr/>
          <p:nvPr/>
        </p:nvSpPr>
        <p:spPr>
          <a:xfrm>
            <a:off x="10363200" y="1376381"/>
            <a:ext cx="515235" cy="54132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BE91699E-229D-4BBD-C31B-4B006CFF86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324" y="403815"/>
            <a:ext cx="5163028" cy="2718697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BF927980-6713-F3D5-4BC3-CFB6C297A62E}"/>
              </a:ext>
            </a:extLst>
          </p:cNvPr>
          <p:cNvSpPr txBox="1"/>
          <p:nvPr/>
        </p:nvSpPr>
        <p:spPr>
          <a:xfrm>
            <a:off x="6094022" y="3585473"/>
            <a:ext cx="609797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>
                <a:hlinkClick r:id="rId4"/>
              </a:rPr>
              <a:t>https://www.alamy.com/tire-with-money-a-cartoon-illustration-of-a-tire-mascot-with-money-image360199214.html</a:t>
            </a:r>
            <a:endParaRPr lang="en-US" sz="1600"/>
          </a:p>
          <a:p>
            <a:endParaRPr lang="en-US" sz="160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0FBB866D-907F-FFC3-1B40-7A47CE8AFF2B}"/>
              </a:ext>
            </a:extLst>
          </p:cNvPr>
          <p:cNvSpPr txBox="1"/>
          <p:nvPr/>
        </p:nvSpPr>
        <p:spPr>
          <a:xfrm>
            <a:off x="0" y="23021"/>
            <a:ext cx="62674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>
                <a:hlinkClick r:id="rId5"/>
              </a:rPr>
              <a:t>https://timelytransit.com/tire-services</a:t>
            </a:r>
            <a:endParaRPr lang="en-US" sz="180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A21423DB-6C75-AA18-B698-13E1AA6E6C45}"/>
              </a:ext>
            </a:extLst>
          </p:cNvPr>
          <p:cNvSpPr txBox="1"/>
          <p:nvPr/>
        </p:nvSpPr>
        <p:spPr>
          <a:xfrm>
            <a:off x="5457825" y="0"/>
            <a:ext cx="62674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>
                <a:hlinkClick r:id="rId6"/>
              </a:rPr>
              <a:t>https://www.facebook.com/TBSEXPRESSINC/</a:t>
            </a:r>
            <a:r>
              <a:rPr lang="en-US" sz="1800"/>
              <a:t>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B78F8490-2045-7AD4-633E-C0E1AD909CC1}"/>
              </a:ext>
            </a:extLst>
          </p:cNvPr>
          <p:cNvSpPr txBox="1"/>
          <p:nvPr/>
        </p:nvSpPr>
        <p:spPr>
          <a:xfrm>
            <a:off x="266700" y="3585473"/>
            <a:ext cx="6121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>
                <a:hlinkClick r:id="rId7"/>
              </a:rPr>
              <a:t>https://www.istockphoto.com/es/vector/tire-con-mucha-suerte-gm529495547-53981742</a:t>
            </a:r>
            <a:r>
              <a:rPr lang="en-US" sz="1800"/>
              <a:t> 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839DD54B-9D66-FE3C-C6CF-496F59E4FFF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6700" y="4231804"/>
            <a:ext cx="5359400" cy="2333493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DDDFF9E4-9490-1DFE-DE50-A15D7E3AEED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4022" y="4308010"/>
            <a:ext cx="5626098" cy="2180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1715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3d map of Hidalgo is a state of Mexico, 8367520 Vector Art at Vecteezy">
            <a:extLst>
              <a:ext uri="{FF2B5EF4-FFF2-40B4-BE49-F238E27FC236}">
                <a16:creationId xmlns:a16="http://schemas.microsoft.com/office/drawing/2014/main" id="{114E84C5-8EA3-9720-9929-6B9241672E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0" t="13321" r="-1" b="11146"/>
          <a:stretch/>
        </p:blipFill>
        <p:spPr bwMode="auto">
          <a:xfrm>
            <a:off x="5052357" y="1441730"/>
            <a:ext cx="3878377" cy="297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A5EF737F-9CEA-754F-2B5C-21678A906F03}"/>
              </a:ext>
            </a:extLst>
          </p:cNvPr>
          <p:cNvSpPr txBox="1"/>
          <p:nvPr/>
        </p:nvSpPr>
        <p:spPr>
          <a:xfrm>
            <a:off x="3181835" y="6076584"/>
            <a:ext cx="4580669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000" err="1"/>
              <a:t>Mr</a:t>
            </a:r>
            <a:r>
              <a:rPr lang="en-US" sz="2000"/>
              <a:t> Tire will be the main character in the logo running down our road.</a:t>
            </a:r>
            <a:endParaRPr lang="es-MX" sz="200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8A5652CA-DA3D-C8E6-FF7F-AABF1DEE39C2}"/>
              </a:ext>
            </a:extLst>
          </p:cNvPr>
          <p:cNvSpPr txBox="1"/>
          <p:nvPr/>
        </p:nvSpPr>
        <p:spPr>
          <a:xfrm>
            <a:off x="3942556" y="994104"/>
            <a:ext cx="60979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/>
              <a:t>Tilted 3D map of the state of Hidalgo, Mexico.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2C1E52CB-321E-EDD7-7230-23C329AFE6D7}"/>
              </a:ext>
            </a:extLst>
          </p:cNvPr>
          <p:cNvSpPr txBox="1"/>
          <p:nvPr/>
        </p:nvSpPr>
        <p:spPr>
          <a:xfrm>
            <a:off x="8673392" y="1655538"/>
            <a:ext cx="387837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/>
              <a:t>Outline with the color of the local government including their logo. </a:t>
            </a:r>
          </a:p>
        </p:txBody>
      </p:sp>
      <p:pic>
        <p:nvPicPr>
          <p:cNvPr id="10" name="Picture 6" descr="Hidalgo, primero el pueblo. – Universidad Politécnica de Francisco I. Madero">
            <a:extLst>
              <a:ext uri="{FF2B5EF4-FFF2-40B4-BE49-F238E27FC236}">
                <a16:creationId xmlns:a16="http://schemas.microsoft.com/office/drawing/2014/main" id="{D581E278-F6B3-85C9-F6AB-49A0511A75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9677" y="2342255"/>
            <a:ext cx="2994198" cy="748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Conector recto de flecha 11">
            <a:extLst>
              <a:ext uri="{FF2B5EF4-FFF2-40B4-BE49-F238E27FC236}">
                <a16:creationId xmlns:a16="http://schemas.microsoft.com/office/drawing/2014/main" id="{9875102E-32F6-12AF-2A6F-99EEBD7588AC}"/>
              </a:ext>
            </a:extLst>
          </p:cNvPr>
          <p:cNvCxnSpPr>
            <a:cxnSpLocks/>
          </p:cNvCxnSpPr>
          <p:nvPr/>
        </p:nvCxnSpPr>
        <p:spPr>
          <a:xfrm flipH="1">
            <a:off x="8324603" y="2073822"/>
            <a:ext cx="676700" cy="163871"/>
          </a:xfrm>
          <a:prstGeom prst="straightConnector1">
            <a:avLst/>
          </a:prstGeom>
          <a:ln w="57150">
            <a:solidFill>
              <a:srgbClr val="7B043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6" descr="Hidalgo, primero el pueblo. – Universidad Politécnica de Francisco I. Madero">
            <a:extLst>
              <a:ext uri="{FF2B5EF4-FFF2-40B4-BE49-F238E27FC236}">
                <a16:creationId xmlns:a16="http://schemas.microsoft.com/office/drawing/2014/main" id="{5F3B3B9F-B2EC-F3E9-9E20-8859EBFB28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82" t="19989" r="60235" b="26111"/>
          <a:stretch/>
        </p:blipFill>
        <p:spPr bwMode="auto">
          <a:xfrm>
            <a:off x="10612581" y="3039870"/>
            <a:ext cx="1579419" cy="1603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CuadroTexto 17">
            <a:extLst>
              <a:ext uri="{FF2B5EF4-FFF2-40B4-BE49-F238E27FC236}">
                <a16:creationId xmlns:a16="http://schemas.microsoft.com/office/drawing/2014/main" id="{B13CBBA6-B81B-0571-0606-A3C9D593F3C3}"/>
              </a:ext>
            </a:extLst>
          </p:cNvPr>
          <p:cNvSpPr txBox="1"/>
          <p:nvPr/>
        </p:nvSpPr>
        <p:spPr>
          <a:xfrm>
            <a:off x="5158849" y="4597983"/>
            <a:ext cx="377188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/>
              <a:t>Motto: “Al </a:t>
            </a:r>
            <a:r>
              <a:rPr lang="en-US" sz="1800" err="1"/>
              <a:t>futuro</a:t>
            </a:r>
            <a:r>
              <a:rPr lang="en-US" sz="1800"/>
              <a:t> </a:t>
            </a:r>
            <a:r>
              <a:rPr lang="en-US" sz="1800" err="1"/>
              <a:t>Reciclando</a:t>
            </a:r>
            <a:r>
              <a:rPr lang="en-US" sz="1800"/>
              <a:t>” in the thick bottom line of the map. </a:t>
            </a:r>
          </a:p>
        </p:txBody>
      </p:sp>
      <p:cxnSp>
        <p:nvCxnSpPr>
          <p:cNvPr id="19" name="Conector recto de flecha 18">
            <a:extLst>
              <a:ext uri="{FF2B5EF4-FFF2-40B4-BE49-F238E27FC236}">
                <a16:creationId xmlns:a16="http://schemas.microsoft.com/office/drawing/2014/main" id="{3E71D422-1EEA-0A98-13F0-1B25B6F7FF00}"/>
              </a:ext>
            </a:extLst>
          </p:cNvPr>
          <p:cNvCxnSpPr>
            <a:cxnSpLocks/>
            <a:stCxn id="18" idx="0"/>
          </p:cNvCxnSpPr>
          <p:nvPr/>
        </p:nvCxnSpPr>
        <p:spPr>
          <a:xfrm flipH="1" flipV="1">
            <a:off x="6991545" y="3912480"/>
            <a:ext cx="53247" cy="685503"/>
          </a:xfrm>
          <a:prstGeom prst="straightConnector1">
            <a:avLst/>
          </a:prstGeom>
          <a:ln w="57150">
            <a:solidFill>
              <a:srgbClr val="7B043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Imagen 22" descr="Mapa&#10;&#10;Descripción generada automáticamente">
            <a:extLst>
              <a:ext uri="{FF2B5EF4-FFF2-40B4-BE49-F238E27FC236}">
                <a16:creationId xmlns:a16="http://schemas.microsoft.com/office/drawing/2014/main" id="{574BF376-5482-38E2-CE6E-D02CAB3EA81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45" b="49455"/>
          <a:stretch/>
        </p:blipFill>
        <p:spPr>
          <a:xfrm>
            <a:off x="-15473" y="2528142"/>
            <a:ext cx="2580176" cy="2293490"/>
          </a:xfrm>
          <a:prstGeom prst="rect">
            <a:avLst/>
          </a:prstGeom>
        </p:spPr>
      </p:pic>
      <p:pic>
        <p:nvPicPr>
          <p:cNvPr id="24" name="Imagen 23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87902C85-F8BB-63B9-BB2A-2C383A44155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56" b="61990"/>
          <a:stretch/>
        </p:blipFill>
        <p:spPr>
          <a:xfrm>
            <a:off x="-3392" y="4821632"/>
            <a:ext cx="3185227" cy="2057063"/>
          </a:xfrm>
          <a:prstGeom prst="rect">
            <a:avLst/>
          </a:prstGeom>
        </p:spPr>
      </p:pic>
      <p:sp>
        <p:nvSpPr>
          <p:cNvPr id="26" name="CuadroTexto 25">
            <a:extLst>
              <a:ext uri="{FF2B5EF4-FFF2-40B4-BE49-F238E27FC236}">
                <a16:creationId xmlns:a16="http://schemas.microsoft.com/office/drawing/2014/main" id="{178D0D97-CECF-777A-597C-02FF9B5BE620}"/>
              </a:ext>
            </a:extLst>
          </p:cNvPr>
          <p:cNvSpPr txBox="1"/>
          <p:nvPr/>
        </p:nvSpPr>
        <p:spPr>
          <a:xfrm>
            <a:off x="2650396" y="2543260"/>
            <a:ext cx="238248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/>
              <a:t>Cartoon-like drawing within the outline of the map, following draft drawing (mountains, cactus, trees, and the curved road getting wider as it gets closer).</a:t>
            </a:r>
          </a:p>
        </p:txBody>
      </p:sp>
      <p:pic>
        <p:nvPicPr>
          <p:cNvPr id="31" name="Imagen 30" descr="Imagen que contiene Interfaz de usuario gráfica&#10;&#10;Descripción generada automáticamente">
            <a:extLst>
              <a:ext uri="{FF2B5EF4-FFF2-40B4-BE49-F238E27FC236}">
                <a16:creationId xmlns:a16="http://schemas.microsoft.com/office/drawing/2014/main" id="{EBA836D3-253F-683A-35E4-BF34F530DE7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79" t="36229" r="58366" b="51840"/>
          <a:stretch/>
        </p:blipFill>
        <p:spPr>
          <a:xfrm>
            <a:off x="7493330" y="5677458"/>
            <a:ext cx="1351159" cy="1191192"/>
          </a:xfrm>
          <a:prstGeom prst="rect">
            <a:avLst/>
          </a:prstGeom>
        </p:spPr>
      </p:pic>
      <p:pic>
        <p:nvPicPr>
          <p:cNvPr id="32" name="Imagen 31">
            <a:extLst>
              <a:ext uri="{FF2B5EF4-FFF2-40B4-BE49-F238E27FC236}">
                <a16:creationId xmlns:a16="http://schemas.microsoft.com/office/drawing/2014/main" id="{E43D39DB-C480-A321-71F7-D7A9993D16F7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8397" t="2869" r="12595" b="5328"/>
          <a:stretch/>
        </p:blipFill>
        <p:spPr>
          <a:xfrm>
            <a:off x="9213635" y="4982898"/>
            <a:ext cx="1694114" cy="1833244"/>
          </a:xfrm>
          <a:prstGeom prst="rect">
            <a:avLst/>
          </a:prstGeom>
        </p:spPr>
      </p:pic>
      <p:cxnSp>
        <p:nvCxnSpPr>
          <p:cNvPr id="33" name="Conector recto de flecha 32">
            <a:extLst>
              <a:ext uri="{FF2B5EF4-FFF2-40B4-BE49-F238E27FC236}">
                <a16:creationId xmlns:a16="http://schemas.microsoft.com/office/drawing/2014/main" id="{4EFA183E-6B6A-3852-79FF-9A0092F9148E}"/>
              </a:ext>
            </a:extLst>
          </p:cNvPr>
          <p:cNvCxnSpPr>
            <a:cxnSpLocks/>
          </p:cNvCxnSpPr>
          <p:nvPr/>
        </p:nvCxnSpPr>
        <p:spPr>
          <a:xfrm flipV="1">
            <a:off x="4667003" y="2929056"/>
            <a:ext cx="1768781" cy="496694"/>
          </a:xfrm>
          <a:prstGeom prst="straightConnector1">
            <a:avLst/>
          </a:prstGeom>
          <a:ln w="57150">
            <a:solidFill>
              <a:srgbClr val="7B043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2903DC4B-B4DD-862E-E150-A100FE9FE844}"/>
              </a:ext>
            </a:extLst>
          </p:cNvPr>
          <p:cNvSpPr txBox="1"/>
          <p:nvPr/>
        </p:nvSpPr>
        <p:spPr>
          <a:xfrm>
            <a:off x="3841638" y="232489"/>
            <a:ext cx="5750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/>
              <a:t>Project Concept</a:t>
            </a:r>
          </a:p>
        </p:txBody>
      </p:sp>
    </p:spTree>
    <p:extLst>
      <p:ext uri="{BB962C8B-B14F-4D97-AF65-F5344CB8AC3E}">
        <p14:creationId xmlns:p14="http://schemas.microsoft.com/office/powerpoint/2010/main" val="10727660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09DF794-A93F-1818-F51F-7E974BC7042D}"/>
              </a:ext>
            </a:extLst>
          </p:cNvPr>
          <p:cNvSpPr txBox="1"/>
          <p:nvPr/>
        </p:nvSpPr>
        <p:spPr>
          <a:xfrm>
            <a:off x="4450465" y="418317"/>
            <a:ext cx="6096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/>
              <a:t>Hidalgo Map</a:t>
            </a:r>
          </a:p>
        </p:txBody>
      </p:sp>
      <p:pic>
        <p:nvPicPr>
          <p:cNvPr id="7" name="Picture 4" descr="3d map of Hidalgo is a state of Mexico, 8367520 Vector Art at Vecteezy">
            <a:extLst>
              <a:ext uri="{FF2B5EF4-FFF2-40B4-BE49-F238E27FC236}">
                <a16:creationId xmlns:a16="http://schemas.microsoft.com/office/drawing/2014/main" id="{FEC6A6D7-F924-931E-FFE1-F2A8AE19CA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0" t="13321" r="-1" b="11146"/>
          <a:stretch/>
        </p:blipFill>
        <p:spPr bwMode="auto">
          <a:xfrm>
            <a:off x="7447942" y="1601334"/>
            <a:ext cx="3878377" cy="297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CDD110B2-44A7-E364-1A76-DE825EEB7F53}"/>
              </a:ext>
            </a:extLst>
          </p:cNvPr>
          <p:cNvSpPr txBox="1"/>
          <p:nvPr/>
        </p:nvSpPr>
        <p:spPr>
          <a:xfrm>
            <a:off x="1069383" y="1611824"/>
            <a:ext cx="556892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s-MX" sz="2400"/>
              <a:t>Use </a:t>
            </a:r>
            <a:r>
              <a:rPr lang="es-MX" sz="2400" err="1"/>
              <a:t>the</a:t>
            </a:r>
            <a:r>
              <a:rPr lang="es-MX" sz="2400"/>
              <a:t> </a:t>
            </a:r>
            <a:r>
              <a:rPr lang="es-MX" sz="2400" err="1"/>
              <a:t>map</a:t>
            </a:r>
            <a:r>
              <a:rPr lang="es-MX" sz="2400"/>
              <a:t> </a:t>
            </a:r>
            <a:r>
              <a:rPr lang="es-MX" sz="2400" err="1"/>
              <a:t>of</a:t>
            </a:r>
            <a:r>
              <a:rPr lang="es-MX" sz="2400"/>
              <a:t> </a:t>
            </a:r>
            <a:r>
              <a:rPr lang="es-MX" sz="2400" err="1"/>
              <a:t>the</a:t>
            </a:r>
            <a:r>
              <a:rPr lang="es-MX" sz="2400"/>
              <a:t> </a:t>
            </a:r>
            <a:r>
              <a:rPr lang="es-MX" sz="2400" err="1"/>
              <a:t>state</a:t>
            </a:r>
            <a:r>
              <a:rPr lang="es-MX" sz="2400"/>
              <a:t> </a:t>
            </a:r>
            <a:r>
              <a:rPr lang="es-MX" sz="2400" err="1"/>
              <a:t>of</a:t>
            </a:r>
            <a:r>
              <a:rPr lang="es-MX" sz="2400"/>
              <a:t> Hidalgo, </a:t>
            </a:r>
            <a:r>
              <a:rPr lang="es-MX" sz="2400" err="1"/>
              <a:t>Mexico</a:t>
            </a:r>
            <a:r>
              <a:rPr lang="es-MX" sz="2400"/>
              <a:t>.</a:t>
            </a:r>
          </a:p>
          <a:p>
            <a:pPr marL="342900" indent="-342900">
              <a:buAutoNum type="alphaLcPeriod"/>
            </a:pPr>
            <a:r>
              <a:rPr lang="es-MX" sz="2400" err="1"/>
              <a:t>Tilted</a:t>
            </a:r>
            <a:r>
              <a:rPr lang="es-MX" sz="2400"/>
              <a:t> 3D </a:t>
            </a:r>
            <a:r>
              <a:rPr lang="es-MX" sz="2400" err="1"/>
              <a:t>map</a:t>
            </a:r>
            <a:r>
              <a:rPr lang="es-MX" sz="2400"/>
              <a:t>.</a:t>
            </a:r>
          </a:p>
          <a:p>
            <a:pPr marL="342900" indent="-342900">
              <a:buAutoNum type="alphaLcPeriod"/>
            </a:pPr>
            <a:r>
              <a:rPr lang="es-MX" sz="2400" err="1"/>
              <a:t>Thicker</a:t>
            </a:r>
            <a:r>
              <a:rPr lang="es-MX" sz="2400"/>
              <a:t> bottom </a:t>
            </a:r>
            <a:r>
              <a:rPr lang="es-MX" sz="2400" err="1"/>
              <a:t>layer</a:t>
            </a:r>
            <a:r>
              <a:rPr lang="es-MX" sz="2400"/>
              <a:t>.</a:t>
            </a:r>
          </a:p>
          <a:p>
            <a:endParaRPr lang="es-MX" sz="2400"/>
          </a:p>
          <a:p>
            <a:r>
              <a:rPr lang="es-MX" sz="2400"/>
              <a:t>2. </a:t>
            </a:r>
            <a:r>
              <a:rPr lang="es-MX" sz="2400" err="1"/>
              <a:t>Map</a:t>
            </a:r>
            <a:r>
              <a:rPr lang="es-MX" sz="2400"/>
              <a:t> </a:t>
            </a:r>
            <a:r>
              <a:rPr lang="es-MX" sz="2400" err="1"/>
              <a:t>Outline</a:t>
            </a:r>
            <a:r>
              <a:rPr lang="es-MX" sz="2400"/>
              <a:t> </a:t>
            </a:r>
            <a:r>
              <a:rPr lang="es-MX" sz="2400" err="1"/>
              <a:t>of</a:t>
            </a:r>
            <a:r>
              <a:rPr lang="es-MX" sz="2400"/>
              <a:t> </a:t>
            </a:r>
            <a:r>
              <a:rPr lang="es-MX" sz="2400" err="1"/>
              <a:t>this</a:t>
            </a:r>
            <a:r>
              <a:rPr lang="es-MX" sz="2400"/>
              <a:t> color </a:t>
            </a:r>
            <a:r>
              <a:rPr lang="en-US" sz="2400"/>
              <a:t>105, 27, 50 #691B32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C275A888-B0A5-DF82-78D1-0D0FD3D6096D}"/>
              </a:ext>
            </a:extLst>
          </p:cNvPr>
          <p:cNvSpPr/>
          <p:nvPr/>
        </p:nvSpPr>
        <p:spPr>
          <a:xfrm>
            <a:off x="3117997" y="4329092"/>
            <a:ext cx="1471694" cy="336134"/>
          </a:xfrm>
          <a:prstGeom prst="rect">
            <a:avLst/>
          </a:prstGeom>
          <a:solidFill>
            <a:srgbClr val="691B3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5537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A800C41-1532-43DF-2FA0-6CA101C6F6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4967" y="926877"/>
            <a:ext cx="6574473" cy="456075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5A3A880-8CDE-D805-3E65-8DCF958BFE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4967" y="743997"/>
            <a:ext cx="5610225" cy="885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6732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 descr="Diagrama&#10;&#10;Descripción generada automáticamente">
            <a:extLst>
              <a:ext uri="{FF2B5EF4-FFF2-40B4-BE49-F238E27FC236}">
                <a16:creationId xmlns:a16="http://schemas.microsoft.com/office/drawing/2014/main" id="{4BF9D9F0-598E-0A79-37BD-51A22216902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8" t="9768" r="-4387" b="31704"/>
          <a:stretch/>
        </p:blipFill>
        <p:spPr>
          <a:xfrm>
            <a:off x="800843" y="1021278"/>
            <a:ext cx="5295157" cy="401386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547E872-11BF-326E-205C-C13B689DE7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1832" y="2152650"/>
            <a:ext cx="4143375" cy="25527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46A1F88-32EB-8F09-1ABF-5AB073664A4E}"/>
              </a:ext>
            </a:extLst>
          </p:cNvPr>
          <p:cNvSpPr txBox="1"/>
          <p:nvPr/>
        </p:nvSpPr>
        <p:spPr>
          <a:xfrm>
            <a:off x="7193280" y="5242560"/>
            <a:ext cx="421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Appearance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81129EE-921B-3F8E-4019-5909AFB345F9}"/>
              </a:ext>
            </a:extLst>
          </p:cNvPr>
          <p:cNvSpPr txBox="1"/>
          <p:nvPr/>
        </p:nvSpPr>
        <p:spPr>
          <a:xfrm>
            <a:off x="1178560" y="5427226"/>
            <a:ext cx="421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Shape of Road</a:t>
            </a:r>
          </a:p>
        </p:txBody>
      </p:sp>
    </p:spTree>
    <p:extLst>
      <p:ext uri="{BB962C8B-B14F-4D97-AF65-F5344CB8AC3E}">
        <p14:creationId xmlns:p14="http://schemas.microsoft.com/office/powerpoint/2010/main" val="22736804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 descr="Imagen que contiene Interfaz de usuario gráfica&#10;&#10;Descripción generada automáticamente">
            <a:extLst>
              <a:ext uri="{FF2B5EF4-FFF2-40B4-BE49-F238E27FC236}">
                <a16:creationId xmlns:a16="http://schemas.microsoft.com/office/drawing/2014/main" id="{7255474A-F4FA-EE81-3047-F66D3606A47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79" t="36229" r="58366" b="51840"/>
          <a:stretch/>
        </p:blipFill>
        <p:spPr>
          <a:xfrm>
            <a:off x="1591915" y="1648349"/>
            <a:ext cx="3709191" cy="327005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70CA6A9-68CA-3483-63ED-64769DE67645}"/>
              </a:ext>
            </a:extLst>
          </p:cNvPr>
          <p:cNvSpPr txBox="1"/>
          <p:nvPr/>
        </p:nvSpPr>
        <p:spPr>
          <a:xfrm>
            <a:off x="5301106" y="2305615"/>
            <a:ext cx="608850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/>
              <a:t>Can Change face</a:t>
            </a:r>
          </a:p>
          <a:p>
            <a:r>
              <a:rPr lang="en-US" sz="2800">
                <a:solidFill>
                  <a:schemeClr val="bg1">
                    <a:lumMod val="95000"/>
                  </a:schemeClr>
                </a:solidFill>
              </a:rPr>
              <a:t>What / where did it come from ?</a:t>
            </a:r>
          </a:p>
          <a:p>
            <a:r>
              <a:rPr lang="en-US" sz="2800">
                <a:solidFill>
                  <a:schemeClr val="bg1">
                    <a:lumMod val="95000"/>
                  </a:schemeClr>
                </a:solidFill>
              </a:rPr>
              <a:t>I saw it on way to airport in Mexico City</a:t>
            </a:r>
          </a:p>
          <a:p>
            <a:r>
              <a:rPr lang="en-US" sz="2800"/>
              <a:t>Can he look more Mexican ?</a:t>
            </a:r>
          </a:p>
          <a:p>
            <a:endParaRPr lang="en-US" sz="2800"/>
          </a:p>
        </p:txBody>
      </p:sp>
    </p:spTree>
    <p:extLst>
      <p:ext uri="{BB962C8B-B14F-4D97-AF65-F5344CB8AC3E}">
        <p14:creationId xmlns:p14="http://schemas.microsoft.com/office/powerpoint/2010/main" val="8874364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Mapa&#10;&#10;Descripción generada automáticamente">
            <a:extLst>
              <a:ext uri="{FF2B5EF4-FFF2-40B4-BE49-F238E27FC236}">
                <a16:creationId xmlns:a16="http://schemas.microsoft.com/office/drawing/2014/main" id="{CF2130BE-0D87-6348-3A4D-A4F9C62DD95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45" b="49455"/>
          <a:stretch/>
        </p:blipFill>
        <p:spPr>
          <a:xfrm>
            <a:off x="254197" y="914401"/>
            <a:ext cx="5203050" cy="4624935"/>
          </a:xfrm>
          <a:prstGeom prst="rect">
            <a:avLst/>
          </a:prstGeom>
        </p:spPr>
      </p:pic>
      <p:pic>
        <p:nvPicPr>
          <p:cNvPr id="5" name="Imagen 4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CE9C183A-7C0D-8E49-2042-5A69B43A895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56" b="61990"/>
          <a:stretch/>
        </p:blipFill>
        <p:spPr>
          <a:xfrm>
            <a:off x="5457247" y="1080655"/>
            <a:ext cx="6646540" cy="4292426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5F7E6036-3B07-ADFF-34B8-BC7895493064}"/>
              </a:ext>
            </a:extLst>
          </p:cNvPr>
          <p:cNvSpPr txBox="1"/>
          <p:nvPr/>
        </p:nvSpPr>
        <p:spPr>
          <a:xfrm>
            <a:off x="5002936" y="5705590"/>
            <a:ext cx="218612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200" err="1"/>
              <a:t>Cartoon</a:t>
            </a:r>
            <a:r>
              <a:rPr lang="es-MX" sz="3200"/>
              <a:t> </a:t>
            </a:r>
            <a:r>
              <a:rPr lang="es-MX" sz="3200" err="1"/>
              <a:t>Vegetation</a:t>
            </a:r>
            <a:r>
              <a:rPr lang="es-MX" sz="3200"/>
              <a:t> </a:t>
            </a:r>
            <a:endParaRPr lang="en-US" sz="320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804AAE9-075F-D1AB-E57E-45B7492C67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81606" y="75192"/>
            <a:ext cx="6309907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8486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idalgo County Mountains">
            <a:extLst>
              <a:ext uri="{FF2B5EF4-FFF2-40B4-BE49-F238E27FC236}">
                <a16:creationId xmlns:a16="http://schemas.microsoft.com/office/drawing/2014/main" id="{3A074FED-AF99-16AA-D0EC-72BF51EC55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861" y="1433492"/>
            <a:ext cx="5610408" cy="3733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75798FA-276F-E565-2FA5-3FBACDFA21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3123" y="1453811"/>
            <a:ext cx="4984376" cy="373347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8CA0750-E04A-423C-B5BF-B698D1D9C4BB}"/>
              </a:ext>
            </a:extLst>
          </p:cNvPr>
          <p:cNvSpPr txBox="1"/>
          <p:nvPr/>
        </p:nvSpPr>
        <p:spPr>
          <a:xfrm>
            <a:off x="2286564" y="5575850"/>
            <a:ext cx="80568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3200"/>
            </a:lvl1pPr>
          </a:lstStyle>
          <a:p>
            <a:r>
              <a:rPr lang="en-US"/>
              <a:t>Mountains in Background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BAACF00-6821-5809-B76D-4BDF88342FF0}"/>
              </a:ext>
            </a:extLst>
          </p:cNvPr>
          <p:cNvSpPr txBox="1"/>
          <p:nvPr/>
        </p:nvSpPr>
        <p:spPr>
          <a:xfrm>
            <a:off x="5394960" y="357357"/>
            <a:ext cx="6096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/>
              <a:t>Background</a:t>
            </a:r>
          </a:p>
        </p:txBody>
      </p:sp>
    </p:spTree>
    <p:extLst>
      <p:ext uri="{BB962C8B-B14F-4D97-AF65-F5344CB8AC3E}">
        <p14:creationId xmlns:p14="http://schemas.microsoft.com/office/powerpoint/2010/main" val="35728922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B9D37696-7556-8909-CC4B-A5967585CD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08" y="191448"/>
            <a:ext cx="4728826" cy="3146156"/>
          </a:xfrm>
          <a:prstGeom prst="rect">
            <a:avLst/>
          </a:prstGeom>
        </p:spPr>
      </p:pic>
      <p:pic>
        <p:nvPicPr>
          <p:cNvPr id="2060" name="Picture 12" descr="ITAP in Hidalgo Mexico#PHOTO #CAPTURE #NATURE #INCREDIBLE | Mexico, Hidalgo  mexico, Puerto vallarta mexico">
            <a:extLst>
              <a:ext uri="{FF2B5EF4-FFF2-40B4-BE49-F238E27FC236}">
                <a16:creationId xmlns:a16="http://schemas.microsoft.com/office/drawing/2014/main" id="{35B362F0-9D3F-CEAE-C60E-0BD496319D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840" y="3700909"/>
            <a:ext cx="4457561" cy="2965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>
            <a:extLst>
              <a:ext uri="{FF2B5EF4-FFF2-40B4-BE49-F238E27FC236}">
                <a16:creationId xmlns:a16="http://schemas.microsoft.com/office/drawing/2014/main" id="{257BCA06-AF8C-FDE7-72E7-7336FAF70C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3903" y="3700909"/>
            <a:ext cx="5088097" cy="3074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>
            <a:extLst>
              <a:ext uri="{FF2B5EF4-FFF2-40B4-BE49-F238E27FC236}">
                <a16:creationId xmlns:a16="http://schemas.microsoft.com/office/drawing/2014/main" id="{A932AAA6-F148-41E1-4C6C-77B75FFACC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4887" y="6435"/>
            <a:ext cx="3915905" cy="2936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C91FBD77-B922-415B-4917-170384E1FF40}"/>
              </a:ext>
            </a:extLst>
          </p:cNvPr>
          <p:cNvSpPr txBox="1"/>
          <p:nvPr/>
        </p:nvSpPr>
        <p:spPr>
          <a:xfrm>
            <a:off x="5002936" y="2943364"/>
            <a:ext cx="218612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200"/>
              <a:t>Local</a:t>
            </a:r>
          </a:p>
          <a:p>
            <a:pPr algn="ctr"/>
            <a:r>
              <a:rPr lang="es-MX" sz="3200" err="1"/>
              <a:t>Vegetation</a:t>
            </a:r>
            <a:r>
              <a:rPr lang="es-MX" sz="3200"/>
              <a:t> </a:t>
            </a:r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268939852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266</Words>
  <Application>Microsoft Office PowerPoint</Application>
  <PresentationFormat>Panorámica</PresentationFormat>
  <Paragraphs>42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Cristian Alzate</dc:creator>
  <cp:lastModifiedBy>Cristian Alzate</cp:lastModifiedBy>
  <cp:revision>1</cp:revision>
  <dcterms:created xsi:type="dcterms:W3CDTF">2023-07-18T16:45:31Z</dcterms:created>
  <dcterms:modified xsi:type="dcterms:W3CDTF">2023-07-18T22:23:26Z</dcterms:modified>
</cp:coreProperties>
</file>