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D312-2AAD-81D5-D410-6E43E445B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CCD8A-5CF5-88E6-901F-1F1CFF6C2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AA711-A702-5308-24CE-625FDCC8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2CE2C-EC22-2966-FA2E-72261ED5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BB3CF-75D3-221C-7EAC-2A7452D3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6F4D-3C79-BDFF-A5F8-F4AD0403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9F9A7-9D92-5558-2C76-7D689CB17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02225-C569-B91A-1CAD-53FF4E5F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614CC-2E82-7D6E-5521-ACF60D0F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6D55B-2DB8-76D8-CDFC-7A98311F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7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48EE7A-65E6-03D0-D927-8B0BA329E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2F4E4-8F82-E891-0DAA-C7196A331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D097D-7741-9476-6E78-A5B00AFA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03EF-B9FC-678E-C515-3B850B7F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FEE37-3883-2469-A100-65E52D8A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FB13-FD8F-DDB4-1175-A72148F5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68BB-BCA6-76FB-CF29-2C2CB7418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FAEC4-F8AB-BA7A-D9FB-7AA544B9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F91E5-E577-8DF7-E33F-F426390F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076AA-A3FB-9B73-0035-02E6A6D6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F61C-1398-D2C2-CFBA-07265F04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E883F-B751-ED5A-C5D2-23B617197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AE5AE-F2D0-8F50-C52E-C3BB3534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A8AE-E7A4-550C-2062-868045B1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4F078-5957-BE92-26C5-83FD19BD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310E-C5F2-EE7F-99CC-E9776AF7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0090-CC13-F45D-3E84-BA70A1866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2D9D0-1109-3ACD-C20A-82606A1CB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BE1F3-2752-3CAA-8897-1A34446E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28541-9FA3-3B71-5E1F-8EA3C99B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7560C-BF7A-FBE5-C763-57B74BDC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E17E-CE41-3CB6-5FFB-5B9A48EF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6D42C-26F6-574E-9214-D0BA0DFE1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3DFAC-C35C-9681-377B-925BEDD3E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FE89A-BA9B-5D09-88A1-267209C3D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33ACA-9752-226C-EB34-8637C9AF8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C15EB-696C-63BD-AACC-13A88234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AAF21-3D04-DD17-AFEC-DAE515FE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0072E-FB34-5AB7-DC2F-B5778479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3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AC71-3797-EA69-ACAC-27673F10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C8F55-5A99-C0D4-D942-4C291032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00521-8D7D-96FC-18C0-2D891BD9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0FD42-4469-76F6-F19D-FEA52632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9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35FCF-2717-2419-5688-92EC5E35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214C0-32FC-1B9E-6107-C47A43A6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C2CDA-399E-AC46-0067-F18A0913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DAC4-EC66-27D1-7690-84D57B80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9486-2351-E9C1-E5D2-EC72F2F3C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2D926-7FEC-414A-623F-95C3495DD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6115A-10AC-4F31-1FC9-36743509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4D727-092A-AAED-90FB-94C8F6D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196B5-4135-97B4-9A6E-F0FA97FE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E0DB-F038-574A-AD35-172A5F34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D36F42-0CA3-AC7B-69A4-477324BCF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DE1D8-955A-192A-7FB1-BBAB9E19B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DE169-D9FA-DD32-4A8B-9DE0DD66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C3D26-1E8E-E8FE-ABFD-BF56F0F1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2E915-596F-104A-1F16-3C4BE3BE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3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E6A989-D648-633A-6E06-6BB63F29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0FCF0-7F35-300C-FACA-25C80295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0B16-C276-13C3-5CEE-AB54B20F1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7421B-A1F4-4227-A095-3DE69CDBB50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ADB13-FF00-B4E6-8E22-0C684B68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A6F85-7DC9-D741-1DE7-6704291E4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83DA5-3BA4-4332-9444-E87996F5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9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441A8FB2-03B2-D03F-2FF4-FA8377BAFE7A}"/>
              </a:ext>
            </a:extLst>
          </p:cNvPr>
          <p:cNvSpPr txBox="1">
            <a:spLocks/>
          </p:cNvSpPr>
          <p:nvPr/>
        </p:nvSpPr>
        <p:spPr>
          <a:xfrm>
            <a:off x="7096347" y="132700"/>
            <a:ext cx="2327552" cy="2031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5982E1-2D2B-7C35-167F-2BC09C2FBB0C}"/>
              </a:ext>
            </a:extLst>
          </p:cNvPr>
          <p:cNvCxnSpPr>
            <a:cxnSpLocks/>
          </p:cNvCxnSpPr>
          <p:nvPr/>
        </p:nvCxnSpPr>
        <p:spPr>
          <a:xfrm>
            <a:off x="2236309" y="5368161"/>
            <a:ext cx="2873214" cy="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394B04B-B9C6-1AFB-0EAE-1559DFF709A5}"/>
              </a:ext>
            </a:extLst>
          </p:cNvPr>
          <p:cNvCxnSpPr>
            <a:cxnSpLocks/>
          </p:cNvCxnSpPr>
          <p:nvPr/>
        </p:nvCxnSpPr>
        <p:spPr>
          <a:xfrm flipV="1">
            <a:off x="5109523" y="2478014"/>
            <a:ext cx="0" cy="2890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E56C2BE-CB73-80C1-EE6F-232C371E57F7}"/>
              </a:ext>
            </a:extLst>
          </p:cNvPr>
          <p:cNvCxnSpPr>
            <a:cxnSpLocks/>
          </p:cNvCxnSpPr>
          <p:nvPr/>
        </p:nvCxnSpPr>
        <p:spPr>
          <a:xfrm flipV="1">
            <a:off x="5457715" y="2035597"/>
            <a:ext cx="300663" cy="512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51E8C17-C0AF-0345-7997-DA10AC95F1DE}"/>
              </a:ext>
            </a:extLst>
          </p:cNvPr>
          <p:cNvCxnSpPr>
            <a:cxnSpLocks/>
          </p:cNvCxnSpPr>
          <p:nvPr/>
        </p:nvCxnSpPr>
        <p:spPr>
          <a:xfrm flipV="1">
            <a:off x="1980087" y="2617628"/>
            <a:ext cx="256222" cy="68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32B6EC-494E-CFD2-F358-31DF7D01EF98}"/>
              </a:ext>
            </a:extLst>
          </p:cNvPr>
          <p:cNvCxnSpPr>
            <a:cxnSpLocks/>
          </p:cNvCxnSpPr>
          <p:nvPr/>
        </p:nvCxnSpPr>
        <p:spPr>
          <a:xfrm>
            <a:off x="4553744" y="1571353"/>
            <a:ext cx="1215231" cy="464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24B209E-9355-2C84-94FF-79C3A0B084FE}"/>
              </a:ext>
            </a:extLst>
          </p:cNvPr>
          <p:cNvCxnSpPr>
            <a:cxnSpLocks/>
          </p:cNvCxnSpPr>
          <p:nvPr/>
        </p:nvCxnSpPr>
        <p:spPr>
          <a:xfrm>
            <a:off x="5109523" y="2478014"/>
            <a:ext cx="347877" cy="70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7BBA413-07B2-F91F-C630-CEEBBA18F3C2}"/>
              </a:ext>
            </a:extLst>
          </p:cNvPr>
          <p:cNvCxnSpPr>
            <a:cxnSpLocks/>
          </p:cNvCxnSpPr>
          <p:nvPr/>
        </p:nvCxnSpPr>
        <p:spPr>
          <a:xfrm flipV="1">
            <a:off x="2236309" y="2603500"/>
            <a:ext cx="0" cy="276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C697C68E-6C94-CA3C-F915-EBE6B18F164A}"/>
              </a:ext>
            </a:extLst>
          </p:cNvPr>
          <p:cNvSpPr/>
          <p:nvPr/>
        </p:nvSpPr>
        <p:spPr>
          <a:xfrm>
            <a:off x="2813320" y="1470794"/>
            <a:ext cx="1752240" cy="2183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417E267-9D4C-7267-B346-B40C6DB07121}"/>
              </a:ext>
            </a:extLst>
          </p:cNvPr>
          <p:cNvCxnSpPr>
            <a:cxnSpLocks/>
          </p:cNvCxnSpPr>
          <p:nvPr/>
        </p:nvCxnSpPr>
        <p:spPr>
          <a:xfrm flipV="1">
            <a:off x="1664327" y="1578855"/>
            <a:ext cx="1150256" cy="4515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9730776-42D6-FC5E-FA6F-3792CF5548E0}"/>
              </a:ext>
            </a:extLst>
          </p:cNvPr>
          <p:cNvCxnSpPr>
            <a:cxnSpLocks/>
          </p:cNvCxnSpPr>
          <p:nvPr/>
        </p:nvCxnSpPr>
        <p:spPr>
          <a:xfrm flipH="1" flipV="1">
            <a:off x="1671436" y="2037532"/>
            <a:ext cx="309652" cy="658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E73B6F8-4870-9D07-0A30-F4511CB9F574}"/>
              </a:ext>
            </a:extLst>
          </p:cNvPr>
          <p:cNvSpPr txBox="1"/>
          <p:nvPr/>
        </p:nvSpPr>
        <p:spPr>
          <a:xfrm>
            <a:off x="3259501" y="5421170"/>
            <a:ext cx="82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02805DA-92E7-E1E5-A05C-6B353786D3F1}"/>
              </a:ext>
            </a:extLst>
          </p:cNvPr>
          <p:cNvSpPr txBox="1"/>
          <p:nvPr/>
        </p:nvSpPr>
        <p:spPr>
          <a:xfrm>
            <a:off x="8014558" y="5340350"/>
            <a:ext cx="68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</a:t>
            </a:r>
          </a:p>
        </p:txBody>
      </p:sp>
      <p:pic>
        <p:nvPicPr>
          <p:cNvPr id="72" name="Picture 71" descr="A green fabric with a logo&#10;&#10;Description automatically generated">
            <a:extLst>
              <a:ext uri="{FF2B5EF4-FFF2-40B4-BE49-F238E27FC236}">
                <a16:creationId xmlns:a16="http://schemas.microsoft.com/office/drawing/2014/main" id="{0921C0E3-6726-3497-2F56-54F7D0E66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t="6087" r="21616"/>
          <a:stretch/>
        </p:blipFill>
        <p:spPr>
          <a:xfrm>
            <a:off x="2243693" y="1797161"/>
            <a:ext cx="2861098" cy="3590045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957C3F7-EFC8-DC8A-01CF-6412985EE451}"/>
              </a:ext>
            </a:extLst>
          </p:cNvPr>
          <p:cNvCxnSpPr>
            <a:cxnSpLocks/>
          </p:cNvCxnSpPr>
          <p:nvPr/>
        </p:nvCxnSpPr>
        <p:spPr>
          <a:xfrm>
            <a:off x="6738145" y="5364222"/>
            <a:ext cx="2873214" cy="3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98E7364-9576-9552-AD31-0D386C6FC145}"/>
              </a:ext>
            </a:extLst>
          </p:cNvPr>
          <p:cNvCxnSpPr>
            <a:cxnSpLocks/>
          </p:cNvCxnSpPr>
          <p:nvPr/>
        </p:nvCxnSpPr>
        <p:spPr>
          <a:xfrm flipV="1">
            <a:off x="9611359" y="2474075"/>
            <a:ext cx="0" cy="2890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919443E-26D6-8197-B1BE-63A7DA04F0D9}"/>
              </a:ext>
            </a:extLst>
          </p:cNvPr>
          <p:cNvCxnSpPr>
            <a:cxnSpLocks/>
          </p:cNvCxnSpPr>
          <p:nvPr/>
        </p:nvCxnSpPr>
        <p:spPr>
          <a:xfrm flipV="1">
            <a:off x="9959551" y="2031658"/>
            <a:ext cx="300663" cy="512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3CE73B6-4D2C-3806-3488-ACAB89BDC8AF}"/>
              </a:ext>
            </a:extLst>
          </p:cNvPr>
          <p:cNvCxnSpPr>
            <a:cxnSpLocks/>
          </p:cNvCxnSpPr>
          <p:nvPr/>
        </p:nvCxnSpPr>
        <p:spPr>
          <a:xfrm flipV="1">
            <a:off x="6481923" y="2613689"/>
            <a:ext cx="256222" cy="68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CA5D4BD-E7AA-FFFF-082C-7E6A7A90B9CB}"/>
              </a:ext>
            </a:extLst>
          </p:cNvPr>
          <p:cNvCxnSpPr>
            <a:cxnSpLocks/>
          </p:cNvCxnSpPr>
          <p:nvPr/>
        </p:nvCxnSpPr>
        <p:spPr>
          <a:xfrm>
            <a:off x="9055580" y="1567414"/>
            <a:ext cx="1215231" cy="464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4D9B9FA-ECED-BAD3-1D96-D46DA0539477}"/>
              </a:ext>
            </a:extLst>
          </p:cNvPr>
          <p:cNvCxnSpPr>
            <a:cxnSpLocks/>
          </p:cNvCxnSpPr>
          <p:nvPr/>
        </p:nvCxnSpPr>
        <p:spPr>
          <a:xfrm>
            <a:off x="9611359" y="2474075"/>
            <a:ext cx="347877" cy="70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D80FA49-23A2-49D6-011C-E7953A9A4964}"/>
              </a:ext>
            </a:extLst>
          </p:cNvPr>
          <p:cNvCxnSpPr>
            <a:cxnSpLocks/>
          </p:cNvCxnSpPr>
          <p:nvPr/>
        </p:nvCxnSpPr>
        <p:spPr>
          <a:xfrm flipV="1">
            <a:off x="6738145" y="2599561"/>
            <a:ext cx="0" cy="276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D3D9528-5546-1AA3-DE9E-923C125C338F}"/>
              </a:ext>
            </a:extLst>
          </p:cNvPr>
          <p:cNvSpPr/>
          <p:nvPr/>
        </p:nvSpPr>
        <p:spPr>
          <a:xfrm>
            <a:off x="7315156" y="1466855"/>
            <a:ext cx="1752240" cy="2183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D9903A2-8874-F391-F317-C049545A6BA6}"/>
              </a:ext>
            </a:extLst>
          </p:cNvPr>
          <p:cNvCxnSpPr>
            <a:cxnSpLocks/>
          </p:cNvCxnSpPr>
          <p:nvPr/>
        </p:nvCxnSpPr>
        <p:spPr>
          <a:xfrm flipV="1">
            <a:off x="6166163" y="1574916"/>
            <a:ext cx="1150256" cy="4515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79A895D-331E-BCF2-F3C9-C92480A80A93}"/>
              </a:ext>
            </a:extLst>
          </p:cNvPr>
          <p:cNvCxnSpPr>
            <a:cxnSpLocks/>
          </p:cNvCxnSpPr>
          <p:nvPr/>
        </p:nvCxnSpPr>
        <p:spPr>
          <a:xfrm flipH="1" flipV="1">
            <a:off x="6173272" y="2033593"/>
            <a:ext cx="309652" cy="658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3" name="Picture 92" descr="A close-up of a notebook&#10;&#10;Description automatically generated">
            <a:extLst>
              <a:ext uri="{FF2B5EF4-FFF2-40B4-BE49-F238E27FC236}">
                <a16:creationId xmlns:a16="http://schemas.microsoft.com/office/drawing/2014/main" id="{BC7E6DBE-0B16-40B5-C3C3-C18B1DDCC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2" t="35227" r="38180" b="44864"/>
          <a:stretch/>
        </p:blipFill>
        <p:spPr>
          <a:xfrm>
            <a:off x="403447" y="3117435"/>
            <a:ext cx="1708944" cy="1365388"/>
          </a:xfrm>
          <a:prstGeom prst="rect">
            <a:avLst/>
          </a:prstGeom>
        </p:spPr>
      </p:pic>
      <p:pic>
        <p:nvPicPr>
          <p:cNvPr id="95" name="Picture 94" descr="A logo for a painting company&#10;&#10;Description automatically generated">
            <a:extLst>
              <a:ext uri="{FF2B5EF4-FFF2-40B4-BE49-F238E27FC236}">
                <a16:creationId xmlns:a16="http://schemas.microsoft.com/office/drawing/2014/main" id="{D2EA395D-BB27-C6E1-9B92-812285C45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94" y="1687611"/>
            <a:ext cx="529715" cy="400865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A8BB7A9F-02F2-8DB8-AF5D-B6A6981D8C22}"/>
              </a:ext>
            </a:extLst>
          </p:cNvPr>
          <p:cNvSpPr txBox="1"/>
          <p:nvPr/>
        </p:nvSpPr>
        <p:spPr>
          <a:xfrm>
            <a:off x="7734845" y="2019395"/>
            <a:ext cx="868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Bradley Hand ITC" panose="03070402050302030203" pitchFamily="66" charset="0"/>
              </a:rPr>
              <a:t>Me </a:t>
            </a:r>
            <a:r>
              <a:rPr lang="en-US" sz="1000" dirty="0" err="1">
                <a:latin typeface="Bradley Hand ITC" panose="03070402050302030203" pitchFamily="66" charset="0"/>
              </a:rPr>
              <a:t>Ke</a:t>
            </a:r>
            <a:r>
              <a:rPr lang="en-US" sz="1000" dirty="0">
                <a:latin typeface="Bradley Hand ITC" panose="03070402050302030203" pitchFamily="66" charset="0"/>
              </a:rPr>
              <a:t> Aloha</a:t>
            </a:r>
          </a:p>
        </p:txBody>
      </p:sp>
      <p:sp>
        <p:nvSpPr>
          <p:cNvPr id="107" name="Title 106">
            <a:extLst>
              <a:ext uri="{FF2B5EF4-FFF2-40B4-BE49-F238E27FC236}">
                <a16:creationId xmlns:a16="http://schemas.microsoft.com/office/drawing/2014/main" id="{F55F67EB-B860-1BCC-E7D9-4244AF17A4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78958" y="5088418"/>
            <a:ext cx="2791588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radley Hand ITC" panose="03070402050302030203" pitchFamily="66" charset="0"/>
              </a:rPr>
              <a:t>“Ola I ka Makana ma </a:t>
            </a:r>
            <a:r>
              <a:rPr lang="en-US" sz="1400" b="1" dirty="0" err="1">
                <a:latin typeface="Bradley Hand ITC" panose="03070402050302030203" pitchFamily="66" charset="0"/>
              </a:rPr>
              <a:t>Ke</a:t>
            </a:r>
            <a:r>
              <a:rPr lang="en-US" sz="1400" b="1" dirty="0">
                <a:latin typeface="Bradley Hand ITC" panose="03070402050302030203" pitchFamily="66" charset="0"/>
              </a:rPr>
              <a:t> Akua”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ACD68EF-A4BD-2A3E-5B83-CE24BF9E19E5}"/>
              </a:ext>
            </a:extLst>
          </p:cNvPr>
          <p:cNvSpPr txBox="1"/>
          <p:nvPr/>
        </p:nvSpPr>
        <p:spPr>
          <a:xfrm>
            <a:off x="7162800" y="6124575"/>
            <a:ext cx="23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“life is a gift from God”</a:t>
            </a:r>
          </a:p>
        </p:txBody>
      </p:sp>
    </p:spTree>
    <p:extLst>
      <p:ext uri="{BB962C8B-B14F-4D97-AF65-F5344CB8AC3E}">
        <p14:creationId xmlns:p14="http://schemas.microsoft.com/office/powerpoint/2010/main" val="86323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Bradley Hand ITC</vt:lpstr>
      <vt:lpstr>Calibri</vt:lpstr>
      <vt:lpstr>Calibri Light</vt:lpstr>
      <vt:lpstr>Office Theme</vt:lpstr>
      <vt:lpstr>“Ola I ka Makana ma Ke Akua”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“Ola I ka Makana ma Ke Akua”</dc:title>
  <dc:creator>Donald Kaanapu</dc:creator>
  <cp:lastModifiedBy>Donald Kaanapu</cp:lastModifiedBy>
  <cp:revision>1</cp:revision>
  <cp:lastPrinted>2023-07-05T21:04:00Z</cp:lastPrinted>
  <dcterms:created xsi:type="dcterms:W3CDTF">2023-07-05T20:33:01Z</dcterms:created>
  <dcterms:modified xsi:type="dcterms:W3CDTF">2023-07-05T21:04:32Z</dcterms:modified>
</cp:coreProperties>
</file>