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056"/>
    <p:restoredTop sz="96327"/>
  </p:normalViewPr>
  <p:slideViewPr>
    <p:cSldViewPr snapToGrid="0">
      <p:cViewPr varScale="1">
        <p:scale>
          <a:sx n="80" d="100"/>
          <a:sy n="80" d="100"/>
        </p:scale>
        <p:origin x="192" y="17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5832C-D72D-755C-D460-A9EDF4EDF4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9E988F-B093-109D-6427-4C3182A98C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C2978-67DE-F12D-633A-8CCE4D334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FCD0E-C6FF-A34B-A8B8-0D8403067584}" type="datetimeFigureOut">
              <a:rPr lang="en-US" smtClean="0"/>
              <a:t>7/5/23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9925C3-80FA-1003-9C8D-9C43443D1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E864B2-2013-D683-EB5C-F3645B8B6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0772C-7CA3-1F4E-AD8A-17B5B2CA5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047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D5181-1056-32D8-2E1F-E71314D00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4193E5-03DE-785E-48A3-D023AFA4C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43BE12-D0FB-8145-C9C5-F58D4BB64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FCD0E-C6FF-A34B-A8B8-0D8403067584}" type="datetimeFigureOut">
              <a:rPr lang="en-US" smtClean="0"/>
              <a:t>7/5/23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46D6C4-5F46-AA14-20D3-9FE260EF1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146F89-64D2-F203-89D0-61E0930FB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0772C-7CA3-1F4E-AD8A-17B5B2CA5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387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7DCCF-C1DB-2977-F9A3-627B68EF7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FC8B88-5B98-6C86-1AEE-5EC7402A19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29D36B-2617-02B9-86AA-77896AB1E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FCD0E-C6FF-A34B-A8B8-0D8403067584}" type="datetimeFigureOut">
              <a:rPr lang="en-US" smtClean="0"/>
              <a:t>7/5/23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0F61EF-EA99-DEF2-95C3-EAE82C2ED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AF5E20-88CF-1D5A-72B8-6E836F323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0772C-7CA3-1F4E-AD8A-17B5B2CA5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89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A2081-3272-9126-C858-594BA144F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722D7-B829-A38C-13E1-877B6AD26D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2C38F1-B75F-7BF4-6614-DE02F1A11F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1C12A3-6140-0216-CF0B-9979F9C74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FCD0E-C6FF-A34B-A8B8-0D8403067584}" type="datetimeFigureOut">
              <a:rPr lang="en-US" smtClean="0"/>
              <a:t>7/5/23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C9638D-C4EE-A8AC-889D-8435C7935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C3BBC2-9889-509A-B644-6D7C2C376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0772C-7CA3-1F4E-AD8A-17B5B2CA5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763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F454B-E468-4DC1-EA0C-9AC2EC12D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C45BFB-0093-D981-243C-0B6B63093C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609EB3-287A-FB97-4C0D-25F7E5BE98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403698-111A-AF16-8109-676E9758A8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9083EE-0014-CB45-FD75-91322F7B59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8695FF-5107-8F61-ABD9-0A7800E25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FCD0E-C6FF-A34B-A8B8-0D8403067584}" type="datetimeFigureOut">
              <a:rPr lang="en-US" smtClean="0"/>
              <a:t>7/5/23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5A3CB1-3DC9-359F-5A38-8901BBE36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FC66D7-C889-2B25-AD05-42797D472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0772C-7CA3-1F4E-AD8A-17B5B2CA5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216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F3A62-89D7-D031-1597-B9A7B91B9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D8EDD5-F96E-6FE0-C7F6-BD9F18A0F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FCD0E-C6FF-A34B-A8B8-0D8403067584}" type="datetimeFigureOut">
              <a:rPr lang="en-US" smtClean="0"/>
              <a:t>7/5/23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CD8233-00E2-4E3C-EA2C-BF5753FA4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832457-0BC1-E17A-603A-F1C4048F0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0772C-7CA3-1F4E-AD8A-17B5B2CA5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41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403A4D-E732-85BA-E9F7-CB97D8B6F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FCD0E-C6FF-A34B-A8B8-0D8403067584}" type="datetimeFigureOut">
              <a:rPr lang="en-US" smtClean="0"/>
              <a:t>7/5/23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19E942-0201-DF74-58E1-9313601BC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CB5848-99A1-D5D6-B770-05CDABB3D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0772C-7CA3-1F4E-AD8A-17B5B2CA5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906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01BB6-8053-C616-DEB5-E0E477885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60CDAD-490D-D0E0-28A6-430D46BD3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A2F2E5-0DE8-F6AC-E9F3-8E51FAF597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58882C-69A2-4864-2D8F-0CE80DD2F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FCD0E-C6FF-A34B-A8B8-0D8403067584}" type="datetimeFigureOut">
              <a:rPr lang="en-US" smtClean="0"/>
              <a:t>7/5/23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3261FB-89BA-842C-22FE-A49AAAD3C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3E78B0-310F-6F65-5F69-D2DD1D5EE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0772C-7CA3-1F4E-AD8A-17B5B2CA5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395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A7C89-6833-890E-AB17-E4F548121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D008BE-A7CB-D781-09EE-A61835493B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FFCFC9-743C-77F1-483C-5EC45003F0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B819A1-645C-7853-2B61-5B0668909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FCD0E-C6FF-A34B-A8B8-0D8403067584}" type="datetimeFigureOut">
              <a:rPr lang="en-US" smtClean="0"/>
              <a:t>7/5/23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82F059-254D-6F4A-B25B-37F2EB6D2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E07ECF-AA8A-D477-09B0-12E34297F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0772C-7CA3-1F4E-AD8A-17B5B2CA5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533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42415-5ED2-3AB6-A9DA-D73FB2107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E329F4-3B3E-77A7-93B8-D0A67235D3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FB3C1-47F1-9B38-5EF4-52531A684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FCD0E-C6FF-A34B-A8B8-0D8403067584}" type="datetimeFigureOut">
              <a:rPr lang="en-US" smtClean="0"/>
              <a:t>7/5/23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1D286-313F-D476-EE37-CD5AFA054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49D4F1-84C0-8C75-C3EF-994A20096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0772C-7CA3-1F4E-AD8A-17B5B2CA5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270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43507E-6240-D6F9-F00B-F5AF609FED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0A0E0B-1502-6EB8-D993-504EFAB509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CC2C5-3A15-3E13-A995-04EA29B95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FCD0E-C6FF-A34B-A8B8-0D8403067584}" type="datetimeFigureOut">
              <a:rPr lang="en-US" smtClean="0"/>
              <a:t>7/5/23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B2D06-01C5-4266-7195-2D7ED0F33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6DC1CB-3157-C5A4-2B5A-73451AF74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0772C-7CA3-1F4E-AD8A-17B5B2CA5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670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A87ADF-9D3A-14FA-41D8-ECAFF9C4F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4FB921-0096-7EDE-8229-27E371C503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9733C9-7034-F02A-A217-63BDAE53E5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FCD0E-C6FF-A34B-A8B8-0D8403067584}" type="datetimeFigureOut">
              <a:rPr lang="en-US" smtClean="0"/>
              <a:t>7/5/23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9FC2B-8686-F169-5E3E-F52AD0422A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BCD335-C8CE-06D2-F639-8B2E2A27F0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0772C-7CA3-1F4E-AD8A-17B5B2CA5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6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7D4EA-B4DD-E380-A1BA-0DC3ED25F7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HYBRID RECRUITMENT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B88913-B76D-F782-1343-388792C5BC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LOGO BRIEF</a:t>
            </a:r>
          </a:p>
        </p:txBody>
      </p:sp>
    </p:spTree>
    <p:extLst>
      <p:ext uri="{BB962C8B-B14F-4D97-AF65-F5344CB8AC3E}">
        <p14:creationId xmlns:p14="http://schemas.microsoft.com/office/powerpoint/2010/main" val="416692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393B8-2A88-ED0C-ACA7-4D4E5B63C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Hybrid Recruitment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C94904-6ED5-E087-3DA5-7C0E546DBB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Hybrid Recruitment is a recruitment company that </a:t>
            </a:r>
            <a:r>
              <a:rPr lang="en-US" dirty="0" err="1"/>
              <a:t>specialises</a:t>
            </a:r>
            <a:r>
              <a:rPr lang="en-US" dirty="0"/>
              <a:t> in creating employment opportunities for young people, aged 19-30.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Brands to consider when thinking about the feeling of our new company: </a:t>
            </a:r>
          </a:p>
          <a:p>
            <a:r>
              <a:rPr lang="en-US" dirty="0" err="1"/>
              <a:t>Redbull</a:t>
            </a:r>
            <a:endParaRPr lang="en-US" dirty="0"/>
          </a:p>
          <a:p>
            <a:r>
              <a:rPr lang="en-US" dirty="0"/>
              <a:t>GoPro</a:t>
            </a:r>
          </a:p>
          <a:p>
            <a:r>
              <a:rPr lang="en-US" dirty="0"/>
              <a:t>Nike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When you think of these brands, you think of excitement, energy, extreme sports, young demographics.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This is us, but in recruitment form. </a:t>
            </a:r>
          </a:p>
        </p:txBody>
      </p:sp>
    </p:spTree>
    <p:extLst>
      <p:ext uri="{BB962C8B-B14F-4D97-AF65-F5344CB8AC3E}">
        <p14:creationId xmlns:p14="http://schemas.microsoft.com/office/powerpoint/2010/main" val="3383167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32176-49EC-D6E0-0A4E-ADFAE1E50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Characteristics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2CDD9-1F8F-FE6A-0B7B-6A66BE0DE5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This logo must create a feeling of excitement, and represent a modern, youthful persona, yet somewhat professional.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This is to be represented through the use of vibrant, bright colours and sharp, straight edged text styles.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It must be easily recognizable and iconic. People should be able to recall it by design and colour.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Be daring, brave and courageous with design and colour choices.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14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3DEAF-896A-879A-8406-7E107AC84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Colour Suggestions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906B1-565E-8D70-69FE-F95E39DDAF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Instagram gradient pink/purple into orange and yellow</a:t>
            </a:r>
          </a:p>
          <a:p>
            <a:r>
              <a:rPr lang="en-US" dirty="0"/>
              <a:t>Vibrancy of Instagram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E2DDEA-5186-54F2-7AD9-862F3C72F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0116" y="3715508"/>
            <a:ext cx="1403684" cy="14036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502264-7EE0-EE4D-60C9-7CB920CE3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6431" y="5119192"/>
            <a:ext cx="1403685" cy="140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744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3DEAF-896A-879A-8406-7E107AC84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Style Suggestions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906B1-565E-8D70-69FE-F95E39DDAF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Think:</a:t>
            </a:r>
          </a:p>
          <a:p>
            <a:r>
              <a:rPr lang="en-US" dirty="0"/>
              <a:t>Sleek</a:t>
            </a:r>
          </a:p>
          <a:p>
            <a:r>
              <a:rPr lang="en-US" dirty="0"/>
              <a:t>Contemporary</a:t>
            </a:r>
          </a:p>
          <a:p>
            <a:r>
              <a:rPr lang="en-US" dirty="0"/>
              <a:t>Futuristic</a:t>
            </a:r>
          </a:p>
          <a:p>
            <a:endParaRPr lang="en-US" dirty="0"/>
          </a:p>
          <a:p>
            <a:r>
              <a:rPr lang="en-US" dirty="0"/>
              <a:t>We are giving you full creative license</a:t>
            </a:r>
          </a:p>
        </p:txBody>
      </p:sp>
    </p:spTree>
    <p:extLst>
      <p:ext uri="{BB962C8B-B14F-4D97-AF65-F5344CB8AC3E}">
        <p14:creationId xmlns:p14="http://schemas.microsoft.com/office/powerpoint/2010/main" val="22344515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176</Words>
  <Application>Microsoft Macintosh PowerPoint</Application>
  <PresentationFormat>Widescreen</PresentationFormat>
  <Paragraphs>31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HYBRID RECRUITMENT</vt:lpstr>
      <vt:lpstr>About Hybrid Recruitment</vt:lpstr>
      <vt:lpstr>Key Characteristics</vt:lpstr>
      <vt:lpstr>Colour Suggestions</vt:lpstr>
      <vt:lpstr>Text Style Suggestions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HYBRID RECRUITMENT</dc:title>
  <dc:creator>Elly Bignell</dc:creator>
  <cp:lastModifiedBy>Elly Bignell</cp:lastModifiedBy>
  <cp:revision>4</cp:revision>
  <dcterms:created xsi:type="dcterms:W3CDTF">2023-07-05T03:03:57Z</dcterms:created>
  <dcterms:modified xsi:type="dcterms:W3CDTF">2023-07-05T03:49:16Z</dcterms:modified>
</cp:coreProperties>
</file>