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</p:sldIdLst>
  <p:sldSz cx="7772400" cy="12801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24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2095078"/>
            <a:ext cx="6606540" cy="445685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6723804"/>
            <a:ext cx="5829300" cy="3090756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85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9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681567"/>
            <a:ext cx="1675924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681567"/>
            <a:ext cx="4930616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24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22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3191514"/>
            <a:ext cx="6703695" cy="5325109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8567000"/>
            <a:ext cx="6703695" cy="2800349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200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3407833"/>
            <a:ext cx="330327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24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81570"/>
            <a:ext cx="670369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3138171"/>
            <a:ext cx="3288089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4676140"/>
            <a:ext cx="3288089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3138171"/>
            <a:ext cx="3304282" cy="1537969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4676140"/>
            <a:ext cx="3304282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9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843196"/>
            <a:ext cx="3934778" cy="909743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7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853440"/>
            <a:ext cx="2506801" cy="298704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843196"/>
            <a:ext cx="3934778" cy="909743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840480"/>
            <a:ext cx="2506801" cy="7114964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41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681570"/>
            <a:ext cx="670369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3407833"/>
            <a:ext cx="670369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4A07-49F7-49B6-ABB1-AED128DD4B6C}" type="datetimeFigureOut">
              <a:rPr lang="en-US" smtClean="0"/>
              <a:t>6/23/2023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11865189"/>
            <a:ext cx="262318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11865189"/>
            <a:ext cx="174879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17695-9A3F-4BF2-BC83-6860D4953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49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4FA56F-5C69-9DF3-140F-C8F0435034F9}"/>
              </a:ext>
            </a:extLst>
          </p:cNvPr>
          <p:cNvSpPr/>
          <p:nvPr/>
        </p:nvSpPr>
        <p:spPr>
          <a:xfrm>
            <a:off x="1022315" y="3193627"/>
            <a:ext cx="5727769" cy="51540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0CA463-F49D-0A5A-5DA9-2E92D682CCEC}"/>
              </a:ext>
            </a:extLst>
          </p:cNvPr>
          <p:cNvSpPr txBox="1"/>
          <p:nvPr/>
        </p:nvSpPr>
        <p:spPr>
          <a:xfrm>
            <a:off x="862614" y="7699991"/>
            <a:ext cx="5727768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PERFECT FOR: Back, Side or Stomach Sleepers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6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8DB372-9CC0-4F1F-2C23-E1043626F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574" y="2482570"/>
            <a:ext cx="9213243" cy="6436101"/>
          </a:xfrm>
          <a:prstGeom prst="rect">
            <a:avLst/>
          </a:prstGeom>
        </p:spPr>
      </p:pic>
      <p:pic>
        <p:nvPicPr>
          <p:cNvPr id="12" name="Picture 2" descr="Order Logo Labels - CertiPUR-US">
            <a:extLst>
              <a:ext uri="{FF2B5EF4-FFF2-40B4-BE49-F238E27FC236}">
                <a16:creationId xmlns:a16="http://schemas.microsoft.com/office/drawing/2014/main" id="{3C5101A0-DB9D-E3DB-978F-C530AE59F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93" y="411125"/>
            <a:ext cx="851356" cy="85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2DCA68-64E5-237C-3820-88C4CE46E991}"/>
              </a:ext>
            </a:extLst>
          </p:cNvPr>
          <p:cNvSpPr txBox="1"/>
          <p:nvPr/>
        </p:nvSpPr>
        <p:spPr>
          <a:xfrm>
            <a:off x="1041848" y="8544217"/>
            <a:ext cx="4040331" cy="210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marR="0" indent="-1714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n-US" sz="1600" b="1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Perfect For All Sleepers</a:t>
            </a:r>
            <a:br>
              <a:rPr lang="en-US" sz="80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050" kern="1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Fully Adjustable for all sleeping positions</a:t>
            </a:r>
            <a:endParaRPr lang="en-US" sz="1050" kern="1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marR="0" indent="-1714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CLOUDcomfort™ Memory Foam</a:t>
            </a:r>
            <a:br>
              <a:rPr lang="en-US" sz="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Provides cloud-like comfort &amp; support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/>
            <a:endParaRPr lang="en-US" sz="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marR="0" indent="-1714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Eco Friendly</a:t>
            </a:r>
            <a:br>
              <a:rPr lang="en-US" sz="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</a:t>
            </a:r>
            <a:r>
              <a:rPr lang="en-US" sz="10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ypoallergenic and CertiPUR-US® certified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0"/>
            <a:endParaRPr lang="en-US" sz="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marR="0" indent="-1714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Cool &amp; Anti-Bacterial</a:t>
            </a:r>
            <a:br>
              <a:rPr lang="en-US" sz="80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</a:t>
            </a:r>
            <a:r>
              <a:rPr lang="en-US" sz="10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ntimicrobial, ultra-soft</a:t>
            </a:r>
            <a:r>
              <a:rPr lang="en-US" sz="105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&amp; </a:t>
            </a:r>
            <a:r>
              <a:rPr lang="en-US" sz="1050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cool to the touch cover</a:t>
            </a:r>
            <a:endParaRPr lang="en-US" sz="105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0BAEAD3-A8A1-0352-DF96-F7B704682C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0066" y="539106"/>
            <a:ext cx="2292266" cy="164818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67E031D-4744-E67F-B3E1-447FD2DDD435}"/>
              </a:ext>
            </a:extLst>
          </p:cNvPr>
          <p:cNvSpPr/>
          <p:nvPr/>
        </p:nvSpPr>
        <p:spPr>
          <a:xfrm>
            <a:off x="1041848" y="2435508"/>
            <a:ext cx="5700499" cy="7433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225D8BB-BB4B-3841-239E-96DF8F5A3997}"/>
              </a:ext>
            </a:extLst>
          </p:cNvPr>
          <p:cNvSpPr txBox="1"/>
          <p:nvPr/>
        </p:nvSpPr>
        <p:spPr>
          <a:xfrm>
            <a:off x="1041847" y="2662979"/>
            <a:ext cx="5727769" cy="36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US" sz="2800" b="0" i="0" dirty="0">
                <a:solidFill>
                  <a:schemeClr val="bg1"/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Cloud 9 Adjustable Pillow </a:t>
            </a:r>
            <a:endParaRPr lang="en-US" sz="2800" dirty="0">
              <a:solidFill>
                <a:schemeClr val="bg1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3D1027B-318C-E1BC-2E57-5275C826258A}"/>
              </a:ext>
            </a:extLst>
          </p:cNvPr>
          <p:cNvSpPr/>
          <p:nvPr/>
        </p:nvSpPr>
        <p:spPr>
          <a:xfrm>
            <a:off x="1022315" y="228600"/>
            <a:ext cx="5708237" cy="1068387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DD08E6-1C44-273B-CCD1-864B18324EFC}"/>
              </a:ext>
            </a:extLst>
          </p:cNvPr>
          <p:cNvSpPr/>
          <p:nvPr/>
        </p:nvSpPr>
        <p:spPr>
          <a:xfrm>
            <a:off x="4762500" y="10037778"/>
            <a:ext cx="1979847" cy="8593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3EB5A94-D508-DF7C-DAFE-8B4E2188A901}"/>
              </a:ext>
            </a:extLst>
          </p:cNvPr>
          <p:cNvSpPr txBox="1"/>
          <p:nvPr/>
        </p:nvSpPr>
        <p:spPr>
          <a:xfrm>
            <a:off x="4727968" y="9928444"/>
            <a:ext cx="2022116" cy="8643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1700"/>
              </a:lnSpc>
            </a:pPr>
            <a:endParaRPr lang="en-US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</a:rPr>
              <a:t>QUEEN SIZE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20” x 30”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13502B-D516-686A-50C0-7996B710BA1C}"/>
              </a:ext>
            </a:extLst>
          </p:cNvPr>
          <p:cNvSpPr txBox="1"/>
          <p:nvPr/>
        </p:nvSpPr>
        <p:spPr>
          <a:xfrm>
            <a:off x="1478124" y="3360322"/>
            <a:ext cx="4997002" cy="11184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4400" spc="300" dirty="0">
                <a:solidFill>
                  <a:schemeClr val="bg1"/>
                </a:solidFill>
                <a:latin typeface="Arial Nova Light" panose="020B03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 SLEEPING ON A CLOUD</a:t>
            </a:r>
            <a:endParaRPr lang="en-US" sz="4400" spc="300" dirty="0">
              <a:solidFill>
                <a:schemeClr val="bg1"/>
              </a:solidFill>
              <a:latin typeface="Arial Nova Light" panose="020B03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F2266B-AF2C-BED8-F092-C40F4FC4E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1880" y="8678403"/>
            <a:ext cx="1142820" cy="94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13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109</TotalTime>
  <Words>67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Arial Nova Light</vt:lpstr>
      <vt:lpstr>Calibri</vt:lpstr>
      <vt:lpstr>Calibri Light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Collins</dc:creator>
  <cp:lastModifiedBy>Bob Collins</cp:lastModifiedBy>
  <cp:revision>14</cp:revision>
  <dcterms:created xsi:type="dcterms:W3CDTF">2023-06-23T00:20:03Z</dcterms:created>
  <dcterms:modified xsi:type="dcterms:W3CDTF">2023-06-23T10:47:57Z</dcterms:modified>
</cp:coreProperties>
</file>