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317" r:id="rId2"/>
    <p:sldId id="330" r:id="rId3"/>
    <p:sldId id="259" r:id="rId4"/>
    <p:sldId id="337" r:id="rId5"/>
    <p:sldId id="261" r:id="rId6"/>
    <p:sldId id="320" r:id="rId7"/>
    <p:sldId id="279" r:id="rId8"/>
    <p:sldId id="277" r:id="rId9"/>
    <p:sldId id="313" r:id="rId10"/>
    <p:sldId id="338" r:id="rId11"/>
    <p:sldId id="325" r:id="rId12"/>
    <p:sldId id="266" r:id="rId13"/>
    <p:sldId id="339" r:id="rId14"/>
    <p:sldId id="327" r:id="rId15"/>
    <p:sldId id="273" r:id="rId16"/>
    <p:sldId id="343" r:id="rId17"/>
    <p:sldId id="344" r:id="rId18"/>
    <p:sldId id="335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9019"/>
    <a:srgbClr val="70BF40"/>
    <a:srgbClr val="16536E"/>
    <a:srgbClr val="EBEE09"/>
    <a:srgbClr val="51A7FA"/>
    <a:srgbClr val="4B80AF"/>
    <a:srgbClr val="0676BC"/>
    <a:srgbClr val="5C9C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0878" autoAdjust="0"/>
    <p:restoredTop sz="90000"/>
  </p:normalViewPr>
  <p:slideViewPr>
    <p:cSldViewPr snapToGrid="0">
      <p:cViewPr varScale="1">
        <p:scale>
          <a:sx n="80" d="100"/>
          <a:sy n="80" d="100"/>
        </p:scale>
        <p:origin x="53" y="2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4" d="100"/>
          <a:sy n="64" d="100"/>
        </p:scale>
        <p:origin x="3202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680499507874"/>
          <c:y val="0.21046873705285801"/>
          <c:w val="0.69580905511810998"/>
          <c:h val="0.7087656429154990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Sweden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Blad1!$A$2:$A$8</c:f>
              <c:strCache>
                <c:ptCount val="7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  <c:pt idx="4">
                  <c:v>Year 5</c:v>
                </c:pt>
                <c:pt idx="5">
                  <c:v>Year 6</c:v>
                </c:pt>
                <c:pt idx="6">
                  <c:v>Year 7</c:v>
                </c:pt>
              </c:strCache>
            </c:strRef>
          </c:cat>
          <c:val>
            <c:numRef>
              <c:f>Blad1!$B$2:$B$8</c:f>
              <c:numCache>
                <c:formatCode>General</c:formatCode>
                <c:ptCount val="7"/>
                <c:pt idx="0">
                  <c:v>1298</c:v>
                </c:pt>
                <c:pt idx="1">
                  <c:v>6490</c:v>
                </c:pt>
                <c:pt idx="2">
                  <c:v>12980</c:v>
                </c:pt>
                <c:pt idx="3">
                  <c:v>38940</c:v>
                </c:pt>
                <c:pt idx="4">
                  <c:v>64900</c:v>
                </c:pt>
                <c:pt idx="5">
                  <c:v>64900</c:v>
                </c:pt>
                <c:pt idx="6">
                  <c:v>64900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64-4CDE-87D6-D5DAFEBBF8E2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UK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Blad1!$A$2:$A$8</c:f>
              <c:strCache>
                <c:ptCount val="7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  <c:pt idx="4">
                  <c:v>Year 5</c:v>
                </c:pt>
                <c:pt idx="5">
                  <c:v>Year 6</c:v>
                </c:pt>
                <c:pt idx="6">
                  <c:v>Year 7</c:v>
                </c:pt>
              </c:strCache>
            </c:strRef>
          </c:cat>
          <c:val>
            <c:numRef>
              <c:f>Blad1!$C$2:$C$8</c:f>
              <c:numCache>
                <c:formatCode>General</c:formatCode>
                <c:ptCount val="7"/>
                <c:pt idx="0">
                  <c:v>0</c:v>
                </c:pt>
                <c:pt idx="1">
                  <c:v>8459</c:v>
                </c:pt>
                <c:pt idx="2">
                  <c:v>42295</c:v>
                </c:pt>
                <c:pt idx="3">
                  <c:v>84592</c:v>
                </c:pt>
                <c:pt idx="4">
                  <c:v>252775</c:v>
                </c:pt>
                <c:pt idx="5">
                  <c:v>422958</c:v>
                </c:pt>
                <c:pt idx="6">
                  <c:v>422958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A64-4CDE-87D6-D5DAFEBBF8E2}"/>
            </c:ext>
          </c:extLst>
        </c:ser>
        <c:ser>
          <c:idx val="2"/>
          <c:order val="2"/>
          <c:tx>
            <c:strRef>
              <c:f>Blad1!$D$1</c:f>
              <c:strCache>
                <c:ptCount val="1"/>
                <c:pt idx="0">
                  <c:v>USA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E0A9-6546-B2CE-DDE539D2751B}"/>
              </c:ext>
            </c:extLst>
          </c:dPt>
          <c:cat>
            <c:strRef>
              <c:f>Blad1!$A$2:$A$8</c:f>
              <c:strCache>
                <c:ptCount val="7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  <c:pt idx="4">
                  <c:v>Year 5</c:v>
                </c:pt>
                <c:pt idx="5">
                  <c:v>Year 6</c:v>
                </c:pt>
                <c:pt idx="6">
                  <c:v>Year 7</c:v>
                </c:pt>
              </c:strCache>
            </c:strRef>
          </c:cat>
          <c:val>
            <c:numRef>
              <c:f>Blad1!$D$2:$D$8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48501</c:v>
                </c:pt>
                <c:pt idx="3">
                  <c:v>242506</c:v>
                </c:pt>
                <c:pt idx="4">
                  <c:v>485012</c:v>
                </c:pt>
                <c:pt idx="5">
                  <c:v>1455035</c:v>
                </c:pt>
                <c:pt idx="6">
                  <c:v>2425059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A64-4CDE-87D6-D5DAFEBBF8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2025722040"/>
        <c:axId val="-2025719064"/>
      </c:barChart>
      <c:catAx>
        <c:axId val="-2025722040"/>
        <c:scaling>
          <c:orientation val="minMax"/>
        </c:scaling>
        <c:delete val="0"/>
        <c:axPos val="b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-2025719064"/>
        <c:crosses val="autoZero"/>
        <c:auto val="1"/>
        <c:lblAlgn val="ctr"/>
        <c:lblOffset val="100"/>
        <c:noMultiLvlLbl val="0"/>
      </c:catAx>
      <c:valAx>
        <c:axId val="-202571906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-2025722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5089812992126002"/>
          <c:y val="0.46988641302371997"/>
          <c:w val="9.2858431758530188E-2"/>
          <c:h val="0.1821719253093057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sv-S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1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3">
      <cs:styleClr val="auto"/>
    </cs:fillRef>
    <cs:effectRef idx="2">
      <a:schemeClr val="dk1"/>
    </cs:effectRef>
    <cs:fontRef idx="minor">
      <a:schemeClr val="tx1"/>
    </cs:fontRef>
  </cs:dataPoint>
  <cs:dataPoint3D>
    <cs:lnRef idx="0"/>
    <cs:fillRef idx="3">
      <cs:styleClr val="auto"/>
    </cs:fillRef>
    <cs:effectRef idx="2">
      <a:schemeClr val="dk1"/>
    </cs:effectRef>
    <cs:fontRef idx="minor">
      <a:schemeClr val="tx1"/>
    </cs:fontRef>
  </cs:dataPoint3D>
  <cs:dataPointLine>
    <cs:lnRef idx="1">
      <cs:styleClr val="auto"/>
    </cs:lnRef>
    <cs:lineWidthScale>5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3">
      <cs:styleClr val="auto"/>
    </cs:fillRef>
    <cs:effectRef idx="2">
      <a:schemeClr val="dk1"/>
    </cs:effectRef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0"/>
    <cs:fillRef idx="3">
      <a:schemeClr val="dk1">
        <a:tint val="95000"/>
      </a:schemeClr>
    </cs:fillRef>
    <cs:effectRef idx="2">
      <a:schemeClr val="dk1"/>
    </cs:effectRef>
    <cs:fontRef idx="minor">
      <a:schemeClr val="tx1"/>
    </cs:fontRef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0"/>
    <cs:fillRef idx="3">
      <a:schemeClr val="dk1">
        <a:tint val="5000"/>
      </a:schemeClr>
    </cs:fillRef>
    <cs:effectRef idx="2">
      <a:schemeClr val="dk1"/>
    </cs:effectRef>
    <cs:fontRef idx="minor">
      <a:schemeClr val="tx1"/>
    </cs:fontRef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B33E8C7-08E6-1F8A-9E2C-2032BF341BB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73F2FC-D0BB-2405-2772-14F2C92C5C6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E147E-8327-445D-9453-447935FBE113}" type="datetimeFigureOut">
              <a:rPr lang="sv-SE" smtClean="0"/>
              <a:t>2023-06-12</a:t>
            </a:fld>
            <a:endParaRPr lang="sv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978508-D99A-F5AA-23A7-A5401C586E8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D13138-9579-C5A4-3149-00FA3FF0ACC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9C8FB6-4620-4D21-BCB4-DCE96B4901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393265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C49022-8081-4359-A61F-0EA5565A993E}" type="datetimeFigureOut">
              <a:rPr lang="en-ID" smtClean="0"/>
              <a:t>12/06/2023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9C4B26-21B4-4F62-8342-1AD759D95F6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02775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marR="0" lvl="0" indent="-28575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endParaRPr lang="en-GB" sz="2400" b="0" i="0" u="none" strike="noStrike" cap="none" dirty="0">
              <a:solidFill>
                <a:srgbClr val="000000"/>
              </a:solidFill>
              <a:latin typeface="Overpass SemiBold"/>
              <a:ea typeface="Garamond"/>
              <a:cs typeface="Garamond"/>
              <a:sym typeface="Garamond"/>
            </a:endParaRPr>
          </a:p>
          <a:p>
            <a:pPr marL="285750" marR="0" lvl="0" indent="-28575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GB" sz="1200" b="0" i="0" u="none" strike="noStrike" cap="none" dirty="0">
                <a:solidFill>
                  <a:srgbClr val="000000"/>
                </a:solidFill>
                <a:latin typeface="Overpass SemiBold"/>
                <a:ea typeface="Garamond"/>
                <a:cs typeface="Garamond"/>
                <a:sym typeface="Garamond"/>
              </a:rPr>
              <a:t>The gaming-screentime of children and teenagers is at an all time high and increasing</a:t>
            </a:r>
          </a:p>
          <a:p>
            <a:pPr marL="285750" marR="0" lvl="0" indent="-28575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GB" sz="1200" b="0" i="0" u="none" strike="noStrike" cap="none" dirty="0">
                <a:solidFill>
                  <a:srgbClr val="000000"/>
                </a:solidFill>
                <a:latin typeface="Overpass SemiBold"/>
                <a:ea typeface="Garamond"/>
                <a:cs typeface="Garamond"/>
                <a:sym typeface="Garamond"/>
              </a:rPr>
              <a:t>Digital rewards are constant and everywhere and traditional education is lagging behind</a:t>
            </a:r>
            <a:endParaRPr lang="en-GB" sz="1200" b="0" i="0" u="none" strike="noStrike" cap="none" dirty="0">
              <a:solidFill>
                <a:srgbClr val="000000"/>
              </a:solidFill>
              <a:latin typeface="Overpass SemiBold"/>
              <a:ea typeface="Arial"/>
              <a:cs typeface="Arial"/>
              <a:sym typeface="Arial"/>
            </a:endParaRPr>
          </a:p>
          <a:p>
            <a:pPr marL="285750" marR="0" lvl="0" indent="-28575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GB" sz="1200" b="0" i="0" u="none" strike="noStrike" cap="none" dirty="0">
                <a:solidFill>
                  <a:srgbClr val="000000"/>
                </a:solidFill>
                <a:latin typeface="Overpass SemiBold"/>
                <a:ea typeface="Garamond"/>
                <a:cs typeface="Garamond"/>
                <a:sym typeface="Garamond"/>
              </a:rPr>
              <a:t>Digital “toys” are increasingly replacing physical toys</a:t>
            </a:r>
          </a:p>
          <a:p>
            <a:pPr marL="285750" marR="0" lvl="0" indent="-28575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GB" sz="1200" b="0" i="0" u="none" strike="noStrike" cap="none" dirty="0">
                <a:solidFill>
                  <a:srgbClr val="000000"/>
                </a:solidFill>
                <a:latin typeface="Overpass SemiBold"/>
                <a:ea typeface="Garamond"/>
                <a:cs typeface="Garamond"/>
                <a:sym typeface="Garamond"/>
              </a:rPr>
              <a:t>Gaming culture has a large and increasing influence over the daily life of children and teenagers</a:t>
            </a:r>
          </a:p>
          <a:p>
            <a:pPr marL="285750" marR="0" lvl="0" indent="-28575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GB" sz="1200" b="0" i="0" u="none" strike="noStrike" cap="none" dirty="0">
                <a:solidFill>
                  <a:srgbClr val="000000"/>
                </a:solidFill>
                <a:latin typeface="Overpass SemiBold"/>
                <a:ea typeface="Garamond"/>
                <a:cs typeface="Garamond"/>
                <a:sym typeface="Garamond"/>
              </a:rPr>
              <a:t>Children’s school results are worsening across the western world </a:t>
            </a:r>
          </a:p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9C4B26-21B4-4F62-8342-1AD759D95F6A}" type="slidenum">
              <a:rPr lang="en-ID" smtClean="0"/>
              <a:t>3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771921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9C4B26-21B4-4F62-8342-1AD759D95F6A}" type="slidenum">
              <a:rPr lang="en-ID" smtClean="0"/>
              <a:t>4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37587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Särskilj</a:t>
            </a:r>
            <a:r>
              <a:rPr lang="en-GB" dirty="0"/>
              <a:t> från vår solution. Ta inspiration från </a:t>
            </a:r>
            <a:r>
              <a:rPr lang="en-GB" dirty="0" err="1"/>
              <a:t>vårt</a:t>
            </a:r>
            <a:r>
              <a:rPr lang="en-GB" dirty="0"/>
              <a:t> </a:t>
            </a:r>
            <a:r>
              <a:rPr lang="en-GB" dirty="0" err="1"/>
              <a:t>gamla</a:t>
            </a:r>
            <a:r>
              <a:rPr lang="en-GB" dirty="0"/>
              <a:t> </a:t>
            </a:r>
            <a:r>
              <a:rPr lang="en-GB" dirty="0" err="1"/>
              <a:t>ekosystemet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9C4B26-21B4-4F62-8342-1AD759D95F6A}" type="slidenum">
              <a:rPr lang="en-ID" smtClean="0"/>
              <a:t>5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024104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9C4B26-21B4-4F62-8342-1AD759D95F6A}" type="slidenum">
              <a:rPr lang="en-ID" smtClean="0"/>
              <a:t>7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203613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635" name="Google Shape;635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Gör om så att alla ligger på samma höjd. Streck från alla till en pengasymbol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9C4B26-21B4-4F62-8342-1AD759D95F6A}" type="slidenum">
              <a:rPr lang="en-ID" smtClean="0"/>
              <a:t>10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335716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Produkt; vilka språk, plattformar, </a:t>
            </a:r>
            <a:r>
              <a:rPr lang="sv-SE" dirty="0" err="1"/>
              <a:t>Python-backend</a:t>
            </a:r>
            <a:r>
              <a:rPr lang="sv-SE" dirty="0"/>
              <a:t>, </a:t>
            </a:r>
            <a:r>
              <a:rPr lang="sv-SE" dirty="0" err="1"/>
              <a:t>frontend?,annat</a:t>
            </a:r>
            <a:r>
              <a:rPr lang="sv-SE" dirty="0"/>
              <a:t>? </a:t>
            </a:r>
            <a:br>
              <a:rPr lang="sv-SE" dirty="0"/>
            </a:br>
            <a:r>
              <a:rPr lang="sv-SE" dirty="0"/>
              <a:t>G2A; Hur stora är dom? Antal </a:t>
            </a:r>
            <a:r>
              <a:rPr lang="sv-SE" dirty="0" err="1"/>
              <a:t>giftcards</a:t>
            </a:r>
            <a:r>
              <a:rPr lang="sv-SE" dirty="0"/>
              <a:t>, länder, omsättning?</a:t>
            </a:r>
            <a:br>
              <a:rPr lang="sv-SE" dirty="0"/>
            </a:br>
            <a:r>
              <a:rPr lang="sv-SE" dirty="0" err="1"/>
              <a:t>External</a:t>
            </a:r>
            <a:r>
              <a:rPr lang="sv-SE" dirty="0"/>
              <a:t> services; </a:t>
            </a:r>
            <a:r>
              <a:rPr lang="sv-SE" dirty="0" err="1"/>
              <a:t>Freshdesk</a:t>
            </a:r>
            <a:r>
              <a:rPr lang="sv-SE" dirty="0"/>
              <a:t>, </a:t>
            </a:r>
            <a:r>
              <a:rPr lang="sv-SE" dirty="0" err="1"/>
              <a:t>Twilio</a:t>
            </a:r>
            <a:r>
              <a:rPr lang="sv-SE" dirty="0"/>
              <a:t>, </a:t>
            </a:r>
            <a:r>
              <a:rPr lang="sv-SE" dirty="0" err="1"/>
              <a:t>Sendgrid</a:t>
            </a:r>
            <a:r>
              <a:rPr lang="sv-SE" dirty="0"/>
              <a:t> Chat GPT, annat?</a:t>
            </a:r>
            <a:br>
              <a:rPr lang="sv-SE" dirty="0"/>
            </a:br>
            <a:r>
              <a:rPr lang="sv-SE" dirty="0" err="1"/>
              <a:t>MyStudyweb</a:t>
            </a:r>
            <a:r>
              <a:rPr lang="sv-SE" dirty="0"/>
              <a:t>; fakta om dom?</a:t>
            </a:r>
            <a:br>
              <a:rPr lang="sv-SE" dirty="0"/>
            </a:br>
            <a:r>
              <a:rPr lang="sv-SE" dirty="0" err="1"/>
              <a:t>Educational</a:t>
            </a:r>
            <a:r>
              <a:rPr lang="sv-SE" dirty="0"/>
              <a:t> board; består av lärare, rektorer och </a:t>
            </a:r>
            <a:r>
              <a:rPr lang="sv-SE" dirty="0" err="1"/>
              <a:t>fd</a:t>
            </a:r>
            <a:r>
              <a:rPr lang="sv-SE" dirty="0"/>
              <a:t>. ägare av montessoriskolor tillika författare av skolmaterial</a:t>
            </a:r>
          </a:p>
          <a:p>
            <a:r>
              <a:rPr lang="sv-SE" dirty="0"/>
              <a:t>AI </a:t>
            </a:r>
            <a:r>
              <a:rPr lang="sv-SE" dirty="0" err="1"/>
              <a:t>created</a:t>
            </a:r>
            <a:r>
              <a:rPr lang="sv-SE" dirty="0"/>
              <a:t> </a:t>
            </a:r>
            <a:r>
              <a:rPr lang="sv-SE" dirty="0" err="1"/>
              <a:t>quizzed</a:t>
            </a:r>
            <a:r>
              <a:rPr lang="sv-SE" dirty="0"/>
              <a:t>; Chat GPT (</a:t>
            </a:r>
            <a:r>
              <a:rPr lang="sv-SE" dirty="0" err="1"/>
              <a:t>Open</a:t>
            </a:r>
            <a:r>
              <a:rPr lang="sv-SE" dirty="0"/>
              <a:t> AI)</a:t>
            </a:r>
            <a:br>
              <a:rPr lang="sv-SE" dirty="0"/>
            </a:br>
            <a:r>
              <a:rPr lang="sv-SE" dirty="0" err="1"/>
              <a:t>Subjects</a:t>
            </a:r>
            <a:r>
              <a:rPr lang="sv-SE" dirty="0"/>
              <a:t>; Svenska, Engelska, Matte, Fysik, Biologi, Kemi 3-4 Underkategorier i varje ämne, ålder 9-15</a:t>
            </a:r>
            <a:br>
              <a:rPr lang="sv-SE" dirty="0"/>
            </a:br>
            <a:br>
              <a:rPr lang="sv-SE" dirty="0"/>
            </a:br>
            <a:r>
              <a:rPr lang="sv-SE" dirty="0" err="1"/>
              <a:t>Surveys</a:t>
            </a:r>
            <a:r>
              <a:rPr lang="sv-SE" dirty="0"/>
              <a:t>; Till hur många och hur genomfördes dom? Barn, kvalitativ genom intervjuer och interaktion med skolklasser (80 barn). Föräldrar ???? Statistik på förra sliden </a:t>
            </a:r>
            <a:r>
              <a:rPr lang="sv-SE" dirty="0" err="1"/>
              <a:t>Referall</a:t>
            </a:r>
            <a:r>
              <a:rPr lang="sv-SE" dirty="0"/>
              <a:t> program; Användare kan bjuda in andra användare till vår ”</a:t>
            </a:r>
            <a:r>
              <a:rPr lang="sv-SE" dirty="0" err="1"/>
              <a:t>invite</a:t>
            </a:r>
            <a:r>
              <a:rPr lang="sv-SE" dirty="0"/>
              <a:t> </a:t>
            </a:r>
            <a:r>
              <a:rPr lang="sv-SE" dirty="0" err="1"/>
              <a:t>only</a:t>
            </a:r>
            <a:r>
              <a:rPr lang="sv-SE" dirty="0"/>
              <a:t>” beta. Den som blir inbjuden får en belöning. I nästa steg får även den som bjuder in en belöning</a:t>
            </a:r>
            <a:br>
              <a:rPr lang="sv-SE" dirty="0"/>
            </a:br>
            <a:r>
              <a:rPr lang="sv-SE" dirty="0" err="1"/>
              <a:t>Recruiting</a:t>
            </a:r>
            <a:r>
              <a:rPr lang="sv-SE" dirty="0"/>
              <a:t>; Genom annonsering på FB, prata med folk på stan, från våra </a:t>
            </a:r>
            <a:r>
              <a:rPr lang="sv-SE" dirty="0" err="1"/>
              <a:t>surveys</a:t>
            </a:r>
            <a:r>
              <a:rPr lang="sv-SE" dirty="0"/>
              <a:t>, vänner, familj</a:t>
            </a:r>
            <a:br>
              <a:rPr lang="sv-SE" dirty="0"/>
            </a:br>
            <a:r>
              <a:rPr lang="sv-SE" dirty="0" err="1"/>
              <a:t>Trademark</a:t>
            </a:r>
            <a:r>
              <a:rPr lang="sv-SE" dirty="0"/>
              <a:t>; Var gäller detta?</a:t>
            </a:r>
            <a:br>
              <a:rPr lang="sv-SE" dirty="0"/>
            </a:br>
            <a:r>
              <a:rPr lang="sv-SE" dirty="0"/>
              <a:t>UK </a:t>
            </a:r>
            <a:r>
              <a:rPr lang="sv-SE" dirty="0" err="1"/>
              <a:t>launch</a:t>
            </a:r>
            <a:r>
              <a:rPr lang="sv-SE" dirty="0"/>
              <a:t>; Contact </a:t>
            </a:r>
            <a:r>
              <a:rPr lang="sv-SE" dirty="0" err="1"/>
              <a:t>with</a:t>
            </a:r>
            <a:r>
              <a:rPr lang="sv-SE" dirty="0"/>
              <a:t> VC in UK </a:t>
            </a:r>
            <a:r>
              <a:rPr lang="sv-SE" dirty="0" err="1"/>
              <a:t>that</a:t>
            </a:r>
            <a:r>
              <a:rPr lang="sv-SE" dirty="0"/>
              <a:t> </a:t>
            </a:r>
            <a:r>
              <a:rPr lang="sv-SE" dirty="0" err="1"/>
              <a:t>can</a:t>
            </a:r>
            <a:r>
              <a:rPr lang="sv-SE" dirty="0"/>
              <a:t> </a:t>
            </a:r>
            <a:r>
              <a:rPr lang="sv-SE" dirty="0" err="1"/>
              <a:t>help</a:t>
            </a:r>
            <a:r>
              <a:rPr lang="sv-SE" dirty="0"/>
              <a:t> </a:t>
            </a:r>
            <a:r>
              <a:rPr lang="sv-SE" dirty="0" err="1"/>
              <a:t>with</a:t>
            </a:r>
            <a:r>
              <a:rPr lang="sv-SE" dirty="0"/>
              <a:t> grants and </a:t>
            </a:r>
            <a:r>
              <a:rPr lang="sv-SE" dirty="0" err="1"/>
              <a:t>setting</a:t>
            </a:r>
            <a:r>
              <a:rPr lang="sv-SE" dirty="0"/>
              <a:t> </a:t>
            </a:r>
            <a:r>
              <a:rPr lang="sv-SE" dirty="0" err="1"/>
              <a:t>up</a:t>
            </a:r>
            <a:r>
              <a:rPr lang="sv-SE" dirty="0"/>
              <a:t> </a:t>
            </a:r>
            <a:r>
              <a:rPr lang="sv-SE" dirty="0" err="1"/>
              <a:t>subsiduary</a:t>
            </a:r>
            <a:br>
              <a:rPr lang="sv-SE" dirty="0"/>
            </a:br>
            <a:br>
              <a:rPr lang="sv-SE" dirty="0"/>
            </a:b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9C4B26-21B4-4F62-8342-1AD759D95F6A}" type="slidenum">
              <a:rPr lang="en-ID" smtClean="0"/>
              <a:t>11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949963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Gör om så </a:t>
            </a:r>
            <a:r>
              <a:rPr lang="en-GB" dirty="0" err="1"/>
              <a:t>att</a:t>
            </a:r>
            <a:r>
              <a:rPr lang="en-GB" dirty="0"/>
              <a:t> </a:t>
            </a:r>
            <a:r>
              <a:rPr lang="en-GB" dirty="0" err="1"/>
              <a:t>alla</a:t>
            </a:r>
            <a:r>
              <a:rPr lang="en-GB" dirty="0"/>
              <a:t> ligger på </a:t>
            </a:r>
            <a:r>
              <a:rPr lang="en-GB" dirty="0" err="1"/>
              <a:t>samma</a:t>
            </a:r>
            <a:r>
              <a:rPr lang="en-GB" dirty="0"/>
              <a:t> </a:t>
            </a:r>
            <a:r>
              <a:rPr lang="en-GB" dirty="0" err="1"/>
              <a:t>höjd</a:t>
            </a:r>
            <a:r>
              <a:rPr lang="en-GB" dirty="0"/>
              <a:t>. </a:t>
            </a:r>
            <a:r>
              <a:rPr lang="en-GB" dirty="0" err="1"/>
              <a:t>Streck</a:t>
            </a:r>
            <a:r>
              <a:rPr lang="en-GB" dirty="0"/>
              <a:t> från </a:t>
            </a:r>
            <a:r>
              <a:rPr lang="en-GB" dirty="0" err="1"/>
              <a:t>alla</a:t>
            </a:r>
            <a:r>
              <a:rPr lang="en-GB" dirty="0"/>
              <a:t> till en </a:t>
            </a:r>
            <a:r>
              <a:rPr lang="en-GB" dirty="0" err="1"/>
              <a:t>pengasymbol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9C4B26-21B4-4F62-8342-1AD759D95F6A}" type="slidenum">
              <a:rPr lang="en-ID" smtClean="0"/>
              <a:t>12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192569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Ulric </a:t>
            </a:r>
            <a:r>
              <a:rPr lang="en-GB" dirty="0" err="1"/>
              <a:t>jobbar</a:t>
            </a:r>
            <a:r>
              <a:rPr lang="en-GB" dirty="0"/>
              <a:t> på </a:t>
            </a:r>
            <a:r>
              <a:rPr lang="en-GB" dirty="0" err="1"/>
              <a:t>designen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9C4B26-21B4-4F62-8342-1AD759D95F6A}" type="slidenum">
              <a:rPr lang="en-ID" smtClean="0"/>
              <a:t>13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976096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Vad</a:t>
            </a:r>
            <a:r>
              <a:rPr lang="en-GB" dirty="0"/>
              <a:t> är en </a:t>
            </a:r>
            <a:r>
              <a:rPr lang="en-GB" dirty="0" err="1"/>
              <a:t>användare</a:t>
            </a:r>
            <a:r>
              <a:rPr lang="en-GB" dirty="0"/>
              <a:t> för </a:t>
            </a:r>
            <a:r>
              <a:rPr lang="en-GB" dirty="0" err="1"/>
              <a:t>oss</a:t>
            </a:r>
            <a:r>
              <a:rPr lang="en-GB" dirty="0"/>
              <a:t>? </a:t>
            </a:r>
            <a:r>
              <a:rPr lang="en-GB" dirty="0" err="1"/>
              <a:t>Farbröder</a:t>
            </a:r>
            <a:r>
              <a:rPr lang="en-GB" dirty="0"/>
              <a:t>, </a:t>
            </a:r>
            <a:r>
              <a:rPr lang="en-GB" dirty="0" err="1"/>
              <a:t>mormor</a:t>
            </a:r>
            <a:r>
              <a:rPr lang="en-GB" dirty="0"/>
              <a:t> </a:t>
            </a:r>
            <a:r>
              <a:rPr lang="en-GB" dirty="0" err="1"/>
              <a:t>osv</a:t>
            </a:r>
            <a:r>
              <a:rPr lang="en-GB" dirty="0"/>
              <a:t>?</a:t>
            </a:r>
          </a:p>
          <a:p>
            <a:endParaRPr lang="en-GB" dirty="0"/>
          </a:p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9C4B26-21B4-4F62-8342-1AD759D95F6A}" type="slidenum">
              <a:rPr lang="en-ID" smtClean="0"/>
              <a:t>14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240700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gf967527d5c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97" name="Google Shape;497;gf967527d5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9C4B26-21B4-4F62-8342-1AD759D95F6A}" type="slidenum">
              <a:rPr lang="en-ID" smtClean="0"/>
              <a:t>16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656011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9C4B26-21B4-4F62-8342-1AD759D95F6A}" type="slidenum">
              <a:rPr lang="en-ID" smtClean="0"/>
              <a:t>17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26471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9C4B26-21B4-4F62-8342-1AD759D95F6A}" type="slidenum">
              <a:rPr lang="en-ID" smtClean="0"/>
              <a:t>18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96567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CAB399B-BC62-4A13-BE58-2BAEB830E83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02BFEF-921B-4E51-ABDB-4E5751B77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33905F-C006-4F99-A212-EE5DFD1BFD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2600BA-F193-4A1E-A4F6-3987F61D5E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F8D3B1-47E2-4876-ADAF-38FB5DEFAAAD}" type="slidenum">
              <a:rPr lang="en-ID" smtClean="0"/>
              <a:pPr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5508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30372-D49D-43B7-B396-1745F5B52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63BF1C-E284-4CC8-880C-5E38C93255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E81F63-2B8F-4F20-97EF-AAF6A1D4E4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97DC04-7BCE-49DD-A327-1C22EBA3387A}" type="datetime1">
              <a:rPr lang="en-ID" smtClean="0"/>
              <a:t>12/06/2023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BB1954-BA44-41DD-AF01-A249BD0B9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527310-90CE-4DF5-A9FF-92FDEE559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F8D3B1-47E2-4876-ADAF-38FB5DEFAAAD}" type="slidenum">
              <a:rPr lang="en-ID" smtClean="0"/>
              <a:pPr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11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8F8ED-C107-4DB3-B5E3-A02AAA181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F61198-7CB0-4C18-8DC0-4645FB8C1C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AA36D1C-0C7C-46D3-8908-3D7288AC1144}" type="datetime1">
              <a:rPr lang="en-ID" smtClean="0"/>
              <a:t>12/06/2023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D79A43-5BBB-4B7A-83F1-458562BA0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5C899C-6185-4ADA-BD0C-2140B46F0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8D3B1-47E2-4876-ADAF-38FB5DEFAAA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9199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4DB483C3-2B15-4598-9665-44C385B6E9E9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5630754" y="1883175"/>
            <a:ext cx="752402" cy="75240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pic</a:t>
            </a:r>
            <a:endParaRPr lang="en-ID" dirty="0"/>
          </a:p>
        </p:txBody>
      </p:sp>
      <p:sp>
        <p:nvSpPr>
          <p:cNvPr id="19" name="Picture Placeholder 17">
            <a:extLst>
              <a:ext uri="{FF2B5EF4-FFF2-40B4-BE49-F238E27FC236}">
                <a16:creationId xmlns:a16="http://schemas.microsoft.com/office/drawing/2014/main" id="{D9B0FA37-B4E7-42C8-AD56-D459900A2EA8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2573446" y="3527151"/>
            <a:ext cx="752402" cy="75240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pic</a:t>
            </a:r>
            <a:endParaRPr lang="en-ID" dirty="0"/>
          </a:p>
        </p:txBody>
      </p:sp>
      <p:sp>
        <p:nvSpPr>
          <p:cNvPr id="20" name="Picture Placeholder 17">
            <a:extLst>
              <a:ext uri="{FF2B5EF4-FFF2-40B4-BE49-F238E27FC236}">
                <a16:creationId xmlns:a16="http://schemas.microsoft.com/office/drawing/2014/main" id="{E2BB6BC0-1638-4973-90C3-B032656427D7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3830548" y="3527151"/>
            <a:ext cx="752402" cy="75240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pic</a:t>
            </a:r>
            <a:endParaRPr lang="en-ID" dirty="0"/>
          </a:p>
        </p:txBody>
      </p:sp>
      <p:sp>
        <p:nvSpPr>
          <p:cNvPr id="21" name="Picture Placeholder 17">
            <a:extLst>
              <a:ext uri="{FF2B5EF4-FFF2-40B4-BE49-F238E27FC236}">
                <a16:creationId xmlns:a16="http://schemas.microsoft.com/office/drawing/2014/main" id="{9BE9C746-AD21-4C98-BD12-E86BFD51B361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5087650" y="3527151"/>
            <a:ext cx="752402" cy="75240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pic</a:t>
            </a:r>
            <a:endParaRPr lang="en-ID" dirty="0"/>
          </a:p>
        </p:txBody>
      </p:sp>
      <p:sp>
        <p:nvSpPr>
          <p:cNvPr id="22" name="Picture Placeholder 17">
            <a:extLst>
              <a:ext uri="{FF2B5EF4-FFF2-40B4-BE49-F238E27FC236}">
                <a16:creationId xmlns:a16="http://schemas.microsoft.com/office/drawing/2014/main" id="{A3BC525B-7E92-4A46-9602-0C72B9F8DF29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6344752" y="3527151"/>
            <a:ext cx="752402" cy="75240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pic</a:t>
            </a:r>
            <a:endParaRPr lang="en-ID" dirty="0"/>
          </a:p>
        </p:txBody>
      </p:sp>
      <p:sp>
        <p:nvSpPr>
          <p:cNvPr id="23" name="Picture Placeholder 17">
            <a:extLst>
              <a:ext uri="{FF2B5EF4-FFF2-40B4-BE49-F238E27FC236}">
                <a16:creationId xmlns:a16="http://schemas.microsoft.com/office/drawing/2014/main" id="{EDCC2990-2811-410D-9794-3D18642E3374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7601854" y="3527151"/>
            <a:ext cx="752402" cy="75240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pic</a:t>
            </a:r>
            <a:endParaRPr lang="en-ID" dirty="0"/>
          </a:p>
        </p:txBody>
      </p:sp>
      <p:sp>
        <p:nvSpPr>
          <p:cNvPr id="24" name="Picture Placeholder 17">
            <a:extLst>
              <a:ext uri="{FF2B5EF4-FFF2-40B4-BE49-F238E27FC236}">
                <a16:creationId xmlns:a16="http://schemas.microsoft.com/office/drawing/2014/main" id="{79798106-33B8-42C5-8481-01478837EFDF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8858958" y="3527151"/>
            <a:ext cx="752402" cy="75240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pic</a:t>
            </a:r>
            <a:endParaRPr lang="en-ID" dirty="0"/>
          </a:p>
        </p:txBody>
      </p:sp>
      <p:sp>
        <p:nvSpPr>
          <p:cNvPr id="25" name="Picture Placeholder 17">
            <a:extLst>
              <a:ext uri="{FF2B5EF4-FFF2-40B4-BE49-F238E27FC236}">
                <a16:creationId xmlns:a16="http://schemas.microsoft.com/office/drawing/2014/main" id="{36B8ED06-0012-4909-A067-5744F4422CB0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6937471" y="5186207"/>
            <a:ext cx="752402" cy="75240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pic</a:t>
            </a:r>
            <a:endParaRPr lang="en-ID" dirty="0"/>
          </a:p>
        </p:txBody>
      </p:sp>
      <p:sp>
        <p:nvSpPr>
          <p:cNvPr id="26" name="Picture Placeholder 17">
            <a:extLst>
              <a:ext uri="{FF2B5EF4-FFF2-40B4-BE49-F238E27FC236}">
                <a16:creationId xmlns:a16="http://schemas.microsoft.com/office/drawing/2014/main" id="{AE264CF4-7EE8-4D9E-86F0-458E12A232F6}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8242164" y="5185241"/>
            <a:ext cx="752402" cy="75240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pic</a:t>
            </a:r>
            <a:endParaRPr lang="en-ID" dirty="0"/>
          </a:p>
        </p:txBody>
      </p:sp>
      <p:sp>
        <p:nvSpPr>
          <p:cNvPr id="27" name="Picture Placeholder 17">
            <a:extLst>
              <a:ext uri="{FF2B5EF4-FFF2-40B4-BE49-F238E27FC236}">
                <a16:creationId xmlns:a16="http://schemas.microsoft.com/office/drawing/2014/main" id="{0BE558C6-3659-4B2D-8AF6-23EFE56BD08F}"/>
              </a:ext>
            </a:extLst>
          </p:cNvPr>
          <p:cNvSpPr>
            <a:spLocks noGrp="1" noChangeAspect="1"/>
          </p:cNvSpPr>
          <p:nvPr>
            <p:ph type="pic" sz="quarter" idx="22" hasCustomPrompt="1"/>
          </p:nvPr>
        </p:nvSpPr>
        <p:spPr>
          <a:xfrm>
            <a:off x="3185203" y="5202165"/>
            <a:ext cx="752402" cy="75240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pic</a:t>
            </a:r>
            <a:endParaRPr lang="en-ID" dirty="0"/>
          </a:p>
        </p:txBody>
      </p:sp>
      <p:sp>
        <p:nvSpPr>
          <p:cNvPr id="28" name="Picture Placeholder 17">
            <a:extLst>
              <a:ext uri="{FF2B5EF4-FFF2-40B4-BE49-F238E27FC236}">
                <a16:creationId xmlns:a16="http://schemas.microsoft.com/office/drawing/2014/main" id="{2B661AD7-774A-44AF-B917-45CF1B5A2551}"/>
              </a:ext>
            </a:extLst>
          </p:cNvPr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4582822" y="5202165"/>
            <a:ext cx="752402" cy="75240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pic</a:t>
            </a:r>
            <a:endParaRPr lang="en-ID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18F8ED-C107-4DB3-B5E3-A02AAA181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F61198-7CB0-4C18-8DC0-4645FB8C1C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46E7994-2A19-446B-B6EE-A7A010228268}" type="datetime1">
              <a:rPr lang="en-ID" smtClean="0"/>
              <a:t>12/06/2023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D79A43-5BBB-4B7A-83F1-458562BA0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5C899C-6185-4ADA-BD0C-2140B46F0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8D3B1-47E2-4876-ADAF-38FB5DEFAAA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396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BF888476-13B2-4957-A58E-38E0D9B875F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786759"/>
            <a:ext cx="12192000" cy="4490979"/>
          </a:xfrm>
        </p:spPr>
        <p:txBody>
          <a:bodyPr/>
          <a:lstStyle/>
          <a:p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18F8ED-C107-4DB3-B5E3-A02AAA181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F61198-7CB0-4C18-8DC0-4645FB8C1C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B25585-CC29-4E20-A653-E84EF422DA37}" type="datetime1">
              <a:rPr lang="en-ID" smtClean="0"/>
              <a:t>12/06/2023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D79A43-5BBB-4B7A-83F1-458562BA0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D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5C899C-6185-4ADA-BD0C-2140B46F0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8D3B1-47E2-4876-ADAF-38FB5DEFAAAD}" type="slidenum">
              <a:rPr lang="en-ID" smtClean="0"/>
              <a:t>‹#›</a:t>
            </a:fld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698207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EE276EE-EEF9-4992-9C6F-56273F99246A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0" y="2492375"/>
            <a:ext cx="12192000" cy="2786063"/>
          </a:xfrm>
        </p:spPr>
        <p:txBody>
          <a:bodyPr/>
          <a:lstStyle/>
          <a:p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18F8ED-C107-4DB3-B5E3-A02AAA181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F61198-7CB0-4C18-8DC0-4645FB8C1C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B420FE6-12F1-46C9-AA25-05D06641B397}" type="datetime1">
              <a:rPr lang="en-ID" smtClean="0"/>
              <a:t>12/06/2023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D79A43-5BBB-4B7A-83F1-458562BA0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5C899C-6185-4ADA-BD0C-2140B46F0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8D3B1-47E2-4876-ADAF-38FB5DEFAAA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08089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435F748-860E-44BA-8454-AD91EBF80F0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912814"/>
            <a:ext cx="4038600" cy="4162425"/>
          </a:xfrm>
        </p:spPr>
        <p:txBody>
          <a:bodyPr/>
          <a:lstStyle/>
          <a:p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18F8ED-C107-4DB3-B5E3-A02AAA181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F61198-7CB0-4C18-8DC0-4645FB8C1C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FD2793-7D1E-4F34-A0AF-0A6A09F2A90B}" type="datetime1">
              <a:rPr lang="en-ID" smtClean="0"/>
              <a:t>12/06/2023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D79A43-5BBB-4B7A-83F1-458562BA0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5C899C-6185-4ADA-BD0C-2140B46F0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8D3B1-47E2-4876-ADAF-38FB5DEFAAAD}" type="slidenum">
              <a:rPr lang="en-ID" smtClean="0"/>
              <a:t>‹#›</a:t>
            </a:fld>
            <a:endParaRPr lang="en-ID"/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FFF5C8D5-FA08-4C42-A5FC-8764BAAECB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409045" y="2046607"/>
            <a:ext cx="2944755" cy="369332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text styles</a:t>
            </a:r>
          </a:p>
        </p:txBody>
      </p:sp>
      <p:sp>
        <p:nvSpPr>
          <p:cNvPr id="10" name="Content Placeholder 12">
            <a:extLst>
              <a:ext uri="{FF2B5EF4-FFF2-40B4-BE49-F238E27FC236}">
                <a16:creationId xmlns:a16="http://schemas.microsoft.com/office/drawing/2014/main" id="{07776813-24F3-4621-B008-C3A0770FBFC5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419083" y="2547217"/>
            <a:ext cx="2934717" cy="2913908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1200"/>
              </a:spcAft>
              <a:buNone/>
              <a:defRPr sz="1200"/>
            </a:lvl1pPr>
            <a:lvl2pPr marL="268288" indent="-268288">
              <a:lnSpc>
                <a:spcPct val="100000"/>
              </a:lnSpc>
              <a:buClr>
                <a:schemeClr val="accent6"/>
              </a:buClr>
              <a:buFont typeface="Wingdings 2" panose="05020102010507070707" pitchFamily="18" charset="2"/>
              <a:buChar char=""/>
              <a:defRPr sz="11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56456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58E141FA-2590-477F-999D-B3E2DF584F3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1225" y="1866900"/>
            <a:ext cx="4184650" cy="4184650"/>
          </a:xfrm>
        </p:spPr>
        <p:txBody>
          <a:bodyPr/>
          <a:lstStyle/>
          <a:p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18F8ED-C107-4DB3-B5E3-A02AAA181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F61198-7CB0-4C18-8DC0-4645FB8C1C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DB1FA65-B400-460C-A133-03007B87DD09}" type="datetime1">
              <a:rPr lang="en-ID" smtClean="0"/>
              <a:t>12/06/2023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D79A43-5BBB-4B7A-83F1-458562BA0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5C899C-6185-4ADA-BD0C-2140B46F0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8D3B1-47E2-4876-ADAF-38FB5DEFAAAD}" type="slidenum">
              <a:rPr lang="en-ID" smtClean="0"/>
              <a:t>‹#›</a:t>
            </a:fld>
            <a:endParaRPr lang="en-ID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31AC1B3-02B6-43F7-B749-7071FFC1E6E2}"/>
              </a:ext>
            </a:extLst>
          </p:cNvPr>
          <p:cNvGrpSpPr/>
          <p:nvPr userDrawn="1"/>
        </p:nvGrpSpPr>
        <p:grpSpPr>
          <a:xfrm>
            <a:off x="910878" y="-1"/>
            <a:ext cx="1583632" cy="188843"/>
            <a:chOff x="1431235" y="0"/>
            <a:chExt cx="1530625" cy="9144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8244DA3-AC8F-4DEC-BC16-17F5B358BF6A}"/>
                </a:ext>
              </a:extLst>
            </p:cNvPr>
            <p:cNvSpPr/>
            <p:nvPr/>
          </p:nvSpPr>
          <p:spPr>
            <a:xfrm>
              <a:off x="1431235" y="0"/>
              <a:ext cx="477078" cy="914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1C5673D-9322-4E29-85E3-41E2D9257B93}"/>
                </a:ext>
              </a:extLst>
            </p:cNvPr>
            <p:cNvSpPr/>
            <p:nvPr/>
          </p:nvSpPr>
          <p:spPr>
            <a:xfrm>
              <a:off x="1958008" y="0"/>
              <a:ext cx="477078" cy="914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2C3E3B0-9A75-4D69-AC57-5D2A68E7C6E0}"/>
                </a:ext>
              </a:extLst>
            </p:cNvPr>
            <p:cNvSpPr/>
            <p:nvPr/>
          </p:nvSpPr>
          <p:spPr>
            <a:xfrm>
              <a:off x="2484782" y="0"/>
              <a:ext cx="477078" cy="914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2FC623C8-CA12-45ED-AF9C-1ABB35CDACE4}"/>
              </a:ext>
            </a:extLst>
          </p:cNvPr>
          <p:cNvSpPr/>
          <p:nvPr userDrawn="1"/>
        </p:nvSpPr>
        <p:spPr>
          <a:xfrm>
            <a:off x="5293134" y="0"/>
            <a:ext cx="1634383" cy="365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57223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0E5F09E0-F60B-4C10-A6B5-38AADD2B161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613900" y="0"/>
            <a:ext cx="2578100" cy="4572000"/>
          </a:xfrm>
        </p:spPr>
        <p:txBody>
          <a:bodyPr/>
          <a:lstStyle/>
          <a:p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18F8ED-C107-4DB3-B5E3-A02AAA181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F61198-7CB0-4C18-8DC0-4645FB8C1C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E7B6198-6F71-42EF-A578-416BF65D85BC}" type="datetime1">
              <a:rPr lang="en-ID" smtClean="0"/>
              <a:t>12/06/2023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D79A43-5BBB-4B7A-83F1-458562BA0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5C899C-6185-4ADA-BD0C-2140B46F0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8D3B1-47E2-4876-ADAF-38FB5DEFAAAD}" type="slidenum">
              <a:rPr lang="en-ID" smtClean="0"/>
              <a:t>‹#›</a:t>
            </a:fld>
            <a:endParaRPr lang="en-ID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A509CA7-2121-406F-B845-21A5303C23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91209" y="2784758"/>
            <a:ext cx="7661808" cy="2977597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  <a:defRPr sz="1800"/>
            </a:lvl1pPr>
            <a:lvl2pPr marL="268288" indent="-228600">
              <a:spcAft>
                <a:spcPts val="600"/>
              </a:spcAft>
              <a:buClr>
                <a:schemeClr val="accent6"/>
              </a:buClr>
              <a:buFont typeface="Wingdings 2" panose="05020102010507070707" pitchFamily="18" charset="2"/>
              <a:buChar char=""/>
              <a:defRPr sz="14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D0259B5-A9C4-4A1D-8417-4B11893B4DF8}"/>
              </a:ext>
            </a:extLst>
          </p:cNvPr>
          <p:cNvGrpSpPr/>
          <p:nvPr userDrawn="1"/>
        </p:nvGrpSpPr>
        <p:grpSpPr>
          <a:xfrm>
            <a:off x="910878" y="-1"/>
            <a:ext cx="1583632" cy="188843"/>
            <a:chOff x="1431235" y="0"/>
            <a:chExt cx="1530625" cy="91440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1F86955-7347-416F-B34A-034DF73260CB}"/>
                </a:ext>
              </a:extLst>
            </p:cNvPr>
            <p:cNvSpPr/>
            <p:nvPr/>
          </p:nvSpPr>
          <p:spPr>
            <a:xfrm>
              <a:off x="1431235" y="0"/>
              <a:ext cx="477078" cy="914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336E9F6-4864-42CE-BEA2-7E92D52F498D}"/>
                </a:ext>
              </a:extLst>
            </p:cNvPr>
            <p:cNvSpPr/>
            <p:nvPr/>
          </p:nvSpPr>
          <p:spPr>
            <a:xfrm>
              <a:off x="1958008" y="0"/>
              <a:ext cx="477078" cy="914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CFBBD37-EFA0-425D-89C5-7BF2AE1C2614}"/>
                </a:ext>
              </a:extLst>
            </p:cNvPr>
            <p:cNvSpPr/>
            <p:nvPr/>
          </p:nvSpPr>
          <p:spPr>
            <a:xfrm>
              <a:off x="2484782" y="0"/>
              <a:ext cx="477078" cy="914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F199CD57-F82D-4156-8193-E5789BD71B6A}"/>
              </a:ext>
            </a:extLst>
          </p:cNvPr>
          <p:cNvSpPr/>
          <p:nvPr userDrawn="1"/>
        </p:nvSpPr>
        <p:spPr>
          <a:xfrm>
            <a:off x="5293134" y="0"/>
            <a:ext cx="1634383" cy="365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07094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FC7DAA4F-5E8F-46EA-8CAF-EB8EDE6BCFB4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523875" y="1690688"/>
            <a:ext cx="11196638" cy="3995737"/>
          </a:xfrm>
        </p:spPr>
        <p:txBody>
          <a:bodyPr/>
          <a:lstStyle/>
          <a:p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18F8ED-C107-4DB3-B5E3-A02AAA181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F61198-7CB0-4C18-8DC0-4645FB8C1C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2D5DBF0-469A-4009-B4A3-BC5C4C779D85}" type="datetime1">
              <a:rPr lang="en-ID" smtClean="0"/>
              <a:t>12/06/2023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D79A43-5BBB-4B7A-83F1-458562BA0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5C899C-6185-4ADA-BD0C-2140B46F0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8D3B1-47E2-4876-ADAF-38FB5DEFAAA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47396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E073C2E-FC7F-4BF0-BAB5-5603C2FBB9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682750"/>
            <a:ext cx="12192000" cy="4029075"/>
          </a:xfrm>
        </p:spPr>
        <p:txBody>
          <a:bodyPr/>
          <a:lstStyle/>
          <a:p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18F8ED-C107-4DB3-B5E3-A02AAA181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F61198-7CB0-4C18-8DC0-4645FB8C1C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C72DFF0-52C6-4704-BB34-79DC53A59608}" type="datetime1">
              <a:rPr lang="en-ID" smtClean="0"/>
              <a:t>12/06/2023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D79A43-5BBB-4B7A-83F1-458562BA0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5C899C-6185-4ADA-BD0C-2140B46F0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8D3B1-47E2-4876-ADAF-38FB5DEFAAA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96998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8A10D1B4-B3CC-4D20-9D5E-7410E91ECE4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88913" y="1495425"/>
            <a:ext cx="4578350" cy="4997450"/>
          </a:xfrm>
        </p:spPr>
        <p:txBody>
          <a:bodyPr/>
          <a:lstStyle/>
          <a:p>
            <a:endParaRPr lang="en-ID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1890B27-6576-4CC8-A112-81D6E53C515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8200" y="1819435"/>
            <a:ext cx="11353800" cy="4132481"/>
          </a:xfrm>
        </p:spPr>
        <p:txBody>
          <a:bodyPr/>
          <a:lstStyle/>
          <a:p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18F8ED-C107-4DB3-B5E3-A02AAA181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F61198-7CB0-4C18-8DC0-4645FB8C1C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B742C6-9F8E-47AC-AD85-831AA6E170A4}" type="datetime1">
              <a:rPr lang="en-ID" smtClean="0"/>
              <a:t>12/06/2023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D79A43-5BBB-4B7A-83F1-458562BA0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5C899C-6185-4ADA-BD0C-2140B46F0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8D3B1-47E2-4876-ADAF-38FB5DEFAAAD}" type="slidenum">
              <a:rPr lang="en-ID" smtClean="0"/>
              <a:t>‹#›</a:t>
            </a:fld>
            <a:endParaRPr lang="en-ID"/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6521E947-3561-4CEE-8470-4D31F99CC9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409045" y="2046607"/>
            <a:ext cx="2944755" cy="369332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text styles</a:t>
            </a:r>
          </a:p>
        </p:txBody>
      </p:sp>
      <p:sp>
        <p:nvSpPr>
          <p:cNvPr id="10" name="Content Placeholder 12">
            <a:extLst>
              <a:ext uri="{FF2B5EF4-FFF2-40B4-BE49-F238E27FC236}">
                <a16:creationId xmlns:a16="http://schemas.microsoft.com/office/drawing/2014/main" id="{A2700F34-94D9-4202-871F-2EFD392BA39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419083" y="2547217"/>
            <a:ext cx="2934717" cy="2913908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1200"/>
              </a:spcAft>
              <a:buNone/>
              <a:defRPr sz="1200"/>
            </a:lvl1pPr>
            <a:lvl2pPr marL="268288" indent="-268288">
              <a:lnSpc>
                <a:spcPct val="100000"/>
              </a:lnSpc>
              <a:buClr>
                <a:schemeClr val="accent6"/>
              </a:buClr>
              <a:buFont typeface="Wingdings 2" panose="05020102010507070707" pitchFamily="18" charset="2"/>
              <a:buChar char=""/>
              <a:defRPr sz="11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675594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70B418E-875C-4DC3-9E18-BCECD0ADEC2D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8409043" y="1768311"/>
            <a:ext cx="2944755" cy="369332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text styles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0A0410AB-3FE2-4F4E-9F86-4F8C2D02AC8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419081" y="2268921"/>
            <a:ext cx="2934717" cy="2913908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1200"/>
              </a:spcAft>
              <a:buNone/>
              <a:defRPr sz="1200"/>
            </a:lvl1pPr>
            <a:lvl2pPr marL="268288" indent="-268288">
              <a:lnSpc>
                <a:spcPct val="100000"/>
              </a:lnSpc>
              <a:buClr>
                <a:schemeClr val="accent6"/>
              </a:buClr>
              <a:buFont typeface="Wingdings 2" panose="05020102010507070707" pitchFamily="18" charset="2"/>
              <a:buChar char=""/>
              <a:defRPr sz="11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18F8ED-C107-4DB3-B5E3-A02AAA181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F61198-7CB0-4C18-8DC0-4645FB8C1C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21BCCC8-1B9C-44FB-A678-69D0E0E63284}" type="datetime1">
              <a:rPr lang="en-ID" smtClean="0"/>
              <a:t>12/06/2023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D79A43-5BBB-4B7A-83F1-458562BA0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5C899C-6185-4ADA-BD0C-2140B46F0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8D3B1-47E2-4876-ADAF-38FB5DEFAAA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32130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A526FF-51FB-4EAB-B237-56D76B89F8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3A09B6-2218-440D-8F2B-B5D92B055355}" type="datetime1">
              <a:rPr lang="en-ID" smtClean="0"/>
              <a:t>12/06/2023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CCD57C-E89D-4CD3-A487-B3B9CEE6C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635280-ABAF-4CFC-A9D6-A764E6181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8D3B1-47E2-4876-ADAF-38FB5DEFAAA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32760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4425420" y="1044549"/>
            <a:ext cx="1773621" cy="2057400"/>
          </a:xfrm>
          <a:custGeom>
            <a:avLst/>
            <a:gdLst>
              <a:gd name="connsiteX0" fmla="*/ 886810 w 1773621"/>
              <a:gd name="connsiteY0" fmla="*/ 0 h 2057400"/>
              <a:gd name="connsiteX1" fmla="*/ 1773621 w 1773621"/>
              <a:gd name="connsiteY1" fmla="*/ 443405 h 2057400"/>
              <a:gd name="connsiteX2" fmla="*/ 1773621 w 1773621"/>
              <a:gd name="connsiteY2" fmla="*/ 1613995 h 2057400"/>
              <a:gd name="connsiteX3" fmla="*/ 886810 w 1773621"/>
              <a:gd name="connsiteY3" fmla="*/ 2057400 h 2057400"/>
              <a:gd name="connsiteX4" fmla="*/ 0 w 1773621"/>
              <a:gd name="connsiteY4" fmla="*/ 1613995 h 2057400"/>
              <a:gd name="connsiteX5" fmla="*/ 0 w 1773621"/>
              <a:gd name="connsiteY5" fmla="*/ 443405 h 205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3621" h="2057400">
                <a:moveTo>
                  <a:pt x="886810" y="0"/>
                </a:moveTo>
                <a:lnTo>
                  <a:pt x="1773621" y="443405"/>
                </a:lnTo>
                <a:lnTo>
                  <a:pt x="1773621" y="1613995"/>
                </a:lnTo>
                <a:lnTo>
                  <a:pt x="886810" y="2057400"/>
                </a:lnTo>
                <a:lnTo>
                  <a:pt x="0" y="1613995"/>
                </a:lnTo>
                <a:lnTo>
                  <a:pt x="0" y="44340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6895756" y="1044549"/>
            <a:ext cx="1773621" cy="2057400"/>
          </a:xfrm>
          <a:custGeom>
            <a:avLst/>
            <a:gdLst>
              <a:gd name="connsiteX0" fmla="*/ 886810 w 1773621"/>
              <a:gd name="connsiteY0" fmla="*/ 0 h 2057400"/>
              <a:gd name="connsiteX1" fmla="*/ 1773621 w 1773621"/>
              <a:gd name="connsiteY1" fmla="*/ 443405 h 2057400"/>
              <a:gd name="connsiteX2" fmla="*/ 1773621 w 1773621"/>
              <a:gd name="connsiteY2" fmla="*/ 1613995 h 2057400"/>
              <a:gd name="connsiteX3" fmla="*/ 886810 w 1773621"/>
              <a:gd name="connsiteY3" fmla="*/ 2057400 h 2057400"/>
              <a:gd name="connsiteX4" fmla="*/ 0 w 1773621"/>
              <a:gd name="connsiteY4" fmla="*/ 1613995 h 2057400"/>
              <a:gd name="connsiteX5" fmla="*/ 0 w 1773621"/>
              <a:gd name="connsiteY5" fmla="*/ 443405 h 205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3621" h="2057400">
                <a:moveTo>
                  <a:pt x="886810" y="0"/>
                </a:moveTo>
                <a:lnTo>
                  <a:pt x="1773621" y="443405"/>
                </a:lnTo>
                <a:lnTo>
                  <a:pt x="1773621" y="1613995"/>
                </a:lnTo>
                <a:lnTo>
                  <a:pt x="886810" y="2057400"/>
                </a:lnTo>
                <a:lnTo>
                  <a:pt x="0" y="1613995"/>
                </a:lnTo>
                <a:lnTo>
                  <a:pt x="0" y="44340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9366096" y="1044549"/>
            <a:ext cx="1773621" cy="2057400"/>
          </a:xfrm>
          <a:custGeom>
            <a:avLst/>
            <a:gdLst>
              <a:gd name="connsiteX0" fmla="*/ 886810 w 1773621"/>
              <a:gd name="connsiteY0" fmla="*/ 0 h 2057400"/>
              <a:gd name="connsiteX1" fmla="*/ 1773621 w 1773621"/>
              <a:gd name="connsiteY1" fmla="*/ 443405 h 2057400"/>
              <a:gd name="connsiteX2" fmla="*/ 1773621 w 1773621"/>
              <a:gd name="connsiteY2" fmla="*/ 1613995 h 2057400"/>
              <a:gd name="connsiteX3" fmla="*/ 886810 w 1773621"/>
              <a:gd name="connsiteY3" fmla="*/ 2057400 h 2057400"/>
              <a:gd name="connsiteX4" fmla="*/ 0 w 1773621"/>
              <a:gd name="connsiteY4" fmla="*/ 1613995 h 2057400"/>
              <a:gd name="connsiteX5" fmla="*/ 0 w 1773621"/>
              <a:gd name="connsiteY5" fmla="*/ 443405 h 205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3621" h="2057400">
                <a:moveTo>
                  <a:pt x="886810" y="0"/>
                </a:moveTo>
                <a:lnTo>
                  <a:pt x="1773621" y="443405"/>
                </a:lnTo>
                <a:lnTo>
                  <a:pt x="1773621" y="1613995"/>
                </a:lnTo>
                <a:lnTo>
                  <a:pt x="886810" y="2057400"/>
                </a:lnTo>
                <a:lnTo>
                  <a:pt x="0" y="1613995"/>
                </a:lnTo>
                <a:lnTo>
                  <a:pt x="0" y="44340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1936376" cy="685800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19900BD-4E39-4731-ACD8-34819DC9C37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8F8D3B1-47E2-4876-ADAF-38FB5DEFAAAD}" type="slidenum">
              <a:rPr lang="en-ID" smtClean="0"/>
              <a:pPr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51068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 nodePh="1">
                                  <p:stCondLst>
                                    <p:cond delay="75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5" grpId="0" animBg="1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8690F7-FC4F-4436-886C-3201B34FF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77F482-A8BC-45C8-A8F2-E4A2344E6F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68C022-E593-4C01-82FD-CF0950787A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20400" y="6356350"/>
            <a:ext cx="471600" cy="501650"/>
          </a:xfrm>
          <a:prstGeom prst="rect">
            <a:avLst/>
          </a:prstGeom>
          <a:solidFill>
            <a:schemeClr val="accent3"/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58F8D3B1-47E2-4876-ADAF-38FB5DEFAAAD}" type="slidenum">
              <a:rPr lang="en-ID" smtClean="0"/>
              <a:pPr/>
              <a:t>‹#›</a:t>
            </a:fld>
            <a:endParaRPr lang="en-ID" dirty="0"/>
          </a:p>
        </p:txBody>
      </p: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3ACA9E5E-D922-401B-A572-8175B974ED43}"/>
              </a:ext>
            </a:extLst>
          </p:cNvPr>
          <p:cNvGrpSpPr/>
          <p:nvPr userDrawn="1"/>
        </p:nvGrpSpPr>
        <p:grpSpPr>
          <a:xfrm>
            <a:off x="5304184" y="-1"/>
            <a:ext cx="1583632" cy="188843"/>
            <a:chOff x="1431235" y="0"/>
            <a:chExt cx="1530625" cy="914400"/>
          </a:xfrm>
        </p:grpSpPr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974F33FA-C739-4A81-93AE-BEDC1E902EDF}"/>
                </a:ext>
              </a:extLst>
            </p:cNvPr>
            <p:cNvSpPr/>
            <p:nvPr/>
          </p:nvSpPr>
          <p:spPr>
            <a:xfrm>
              <a:off x="1431235" y="0"/>
              <a:ext cx="477078" cy="914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37A01739-F3D9-480F-841E-C6403681AF8F}"/>
                </a:ext>
              </a:extLst>
            </p:cNvPr>
            <p:cNvSpPr/>
            <p:nvPr/>
          </p:nvSpPr>
          <p:spPr>
            <a:xfrm>
              <a:off x="1958008" y="0"/>
              <a:ext cx="477078" cy="914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64DBA2F0-5EC9-44BD-9B9C-4106244B9216}"/>
                </a:ext>
              </a:extLst>
            </p:cNvPr>
            <p:cNvSpPr/>
            <p:nvPr/>
          </p:nvSpPr>
          <p:spPr>
            <a:xfrm>
              <a:off x="2484782" y="0"/>
              <a:ext cx="477078" cy="914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pic>
        <p:nvPicPr>
          <p:cNvPr id="4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9C2C28D8-F732-5CAA-F03A-C7B427C15725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7983" y="6356350"/>
            <a:ext cx="1817170" cy="417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719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4" r:id="rId3"/>
    <p:sldLayoutId id="2147483671" r:id="rId4"/>
    <p:sldLayoutId id="2147483670" r:id="rId5"/>
    <p:sldLayoutId id="2147483669" r:id="rId6"/>
    <p:sldLayoutId id="2147483668" r:id="rId7"/>
    <p:sldLayoutId id="2147483667" r:id="rId8"/>
    <p:sldLayoutId id="2147483666" r:id="rId9"/>
    <p:sldLayoutId id="2147483665" r:id="rId10"/>
    <p:sldLayoutId id="2147483664" r:id="rId11"/>
    <p:sldLayoutId id="2147483663" r:id="rId12"/>
    <p:sldLayoutId id="2147483662" r:id="rId13"/>
    <p:sldLayoutId id="2147483655" r:id="rId14"/>
    <p:sldLayoutId id="2147483672" r:id="rId15"/>
  </p:sldLayoutIdLst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0.png"/><Relationship Id="rId20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15.png"/><Relationship Id="rId5" Type="http://schemas.openxmlformats.org/officeDocument/2006/relationships/image" Target="../media/image10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4" Type="http://schemas.microsoft.com/office/2007/relationships/hdphoto" Target="../media/hdphoto1.wdp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 79">
            <a:extLst>
              <a:ext uri="{FF2B5EF4-FFF2-40B4-BE49-F238E27FC236}">
                <a16:creationId xmlns:a16="http://schemas.microsoft.com/office/drawing/2014/main" id="{0FD0AAA0-0E9C-4109-BCEA-7CFC79DACE11}"/>
              </a:ext>
            </a:extLst>
          </p:cNvPr>
          <p:cNvSpPr/>
          <p:nvPr/>
        </p:nvSpPr>
        <p:spPr>
          <a:xfrm>
            <a:off x="5246549" y="4913"/>
            <a:ext cx="3228604" cy="6858000"/>
          </a:xfrm>
          <a:prstGeom prst="rect">
            <a:avLst/>
          </a:prstGeom>
          <a:gradFill>
            <a:gsLst>
              <a:gs pos="81095">
                <a:srgbClr val="FFFFFF">
                  <a:alpha val="0"/>
                </a:srgbClr>
              </a:gs>
              <a:gs pos="68000">
                <a:srgbClr val="FFFFFF">
                  <a:alpha val="28000"/>
                </a:srgbClr>
              </a:gs>
              <a:gs pos="46000">
                <a:schemeClr val="bg1">
                  <a:alpha val="87000"/>
                </a:schemeClr>
              </a:gs>
              <a:gs pos="0">
                <a:schemeClr val="bg1"/>
              </a:gs>
              <a:gs pos="95000">
                <a:schemeClr val="bg1">
                  <a:alpha val="0"/>
                </a:schemeClr>
              </a:gs>
            </a:gsLst>
            <a:lin ang="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C1BE6A06-8893-4FEE-9981-4A3B2017F9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44258"/>
            <a:ext cx="9144000" cy="626165"/>
          </a:xfrm>
        </p:spPr>
        <p:txBody>
          <a:bodyPr>
            <a:normAutofit/>
          </a:bodyPr>
          <a:lstStyle/>
          <a:p>
            <a:r>
              <a:rPr lang="en-US" dirty="0">
                <a:latin typeface="Overpass Light" pitchFamily="2" charset="0"/>
              </a:rPr>
              <a:t>“</a:t>
            </a:r>
            <a:r>
              <a:rPr lang="sv-SE" b="0" i="0" dirty="0" err="1">
                <a:effectLst/>
                <a:latin typeface="Overpass Light"/>
              </a:rPr>
              <a:t>Lorem</a:t>
            </a:r>
            <a:r>
              <a:rPr lang="sv-SE" b="0" i="0" dirty="0">
                <a:effectLst/>
                <a:latin typeface="Overpass Light"/>
              </a:rPr>
              <a:t> </a:t>
            </a:r>
            <a:r>
              <a:rPr lang="sv-SE" b="0" i="0" dirty="0" err="1">
                <a:effectLst/>
                <a:latin typeface="Overpass Light"/>
              </a:rPr>
              <a:t>ipsum</a:t>
            </a:r>
            <a:r>
              <a:rPr lang="sv-SE" b="0" i="0" dirty="0">
                <a:effectLst/>
                <a:latin typeface="Overpass Light"/>
              </a:rPr>
              <a:t> </a:t>
            </a:r>
            <a:r>
              <a:rPr lang="sv-SE" b="0" i="0" dirty="0" err="1">
                <a:effectLst/>
                <a:latin typeface="Overpass Light"/>
              </a:rPr>
              <a:t>dolor</a:t>
            </a:r>
            <a:r>
              <a:rPr lang="sv-SE" b="0" i="0" dirty="0">
                <a:effectLst/>
                <a:latin typeface="Overpass Light"/>
              </a:rPr>
              <a:t> </a:t>
            </a:r>
            <a:r>
              <a:rPr lang="sv-SE" b="0" i="0" dirty="0" err="1">
                <a:effectLst/>
                <a:latin typeface="Overpass Light"/>
              </a:rPr>
              <a:t>sit</a:t>
            </a:r>
            <a:r>
              <a:rPr lang="sv-SE" b="0" i="0" dirty="0">
                <a:effectLst/>
                <a:latin typeface="Overpass Light"/>
              </a:rPr>
              <a:t> </a:t>
            </a:r>
            <a:r>
              <a:rPr lang="sv-SE" b="0" i="0" dirty="0" err="1">
                <a:effectLst/>
                <a:latin typeface="Overpass Light"/>
              </a:rPr>
              <a:t>amet</a:t>
            </a:r>
            <a:r>
              <a:rPr lang="sv-SE" b="0" i="0" dirty="0">
                <a:effectLst/>
                <a:latin typeface="Overpass Light"/>
              </a:rPr>
              <a:t>, </a:t>
            </a:r>
            <a:r>
              <a:rPr lang="sv-SE" b="0" i="0" dirty="0" err="1">
                <a:effectLst/>
                <a:latin typeface="Overpass Light"/>
              </a:rPr>
              <a:t>consectetur</a:t>
            </a:r>
            <a:r>
              <a:rPr lang="en-US" dirty="0">
                <a:latin typeface="Overpass Light" pitchFamily="2" charset="0"/>
              </a:rPr>
              <a:t>”</a:t>
            </a:r>
            <a:endParaRPr lang="en-ID" dirty="0">
              <a:latin typeface="Overpass Light" pitchFamily="2" charset="0"/>
            </a:endParaRP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148810D0-C5BD-4B73-9025-F2279424DF5D}"/>
              </a:ext>
            </a:extLst>
          </p:cNvPr>
          <p:cNvGrpSpPr/>
          <p:nvPr/>
        </p:nvGrpSpPr>
        <p:grpSpPr>
          <a:xfrm>
            <a:off x="5304184" y="6162261"/>
            <a:ext cx="1583632" cy="695739"/>
            <a:chOff x="1431235" y="0"/>
            <a:chExt cx="1530625" cy="914400"/>
          </a:xfrm>
        </p:grpSpPr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221A1223-9281-48ED-A364-7A2B31C1B90B}"/>
                </a:ext>
              </a:extLst>
            </p:cNvPr>
            <p:cNvSpPr/>
            <p:nvPr/>
          </p:nvSpPr>
          <p:spPr>
            <a:xfrm>
              <a:off x="1431235" y="0"/>
              <a:ext cx="477078" cy="914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100FCEE1-FD5E-4164-8040-05185D313823}"/>
                </a:ext>
              </a:extLst>
            </p:cNvPr>
            <p:cNvSpPr/>
            <p:nvPr/>
          </p:nvSpPr>
          <p:spPr>
            <a:xfrm>
              <a:off x="1958008" y="0"/>
              <a:ext cx="477078" cy="914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19A21601-2321-4386-8799-14C9F0642C88}"/>
                </a:ext>
              </a:extLst>
            </p:cNvPr>
            <p:cNvSpPr/>
            <p:nvPr/>
          </p:nvSpPr>
          <p:spPr>
            <a:xfrm>
              <a:off x="2484782" y="0"/>
              <a:ext cx="477078" cy="914400"/>
            </a:xfrm>
            <a:prstGeom prst="rect">
              <a:avLst/>
            </a:prstGeom>
            <a:solidFill>
              <a:srgbClr val="0676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sp>
        <p:nvSpPr>
          <p:cNvPr id="89" name="Frame 88">
            <a:extLst>
              <a:ext uri="{FF2B5EF4-FFF2-40B4-BE49-F238E27FC236}">
                <a16:creationId xmlns:a16="http://schemas.microsoft.com/office/drawing/2014/main" id="{72F123C7-3398-491E-92DD-97F43381503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064"/>
            </a:avLst>
          </a:prstGeom>
          <a:gradFill flip="none" rotWithShape="1">
            <a:gsLst>
              <a:gs pos="46000">
                <a:schemeClr val="accent2"/>
              </a:gs>
              <a:gs pos="0">
                <a:schemeClr val="accent1"/>
              </a:gs>
              <a:gs pos="95000">
                <a:schemeClr val="accent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pic>
        <p:nvPicPr>
          <p:cNvPr id="5" name="Picture 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D3DF0CE0-BD46-65B3-B40E-30022F34C6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602" y="1687577"/>
            <a:ext cx="7768795" cy="1783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328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D8E8399-D4FA-4405-BFC5-D710441C3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0005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/>
              <a:t>Who we are</a:t>
            </a:r>
            <a:endParaRPr lang="en-ID" sz="3600" dirty="0"/>
          </a:p>
        </p:txBody>
      </p:sp>
      <p:sp>
        <p:nvSpPr>
          <p:cNvPr id="28" name="Slide Number Placeholder 27">
            <a:extLst>
              <a:ext uri="{FF2B5EF4-FFF2-40B4-BE49-F238E27FC236}">
                <a16:creationId xmlns:a16="http://schemas.microsoft.com/office/drawing/2014/main" id="{769643A7-233F-4416-94BF-44E8A6142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ID" dirty="0"/>
              <a:t>1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D0AC13B-860F-45DE-B272-215E664C4FC6}"/>
              </a:ext>
            </a:extLst>
          </p:cNvPr>
          <p:cNvGrpSpPr/>
          <p:nvPr/>
        </p:nvGrpSpPr>
        <p:grpSpPr>
          <a:xfrm>
            <a:off x="2158924" y="2037976"/>
            <a:ext cx="7874151" cy="3928967"/>
            <a:chOff x="2029266" y="1818956"/>
            <a:chExt cx="7874151" cy="3928967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A125CC9D-F958-494E-938C-3E66BD2CA161}"/>
                </a:ext>
              </a:extLst>
            </p:cNvPr>
            <p:cNvSpPr/>
            <p:nvPr/>
          </p:nvSpPr>
          <p:spPr>
            <a:xfrm>
              <a:off x="4948770" y="1818956"/>
              <a:ext cx="1982715" cy="198323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900" dirty="0">
                <a:latin typeface="Sinkin Sans 300 Light" charset="0"/>
                <a:ea typeface="Sinkin Sans 300 Light" charset="0"/>
                <a:cs typeface="Sinkin Sans 300 Light" charset="0"/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CC65DD2A-6964-4BD9-B422-471318C190AC}"/>
                </a:ext>
              </a:extLst>
            </p:cNvPr>
            <p:cNvSpPr/>
            <p:nvPr/>
          </p:nvSpPr>
          <p:spPr>
            <a:xfrm>
              <a:off x="2566713" y="2035535"/>
              <a:ext cx="1542201" cy="154260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900" dirty="0">
                <a:latin typeface="Sinkin Sans 300 Light" charset="0"/>
                <a:ea typeface="Sinkin Sans 300 Light" charset="0"/>
                <a:cs typeface="Sinkin Sans 300 Light" charset="0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019C628F-D6E7-4BDB-83AB-8691F414F131}"/>
                </a:ext>
              </a:extLst>
            </p:cNvPr>
            <p:cNvSpPr/>
            <p:nvPr/>
          </p:nvSpPr>
          <p:spPr>
            <a:xfrm>
              <a:off x="7826504" y="2035535"/>
              <a:ext cx="1542201" cy="15426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900" dirty="0">
                <a:latin typeface="Sinkin Sans 300 Light" charset="0"/>
                <a:ea typeface="Sinkin Sans 300 Light" charset="0"/>
                <a:cs typeface="Sinkin Sans 300 Light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8F52CFF-770A-444E-93FF-5DC3080118C6}"/>
                </a:ext>
              </a:extLst>
            </p:cNvPr>
            <p:cNvSpPr txBox="1"/>
            <p:nvPr/>
          </p:nvSpPr>
          <p:spPr>
            <a:xfrm>
              <a:off x="2029266" y="3901306"/>
              <a:ext cx="2618816" cy="1661951"/>
            </a:xfrm>
            <a:prstGeom prst="rect">
              <a:avLst/>
            </a:prstGeom>
            <a:noFill/>
          </p:spPr>
          <p:txBody>
            <a:bodyPr wrap="square" lIns="243797" tIns="121899" rIns="243797" bIns="121899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tx2"/>
                  </a:solidFill>
                  <a:latin typeface="+mj-lt"/>
                  <a:ea typeface="Source Sans Pro Light" charset="0"/>
                  <a:cs typeface="Source Sans Pro Light" charset="0"/>
                </a:rPr>
                <a:t>Vision</a:t>
              </a:r>
            </a:p>
            <a:p>
              <a:pPr algn="ctr"/>
              <a:endParaRPr lang="en-US" sz="1200" dirty="0">
                <a:latin typeface="Source Sans Pro Light" charset="0"/>
                <a:ea typeface="Source Sans Pro Light" charset="0"/>
                <a:cs typeface="Source Sans Pro Light" charset="0"/>
              </a:endParaRPr>
            </a:p>
            <a:p>
              <a:pPr algn="ctr"/>
              <a:r>
                <a:rPr lang="sv-SE" sz="1200" b="1" dirty="0" err="1">
                  <a:solidFill>
                    <a:schemeClr val="accent1"/>
                  </a:solidFill>
                  <a:latin typeface="Garamond"/>
                </a:rPr>
                <a:t>Lorem</a:t>
              </a:r>
              <a:r>
                <a:rPr lang="sv-SE" sz="1200" b="1" dirty="0">
                  <a:solidFill>
                    <a:schemeClr val="accent1"/>
                  </a:solidFill>
                  <a:latin typeface="Garamond"/>
                </a:rPr>
                <a:t> </a:t>
              </a:r>
              <a:r>
                <a:rPr lang="sv-SE" sz="1200" b="1" dirty="0" err="1">
                  <a:solidFill>
                    <a:schemeClr val="accent1"/>
                  </a:solidFill>
                  <a:latin typeface="Garamond"/>
                </a:rPr>
                <a:t>ipsum</a:t>
              </a:r>
              <a:r>
                <a:rPr lang="sv-SE" sz="1200" b="1" dirty="0">
                  <a:solidFill>
                    <a:schemeClr val="accent1"/>
                  </a:solidFill>
                  <a:latin typeface="Garamond"/>
                </a:rPr>
                <a:t> </a:t>
              </a:r>
              <a:r>
                <a:rPr lang="sv-SE" sz="1200" b="1" dirty="0" err="1">
                  <a:solidFill>
                    <a:schemeClr val="accent1"/>
                  </a:solidFill>
                  <a:latin typeface="Garamond"/>
                </a:rPr>
                <a:t>dolor</a:t>
              </a:r>
              <a:r>
                <a:rPr lang="sv-SE" sz="1200" b="1" dirty="0">
                  <a:solidFill>
                    <a:schemeClr val="accent1"/>
                  </a:solidFill>
                  <a:latin typeface="Garamond"/>
                </a:rPr>
                <a:t> </a:t>
              </a:r>
              <a:r>
                <a:rPr lang="sv-SE" sz="1200" b="1" dirty="0" err="1">
                  <a:solidFill>
                    <a:schemeClr val="accent1"/>
                  </a:solidFill>
                  <a:latin typeface="Garamond"/>
                </a:rPr>
                <a:t>sit</a:t>
              </a:r>
              <a:r>
                <a:rPr lang="sv-SE" sz="1200" b="1" dirty="0">
                  <a:solidFill>
                    <a:schemeClr val="accent1"/>
                  </a:solidFill>
                  <a:latin typeface="Garamond"/>
                </a:rPr>
                <a:t> </a:t>
              </a:r>
              <a:r>
                <a:rPr lang="sv-SE" sz="1200" b="1" dirty="0" err="1">
                  <a:solidFill>
                    <a:schemeClr val="accent1"/>
                  </a:solidFill>
                  <a:latin typeface="Garamond"/>
                </a:rPr>
                <a:t>amet</a:t>
              </a:r>
              <a:r>
                <a:rPr lang="sv-SE" sz="1200" b="1" dirty="0">
                  <a:solidFill>
                    <a:schemeClr val="accent1"/>
                  </a:solidFill>
                  <a:latin typeface="Garamond"/>
                </a:rPr>
                <a:t>, </a:t>
              </a:r>
              <a:r>
                <a:rPr lang="sv-SE" sz="1200" b="1" dirty="0" err="1">
                  <a:solidFill>
                    <a:schemeClr val="accent1"/>
                  </a:solidFill>
                  <a:latin typeface="Garamond"/>
                </a:rPr>
                <a:t>consectetur</a:t>
              </a:r>
              <a:r>
                <a:rPr lang="sv-SE" sz="1200" b="1" dirty="0">
                  <a:solidFill>
                    <a:schemeClr val="accent1"/>
                  </a:solidFill>
                  <a:latin typeface="Garamond"/>
                </a:rPr>
                <a:t> </a:t>
              </a:r>
              <a:r>
                <a:rPr lang="sv-SE" sz="1200" b="1" dirty="0" err="1">
                  <a:solidFill>
                    <a:schemeClr val="accent1"/>
                  </a:solidFill>
                  <a:latin typeface="Garamond"/>
                </a:rPr>
                <a:t>adipiscing</a:t>
              </a:r>
              <a:r>
                <a:rPr lang="sv-SE" sz="1200" b="1" dirty="0">
                  <a:solidFill>
                    <a:schemeClr val="accent1"/>
                  </a:solidFill>
                  <a:latin typeface="Garamond"/>
                </a:rPr>
                <a:t> elit, sed do </a:t>
              </a:r>
              <a:r>
                <a:rPr lang="sv-SE" sz="1200" b="1" dirty="0" err="1">
                  <a:solidFill>
                    <a:schemeClr val="accent1"/>
                  </a:solidFill>
                  <a:latin typeface="Garamond"/>
                </a:rPr>
                <a:t>eiusmod</a:t>
              </a:r>
              <a:r>
                <a:rPr lang="sv-SE" sz="1200" b="1" dirty="0">
                  <a:solidFill>
                    <a:schemeClr val="accent1"/>
                  </a:solidFill>
                  <a:latin typeface="Garamond"/>
                </a:rPr>
                <a:t> </a:t>
              </a:r>
              <a:r>
                <a:rPr lang="sv-SE" sz="1200" b="1" dirty="0" err="1">
                  <a:solidFill>
                    <a:schemeClr val="accent1"/>
                  </a:solidFill>
                  <a:latin typeface="Garamond"/>
                </a:rPr>
                <a:t>tempor</a:t>
              </a:r>
              <a:r>
                <a:rPr lang="sv-SE" sz="1200" b="1" dirty="0">
                  <a:solidFill>
                    <a:schemeClr val="accent1"/>
                  </a:solidFill>
                  <a:latin typeface="Garamond"/>
                </a:rPr>
                <a:t> </a:t>
              </a:r>
              <a:r>
                <a:rPr lang="sv-SE" sz="1200" b="1" dirty="0" err="1">
                  <a:solidFill>
                    <a:schemeClr val="accent1"/>
                  </a:solidFill>
                  <a:latin typeface="Garamond"/>
                </a:rPr>
                <a:t>incididunt</a:t>
              </a:r>
              <a:r>
                <a:rPr lang="sv-SE" sz="1200" b="1" dirty="0">
                  <a:solidFill>
                    <a:schemeClr val="accent1"/>
                  </a:solidFill>
                  <a:latin typeface="Garamond"/>
                </a:rPr>
                <a:t> </a:t>
              </a:r>
              <a:r>
                <a:rPr lang="sv-SE" sz="1200" dirty="0">
                  <a:solidFill>
                    <a:schemeClr val="accent1"/>
                  </a:solidFill>
                  <a:latin typeface="Garamond"/>
                </a:rPr>
                <a:t>ut </a:t>
              </a:r>
              <a:r>
                <a:rPr lang="sv-SE" sz="1200" dirty="0" err="1">
                  <a:solidFill>
                    <a:schemeClr val="accent1"/>
                  </a:solidFill>
                  <a:latin typeface="Garamond"/>
                </a:rPr>
                <a:t>labore</a:t>
              </a:r>
              <a:r>
                <a:rPr lang="sv-SE" sz="1200" dirty="0">
                  <a:solidFill>
                    <a:schemeClr val="accent1"/>
                  </a:solidFill>
                  <a:latin typeface="Garamond"/>
                </a:rPr>
                <a:t> et </a:t>
              </a:r>
              <a:r>
                <a:rPr lang="sv-SE" sz="1200" dirty="0" err="1">
                  <a:solidFill>
                    <a:schemeClr val="accent1"/>
                  </a:solidFill>
                  <a:latin typeface="Garamond"/>
                </a:rPr>
                <a:t>dolore</a:t>
              </a:r>
              <a:r>
                <a:rPr lang="sv-SE" sz="1200" dirty="0">
                  <a:solidFill>
                    <a:schemeClr val="accent1"/>
                  </a:solidFill>
                  <a:latin typeface="Garamond"/>
                </a:rPr>
                <a:t> </a:t>
              </a:r>
              <a:r>
                <a:rPr lang="sv-SE" sz="1200" dirty="0" err="1">
                  <a:solidFill>
                    <a:schemeClr val="accent1"/>
                  </a:solidFill>
                  <a:latin typeface="Garamond"/>
                </a:rPr>
                <a:t>magna</a:t>
              </a:r>
              <a:r>
                <a:rPr lang="sv-SE" sz="1200" dirty="0">
                  <a:solidFill>
                    <a:schemeClr val="accent1"/>
                  </a:solidFill>
                  <a:latin typeface="Garamond"/>
                </a:rPr>
                <a:t> </a:t>
              </a:r>
              <a:r>
                <a:rPr lang="sv-SE" sz="1200" dirty="0" err="1">
                  <a:solidFill>
                    <a:schemeClr val="accent1"/>
                  </a:solidFill>
                  <a:latin typeface="Garamond"/>
                </a:rPr>
                <a:t>aliqua</a:t>
              </a:r>
              <a:r>
                <a:rPr lang="sv-SE" sz="1200" dirty="0">
                  <a:solidFill>
                    <a:schemeClr val="accent1"/>
                  </a:solidFill>
                  <a:latin typeface="Garamond"/>
                </a:rPr>
                <a:t>. Ut </a:t>
              </a:r>
              <a:r>
                <a:rPr lang="sv-SE" sz="1200" dirty="0" err="1">
                  <a:solidFill>
                    <a:schemeClr val="accent1"/>
                  </a:solidFill>
                  <a:latin typeface="Garamond"/>
                </a:rPr>
                <a:t>enim</a:t>
              </a:r>
              <a:r>
                <a:rPr lang="sv-SE" sz="1200" dirty="0">
                  <a:solidFill>
                    <a:schemeClr val="accent1"/>
                  </a:solidFill>
                  <a:latin typeface="Garamond"/>
                </a:rPr>
                <a:t> ad </a:t>
              </a:r>
              <a:r>
                <a:rPr lang="sv-SE" sz="1200" dirty="0" err="1">
                  <a:solidFill>
                    <a:schemeClr val="accent1"/>
                  </a:solidFill>
                  <a:latin typeface="Garamond"/>
                </a:rPr>
                <a:t>minim</a:t>
              </a:r>
              <a:r>
                <a:rPr lang="sv-SE" sz="1200" dirty="0">
                  <a:solidFill>
                    <a:schemeClr val="accent1"/>
                  </a:solidFill>
                  <a:latin typeface="Garamond"/>
                </a:rPr>
                <a:t> </a:t>
              </a:r>
              <a:r>
                <a:rPr lang="sv-SE" sz="1200" dirty="0" err="1">
                  <a:solidFill>
                    <a:schemeClr val="accent1"/>
                  </a:solidFill>
                  <a:latin typeface="Garamond"/>
                </a:rPr>
                <a:t>veniam</a:t>
              </a:r>
              <a:r>
                <a:rPr lang="sv-SE" sz="1200" dirty="0">
                  <a:solidFill>
                    <a:schemeClr val="accent1"/>
                  </a:solidFill>
                  <a:latin typeface="Garamond"/>
                </a:rPr>
                <a:t>, </a:t>
              </a:r>
              <a:r>
                <a:rPr lang="sv-SE" sz="1200" dirty="0" err="1">
                  <a:solidFill>
                    <a:schemeClr val="accent1"/>
                  </a:solidFill>
                  <a:latin typeface="Garamond"/>
                </a:rPr>
                <a:t>quis</a:t>
              </a:r>
              <a:endParaRPr lang="en-US" sz="1200" dirty="0">
                <a:solidFill>
                  <a:schemeClr val="accent1"/>
                </a:solidFill>
                <a:latin typeface="Garamond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E24A0A1-51B5-4B77-B5D7-90E4EB56EC30}"/>
                </a:ext>
              </a:extLst>
            </p:cNvPr>
            <p:cNvSpPr txBox="1"/>
            <p:nvPr/>
          </p:nvSpPr>
          <p:spPr>
            <a:xfrm>
              <a:off x="4648082" y="3901306"/>
              <a:ext cx="2618816" cy="1823534"/>
            </a:xfrm>
            <a:prstGeom prst="rect">
              <a:avLst/>
            </a:prstGeom>
            <a:noFill/>
          </p:spPr>
          <p:txBody>
            <a:bodyPr wrap="square" lIns="243797" tIns="121899" rIns="243797" bIns="121899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tx2"/>
                  </a:solidFill>
                  <a:latin typeface="+mj-lt"/>
                  <a:ea typeface="Source Sans Pro Light" charset="0"/>
                  <a:cs typeface="Source Sans Pro Light" charset="0"/>
                </a:rPr>
                <a:t>Story</a:t>
              </a:r>
            </a:p>
            <a:p>
              <a:pPr algn="ctr"/>
              <a:endParaRPr lang="en-US" sz="1200" dirty="0">
                <a:latin typeface="Source Sans Pro Light" charset="0"/>
                <a:ea typeface="Source Sans Pro Light" charset="0"/>
                <a:cs typeface="Source Sans Pro Light" charset="0"/>
              </a:endParaRPr>
            </a:p>
            <a:p>
              <a:pPr algn="ctr">
                <a:buClr>
                  <a:srgbClr val="000000"/>
                </a:buClr>
                <a:buSzPts val="1400"/>
              </a:pPr>
              <a:r>
                <a:rPr lang="sv-SE" sz="1200" b="1" dirty="0" err="1">
                  <a:solidFill>
                    <a:schemeClr val="accent1"/>
                  </a:solidFill>
                  <a:latin typeface="Garamond"/>
                </a:rPr>
                <a:t>Lorem</a:t>
              </a:r>
              <a:r>
                <a:rPr lang="sv-SE" sz="1200" b="1" dirty="0">
                  <a:solidFill>
                    <a:schemeClr val="accent1"/>
                  </a:solidFill>
                  <a:latin typeface="Garamond"/>
                </a:rPr>
                <a:t> </a:t>
              </a:r>
              <a:r>
                <a:rPr lang="sv-SE" sz="1200" b="1" dirty="0" err="1">
                  <a:solidFill>
                    <a:schemeClr val="accent1"/>
                  </a:solidFill>
                  <a:latin typeface="Garamond"/>
                </a:rPr>
                <a:t>ipsum</a:t>
              </a:r>
              <a:r>
                <a:rPr lang="sv-SE" sz="1200" b="1" dirty="0">
                  <a:solidFill>
                    <a:schemeClr val="accent1"/>
                  </a:solidFill>
                  <a:latin typeface="Garamond"/>
                </a:rPr>
                <a:t> </a:t>
              </a:r>
              <a:r>
                <a:rPr lang="sv-SE" sz="1200" b="1" dirty="0" err="1">
                  <a:solidFill>
                    <a:schemeClr val="accent1"/>
                  </a:solidFill>
                  <a:latin typeface="Garamond"/>
                </a:rPr>
                <a:t>dolor</a:t>
              </a:r>
              <a:r>
                <a:rPr lang="sv-SE" sz="1200" b="1" dirty="0">
                  <a:solidFill>
                    <a:schemeClr val="accent1"/>
                  </a:solidFill>
                  <a:latin typeface="Garamond"/>
                </a:rPr>
                <a:t> </a:t>
              </a:r>
              <a:r>
                <a:rPr lang="sv-SE" sz="1200" b="1" dirty="0" err="1">
                  <a:solidFill>
                    <a:schemeClr val="accent1"/>
                  </a:solidFill>
                  <a:latin typeface="Garamond"/>
                </a:rPr>
                <a:t>sit</a:t>
              </a:r>
              <a:r>
                <a:rPr lang="sv-SE" sz="1200" b="1" dirty="0">
                  <a:solidFill>
                    <a:schemeClr val="accent1"/>
                  </a:solidFill>
                  <a:latin typeface="Garamond"/>
                </a:rPr>
                <a:t> </a:t>
              </a:r>
              <a:r>
                <a:rPr lang="sv-SE" sz="1200" b="1" dirty="0" err="1">
                  <a:solidFill>
                    <a:schemeClr val="accent1"/>
                  </a:solidFill>
                  <a:latin typeface="Garamond"/>
                </a:rPr>
                <a:t>amet</a:t>
              </a:r>
              <a:r>
                <a:rPr lang="sv-SE" sz="1200" b="1" dirty="0">
                  <a:solidFill>
                    <a:schemeClr val="accent1"/>
                  </a:solidFill>
                  <a:latin typeface="Garamond"/>
                </a:rPr>
                <a:t>, </a:t>
              </a:r>
              <a:r>
                <a:rPr lang="sv-SE" sz="1200" b="1" dirty="0" err="1">
                  <a:solidFill>
                    <a:schemeClr val="accent1"/>
                  </a:solidFill>
                  <a:latin typeface="Garamond"/>
                </a:rPr>
                <a:t>consectetur</a:t>
              </a:r>
              <a:r>
                <a:rPr lang="sv-SE" sz="1200" b="1" dirty="0">
                  <a:solidFill>
                    <a:schemeClr val="accent1"/>
                  </a:solidFill>
                  <a:latin typeface="Garamond"/>
                </a:rPr>
                <a:t> </a:t>
              </a:r>
              <a:r>
                <a:rPr lang="sv-SE" sz="1200" b="1" dirty="0" err="1">
                  <a:solidFill>
                    <a:schemeClr val="accent1"/>
                  </a:solidFill>
                  <a:latin typeface="Garamond"/>
                </a:rPr>
                <a:t>adipiscing</a:t>
              </a:r>
              <a:r>
                <a:rPr lang="sv-SE" sz="1200" b="1" dirty="0">
                  <a:solidFill>
                    <a:schemeClr val="accent1"/>
                  </a:solidFill>
                  <a:latin typeface="Garamond"/>
                </a:rPr>
                <a:t> elit, sed do </a:t>
              </a:r>
              <a:r>
                <a:rPr lang="sv-SE" sz="1200" b="1" dirty="0" err="1">
                  <a:solidFill>
                    <a:schemeClr val="accent1"/>
                  </a:solidFill>
                  <a:latin typeface="Garamond"/>
                </a:rPr>
                <a:t>eiusmod</a:t>
              </a:r>
              <a:r>
                <a:rPr lang="sv-SE" sz="1200" b="1" dirty="0">
                  <a:solidFill>
                    <a:schemeClr val="accent1"/>
                  </a:solidFill>
                  <a:latin typeface="Garamond"/>
                </a:rPr>
                <a:t> </a:t>
              </a:r>
              <a:r>
                <a:rPr lang="sv-SE" sz="1200" b="1" dirty="0" err="1">
                  <a:solidFill>
                    <a:schemeClr val="accent1"/>
                  </a:solidFill>
                  <a:latin typeface="Garamond"/>
                </a:rPr>
                <a:t>tempor</a:t>
              </a:r>
              <a:r>
                <a:rPr lang="sv-SE" sz="1200" b="1" dirty="0">
                  <a:solidFill>
                    <a:schemeClr val="accent1"/>
                  </a:solidFill>
                  <a:latin typeface="Garamond"/>
                </a:rPr>
                <a:t> </a:t>
              </a:r>
              <a:r>
                <a:rPr lang="sv-SE" sz="1200" b="1" dirty="0" err="1">
                  <a:solidFill>
                    <a:schemeClr val="accent1"/>
                  </a:solidFill>
                  <a:latin typeface="Garamond"/>
                </a:rPr>
                <a:t>incididunt</a:t>
              </a:r>
              <a:r>
                <a:rPr lang="sv-SE" sz="1200" b="1" dirty="0">
                  <a:solidFill>
                    <a:schemeClr val="accent1"/>
                  </a:solidFill>
                  <a:latin typeface="Garamond"/>
                </a:rPr>
                <a:t> </a:t>
              </a:r>
              <a:r>
                <a:rPr lang="sv-SE" sz="1200" dirty="0">
                  <a:solidFill>
                    <a:schemeClr val="accent1"/>
                  </a:solidFill>
                  <a:latin typeface="Garamond"/>
                </a:rPr>
                <a:t>ut </a:t>
              </a:r>
              <a:r>
                <a:rPr lang="sv-SE" sz="1200" dirty="0" err="1">
                  <a:solidFill>
                    <a:schemeClr val="accent1"/>
                  </a:solidFill>
                  <a:latin typeface="Garamond"/>
                </a:rPr>
                <a:t>labore</a:t>
              </a:r>
              <a:r>
                <a:rPr lang="sv-SE" sz="1200" dirty="0">
                  <a:solidFill>
                    <a:schemeClr val="accent1"/>
                  </a:solidFill>
                  <a:latin typeface="Garamond"/>
                </a:rPr>
                <a:t> et </a:t>
              </a:r>
              <a:r>
                <a:rPr lang="sv-SE" sz="1200" dirty="0" err="1">
                  <a:solidFill>
                    <a:schemeClr val="accent1"/>
                  </a:solidFill>
                  <a:latin typeface="Garamond"/>
                </a:rPr>
                <a:t>dolore</a:t>
              </a:r>
              <a:r>
                <a:rPr lang="sv-SE" sz="1200" dirty="0">
                  <a:solidFill>
                    <a:schemeClr val="accent1"/>
                  </a:solidFill>
                  <a:latin typeface="Garamond"/>
                </a:rPr>
                <a:t> </a:t>
              </a:r>
              <a:r>
                <a:rPr lang="sv-SE" sz="1200" dirty="0" err="1">
                  <a:solidFill>
                    <a:schemeClr val="accent1"/>
                  </a:solidFill>
                  <a:latin typeface="Garamond"/>
                </a:rPr>
                <a:t>magna</a:t>
              </a:r>
              <a:r>
                <a:rPr lang="sv-SE" sz="1200" dirty="0">
                  <a:solidFill>
                    <a:schemeClr val="accent1"/>
                  </a:solidFill>
                  <a:latin typeface="Garamond"/>
                </a:rPr>
                <a:t> </a:t>
              </a:r>
              <a:r>
                <a:rPr lang="sv-SE" sz="1200" dirty="0" err="1">
                  <a:solidFill>
                    <a:schemeClr val="accent1"/>
                  </a:solidFill>
                  <a:latin typeface="Garamond"/>
                </a:rPr>
                <a:t>aliqua</a:t>
              </a:r>
              <a:r>
                <a:rPr lang="sv-SE" sz="1200" dirty="0">
                  <a:solidFill>
                    <a:schemeClr val="accent1"/>
                  </a:solidFill>
                  <a:latin typeface="Garamond"/>
                </a:rPr>
                <a:t>. Ut </a:t>
              </a:r>
              <a:r>
                <a:rPr lang="sv-SE" sz="1200" dirty="0" err="1">
                  <a:solidFill>
                    <a:schemeClr val="accent1"/>
                  </a:solidFill>
                  <a:latin typeface="Garamond"/>
                </a:rPr>
                <a:t>enim</a:t>
              </a:r>
              <a:r>
                <a:rPr lang="sv-SE" sz="1200" dirty="0">
                  <a:solidFill>
                    <a:schemeClr val="accent1"/>
                  </a:solidFill>
                  <a:latin typeface="Garamond"/>
                </a:rPr>
                <a:t> ad </a:t>
              </a:r>
              <a:r>
                <a:rPr lang="sv-SE" sz="1200" dirty="0" err="1">
                  <a:solidFill>
                    <a:schemeClr val="accent1"/>
                  </a:solidFill>
                  <a:latin typeface="Garamond"/>
                </a:rPr>
                <a:t>minim</a:t>
              </a:r>
              <a:r>
                <a:rPr lang="sv-SE" sz="1200" dirty="0">
                  <a:solidFill>
                    <a:schemeClr val="accent1"/>
                  </a:solidFill>
                  <a:latin typeface="Garamond"/>
                </a:rPr>
                <a:t> </a:t>
              </a:r>
              <a:r>
                <a:rPr lang="sv-SE" sz="1200" dirty="0" err="1">
                  <a:solidFill>
                    <a:schemeClr val="accent1"/>
                  </a:solidFill>
                  <a:latin typeface="Garamond"/>
                </a:rPr>
                <a:t>veniam</a:t>
              </a:r>
              <a:r>
                <a:rPr lang="sv-SE" sz="1200" dirty="0">
                  <a:solidFill>
                    <a:schemeClr val="accent1"/>
                  </a:solidFill>
                  <a:latin typeface="Garamond"/>
                </a:rPr>
                <a:t>, </a:t>
              </a:r>
              <a:r>
                <a:rPr lang="sv-SE" sz="1200" dirty="0" err="1">
                  <a:solidFill>
                    <a:schemeClr val="accent1"/>
                  </a:solidFill>
                  <a:latin typeface="Garamond"/>
                </a:rPr>
                <a:t>quis</a:t>
              </a:r>
              <a:endParaRPr lang="en-US" sz="1200" dirty="0">
                <a:solidFill>
                  <a:schemeClr val="accent1"/>
                </a:solidFill>
                <a:latin typeface="Garamond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lang="en-GB" sz="1050" b="1" i="0" u="none" strike="noStrike" cap="none" dirty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B37980E-24C9-41B3-9DB0-931F04F36B51}"/>
                </a:ext>
              </a:extLst>
            </p:cNvPr>
            <p:cNvSpPr txBox="1"/>
            <p:nvPr/>
          </p:nvSpPr>
          <p:spPr>
            <a:xfrm>
              <a:off x="7284601" y="3901306"/>
              <a:ext cx="2618816" cy="1846617"/>
            </a:xfrm>
            <a:prstGeom prst="rect">
              <a:avLst/>
            </a:prstGeom>
            <a:noFill/>
          </p:spPr>
          <p:txBody>
            <a:bodyPr wrap="square" lIns="243797" tIns="121899" rIns="243797" bIns="121899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tx2"/>
                  </a:solidFill>
                  <a:latin typeface="+mj-lt"/>
                  <a:ea typeface="Source Sans Pro Light" charset="0"/>
                  <a:cs typeface="Source Sans Pro Light" charset="0"/>
                </a:rPr>
                <a:t>Mission</a:t>
              </a:r>
            </a:p>
            <a:p>
              <a:pPr algn="ctr"/>
              <a:endParaRPr lang="en-US" sz="1200" dirty="0">
                <a:latin typeface="Source Sans Pro Light" charset="0"/>
                <a:ea typeface="Source Sans Pro Light" charset="0"/>
                <a:cs typeface="Source Sans Pro Light" charset="0"/>
              </a:endParaRPr>
            </a:p>
            <a:p>
              <a:pPr algn="ctr"/>
              <a:r>
                <a:rPr lang="sv-SE" sz="1200" b="1" dirty="0" err="1">
                  <a:solidFill>
                    <a:schemeClr val="accent1"/>
                  </a:solidFill>
                  <a:latin typeface="Garamond"/>
                </a:rPr>
                <a:t>Lorem</a:t>
              </a:r>
              <a:r>
                <a:rPr lang="sv-SE" sz="1200" b="1" dirty="0">
                  <a:solidFill>
                    <a:schemeClr val="accent1"/>
                  </a:solidFill>
                  <a:latin typeface="Garamond"/>
                </a:rPr>
                <a:t> </a:t>
              </a:r>
              <a:r>
                <a:rPr lang="sv-SE" sz="1200" b="1" dirty="0" err="1">
                  <a:solidFill>
                    <a:schemeClr val="accent1"/>
                  </a:solidFill>
                  <a:latin typeface="Garamond"/>
                </a:rPr>
                <a:t>ipsum</a:t>
              </a:r>
              <a:r>
                <a:rPr lang="sv-SE" sz="1200" b="1" dirty="0">
                  <a:solidFill>
                    <a:schemeClr val="accent1"/>
                  </a:solidFill>
                  <a:latin typeface="Garamond"/>
                </a:rPr>
                <a:t> </a:t>
              </a:r>
              <a:r>
                <a:rPr lang="sv-SE" sz="1200" b="1" dirty="0" err="1">
                  <a:solidFill>
                    <a:schemeClr val="accent1"/>
                  </a:solidFill>
                  <a:latin typeface="Garamond"/>
                </a:rPr>
                <a:t>dolor</a:t>
              </a:r>
              <a:r>
                <a:rPr lang="sv-SE" sz="1200" b="1" dirty="0">
                  <a:solidFill>
                    <a:schemeClr val="accent1"/>
                  </a:solidFill>
                  <a:latin typeface="Garamond"/>
                </a:rPr>
                <a:t> </a:t>
              </a:r>
              <a:r>
                <a:rPr lang="sv-SE" sz="1200" b="1" dirty="0" err="1">
                  <a:solidFill>
                    <a:schemeClr val="accent1"/>
                  </a:solidFill>
                  <a:latin typeface="Garamond"/>
                </a:rPr>
                <a:t>sit</a:t>
              </a:r>
              <a:r>
                <a:rPr lang="sv-SE" sz="1200" b="1" dirty="0">
                  <a:solidFill>
                    <a:schemeClr val="accent1"/>
                  </a:solidFill>
                  <a:latin typeface="Garamond"/>
                </a:rPr>
                <a:t> </a:t>
              </a:r>
              <a:r>
                <a:rPr lang="sv-SE" sz="1200" b="1" dirty="0" err="1">
                  <a:solidFill>
                    <a:schemeClr val="accent1"/>
                  </a:solidFill>
                  <a:latin typeface="Garamond"/>
                </a:rPr>
                <a:t>amet</a:t>
              </a:r>
              <a:r>
                <a:rPr lang="sv-SE" sz="1200" b="1" dirty="0">
                  <a:solidFill>
                    <a:schemeClr val="accent1"/>
                  </a:solidFill>
                  <a:latin typeface="Garamond"/>
                </a:rPr>
                <a:t>, </a:t>
              </a:r>
              <a:r>
                <a:rPr lang="sv-SE" sz="1200" b="1" dirty="0" err="1">
                  <a:solidFill>
                    <a:schemeClr val="accent1"/>
                  </a:solidFill>
                  <a:latin typeface="Garamond"/>
                </a:rPr>
                <a:t>consectetur</a:t>
              </a:r>
              <a:r>
                <a:rPr lang="sv-SE" sz="1200" b="1" dirty="0">
                  <a:solidFill>
                    <a:schemeClr val="accent1"/>
                  </a:solidFill>
                  <a:latin typeface="Garamond"/>
                </a:rPr>
                <a:t> </a:t>
              </a:r>
              <a:r>
                <a:rPr lang="sv-SE" sz="1200" b="1" dirty="0" err="1">
                  <a:solidFill>
                    <a:schemeClr val="accent1"/>
                  </a:solidFill>
                  <a:latin typeface="Garamond"/>
                </a:rPr>
                <a:t>adipiscing</a:t>
              </a:r>
              <a:r>
                <a:rPr lang="sv-SE" sz="1200" b="1" dirty="0">
                  <a:solidFill>
                    <a:schemeClr val="accent1"/>
                  </a:solidFill>
                  <a:latin typeface="Garamond"/>
                </a:rPr>
                <a:t> elit, sed do </a:t>
              </a:r>
              <a:r>
                <a:rPr lang="sv-SE" sz="1200" b="1" dirty="0" err="1">
                  <a:solidFill>
                    <a:schemeClr val="accent1"/>
                  </a:solidFill>
                  <a:latin typeface="Garamond"/>
                </a:rPr>
                <a:t>eiusmod</a:t>
              </a:r>
              <a:r>
                <a:rPr lang="sv-SE" sz="1200" b="1" dirty="0">
                  <a:solidFill>
                    <a:schemeClr val="accent1"/>
                  </a:solidFill>
                  <a:latin typeface="Garamond"/>
                </a:rPr>
                <a:t> </a:t>
              </a:r>
              <a:r>
                <a:rPr lang="sv-SE" sz="1200" b="1" dirty="0" err="1">
                  <a:solidFill>
                    <a:schemeClr val="accent1"/>
                  </a:solidFill>
                  <a:latin typeface="Garamond"/>
                </a:rPr>
                <a:t>tempor</a:t>
              </a:r>
              <a:r>
                <a:rPr lang="sv-SE" sz="1200" b="1" dirty="0">
                  <a:solidFill>
                    <a:schemeClr val="accent1"/>
                  </a:solidFill>
                  <a:latin typeface="Garamond"/>
                </a:rPr>
                <a:t> </a:t>
              </a:r>
              <a:r>
                <a:rPr lang="sv-SE" sz="1200" b="1" dirty="0" err="1">
                  <a:solidFill>
                    <a:schemeClr val="accent1"/>
                  </a:solidFill>
                  <a:latin typeface="Garamond"/>
                </a:rPr>
                <a:t>incididunt</a:t>
              </a:r>
              <a:r>
                <a:rPr lang="sv-SE" sz="1200" b="1" dirty="0">
                  <a:solidFill>
                    <a:schemeClr val="accent1"/>
                  </a:solidFill>
                  <a:latin typeface="Garamond"/>
                </a:rPr>
                <a:t> </a:t>
              </a:r>
              <a:r>
                <a:rPr lang="sv-SE" sz="1200" dirty="0">
                  <a:solidFill>
                    <a:schemeClr val="accent1"/>
                  </a:solidFill>
                  <a:latin typeface="Garamond"/>
                </a:rPr>
                <a:t>ut </a:t>
              </a:r>
              <a:r>
                <a:rPr lang="sv-SE" sz="1200" dirty="0" err="1">
                  <a:solidFill>
                    <a:schemeClr val="accent1"/>
                  </a:solidFill>
                  <a:latin typeface="Garamond"/>
                </a:rPr>
                <a:t>labore</a:t>
              </a:r>
              <a:r>
                <a:rPr lang="sv-SE" sz="1200" dirty="0">
                  <a:solidFill>
                    <a:schemeClr val="accent1"/>
                  </a:solidFill>
                  <a:latin typeface="Garamond"/>
                </a:rPr>
                <a:t> et </a:t>
              </a:r>
              <a:r>
                <a:rPr lang="sv-SE" sz="1200" dirty="0" err="1">
                  <a:solidFill>
                    <a:schemeClr val="accent1"/>
                  </a:solidFill>
                  <a:latin typeface="Garamond"/>
                </a:rPr>
                <a:t>dolore</a:t>
              </a:r>
              <a:r>
                <a:rPr lang="sv-SE" sz="1200" dirty="0">
                  <a:solidFill>
                    <a:schemeClr val="accent1"/>
                  </a:solidFill>
                  <a:latin typeface="Garamond"/>
                </a:rPr>
                <a:t> </a:t>
              </a:r>
              <a:r>
                <a:rPr lang="sv-SE" sz="1200" dirty="0" err="1">
                  <a:solidFill>
                    <a:schemeClr val="accent1"/>
                  </a:solidFill>
                  <a:latin typeface="Garamond"/>
                </a:rPr>
                <a:t>magna</a:t>
              </a:r>
              <a:r>
                <a:rPr lang="sv-SE" sz="1200" dirty="0">
                  <a:solidFill>
                    <a:schemeClr val="accent1"/>
                  </a:solidFill>
                  <a:latin typeface="Garamond"/>
                </a:rPr>
                <a:t> </a:t>
              </a:r>
              <a:r>
                <a:rPr lang="sv-SE" sz="1200" dirty="0" err="1">
                  <a:solidFill>
                    <a:schemeClr val="accent1"/>
                  </a:solidFill>
                  <a:latin typeface="Garamond"/>
                </a:rPr>
                <a:t>aliqua</a:t>
              </a:r>
              <a:r>
                <a:rPr lang="sv-SE" sz="1200" dirty="0">
                  <a:solidFill>
                    <a:schemeClr val="accent1"/>
                  </a:solidFill>
                  <a:latin typeface="Garamond"/>
                </a:rPr>
                <a:t>. Ut </a:t>
              </a:r>
              <a:r>
                <a:rPr lang="sv-SE" sz="1200" dirty="0" err="1">
                  <a:solidFill>
                    <a:schemeClr val="accent1"/>
                  </a:solidFill>
                  <a:latin typeface="Garamond"/>
                </a:rPr>
                <a:t>enim</a:t>
              </a:r>
              <a:r>
                <a:rPr lang="sv-SE" sz="1200" dirty="0">
                  <a:solidFill>
                    <a:schemeClr val="accent1"/>
                  </a:solidFill>
                  <a:latin typeface="Garamond"/>
                </a:rPr>
                <a:t> ad </a:t>
              </a:r>
              <a:r>
                <a:rPr lang="sv-SE" sz="1200" dirty="0" err="1">
                  <a:solidFill>
                    <a:schemeClr val="accent1"/>
                  </a:solidFill>
                  <a:latin typeface="Garamond"/>
                </a:rPr>
                <a:t>minim</a:t>
              </a:r>
              <a:r>
                <a:rPr lang="sv-SE" sz="1200" dirty="0">
                  <a:solidFill>
                    <a:schemeClr val="accent1"/>
                  </a:solidFill>
                  <a:latin typeface="Garamond"/>
                </a:rPr>
                <a:t> </a:t>
              </a:r>
              <a:r>
                <a:rPr lang="sv-SE" sz="1200" dirty="0" err="1">
                  <a:solidFill>
                    <a:schemeClr val="accent1"/>
                  </a:solidFill>
                  <a:latin typeface="Garamond"/>
                </a:rPr>
                <a:t>veniam</a:t>
              </a:r>
              <a:r>
                <a:rPr lang="sv-SE" sz="1200" dirty="0">
                  <a:solidFill>
                    <a:schemeClr val="accent1"/>
                  </a:solidFill>
                  <a:latin typeface="Garamond"/>
                </a:rPr>
                <a:t>, </a:t>
              </a:r>
              <a:r>
                <a:rPr lang="sv-SE" sz="1200" dirty="0" err="1">
                  <a:solidFill>
                    <a:schemeClr val="accent1"/>
                  </a:solidFill>
                  <a:latin typeface="Garamond"/>
                </a:rPr>
                <a:t>quis</a:t>
              </a:r>
              <a:endParaRPr lang="en-US" sz="1200" dirty="0">
                <a:solidFill>
                  <a:schemeClr val="accent1"/>
                </a:solidFill>
                <a:latin typeface="Garamond"/>
              </a:endParaRPr>
            </a:p>
            <a:p>
              <a:pPr algn="ctr"/>
              <a:r>
                <a:rPr lang="en-US" sz="1200" dirty="0">
                  <a:ea typeface="Source Sans Pro Light" charset="0"/>
                  <a:cs typeface="Source Sans Pro Light" charset="0"/>
                </a:rPr>
                <a:t>.</a:t>
              </a:r>
            </a:p>
          </p:txBody>
        </p:sp>
        <p:sp>
          <p:nvSpPr>
            <p:cNvPr id="11" name="Freeform 72">
              <a:extLst>
                <a:ext uri="{FF2B5EF4-FFF2-40B4-BE49-F238E27FC236}">
                  <a16:creationId xmlns:a16="http://schemas.microsoft.com/office/drawing/2014/main" id="{F1E249D9-768F-47E8-908E-87F163D5C03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46547" y="2348431"/>
              <a:ext cx="987161" cy="924283"/>
            </a:xfrm>
            <a:custGeom>
              <a:avLst/>
              <a:gdLst>
                <a:gd name="T0" fmla="*/ 73 w 73"/>
                <a:gd name="T1" fmla="*/ 14 h 68"/>
                <a:gd name="T2" fmla="*/ 73 w 73"/>
                <a:gd name="T3" fmla="*/ 19 h 68"/>
                <a:gd name="T4" fmla="*/ 68 w 73"/>
                <a:gd name="T5" fmla="*/ 19 h 68"/>
                <a:gd name="T6" fmla="*/ 65 w 73"/>
                <a:gd name="T7" fmla="*/ 22 h 68"/>
                <a:gd name="T8" fmla="*/ 7 w 73"/>
                <a:gd name="T9" fmla="*/ 22 h 68"/>
                <a:gd name="T10" fmla="*/ 5 w 73"/>
                <a:gd name="T11" fmla="*/ 19 h 68"/>
                <a:gd name="T12" fmla="*/ 0 w 73"/>
                <a:gd name="T13" fmla="*/ 19 h 68"/>
                <a:gd name="T14" fmla="*/ 0 w 73"/>
                <a:gd name="T15" fmla="*/ 14 h 68"/>
                <a:gd name="T16" fmla="*/ 36 w 73"/>
                <a:gd name="T17" fmla="*/ 0 h 68"/>
                <a:gd name="T18" fmla="*/ 73 w 73"/>
                <a:gd name="T19" fmla="*/ 14 h 68"/>
                <a:gd name="T20" fmla="*/ 73 w 73"/>
                <a:gd name="T21" fmla="*/ 63 h 68"/>
                <a:gd name="T22" fmla="*/ 73 w 73"/>
                <a:gd name="T23" fmla="*/ 68 h 68"/>
                <a:gd name="T24" fmla="*/ 0 w 73"/>
                <a:gd name="T25" fmla="*/ 68 h 68"/>
                <a:gd name="T26" fmla="*/ 0 w 73"/>
                <a:gd name="T27" fmla="*/ 63 h 68"/>
                <a:gd name="T28" fmla="*/ 2 w 73"/>
                <a:gd name="T29" fmla="*/ 60 h 68"/>
                <a:gd name="T30" fmla="*/ 70 w 73"/>
                <a:gd name="T31" fmla="*/ 60 h 68"/>
                <a:gd name="T32" fmla="*/ 73 w 73"/>
                <a:gd name="T33" fmla="*/ 63 h 68"/>
                <a:gd name="T34" fmla="*/ 19 w 73"/>
                <a:gd name="T35" fmla="*/ 24 h 68"/>
                <a:gd name="T36" fmla="*/ 19 w 73"/>
                <a:gd name="T37" fmla="*/ 53 h 68"/>
                <a:gd name="T38" fmla="*/ 24 w 73"/>
                <a:gd name="T39" fmla="*/ 53 h 68"/>
                <a:gd name="T40" fmla="*/ 24 w 73"/>
                <a:gd name="T41" fmla="*/ 24 h 68"/>
                <a:gd name="T42" fmla="*/ 34 w 73"/>
                <a:gd name="T43" fmla="*/ 24 h 68"/>
                <a:gd name="T44" fmla="*/ 34 w 73"/>
                <a:gd name="T45" fmla="*/ 53 h 68"/>
                <a:gd name="T46" fmla="*/ 39 w 73"/>
                <a:gd name="T47" fmla="*/ 53 h 68"/>
                <a:gd name="T48" fmla="*/ 39 w 73"/>
                <a:gd name="T49" fmla="*/ 24 h 68"/>
                <a:gd name="T50" fmla="*/ 48 w 73"/>
                <a:gd name="T51" fmla="*/ 24 h 68"/>
                <a:gd name="T52" fmla="*/ 48 w 73"/>
                <a:gd name="T53" fmla="*/ 53 h 68"/>
                <a:gd name="T54" fmla="*/ 53 w 73"/>
                <a:gd name="T55" fmla="*/ 53 h 68"/>
                <a:gd name="T56" fmla="*/ 53 w 73"/>
                <a:gd name="T57" fmla="*/ 24 h 68"/>
                <a:gd name="T58" fmla="*/ 63 w 73"/>
                <a:gd name="T59" fmla="*/ 24 h 68"/>
                <a:gd name="T60" fmla="*/ 63 w 73"/>
                <a:gd name="T61" fmla="*/ 53 h 68"/>
                <a:gd name="T62" fmla="*/ 65 w 73"/>
                <a:gd name="T63" fmla="*/ 53 h 68"/>
                <a:gd name="T64" fmla="*/ 68 w 73"/>
                <a:gd name="T65" fmla="*/ 56 h 68"/>
                <a:gd name="T66" fmla="*/ 68 w 73"/>
                <a:gd name="T67" fmla="*/ 58 h 68"/>
                <a:gd name="T68" fmla="*/ 5 w 73"/>
                <a:gd name="T69" fmla="*/ 58 h 68"/>
                <a:gd name="T70" fmla="*/ 5 w 73"/>
                <a:gd name="T71" fmla="*/ 56 h 68"/>
                <a:gd name="T72" fmla="*/ 7 w 73"/>
                <a:gd name="T73" fmla="*/ 53 h 68"/>
                <a:gd name="T74" fmla="*/ 9 w 73"/>
                <a:gd name="T75" fmla="*/ 53 h 68"/>
                <a:gd name="T76" fmla="*/ 9 w 73"/>
                <a:gd name="T77" fmla="*/ 24 h 68"/>
                <a:gd name="T78" fmla="*/ 19 w 73"/>
                <a:gd name="T79" fmla="*/ 24 h 68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73" h="68">
                  <a:moveTo>
                    <a:pt x="73" y="14"/>
                  </a:moveTo>
                  <a:cubicBezTo>
                    <a:pt x="73" y="19"/>
                    <a:pt x="73" y="19"/>
                    <a:pt x="73" y="19"/>
                  </a:cubicBezTo>
                  <a:cubicBezTo>
                    <a:pt x="68" y="19"/>
                    <a:pt x="68" y="19"/>
                    <a:pt x="68" y="19"/>
                  </a:cubicBezTo>
                  <a:cubicBezTo>
                    <a:pt x="68" y="20"/>
                    <a:pt x="67" y="22"/>
                    <a:pt x="65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6" y="22"/>
                    <a:pt x="5" y="20"/>
                    <a:pt x="5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36" y="0"/>
                    <a:pt x="36" y="0"/>
                    <a:pt x="36" y="0"/>
                  </a:cubicBezTo>
                  <a:lnTo>
                    <a:pt x="73" y="14"/>
                  </a:lnTo>
                  <a:close/>
                  <a:moveTo>
                    <a:pt x="73" y="63"/>
                  </a:moveTo>
                  <a:cubicBezTo>
                    <a:pt x="73" y="68"/>
                    <a:pt x="73" y="68"/>
                    <a:pt x="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2"/>
                    <a:pt x="1" y="60"/>
                    <a:pt x="2" y="60"/>
                  </a:cubicBezTo>
                  <a:cubicBezTo>
                    <a:pt x="70" y="60"/>
                    <a:pt x="70" y="60"/>
                    <a:pt x="70" y="60"/>
                  </a:cubicBezTo>
                  <a:cubicBezTo>
                    <a:pt x="71" y="60"/>
                    <a:pt x="73" y="62"/>
                    <a:pt x="73" y="63"/>
                  </a:cubicBezTo>
                  <a:close/>
                  <a:moveTo>
                    <a:pt x="19" y="24"/>
                  </a:moveTo>
                  <a:cubicBezTo>
                    <a:pt x="19" y="53"/>
                    <a:pt x="19" y="53"/>
                    <a:pt x="19" y="53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9" y="53"/>
                    <a:pt x="39" y="53"/>
                    <a:pt x="39" y="53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48" y="24"/>
                    <a:pt x="48" y="24"/>
                    <a:pt x="48" y="24"/>
                  </a:cubicBezTo>
                  <a:cubicBezTo>
                    <a:pt x="48" y="53"/>
                    <a:pt x="48" y="53"/>
                    <a:pt x="48" y="53"/>
                  </a:cubicBezTo>
                  <a:cubicBezTo>
                    <a:pt x="53" y="53"/>
                    <a:pt x="53" y="53"/>
                    <a:pt x="53" y="53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3" y="53"/>
                    <a:pt x="63" y="53"/>
                    <a:pt x="63" y="53"/>
                  </a:cubicBezTo>
                  <a:cubicBezTo>
                    <a:pt x="65" y="53"/>
                    <a:pt x="65" y="53"/>
                    <a:pt x="65" y="53"/>
                  </a:cubicBezTo>
                  <a:cubicBezTo>
                    <a:pt x="67" y="53"/>
                    <a:pt x="68" y="54"/>
                    <a:pt x="68" y="56"/>
                  </a:cubicBezTo>
                  <a:cubicBezTo>
                    <a:pt x="68" y="58"/>
                    <a:pt x="68" y="58"/>
                    <a:pt x="68" y="58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5" y="56"/>
                    <a:pt x="5" y="56"/>
                    <a:pt x="5" y="56"/>
                  </a:cubicBezTo>
                  <a:cubicBezTo>
                    <a:pt x="5" y="54"/>
                    <a:pt x="6" y="53"/>
                    <a:pt x="7" y="53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9" y="24"/>
                    <a:pt x="9" y="24"/>
                    <a:pt x="9" y="24"/>
                  </a:cubicBezTo>
                  <a:lnTo>
                    <a:pt x="19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9598" dirty="0">
                <a:latin typeface="Sinkin Sans 300 Light" charset="0"/>
              </a:endParaRPr>
            </a:p>
          </p:txBody>
        </p:sp>
        <p:sp>
          <p:nvSpPr>
            <p:cNvPr id="12" name="Freeform 158">
              <a:extLst>
                <a:ext uri="{FF2B5EF4-FFF2-40B4-BE49-F238E27FC236}">
                  <a16:creationId xmlns:a16="http://schemas.microsoft.com/office/drawing/2014/main" id="{FDAAEC8C-E987-4A0E-98F2-334639C9F83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50860" y="2560876"/>
              <a:ext cx="573906" cy="491920"/>
            </a:xfrm>
            <a:custGeom>
              <a:avLst/>
              <a:gdLst>
                <a:gd name="T0" fmla="*/ 68 w 68"/>
                <a:gd name="T1" fmla="*/ 30 h 58"/>
                <a:gd name="T2" fmla="*/ 0 w 68"/>
                <a:gd name="T3" fmla="*/ 30 h 58"/>
                <a:gd name="T4" fmla="*/ 0 w 68"/>
                <a:gd name="T5" fmla="*/ 15 h 58"/>
                <a:gd name="T6" fmla="*/ 7 w 68"/>
                <a:gd name="T7" fmla="*/ 9 h 58"/>
                <a:gd name="T8" fmla="*/ 20 w 68"/>
                <a:gd name="T9" fmla="*/ 9 h 58"/>
                <a:gd name="T10" fmla="*/ 20 w 68"/>
                <a:gd name="T11" fmla="*/ 3 h 58"/>
                <a:gd name="T12" fmla="*/ 24 w 68"/>
                <a:gd name="T13" fmla="*/ 0 h 58"/>
                <a:gd name="T14" fmla="*/ 45 w 68"/>
                <a:gd name="T15" fmla="*/ 0 h 58"/>
                <a:gd name="T16" fmla="*/ 49 w 68"/>
                <a:gd name="T17" fmla="*/ 3 h 58"/>
                <a:gd name="T18" fmla="*/ 49 w 68"/>
                <a:gd name="T19" fmla="*/ 9 h 58"/>
                <a:gd name="T20" fmla="*/ 62 w 68"/>
                <a:gd name="T21" fmla="*/ 9 h 58"/>
                <a:gd name="T22" fmla="*/ 68 w 68"/>
                <a:gd name="T23" fmla="*/ 15 h 58"/>
                <a:gd name="T24" fmla="*/ 68 w 68"/>
                <a:gd name="T25" fmla="*/ 30 h 58"/>
                <a:gd name="T26" fmla="*/ 68 w 68"/>
                <a:gd name="T27" fmla="*/ 52 h 58"/>
                <a:gd name="T28" fmla="*/ 62 w 68"/>
                <a:gd name="T29" fmla="*/ 58 h 58"/>
                <a:gd name="T30" fmla="*/ 7 w 68"/>
                <a:gd name="T31" fmla="*/ 58 h 58"/>
                <a:gd name="T32" fmla="*/ 0 w 68"/>
                <a:gd name="T33" fmla="*/ 52 h 58"/>
                <a:gd name="T34" fmla="*/ 0 w 68"/>
                <a:gd name="T35" fmla="*/ 34 h 58"/>
                <a:gd name="T36" fmla="*/ 26 w 68"/>
                <a:gd name="T37" fmla="*/ 34 h 58"/>
                <a:gd name="T38" fmla="*/ 26 w 68"/>
                <a:gd name="T39" fmla="*/ 40 h 58"/>
                <a:gd name="T40" fmla="*/ 28 w 68"/>
                <a:gd name="T41" fmla="*/ 42 h 58"/>
                <a:gd name="T42" fmla="*/ 41 w 68"/>
                <a:gd name="T43" fmla="*/ 42 h 58"/>
                <a:gd name="T44" fmla="*/ 43 w 68"/>
                <a:gd name="T45" fmla="*/ 40 h 58"/>
                <a:gd name="T46" fmla="*/ 43 w 68"/>
                <a:gd name="T47" fmla="*/ 34 h 58"/>
                <a:gd name="T48" fmla="*/ 68 w 68"/>
                <a:gd name="T49" fmla="*/ 34 h 58"/>
                <a:gd name="T50" fmla="*/ 68 w 68"/>
                <a:gd name="T51" fmla="*/ 52 h 58"/>
                <a:gd name="T52" fmla="*/ 44 w 68"/>
                <a:gd name="T53" fmla="*/ 9 h 58"/>
                <a:gd name="T54" fmla="*/ 44 w 68"/>
                <a:gd name="T55" fmla="*/ 5 h 58"/>
                <a:gd name="T56" fmla="*/ 25 w 68"/>
                <a:gd name="T57" fmla="*/ 5 h 58"/>
                <a:gd name="T58" fmla="*/ 25 w 68"/>
                <a:gd name="T59" fmla="*/ 9 h 58"/>
                <a:gd name="T60" fmla="*/ 44 w 68"/>
                <a:gd name="T61" fmla="*/ 9 h 58"/>
                <a:gd name="T62" fmla="*/ 39 w 68"/>
                <a:gd name="T63" fmla="*/ 39 h 58"/>
                <a:gd name="T64" fmla="*/ 30 w 68"/>
                <a:gd name="T65" fmla="*/ 39 h 58"/>
                <a:gd name="T66" fmla="*/ 30 w 68"/>
                <a:gd name="T67" fmla="*/ 34 h 58"/>
                <a:gd name="T68" fmla="*/ 39 w 68"/>
                <a:gd name="T69" fmla="*/ 34 h 58"/>
                <a:gd name="T70" fmla="*/ 39 w 68"/>
                <a:gd name="T71" fmla="*/ 39 h 5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68" h="58">
                  <a:moveTo>
                    <a:pt x="68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3" y="9"/>
                    <a:pt x="7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1"/>
                    <a:pt x="22" y="0"/>
                    <a:pt x="24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7" y="0"/>
                    <a:pt x="49" y="1"/>
                    <a:pt x="49" y="3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6" y="9"/>
                    <a:pt x="68" y="12"/>
                    <a:pt x="68" y="15"/>
                  </a:cubicBezTo>
                  <a:lnTo>
                    <a:pt x="68" y="30"/>
                  </a:lnTo>
                  <a:close/>
                  <a:moveTo>
                    <a:pt x="68" y="52"/>
                  </a:moveTo>
                  <a:cubicBezTo>
                    <a:pt x="68" y="55"/>
                    <a:pt x="66" y="58"/>
                    <a:pt x="62" y="58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3" y="58"/>
                    <a:pt x="0" y="55"/>
                    <a:pt x="0" y="52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41"/>
                    <a:pt x="27" y="42"/>
                    <a:pt x="28" y="42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2" y="42"/>
                    <a:pt x="43" y="41"/>
                    <a:pt x="43" y="40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68" y="34"/>
                    <a:pt x="68" y="34"/>
                    <a:pt x="68" y="34"/>
                  </a:cubicBezTo>
                  <a:lnTo>
                    <a:pt x="68" y="52"/>
                  </a:lnTo>
                  <a:close/>
                  <a:moveTo>
                    <a:pt x="44" y="9"/>
                  </a:moveTo>
                  <a:cubicBezTo>
                    <a:pt x="44" y="5"/>
                    <a:pt x="44" y="5"/>
                    <a:pt x="44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9"/>
                    <a:pt x="25" y="9"/>
                    <a:pt x="25" y="9"/>
                  </a:cubicBezTo>
                  <a:lnTo>
                    <a:pt x="44" y="9"/>
                  </a:lnTo>
                  <a:close/>
                  <a:moveTo>
                    <a:pt x="39" y="39"/>
                  </a:moveTo>
                  <a:cubicBezTo>
                    <a:pt x="30" y="39"/>
                    <a:pt x="30" y="39"/>
                    <a:pt x="30" y="39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9" y="34"/>
                    <a:pt x="39" y="34"/>
                    <a:pt x="39" y="34"/>
                  </a:cubicBezTo>
                  <a:lnTo>
                    <a:pt x="39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9598" dirty="0">
                <a:latin typeface="Sinkin Sans 300 Light" charset="0"/>
              </a:endParaRPr>
            </a:p>
          </p:txBody>
        </p:sp>
        <p:sp>
          <p:nvSpPr>
            <p:cNvPr id="13" name="Freeform 226">
              <a:extLst>
                <a:ext uri="{FF2B5EF4-FFF2-40B4-BE49-F238E27FC236}">
                  <a16:creationId xmlns:a16="http://schemas.microsoft.com/office/drawing/2014/main" id="{6A46F250-69BC-4CFB-950C-15AF6DDFBE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30616" y="2560876"/>
              <a:ext cx="733976" cy="491920"/>
            </a:xfrm>
            <a:custGeom>
              <a:avLst/>
              <a:gdLst>
                <a:gd name="T0" fmla="*/ 86 w 87"/>
                <a:gd name="T1" fmla="*/ 15 h 58"/>
                <a:gd name="T2" fmla="*/ 44 w 87"/>
                <a:gd name="T3" fmla="*/ 29 h 58"/>
                <a:gd name="T4" fmla="*/ 43 w 87"/>
                <a:gd name="T5" fmla="*/ 29 h 58"/>
                <a:gd name="T6" fmla="*/ 43 w 87"/>
                <a:gd name="T7" fmla="*/ 29 h 58"/>
                <a:gd name="T8" fmla="*/ 18 w 87"/>
                <a:gd name="T9" fmla="*/ 21 h 58"/>
                <a:gd name="T10" fmla="*/ 14 w 87"/>
                <a:gd name="T11" fmla="*/ 32 h 58"/>
                <a:gd name="T12" fmla="*/ 17 w 87"/>
                <a:gd name="T13" fmla="*/ 36 h 58"/>
                <a:gd name="T14" fmla="*/ 15 w 87"/>
                <a:gd name="T15" fmla="*/ 40 h 58"/>
                <a:gd name="T16" fmla="*/ 17 w 87"/>
                <a:gd name="T17" fmla="*/ 56 h 58"/>
                <a:gd name="T18" fmla="*/ 16 w 87"/>
                <a:gd name="T19" fmla="*/ 57 h 58"/>
                <a:gd name="T20" fmla="*/ 16 w 87"/>
                <a:gd name="T21" fmla="*/ 58 h 58"/>
                <a:gd name="T22" fmla="*/ 8 w 87"/>
                <a:gd name="T23" fmla="*/ 58 h 58"/>
                <a:gd name="T24" fmla="*/ 7 w 87"/>
                <a:gd name="T25" fmla="*/ 57 h 58"/>
                <a:gd name="T26" fmla="*/ 7 w 87"/>
                <a:gd name="T27" fmla="*/ 56 h 58"/>
                <a:gd name="T28" fmla="*/ 9 w 87"/>
                <a:gd name="T29" fmla="*/ 40 h 58"/>
                <a:gd name="T30" fmla="*/ 7 w 87"/>
                <a:gd name="T31" fmla="*/ 36 h 58"/>
                <a:gd name="T32" fmla="*/ 10 w 87"/>
                <a:gd name="T33" fmla="*/ 32 h 58"/>
                <a:gd name="T34" fmla="*/ 13 w 87"/>
                <a:gd name="T35" fmla="*/ 19 h 58"/>
                <a:gd name="T36" fmla="*/ 1 w 87"/>
                <a:gd name="T37" fmla="*/ 15 h 58"/>
                <a:gd name="T38" fmla="*/ 0 w 87"/>
                <a:gd name="T39" fmla="*/ 14 h 58"/>
                <a:gd name="T40" fmla="*/ 1 w 87"/>
                <a:gd name="T41" fmla="*/ 13 h 58"/>
                <a:gd name="T42" fmla="*/ 43 w 87"/>
                <a:gd name="T43" fmla="*/ 0 h 58"/>
                <a:gd name="T44" fmla="*/ 43 w 87"/>
                <a:gd name="T45" fmla="*/ 0 h 58"/>
                <a:gd name="T46" fmla="*/ 44 w 87"/>
                <a:gd name="T47" fmla="*/ 0 h 58"/>
                <a:gd name="T48" fmla="*/ 86 w 87"/>
                <a:gd name="T49" fmla="*/ 13 h 58"/>
                <a:gd name="T50" fmla="*/ 87 w 87"/>
                <a:gd name="T51" fmla="*/ 14 h 58"/>
                <a:gd name="T52" fmla="*/ 86 w 87"/>
                <a:gd name="T53" fmla="*/ 15 h 58"/>
                <a:gd name="T54" fmla="*/ 68 w 87"/>
                <a:gd name="T55" fmla="*/ 38 h 58"/>
                <a:gd name="T56" fmla="*/ 43 w 87"/>
                <a:gd name="T57" fmla="*/ 48 h 58"/>
                <a:gd name="T58" fmla="*/ 19 w 87"/>
                <a:gd name="T59" fmla="*/ 38 h 58"/>
                <a:gd name="T60" fmla="*/ 20 w 87"/>
                <a:gd name="T61" fmla="*/ 26 h 58"/>
                <a:gd name="T62" fmla="*/ 42 w 87"/>
                <a:gd name="T63" fmla="*/ 33 h 58"/>
                <a:gd name="T64" fmla="*/ 43 w 87"/>
                <a:gd name="T65" fmla="*/ 34 h 58"/>
                <a:gd name="T66" fmla="*/ 45 w 87"/>
                <a:gd name="T67" fmla="*/ 33 h 58"/>
                <a:gd name="T68" fmla="*/ 67 w 87"/>
                <a:gd name="T69" fmla="*/ 26 h 58"/>
                <a:gd name="T70" fmla="*/ 68 w 87"/>
                <a:gd name="T71" fmla="*/ 38 h 5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7" h="58">
                  <a:moveTo>
                    <a:pt x="86" y="15"/>
                  </a:moveTo>
                  <a:cubicBezTo>
                    <a:pt x="44" y="29"/>
                    <a:pt x="44" y="29"/>
                    <a:pt x="44" y="29"/>
                  </a:cubicBezTo>
                  <a:cubicBezTo>
                    <a:pt x="44" y="29"/>
                    <a:pt x="44" y="29"/>
                    <a:pt x="43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6" y="23"/>
                    <a:pt x="15" y="27"/>
                    <a:pt x="14" y="32"/>
                  </a:cubicBezTo>
                  <a:cubicBezTo>
                    <a:pt x="16" y="33"/>
                    <a:pt x="17" y="34"/>
                    <a:pt x="17" y="36"/>
                  </a:cubicBezTo>
                  <a:cubicBezTo>
                    <a:pt x="17" y="38"/>
                    <a:pt x="16" y="39"/>
                    <a:pt x="15" y="40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7"/>
                    <a:pt x="17" y="57"/>
                    <a:pt x="16" y="57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8" y="58"/>
                    <a:pt x="8" y="58"/>
                    <a:pt x="7" y="57"/>
                  </a:cubicBezTo>
                  <a:cubicBezTo>
                    <a:pt x="7" y="57"/>
                    <a:pt x="7" y="57"/>
                    <a:pt x="7" y="56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8" y="39"/>
                    <a:pt x="7" y="38"/>
                    <a:pt x="7" y="36"/>
                  </a:cubicBezTo>
                  <a:cubicBezTo>
                    <a:pt x="7" y="34"/>
                    <a:pt x="8" y="33"/>
                    <a:pt x="10" y="32"/>
                  </a:cubicBezTo>
                  <a:cubicBezTo>
                    <a:pt x="10" y="27"/>
                    <a:pt x="11" y="23"/>
                    <a:pt x="13" y="19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5"/>
                    <a:pt x="0" y="15"/>
                    <a:pt x="0" y="14"/>
                  </a:cubicBezTo>
                  <a:cubicBezTo>
                    <a:pt x="0" y="14"/>
                    <a:pt x="0" y="13"/>
                    <a:pt x="1" y="13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86" y="13"/>
                    <a:pt x="86" y="13"/>
                    <a:pt x="86" y="13"/>
                  </a:cubicBezTo>
                  <a:cubicBezTo>
                    <a:pt x="87" y="13"/>
                    <a:pt x="87" y="14"/>
                    <a:pt x="87" y="14"/>
                  </a:cubicBezTo>
                  <a:cubicBezTo>
                    <a:pt x="87" y="15"/>
                    <a:pt x="87" y="15"/>
                    <a:pt x="86" y="15"/>
                  </a:cubicBezTo>
                  <a:close/>
                  <a:moveTo>
                    <a:pt x="68" y="38"/>
                  </a:moveTo>
                  <a:cubicBezTo>
                    <a:pt x="68" y="44"/>
                    <a:pt x="57" y="48"/>
                    <a:pt x="43" y="48"/>
                  </a:cubicBezTo>
                  <a:cubicBezTo>
                    <a:pt x="30" y="48"/>
                    <a:pt x="19" y="44"/>
                    <a:pt x="19" y="38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42" y="33"/>
                    <a:pt x="42" y="33"/>
                    <a:pt x="42" y="33"/>
                  </a:cubicBezTo>
                  <a:cubicBezTo>
                    <a:pt x="42" y="33"/>
                    <a:pt x="43" y="34"/>
                    <a:pt x="43" y="34"/>
                  </a:cubicBezTo>
                  <a:cubicBezTo>
                    <a:pt x="44" y="34"/>
                    <a:pt x="45" y="33"/>
                    <a:pt x="45" y="33"/>
                  </a:cubicBezTo>
                  <a:cubicBezTo>
                    <a:pt x="67" y="26"/>
                    <a:pt x="67" y="26"/>
                    <a:pt x="67" y="26"/>
                  </a:cubicBezTo>
                  <a:lnTo>
                    <a:pt x="68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9598" dirty="0">
                <a:latin typeface="Sinkin Sans 300 Light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44AEC13-69CB-47A0-8958-C740B31AC27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40127" y="1910572"/>
              <a:ext cx="1800000" cy="1800000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B9D3328-094F-4DF3-835E-F156AA8E977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13604" y="2122836"/>
              <a:ext cx="1368000" cy="1368000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E5300D1-C19B-4D42-84EB-19FB1E05C4F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653813" y="2122836"/>
              <a:ext cx="1368000" cy="1368000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83690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" name="Rectangle 2047">
            <a:extLst>
              <a:ext uri="{FF2B5EF4-FFF2-40B4-BE49-F238E27FC236}">
                <a16:creationId xmlns:a16="http://schemas.microsoft.com/office/drawing/2014/main" id="{34416926-E962-433D-8580-393AE1D7A474}"/>
              </a:ext>
            </a:extLst>
          </p:cNvPr>
          <p:cNvSpPr/>
          <p:nvPr/>
        </p:nvSpPr>
        <p:spPr>
          <a:xfrm>
            <a:off x="15744" y="1490870"/>
            <a:ext cx="12191999" cy="536713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67000">
                <a:schemeClr val="bg1"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D8E8399-D4FA-4405-BFC5-D710441C3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WHY WE EXIST</a:t>
            </a:r>
          </a:p>
        </p:txBody>
      </p:sp>
      <p:sp>
        <p:nvSpPr>
          <p:cNvPr id="28" name="Slide Number Placeholder 27">
            <a:extLst>
              <a:ext uri="{FF2B5EF4-FFF2-40B4-BE49-F238E27FC236}">
                <a16:creationId xmlns:a16="http://schemas.microsoft.com/office/drawing/2014/main" id="{769643A7-233F-4416-94BF-44E8A6142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ID" dirty="0"/>
              <a:t>2</a:t>
            </a:r>
          </a:p>
        </p:txBody>
      </p:sp>
      <p:cxnSp>
        <p:nvCxnSpPr>
          <p:cNvPr id="2051" name="Straight Connector 2050">
            <a:extLst>
              <a:ext uri="{FF2B5EF4-FFF2-40B4-BE49-F238E27FC236}">
                <a16:creationId xmlns:a16="http://schemas.microsoft.com/office/drawing/2014/main" id="{5F2EE289-811C-41BF-9E96-0A0AC0C7D536}"/>
              </a:ext>
            </a:extLst>
          </p:cNvPr>
          <p:cNvCxnSpPr/>
          <p:nvPr/>
        </p:nvCxnSpPr>
        <p:spPr>
          <a:xfrm>
            <a:off x="0" y="1490870"/>
            <a:ext cx="12191999" cy="0"/>
          </a:xfrm>
          <a:prstGeom prst="line">
            <a:avLst/>
          </a:prstGeom>
          <a:ln>
            <a:gradFill>
              <a:gsLst>
                <a:gs pos="0">
                  <a:schemeClr val="accent5">
                    <a:lumMod val="60000"/>
                    <a:lumOff val="40000"/>
                  </a:schemeClr>
                </a:gs>
                <a:gs pos="51000">
                  <a:srgbClr val="FFC000"/>
                </a:gs>
                <a:gs pos="100000">
                  <a:srgbClr val="92D05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E27CC15C-6AD6-5781-498B-84488725308C}"/>
              </a:ext>
            </a:extLst>
          </p:cNvPr>
          <p:cNvGrpSpPr/>
          <p:nvPr/>
        </p:nvGrpSpPr>
        <p:grpSpPr>
          <a:xfrm>
            <a:off x="2292729" y="2962960"/>
            <a:ext cx="7442336" cy="3806381"/>
            <a:chOff x="2682921" y="3051619"/>
            <a:chExt cx="7442336" cy="3806381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4C79F216-857B-40C2-8D83-A03EB050C12D}"/>
                </a:ext>
              </a:extLst>
            </p:cNvPr>
            <p:cNvGrpSpPr/>
            <p:nvPr/>
          </p:nvGrpSpPr>
          <p:grpSpPr>
            <a:xfrm>
              <a:off x="2682921" y="3051619"/>
              <a:ext cx="7442336" cy="3806381"/>
              <a:chOff x="2667178" y="2800794"/>
              <a:chExt cx="7442336" cy="3806381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993D8FCC-B7FE-412F-A58D-9547D890E0C3}"/>
                  </a:ext>
                </a:extLst>
              </p:cNvPr>
              <p:cNvGrpSpPr/>
              <p:nvPr/>
            </p:nvGrpSpPr>
            <p:grpSpPr>
              <a:xfrm>
                <a:off x="2667178" y="2800794"/>
                <a:ext cx="7442336" cy="3806381"/>
                <a:chOff x="1232031" y="2081560"/>
                <a:chExt cx="7442336" cy="3806381"/>
              </a:xfrm>
            </p:grpSpPr>
            <p:sp>
              <p:nvSpPr>
                <p:cNvPr id="3" name="Hexagon 2">
                  <a:extLst>
                    <a:ext uri="{FF2B5EF4-FFF2-40B4-BE49-F238E27FC236}">
                      <a16:creationId xmlns:a16="http://schemas.microsoft.com/office/drawing/2014/main" id="{A770F9B5-B117-4C0F-ACFD-903C6D6666B7}"/>
                    </a:ext>
                  </a:extLst>
                </p:cNvPr>
                <p:cNvSpPr/>
                <p:nvPr/>
              </p:nvSpPr>
              <p:spPr>
                <a:xfrm>
                  <a:off x="3647122" y="3620037"/>
                  <a:ext cx="1702675" cy="1467823"/>
                </a:xfrm>
                <a:prstGeom prst="hexagon">
                  <a:avLst/>
                </a:prstGeom>
                <a:solidFill>
                  <a:schemeClr val="accent4">
                    <a:alpha val="5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D"/>
                </a:p>
              </p:txBody>
            </p:sp>
            <p:sp>
              <p:nvSpPr>
                <p:cNvPr id="10" name="Hexagon 9">
                  <a:extLst>
                    <a:ext uri="{FF2B5EF4-FFF2-40B4-BE49-F238E27FC236}">
                      <a16:creationId xmlns:a16="http://schemas.microsoft.com/office/drawing/2014/main" id="{B3DAA285-02F0-42CA-992E-803DE4139F9A}"/>
                    </a:ext>
                  </a:extLst>
                </p:cNvPr>
                <p:cNvSpPr/>
                <p:nvPr/>
              </p:nvSpPr>
              <p:spPr>
                <a:xfrm>
                  <a:off x="2238269" y="4377919"/>
                  <a:ext cx="1702675" cy="1467823"/>
                </a:xfrm>
                <a:prstGeom prst="hexag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D" dirty="0"/>
                </a:p>
              </p:txBody>
            </p:sp>
            <p:sp>
              <p:nvSpPr>
                <p:cNvPr id="11" name="Hexagon 10">
                  <a:extLst>
                    <a:ext uri="{FF2B5EF4-FFF2-40B4-BE49-F238E27FC236}">
                      <a16:creationId xmlns:a16="http://schemas.microsoft.com/office/drawing/2014/main" id="{ADB9EE0E-6333-4F3F-958F-F448AD7330EC}"/>
                    </a:ext>
                  </a:extLst>
                </p:cNvPr>
                <p:cNvSpPr/>
                <p:nvPr/>
              </p:nvSpPr>
              <p:spPr>
                <a:xfrm>
                  <a:off x="2241798" y="2838608"/>
                  <a:ext cx="1702675" cy="1467823"/>
                </a:xfrm>
                <a:prstGeom prst="hexagon">
                  <a:avLst/>
                </a:prstGeom>
                <a:solidFill>
                  <a:schemeClr val="accent1">
                    <a:alpha val="5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D"/>
                </a:p>
              </p:txBody>
            </p:sp>
            <p:sp>
              <p:nvSpPr>
                <p:cNvPr id="13" name="Hexagon 12">
                  <a:extLst>
                    <a:ext uri="{FF2B5EF4-FFF2-40B4-BE49-F238E27FC236}">
                      <a16:creationId xmlns:a16="http://schemas.microsoft.com/office/drawing/2014/main" id="{B85F7CE4-9AB2-4615-94AA-ED60E90C9ACC}"/>
                    </a:ext>
                  </a:extLst>
                </p:cNvPr>
                <p:cNvSpPr/>
                <p:nvPr/>
              </p:nvSpPr>
              <p:spPr>
                <a:xfrm>
                  <a:off x="3636028" y="2081560"/>
                  <a:ext cx="1702675" cy="1467823"/>
                </a:xfrm>
                <a:prstGeom prst="hexag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D"/>
                </a:p>
              </p:txBody>
            </p:sp>
            <p:sp>
              <p:nvSpPr>
                <p:cNvPr id="15" name="Hexagon 14">
                  <a:extLst>
                    <a:ext uri="{FF2B5EF4-FFF2-40B4-BE49-F238E27FC236}">
                      <a16:creationId xmlns:a16="http://schemas.microsoft.com/office/drawing/2014/main" id="{76CAD930-0819-4E16-A4E9-67EF56FA3D11}"/>
                    </a:ext>
                  </a:extLst>
                </p:cNvPr>
                <p:cNvSpPr/>
                <p:nvPr/>
              </p:nvSpPr>
              <p:spPr>
                <a:xfrm>
                  <a:off x="5059503" y="2858118"/>
                  <a:ext cx="1702675" cy="1467823"/>
                </a:xfrm>
                <a:prstGeom prst="hexagon">
                  <a:avLst/>
                </a:prstGeom>
                <a:solidFill>
                  <a:schemeClr val="tx2">
                    <a:lumMod val="60000"/>
                    <a:lumOff val="40000"/>
                    <a:alpha val="5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D"/>
                </a:p>
              </p:txBody>
            </p:sp>
            <p:sp>
              <p:nvSpPr>
                <p:cNvPr id="17" name="Hexagon 16">
                  <a:extLst>
                    <a:ext uri="{FF2B5EF4-FFF2-40B4-BE49-F238E27FC236}">
                      <a16:creationId xmlns:a16="http://schemas.microsoft.com/office/drawing/2014/main" id="{43CA5775-9CCE-46AB-AE2A-7AD86317387D}"/>
                    </a:ext>
                  </a:extLst>
                </p:cNvPr>
                <p:cNvSpPr/>
                <p:nvPr/>
              </p:nvSpPr>
              <p:spPr>
                <a:xfrm>
                  <a:off x="1232031" y="2493942"/>
                  <a:ext cx="1198948" cy="1033576"/>
                </a:xfrm>
                <a:prstGeom prst="hexag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D"/>
                </a:p>
              </p:txBody>
            </p:sp>
            <p:sp>
              <p:nvSpPr>
                <p:cNvPr id="18" name="Hexagon 17">
                  <a:extLst>
                    <a:ext uri="{FF2B5EF4-FFF2-40B4-BE49-F238E27FC236}">
                      <a16:creationId xmlns:a16="http://schemas.microsoft.com/office/drawing/2014/main" id="{5F8BF9DA-9E54-4C0B-A0E7-129168860F18}"/>
                    </a:ext>
                  </a:extLst>
                </p:cNvPr>
                <p:cNvSpPr/>
                <p:nvPr/>
              </p:nvSpPr>
              <p:spPr>
                <a:xfrm>
                  <a:off x="1502616" y="5138317"/>
                  <a:ext cx="869564" cy="749624"/>
                </a:xfrm>
                <a:prstGeom prst="hexagon">
                  <a:avLst>
                    <a:gd name="adj" fmla="val 25779"/>
                    <a:gd name="vf" fmla="val 115470"/>
                  </a:avLst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D"/>
                </a:p>
              </p:txBody>
            </p:sp>
            <p:sp>
              <p:nvSpPr>
                <p:cNvPr id="20" name="Hexagon 19">
                  <a:extLst>
                    <a:ext uri="{FF2B5EF4-FFF2-40B4-BE49-F238E27FC236}">
                      <a16:creationId xmlns:a16="http://schemas.microsoft.com/office/drawing/2014/main" id="{932E84FC-483D-4911-B92C-D6F63744E780}"/>
                    </a:ext>
                  </a:extLst>
                </p:cNvPr>
                <p:cNvSpPr/>
                <p:nvPr/>
              </p:nvSpPr>
              <p:spPr>
                <a:xfrm>
                  <a:off x="6583508" y="2558418"/>
                  <a:ext cx="1432378" cy="1000413"/>
                </a:xfrm>
                <a:prstGeom prst="hexag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D"/>
                </a:p>
              </p:txBody>
            </p:sp>
            <p:sp>
              <p:nvSpPr>
                <p:cNvPr id="21" name="Hexagon 20">
                  <a:extLst>
                    <a:ext uri="{FF2B5EF4-FFF2-40B4-BE49-F238E27FC236}">
                      <a16:creationId xmlns:a16="http://schemas.microsoft.com/office/drawing/2014/main" id="{8C2E3CA7-B70F-40B9-BD28-ACD234689208}"/>
                    </a:ext>
                  </a:extLst>
                </p:cNvPr>
                <p:cNvSpPr/>
                <p:nvPr/>
              </p:nvSpPr>
              <p:spPr>
                <a:xfrm>
                  <a:off x="7804803" y="2140189"/>
                  <a:ext cx="869564" cy="749624"/>
                </a:xfrm>
                <a:prstGeom prst="hexagon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D"/>
                </a:p>
              </p:txBody>
            </p:sp>
          </p:grp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D5834B8-2DDB-435C-9359-6922B28B9141}"/>
                  </a:ext>
                </a:extLst>
              </p:cNvPr>
              <p:cNvSpPr txBox="1"/>
              <p:nvPr/>
            </p:nvSpPr>
            <p:spPr>
              <a:xfrm>
                <a:off x="5277502" y="4953121"/>
                <a:ext cx="136979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800" dirty="0" err="1">
                    <a:solidFill>
                      <a:schemeClr val="accent1"/>
                    </a:solidFill>
                    <a:latin typeface="Overpass SemiBold"/>
                    <a:ea typeface="Garamond"/>
                    <a:cs typeface="Garamond"/>
                    <a:sym typeface="Garamond"/>
                  </a:rPr>
                  <a:t>Ypsum</a:t>
                </a:r>
                <a:r>
                  <a:rPr lang="en-GB" sz="800" dirty="0">
                    <a:solidFill>
                      <a:schemeClr val="accent1"/>
                    </a:solidFill>
                    <a:latin typeface="Overpass SemiBold"/>
                    <a:ea typeface="Garamond"/>
                    <a:cs typeface="Garamond"/>
                    <a:sym typeface="Garamond"/>
                  </a:rPr>
                  <a:t> lorum </a:t>
                </a:r>
                <a:r>
                  <a:rPr lang="en-GB" sz="800" dirty="0" err="1">
                    <a:solidFill>
                      <a:schemeClr val="accent1"/>
                    </a:solidFill>
                    <a:latin typeface="Overpass SemiBold"/>
                    <a:ea typeface="Garamond"/>
                    <a:cs typeface="Garamond"/>
                    <a:sym typeface="Garamond"/>
                  </a:rPr>
                  <a:t>dolor</a:t>
                </a:r>
                <a:r>
                  <a:rPr lang="en-GB" sz="800" dirty="0">
                    <a:solidFill>
                      <a:schemeClr val="accent1"/>
                    </a:solidFill>
                    <a:latin typeface="Overpass SemiBold"/>
                    <a:ea typeface="Garamond"/>
                    <a:cs typeface="Garamond"/>
                    <a:sym typeface="Garamond"/>
                  </a:rPr>
                  <a:t> sit </a:t>
                </a:r>
                <a:r>
                  <a:rPr lang="en-GB" sz="800" dirty="0" err="1">
                    <a:solidFill>
                      <a:schemeClr val="accent1"/>
                    </a:solidFill>
                    <a:latin typeface="Overpass SemiBold"/>
                    <a:ea typeface="Garamond"/>
                    <a:cs typeface="Garamond"/>
                    <a:sym typeface="Garamond"/>
                  </a:rPr>
                  <a:t>amet</a:t>
                </a:r>
                <a:r>
                  <a:rPr lang="en-GB" sz="800" dirty="0">
                    <a:solidFill>
                      <a:schemeClr val="accent1"/>
                    </a:solidFill>
                    <a:latin typeface="Overpass SemiBold"/>
                    <a:ea typeface="Garamond"/>
                    <a:cs typeface="Garamond"/>
                    <a:sym typeface="Garamond"/>
                  </a:rPr>
                  <a:t>, </a:t>
                </a:r>
                <a:r>
                  <a:rPr lang="en-GB" sz="800" dirty="0" err="1">
                    <a:solidFill>
                      <a:schemeClr val="accent1"/>
                    </a:solidFill>
                    <a:latin typeface="Overpass SemiBold"/>
                    <a:ea typeface="Garamond"/>
                    <a:cs typeface="Garamond"/>
                    <a:sym typeface="Garamond"/>
                  </a:rPr>
                  <a:t>consecetur</a:t>
                </a:r>
                <a:endParaRPr lang="en-GB" sz="800" b="0" i="0" u="none" strike="noStrike" cap="none" dirty="0">
                  <a:solidFill>
                    <a:schemeClr val="accent1"/>
                  </a:solidFill>
                  <a:latin typeface="Overpass SemiBold"/>
                  <a:ea typeface="Garamond"/>
                  <a:cs typeface="Garamond"/>
                  <a:sym typeface="Garamond"/>
                </a:endParaRPr>
              </a:p>
              <a:p>
                <a:pPr algn="ctr"/>
                <a:endParaRPr lang="en-ID" sz="800" dirty="0">
                  <a:solidFill>
                    <a:schemeClr val="accent1"/>
                  </a:solidFill>
                  <a:latin typeface="Overpass SemiBold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64ABEDB-D682-4407-885A-EA1E05903998}"/>
                  </a:ext>
                </a:extLst>
              </p:cNvPr>
              <p:cNvSpPr txBox="1"/>
              <p:nvPr/>
            </p:nvSpPr>
            <p:spPr>
              <a:xfrm>
                <a:off x="4226481" y="3765537"/>
                <a:ext cx="77967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  <a:latin typeface="+mj-lt"/>
                  </a:rPr>
                  <a:t>4% </a:t>
                </a:r>
                <a:endParaRPr lang="en-ID" sz="2400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399B7D3-218B-4A8E-87EA-12E87BC44E04}"/>
                  </a:ext>
                </a:extLst>
              </p:cNvPr>
              <p:cNvSpPr txBox="1"/>
              <p:nvPr/>
            </p:nvSpPr>
            <p:spPr>
              <a:xfrm>
                <a:off x="3810773" y="4223614"/>
                <a:ext cx="136979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800" dirty="0" err="1">
                    <a:solidFill>
                      <a:schemeClr val="accent1"/>
                    </a:solidFill>
                    <a:latin typeface="Overpass SemiBold"/>
                    <a:ea typeface="Garamond"/>
                    <a:cs typeface="Garamond"/>
                    <a:sym typeface="Garamond"/>
                  </a:rPr>
                  <a:t>Ypsum</a:t>
                </a:r>
                <a:r>
                  <a:rPr lang="en-GB" sz="800" dirty="0">
                    <a:solidFill>
                      <a:schemeClr val="accent1"/>
                    </a:solidFill>
                    <a:latin typeface="Overpass SemiBold"/>
                    <a:ea typeface="Garamond"/>
                    <a:cs typeface="Garamond"/>
                    <a:sym typeface="Garamond"/>
                  </a:rPr>
                  <a:t> lorum </a:t>
                </a:r>
                <a:r>
                  <a:rPr lang="en-GB" sz="800" dirty="0" err="1">
                    <a:solidFill>
                      <a:schemeClr val="accent1"/>
                    </a:solidFill>
                    <a:latin typeface="Overpass SemiBold"/>
                    <a:ea typeface="Garamond"/>
                    <a:cs typeface="Garamond"/>
                    <a:sym typeface="Garamond"/>
                  </a:rPr>
                  <a:t>dolor</a:t>
                </a:r>
                <a:r>
                  <a:rPr lang="en-GB" sz="800" dirty="0">
                    <a:solidFill>
                      <a:schemeClr val="accent1"/>
                    </a:solidFill>
                    <a:latin typeface="Overpass SemiBold"/>
                    <a:ea typeface="Garamond"/>
                    <a:cs typeface="Garamond"/>
                    <a:sym typeface="Garamond"/>
                  </a:rPr>
                  <a:t> sit </a:t>
                </a:r>
                <a:r>
                  <a:rPr lang="en-GB" sz="800" dirty="0" err="1">
                    <a:solidFill>
                      <a:schemeClr val="accent1"/>
                    </a:solidFill>
                    <a:latin typeface="Overpass SemiBold"/>
                    <a:ea typeface="Garamond"/>
                    <a:cs typeface="Garamond"/>
                    <a:sym typeface="Garamond"/>
                  </a:rPr>
                  <a:t>amet</a:t>
                </a:r>
                <a:r>
                  <a:rPr lang="en-GB" sz="800" dirty="0">
                    <a:solidFill>
                      <a:schemeClr val="accent1"/>
                    </a:solidFill>
                    <a:latin typeface="Overpass SemiBold"/>
                    <a:ea typeface="Garamond"/>
                    <a:cs typeface="Garamond"/>
                    <a:sym typeface="Garamond"/>
                  </a:rPr>
                  <a:t>, </a:t>
                </a:r>
                <a:r>
                  <a:rPr lang="en-GB" sz="800" dirty="0" err="1">
                    <a:solidFill>
                      <a:schemeClr val="accent1"/>
                    </a:solidFill>
                    <a:latin typeface="Overpass SemiBold"/>
                    <a:ea typeface="Garamond"/>
                    <a:cs typeface="Garamond"/>
                    <a:sym typeface="Garamond"/>
                  </a:rPr>
                  <a:t>consecetur</a:t>
                </a:r>
                <a:endParaRPr lang="en-GB" sz="800" b="0" i="0" u="none" strike="noStrike" cap="none" dirty="0">
                  <a:solidFill>
                    <a:schemeClr val="accent1"/>
                  </a:solidFill>
                  <a:latin typeface="Overpass SemiBold"/>
                  <a:ea typeface="Garamond"/>
                  <a:cs typeface="Garamond"/>
                  <a:sym typeface="Garamond"/>
                </a:endParaRPr>
              </a:p>
              <a:p>
                <a:endParaRPr lang="en-ID" sz="8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1950A0C-1648-48A4-97BA-B45E90F275FD}"/>
                  </a:ext>
                </a:extLst>
              </p:cNvPr>
              <p:cNvSpPr txBox="1"/>
              <p:nvPr/>
            </p:nvSpPr>
            <p:spPr>
              <a:xfrm>
                <a:off x="6688388" y="4211747"/>
                <a:ext cx="136979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800" dirty="0" err="1">
                    <a:solidFill>
                      <a:schemeClr val="accent1"/>
                    </a:solidFill>
                    <a:latin typeface="Overpass SemiBold"/>
                    <a:ea typeface="Garamond"/>
                    <a:cs typeface="Garamond"/>
                    <a:sym typeface="Garamond"/>
                  </a:rPr>
                  <a:t>Ypsum</a:t>
                </a:r>
                <a:r>
                  <a:rPr lang="en-GB" sz="800" dirty="0">
                    <a:solidFill>
                      <a:schemeClr val="accent1"/>
                    </a:solidFill>
                    <a:latin typeface="Overpass SemiBold"/>
                    <a:ea typeface="Garamond"/>
                    <a:cs typeface="Garamond"/>
                    <a:sym typeface="Garamond"/>
                  </a:rPr>
                  <a:t> lorum </a:t>
                </a:r>
                <a:r>
                  <a:rPr lang="en-GB" sz="800" dirty="0" err="1">
                    <a:solidFill>
                      <a:schemeClr val="accent1"/>
                    </a:solidFill>
                    <a:latin typeface="Overpass SemiBold"/>
                    <a:ea typeface="Garamond"/>
                    <a:cs typeface="Garamond"/>
                    <a:sym typeface="Garamond"/>
                  </a:rPr>
                  <a:t>dolor</a:t>
                </a:r>
                <a:r>
                  <a:rPr lang="en-GB" sz="800" dirty="0">
                    <a:solidFill>
                      <a:schemeClr val="accent1"/>
                    </a:solidFill>
                    <a:latin typeface="Overpass SemiBold"/>
                    <a:ea typeface="Garamond"/>
                    <a:cs typeface="Garamond"/>
                    <a:sym typeface="Garamond"/>
                  </a:rPr>
                  <a:t> sit </a:t>
                </a:r>
                <a:r>
                  <a:rPr lang="en-GB" sz="800" dirty="0" err="1">
                    <a:solidFill>
                      <a:schemeClr val="accent1"/>
                    </a:solidFill>
                    <a:latin typeface="Overpass SemiBold"/>
                    <a:ea typeface="Garamond"/>
                    <a:cs typeface="Garamond"/>
                    <a:sym typeface="Garamond"/>
                  </a:rPr>
                  <a:t>amet</a:t>
                </a:r>
                <a:r>
                  <a:rPr lang="en-GB" sz="800" dirty="0">
                    <a:solidFill>
                      <a:schemeClr val="accent1"/>
                    </a:solidFill>
                    <a:latin typeface="Overpass SemiBold"/>
                    <a:ea typeface="Garamond"/>
                    <a:cs typeface="Garamond"/>
                    <a:sym typeface="Garamond"/>
                  </a:rPr>
                  <a:t>, </a:t>
                </a:r>
                <a:r>
                  <a:rPr lang="en-GB" sz="800" dirty="0" err="1">
                    <a:solidFill>
                      <a:schemeClr val="accent1"/>
                    </a:solidFill>
                    <a:latin typeface="Overpass SemiBold"/>
                    <a:ea typeface="Garamond"/>
                    <a:cs typeface="Garamond"/>
                    <a:sym typeface="Garamond"/>
                  </a:rPr>
                  <a:t>consecetur</a:t>
                </a:r>
                <a:endParaRPr lang="en-GB" sz="800" b="0" i="0" u="none" strike="noStrike" cap="none" dirty="0">
                  <a:solidFill>
                    <a:schemeClr val="accent1"/>
                  </a:solidFill>
                  <a:latin typeface="Overpass SemiBold"/>
                  <a:ea typeface="Garamond"/>
                  <a:cs typeface="Garamond"/>
                  <a:sym typeface="Garamond"/>
                </a:endParaRPr>
              </a:p>
              <a:p>
                <a:endParaRPr lang="en-ID" sz="8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560CDC9-371F-44CE-A4AB-E4030039FD80}"/>
                  </a:ext>
                </a:extLst>
              </p:cNvPr>
              <p:cNvSpPr txBox="1"/>
              <p:nvPr/>
            </p:nvSpPr>
            <p:spPr>
              <a:xfrm>
                <a:off x="3852646" y="5311315"/>
                <a:ext cx="1369790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ID" sz="2800" spc="-15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j-lt"/>
                  </a:rPr>
                  <a:t>19 min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D9052F8A-7D8E-4353-B6FE-2A5BA9D1CFDA}"/>
                  </a:ext>
                </a:extLst>
              </p:cNvPr>
              <p:cNvSpPr txBox="1"/>
              <p:nvPr/>
            </p:nvSpPr>
            <p:spPr>
              <a:xfrm>
                <a:off x="3841027" y="5867406"/>
                <a:ext cx="136979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800" dirty="0" err="1">
                    <a:solidFill>
                      <a:schemeClr val="accent1"/>
                    </a:solidFill>
                    <a:latin typeface="Overpass SemiBold"/>
                    <a:ea typeface="Garamond"/>
                    <a:cs typeface="Garamond"/>
                    <a:sym typeface="Garamond"/>
                  </a:rPr>
                  <a:t>Ypsum</a:t>
                </a:r>
                <a:r>
                  <a:rPr lang="en-GB" sz="800" dirty="0">
                    <a:solidFill>
                      <a:schemeClr val="accent1"/>
                    </a:solidFill>
                    <a:latin typeface="Overpass SemiBold"/>
                    <a:ea typeface="Garamond"/>
                    <a:cs typeface="Garamond"/>
                    <a:sym typeface="Garamond"/>
                  </a:rPr>
                  <a:t> lorum </a:t>
                </a:r>
                <a:r>
                  <a:rPr lang="en-GB" sz="800" dirty="0" err="1">
                    <a:solidFill>
                      <a:schemeClr val="accent1"/>
                    </a:solidFill>
                    <a:latin typeface="Overpass SemiBold"/>
                    <a:ea typeface="Garamond"/>
                    <a:cs typeface="Garamond"/>
                    <a:sym typeface="Garamond"/>
                  </a:rPr>
                  <a:t>dolor</a:t>
                </a:r>
                <a:r>
                  <a:rPr lang="en-GB" sz="800" dirty="0">
                    <a:solidFill>
                      <a:schemeClr val="accent1"/>
                    </a:solidFill>
                    <a:latin typeface="Overpass SemiBold"/>
                    <a:ea typeface="Garamond"/>
                    <a:cs typeface="Garamond"/>
                    <a:sym typeface="Garamond"/>
                  </a:rPr>
                  <a:t> sit </a:t>
                </a:r>
                <a:r>
                  <a:rPr lang="en-GB" sz="800" dirty="0" err="1">
                    <a:solidFill>
                      <a:schemeClr val="accent1"/>
                    </a:solidFill>
                    <a:latin typeface="Overpass SemiBold"/>
                    <a:ea typeface="Garamond"/>
                    <a:cs typeface="Garamond"/>
                    <a:sym typeface="Garamond"/>
                  </a:rPr>
                  <a:t>amet</a:t>
                </a:r>
                <a:r>
                  <a:rPr lang="en-GB" sz="800" dirty="0">
                    <a:solidFill>
                      <a:schemeClr val="accent1"/>
                    </a:solidFill>
                    <a:latin typeface="Overpass SemiBold"/>
                    <a:ea typeface="Garamond"/>
                    <a:cs typeface="Garamond"/>
                    <a:sym typeface="Garamond"/>
                  </a:rPr>
                  <a:t>, </a:t>
                </a:r>
                <a:r>
                  <a:rPr lang="en-GB" sz="800" dirty="0" err="1">
                    <a:solidFill>
                      <a:schemeClr val="accent1"/>
                    </a:solidFill>
                    <a:latin typeface="Overpass SemiBold"/>
                    <a:ea typeface="Garamond"/>
                    <a:cs typeface="Garamond"/>
                    <a:sym typeface="Garamond"/>
                  </a:rPr>
                  <a:t>consecetur</a:t>
                </a:r>
                <a:endParaRPr lang="en-GB" sz="800" b="0" i="0" u="none" strike="noStrike" cap="none" dirty="0">
                  <a:solidFill>
                    <a:schemeClr val="accent1"/>
                  </a:solidFill>
                  <a:latin typeface="Overpass SemiBold"/>
                  <a:ea typeface="Garamond"/>
                  <a:cs typeface="Garamond"/>
                  <a:sym typeface="Garamond"/>
                </a:endParaRPr>
              </a:p>
              <a:p>
                <a:pPr algn="ctr"/>
                <a:endParaRPr lang="en-ID" sz="800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06DF79ED-FAA2-49A7-BD8A-ADBC91CB0D32}"/>
                  </a:ext>
                </a:extLst>
              </p:cNvPr>
              <p:cNvSpPr txBox="1"/>
              <p:nvPr/>
            </p:nvSpPr>
            <p:spPr>
              <a:xfrm>
                <a:off x="5307837" y="3005190"/>
                <a:ext cx="1369790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ID" sz="2800" spc="-15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j-lt"/>
                  </a:rPr>
                  <a:t>90</a:t>
                </a:r>
                <a:r>
                  <a:rPr lang="en-ID" sz="2800" spc="-150" baseline="300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j-lt"/>
                  </a:rPr>
                  <a:t>%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763041EB-2D4D-46A8-A01C-D471A447C978}"/>
                  </a:ext>
                </a:extLst>
              </p:cNvPr>
              <p:cNvSpPr txBox="1"/>
              <p:nvPr/>
            </p:nvSpPr>
            <p:spPr>
              <a:xfrm>
                <a:off x="5252240" y="3534705"/>
                <a:ext cx="136979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800" dirty="0" err="1">
                    <a:solidFill>
                      <a:schemeClr val="accent1"/>
                    </a:solidFill>
                    <a:latin typeface="Overpass SemiBold"/>
                    <a:ea typeface="Garamond"/>
                    <a:cs typeface="Garamond"/>
                    <a:sym typeface="Garamond"/>
                  </a:rPr>
                  <a:t>Ypsum</a:t>
                </a:r>
                <a:r>
                  <a:rPr lang="en-GB" sz="800" dirty="0">
                    <a:solidFill>
                      <a:schemeClr val="accent1"/>
                    </a:solidFill>
                    <a:latin typeface="Overpass SemiBold"/>
                    <a:ea typeface="Garamond"/>
                    <a:cs typeface="Garamond"/>
                    <a:sym typeface="Garamond"/>
                  </a:rPr>
                  <a:t> lorum </a:t>
                </a:r>
                <a:r>
                  <a:rPr lang="en-GB" sz="800" dirty="0" err="1">
                    <a:solidFill>
                      <a:schemeClr val="accent1"/>
                    </a:solidFill>
                    <a:latin typeface="Overpass SemiBold"/>
                    <a:ea typeface="Garamond"/>
                    <a:cs typeface="Garamond"/>
                    <a:sym typeface="Garamond"/>
                  </a:rPr>
                  <a:t>dolor</a:t>
                </a:r>
                <a:r>
                  <a:rPr lang="en-GB" sz="800" dirty="0">
                    <a:solidFill>
                      <a:schemeClr val="accent1"/>
                    </a:solidFill>
                    <a:latin typeface="Overpass SemiBold"/>
                    <a:ea typeface="Garamond"/>
                    <a:cs typeface="Garamond"/>
                    <a:sym typeface="Garamond"/>
                  </a:rPr>
                  <a:t> sit </a:t>
                </a:r>
                <a:r>
                  <a:rPr lang="en-GB" sz="800" dirty="0" err="1">
                    <a:solidFill>
                      <a:schemeClr val="accent1"/>
                    </a:solidFill>
                    <a:latin typeface="Overpass SemiBold"/>
                    <a:ea typeface="Garamond"/>
                    <a:cs typeface="Garamond"/>
                    <a:sym typeface="Garamond"/>
                  </a:rPr>
                  <a:t>amet</a:t>
                </a:r>
                <a:r>
                  <a:rPr lang="en-GB" sz="800" dirty="0">
                    <a:solidFill>
                      <a:schemeClr val="accent1"/>
                    </a:solidFill>
                    <a:latin typeface="Overpass SemiBold"/>
                    <a:ea typeface="Garamond"/>
                    <a:cs typeface="Garamond"/>
                    <a:sym typeface="Garamond"/>
                  </a:rPr>
                  <a:t>, </a:t>
                </a:r>
                <a:r>
                  <a:rPr lang="en-GB" sz="800" dirty="0" err="1">
                    <a:solidFill>
                      <a:schemeClr val="accent1"/>
                    </a:solidFill>
                    <a:latin typeface="Overpass SemiBold"/>
                    <a:ea typeface="Garamond"/>
                    <a:cs typeface="Garamond"/>
                    <a:sym typeface="Garamond"/>
                  </a:rPr>
                  <a:t>consecetur</a:t>
                </a:r>
                <a:endParaRPr lang="en-GB" sz="800" b="0" i="0" u="none" strike="noStrike" cap="none" dirty="0">
                  <a:solidFill>
                    <a:schemeClr val="accent1"/>
                  </a:solidFill>
                  <a:latin typeface="Overpass SemiBold"/>
                  <a:ea typeface="Garamond"/>
                  <a:cs typeface="Garamond"/>
                  <a:sym typeface="Garamond"/>
                </a:endParaRPr>
              </a:p>
              <a:p>
                <a:pPr algn="ctr"/>
                <a:endParaRPr lang="en-ID" sz="8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E488656-A36C-AD3B-C902-AEF9C42A8DCB}"/>
                </a:ext>
              </a:extLst>
            </p:cNvPr>
            <p:cNvSpPr txBox="1"/>
            <p:nvPr/>
          </p:nvSpPr>
          <p:spPr>
            <a:xfrm>
              <a:off x="5591567" y="4802946"/>
              <a:ext cx="7796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1"/>
                  </a:solidFill>
                  <a:latin typeface="+mj-lt"/>
                </a:rPr>
                <a:t>15.7% </a:t>
              </a:r>
              <a:endParaRPr lang="en-ID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9F3B6CC-6E75-E854-EA88-BE574171D48C}"/>
                </a:ext>
              </a:extLst>
            </p:cNvPr>
            <p:cNvSpPr txBox="1"/>
            <p:nvPr/>
          </p:nvSpPr>
          <p:spPr>
            <a:xfrm>
              <a:off x="6719961" y="3813352"/>
              <a:ext cx="1369790" cy="7489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endParaRPr lang="en-ID" sz="3200" spc="-150" baseline="300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endParaRPr>
            </a:p>
            <a:p>
              <a:pPr algn="ctr"/>
              <a:r>
                <a:rPr lang="en-ID" sz="3200" spc="-150" baseline="30000" dirty="0">
                  <a:solidFill>
                    <a:schemeClr val="accent1"/>
                  </a:solidFill>
                  <a:latin typeface="+mj-lt"/>
                </a:rPr>
                <a:t>30%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A3CE578-F84E-7CE0-29C7-41288FF3B578}"/>
                </a:ext>
              </a:extLst>
            </p:cNvPr>
            <p:cNvSpPr txBox="1"/>
            <p:nvPr/>
          </p:nvSpPr>
          <p:spPr>
            <a:xfrm>
              <a:off x="8073921" y="3557744"/>
              <a:ext cx="136979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ID" sz="2800" spc="-150" dirty="0">
                  <a:solidFill>
                    <a:schemeClr val="accent1"/>
                  </a:solidFill>
                  <a:latin typeface="+mj-lt"/>
                </a:rPr>
                <a:t>B$2.3</a:t>
              </a:r>
              <a:endParaRPr lang="en-ID" sz="2800" spc="-150" baseline="30000" dirty="0">
                <a:solidFill>
                  <a:schemeClr val="accent1"/>
                </a:solidFill>
                <a:latin typeface="+mj-lt"/>
              </a:endParaRP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F4943397-F885-D346-C39E-F166EE279FDF}"/>
              </a:ext>
            </a:extLst>
          </p:cNvPr>
          <p:cNvSpPr txBox="1"/>
          <p:nvPr/>
        </p:nvSpPr>
        <p:spPr>
          <a:xfrm>
            <a:off x="7709990" y="3846218"/>
            <a:ext cx="13697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dirty="0" err="1">
                <a:solidFill>
                  <a:schemeClr val="accent1"/>
                </a:solidFill>
                <a:latin typeface="Overpass SemiBold"/>
                <a:ea typeface="Garamond"/>
                <a:cs typeface="Garamond"/>
                <a:sym typeface="Garamond"/>
              </a:rPr>
              <a:t>Ypsum</a:t>
            </a:r>
            <a:r>
              <a:rPr lang="en-GB" sz="800" dirty="0">
                <a:solidFill>
                  <a:schemeClr val="accent1"/>
                </a:solidFill>
                <a:latin typeface="Overpass SemiBold"/>
                <a:ea typeface="Garamond"/>
                <a:cs typeface="Garamond"/>
                <a:sym typeface="Garamond"/>
              </a:rPr>
              <a:t> lorum </a:t>
            </a:r>
            <a:r>
              <a:rPr lang="en-GB" sz="800" dirty="0" err="1">
                <a:solidFill>
                  <a:schemeClr val="accent1"/>
                </a:solidFill>
                <a:latin typeface="Overpass SemiBold"/>
                <a:ea typeface="Garamond"/>
                <a:cs typeface="Garamond"/>
                <a:sym typeface="Garamond"/>
              </a:rPr>
              <a:t>dolor</a:t>
            </a:r>
            <a:r>
              <a:rPr lang="en-GB" sz="800" dirty="0">
                <a:solidFill>
                  <a:schemeClr val="accent1"/>
                </a:solidFill>
                <a:latin typeface="Overpass SemiBold"/>
                <a:ea typeface="Garamond"/>
                <a:cs typeface="Garamond"/>
                <a:sym typeface="Garamond"/>
              </a:rPr>
              <a:t> sit </a:t>
            </a:r>
            <a:r>
              <a:rPr lang="en-GB" sz="800" dirty="0" err="1">
                <a:solidFill>
                  <a:schemeClr val="accent1"/>
                </a:solidFill>
                <a:latin typeface="Overpass SemiBold"/>
                <a:ea typeface="Garamond"/>
                <a:cs typeface="Garamond"/>
                <a:sym typeface="Garamond"/>
              </a:rPr>
              <a:t>amet</a:t>
            </a:r>
            <a:r>
              <a:rPr lang="en-GB" sz="800" dirty="0">
                <a:solidFill>
                  <a:schemeClr val="accent1"/>
                </a:solidFill>
                <a:latin typeface="Overpass SemiBold"/>
                <a:ea typeface="Garamond"/>
                <a:cs typeface="Garamond"/>
                <a:sym typeface="Garamond"/>
              </a:rPr>
              <a:t>, </a:t>
            </a:r>
            <a:r>
              <a:rPr lang="en-GB" sz="800" dirty="0" err="1">
                <a:solidFill>
                  <a:schemeClr val="accent1"/>
                </a:solidFill>
                <a:latin typeface="Overpass SemiBold"/>
                <a:ea typeface="Garamond"/>
                <a:cs typeface="Garamond"/>
                <a:sym typeface="Garamond"/>
              </a:rPr>
              <a:t>consecetur</a:t>
            </a:r>
            <a:endParaRPr lang="en-GB" sz="800" b="0" i="0" u="none" strike="noStrike" cap="none" dirty="0">
              <a:solidFill>
                <a:schemeClr val="accent1"/>
              </a:solidFill>
              <a:latin typeface="Overpass SemiBold"/>
              <a:ea typeface="Garamond"/>
              <a:cs typeface="Garamond"/>
              <a:sym typeface="Garamond"/>
            </a:endParaRPr>
          </a:p>
          <a:p>
            <a:endParaRPr lang="en-ID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8" name="Picture 7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D736D670-0417-866A-5494-3490C2C963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4832" y="6356350"/>
            <a:ext cx="1798802" cy="412991"/>
          </a:xfrm>
          <a:prstGeom prst="rect">
            <a:avLst/>
          </a:prstGeom>
        </p:spPr>
      </p:pic>
      <p:sp>
        <p:nvSpPr>
          <p:cNvPr id="2" name="textruta 58">
            <a:extLst>
              <a:ext uri="{FF2B5EF4-FFF2-40B4-BE49-F238E27FC236}">
                <a16:creationId xmlns:a16="http://schemas.microsoft.com/office/drawing/2014/main" id="{BD9306D7-68D2-F7D3-4108-8762864EAA81}"/>
              </a:ext>
            </a:extLst>
          </p:cNvPr>
          <p:cNvSpPr txBox="1"/>
          <p:nvPr/>
        </p:nvSpPr>
        <p:spPr>
          <a:xfrm>
            <a:off x="3127155" y="1723014"/>
            <a:ext cx="60944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600" b="1" dirty="0">
                <a:solidFill>
                  <a:schemeClr val="accent2"/>
                </a:solidFill>
              </a:rPr>
              <a:t>“</a:t>
            </a:r>
            <a:r>
              <a:rPr lang="sv-SE" sz="1600" b="1" dirty="0" err="1">
                <a:solidFill>
                  <a:schemeClr val="accent2"/>
                </a:solidFill>
              </a:rPr>
              <a:t>Lorem</a:t>
            </a:r>
            <a:r>
              <a:rPr lang="sv-SE" sz="1600" b="1" dirty="0">
                <a:solidFill>
                  <a:schemeClr val="accent2"/>
                </a:solidFill>
              </a:rPr>
              <a:t> </a:t>
            </a:r>
            <a:r>
              <a:rPr lang="sv-SE" sz="1600" b="1" dirty="0" err="1">
                <a:solidFill>
                  <a:schemeClr val="accent2"/>
                </a:solidFill>
              </a:rPr>
              <a:t>ipsum</a:t>
            </a:r>
            <a:r>
              <a:rPr lang="sv-SE" sz="1600" b="1" dirty="0">
                <a:solidFill>
                  <a:schemeClr val="accent2"/>
                </a:solidFill>
              </a:rPr>
              <a:t> </a:t>
            </a:r>
            <a:r>
              <a:rPr lang="sv-SE" sz="1600" b="1" dirty="0" err="1">
                <a:solidFill>
                  <a:schemeClr val="accent2"/>
                </a:solidFill>
              </a:rPr>
              <a:t>dolor</a:t>
            </a:r>
            <a:r>
              <a:rPr lang="sv-SE" sz="1600" b="1" dirty="0">
                <a:solidFill>
                  <a:schemeClr val="accent2"/>
                </a:solidFill>
              </a:rPr>
              <a:t> </a:t>
            </a:r>
            <a:r>
              <a:rPr lang="sv-SE" sz="1600" b="1" dirty="0" err="1">
                <a:solidFill>
                  <a:schemeClr val="accent2"/>
                </a:solidFill>
              </a:rPr>
              <a:t>sit</a:t>
            </a:r>
            <a:r>
              <a:rPr lang="sv-SE" sz="1600" b="1" dirty="0">
                <a:solidFill>
                  <a:schemeClr val="accent2"/>
                </a:solidFill>
              </a:rPr>
              <a:t> </a:t>
            </a:r>
            <a:r>
              <a:rPr lang="sv-SE" sz="1600" b="1" dirty="0" err="1">
                <a:solidFill>
                  <a:schemeClr val="accent2"/>
                </a:solidFill>
              </a:rPr>
              <a:t>amet</a:t>
            </a:r>
            <a:r>
              <a:rPr lang="sv-SE" sz="1600" b="1" dirty="0">
                <a:solidFill>
                  <a:schemeClr val="accent2"/>
                </a:solidFill>
              </a:rPr>
              <a:t>, </a:t>
            </a:r>
            <a:r>
              <a:rPr lang="sv-SE" sz="1600" b="1" dirty="0" err="1">
                <a:solidFill>
                  <a:schemeClr val="accent2"/>
                </a:solidFill>
              </a:rPr>
              <a:t>consectetur</a:t>
            </a:r>
            <a:r>
              <a:rPr lang="sv-SE" sz="1600" b="1" dirty="0">
                <a:solidFill>
                  <a:schemeClr val="accent2"/>
                </a:solidFill>
              </a:rPr>
              <a:t> </a:t>
            </a:r>
            <a:r>
              <a:rPr lang="sv-SE" sz="1600" b="1" dirty="0" err="1">
                <a:solidFill>
                  <a:schemeClr val="accent2"/>
                </a:solidFill>
              </a:rPr>
              <a:t>adipiscing</a:t>
            </a:r>
            <a:r>
              <a:rPr lang="sv-SE" sz="1600" b="1" dirty="0">
                <a:solidFill>
                  <a:schemeClr val="accent2"/>
                </a:solidFill>
              </a:rPr>
              <a:t> elit, sed do </a:t>
            </a:r>
            <a:r>
              <a:rPr lang="sv-SE" sz="1600" b="1" dirty="0" err="1">
                <a:solidFill>
                  <a:schemeClr val="accent2"/>
                </a:solidFill>
              </a:rPr>
              <a:t>eiusmod</a:t>
            </a:r>
            <a:r>
              <a:rPr lang="sv-SE" sz="1600" b="1" dirty="0">
                <a:solidFill>
                  <a:schemeClr val="accent2"/>
                </a:solidFill>
              </a:rPr>
              <a:t> </a:t>
            </a:r>
            <a:r>
              <a:rPr lang="sv-SE" sz="1600" b="1" dirty="0" err="1">
                <a:solidFill>
                  <a:schemeClr val="accent2"/>
                </a:solidFill>
              </a:rPr>
              <a:t>tempor</a:t>
            </a:r>
            <a:r>
              <a:rPr lang="sv-SE" sz="1600" b="1" dirty="0">
                <a:solidFill>
                  <a:schemeClr val="accent2"/>
                </a:solidFill>
              </a:rPr>
              <a:t> </a:t>
            </a:r>
            <a:r>
              <a:rPr lang="sv-SE" sz="1600" b="1" dirty="0" err="1">
                <a:solidFill>
                  <a:schemeClr val="accent2"/>
                </a:solidFill>
              </a:rPr>
              <a:t>incididunt</a:t>
            </a:r>
            <a:r>
              <a:rPr lang="sv-SE" sz="1600" b="1" dirty="0">
                <a:solidFill>
                  <a:schemeClr val="accent2"/>
                </a:solidFill>
              </a:rPr>
              <a:t> ut </a:t>
            </a:r>
            <a:r>
              <a:rPr lang="sv-SE" sz="1600" b="1" dirty="0" err="1">
                <a:solidFill>
                  <a:schemeClr val="accent2"/>
                </a:solidFill>
              </a:rPr>
              <a:t>labore</a:t>
            </a:r>
            <a:r>
              <a:rPr lang="sv-SE" sz="1600" b="1" dirty="0">
                <a:solidFill>
                  <a:schemeClr val="accent2"/>
                </a:solidFill>
              </a:rPr>
              <a:t> et </a:t>
            </a:r>
            <a:r>
              <a:rPr lang="sv-SE" sz="1600" b="1" dirty="0" err="1">
                <a:solidFill>
                  <a:schemeClr val="accent2"/>
                </a:solidFill>
              </a:rPr>
              <a:t>dolore</a:t>
            </a:r>
            <a:r>
              <a:rPr lang="sv-SE" sz="1600" b="1" dirty="0">
                <a:solidFill>
                  <a:schemeClr val="accent2"/>
                </a:solidFill>
              </a:rPr>
              <a:t> </a:t>
            </a:r>
            <a:r>
              <a:rPr lang="sv-SE" sz="1600" b="1" dirty="0" err="1">
                <a:solidFill>
                  <a:schemeClr val="accent2"/>
                </a:solidFill>
              </a:rPr>
              <a:t>magna</a:t>
            </a:r>
            <a:r>
              <a:rPr lang="sv-SE" sz="1600" b="1" dirty="0">
                <a:solidFill>
                  <a:schemeClr val="accent2"/>
                </a:solidFill>
              </a:rPr>
              <a:t> </a:t>
            </a:r>
            <a:r>
              <a:rPr lang="sv-SE" sz="1600" b="1" dirty="0" err="1">
                <a:solidFill>
                  <a:schemeClr val="accent2"/>
                </a:solidFill>
              </a:rPr>
              <a:t>aliqua</a:t>
            </a:r>
            <a:r>
              <a:rPr lang="sv-SE" sz="1600" b="1" dirty="0">
                <a:solidFill>
                  <a:schemeClr val="accent2"/>
                </a:solidFill>
              </a:rPr>
              <a:t>. Ut </a:t>
            </a:r>
            <a:r>
              <a:rPr lang="sv-SE" sz="1600" b="1" dirty="0" err="1">
                <a:solidFill>
                  <a:schemeClr val="accent2"/>
                </a:solidFill>
              </a:rPr>
              <a:t>enim</a:t>
            </a:r>
            <a:r>
              <a:rPr lang="sv-SE" sz="1600" b="1" dirty="0">
                <a:solidFill>
                  <a:schemeClr val="accent2"/>
                </a:solidFill>
              </a:rPr>
              <a:t> ad </a:t>
            </a:r>
            <a:r>
              <a:rPr lang="sv-SE" sz="1600" b="1" dirty="0" err="1">
                <a:solidFill>
                  <a:schemeClr val="accent2"/>
                </a:solidFill>
              </a:rPr>
              <a:t>minim</a:t>
            </a:r>
            <a:r>
              <a:rPr lang="sv-SE" sz="1600" b="1" dirty="0">
                <a:solidFill>
                  <a:schemeClr val="accent2"/>
                </a:solidFill>
              </a:rPr>
              <a:t> </a:t>
            </a:r>
            <a:r>
              <a:rPr lang="sv-SE" sz="1600" b="1" dirty="0" err="1">
                <a:solidFill>
                  <a:schemeClr val="accent2"/>
                </a:solidFill>
              </a:rPr>
              <a:t>veniam</a:t>
            </a:r>
            <a:r>
              <a:rPr lang="sv-SE" sz="1600" b="1" dirty="0">
                <a:solidFill>
                  <a:schemeClr val="accent2"/>
                </a:solidFill>
              </a:rPr>
              <a:t>, </a:t>
            </a:r>
            <a:r>
              <a:rPr lang="sv-SE" sz="1600" b="1" dirty="0" err="1">
                <a:solidFill>
                  <a:schemeClr val="accent2"/>
                </a:solidFill>
              </a:rPr>
              <a:t>quis</a:t>
            </a:r>
            <a:r>
              <a:rPr lang="en-GB" sz="1600" b="1" dirty="0">
                <a:solidFill>
                  <a:schemeClr val="accent2"/>
                </a:solidFill>
              </a:rPr>
              <a:t>”</a:t>
            </a:r>
            <a:endParaRPr lang="sv-SE" sz="16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19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D8E8399-D4FA-4405-BFC5-D710441C3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SOLUTION</a:t>
            </a:r>
          </a:p>
        </p:txBody>
      </p:sp>
      <p:sp>
        <p:nvSpPr>
          <p:cNvPr id="28" name="Slide Number Placeholder 27">
            <a:extLst>
              <a:ext uri="{FF2B5EF4-FFF2-40B4-BE49-F238E27FC236}">
                <a16:creationId xmlns:a16="http://schemas.microsoft.com/office/drawing/2014/main" id="{769643A7-233F-4416-94BF-44E8A6142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ID" dirty="0"/>
              <a:t>4</a:t>
            </a:r>
          </a:p>
        </p:txBody>
      </p:sp>
      <p:sp>
        <p:nvSpPr>
          <p:cNvPr id="228" name="Freeform: Shape 227">
            <a:extLst>
              <a:ext uri="{FF2B5EF4-FFF2-40B4-BE49-F238E27FC236}">
                <a16:creationId xmlns:a16="http://schemas.microsoft.com/office/drawing/2014/main" id="{76BD85A8-7A47-482B-8BA7-FDAC3B3D0983}"/>
              </a:ext>
            </a:extLst>
          </p:cNvPr>
          <p:cNvSpPr/>
          <p:nvPr/>
        </p:nvSpPr>
        <p:spPr>
          <a:xfrm>
            <a:off x="1918446" y="1826739"/>
            <a:ext cx="3567953" cy="794463"/>
          </a:xfrm>
          <a:custGeom>
            <a:avLst/>
            <a:gdLst>
              <a:gd name="connsiteX0" fmla="*/ 1921002 w 2235803"/>
              <a:gd name="connsiteY0" fmla="*/ 0 h 629602"/>
              <a:gd name="connsiteX1" fmla="*/ 314801 w 2235803"/>
              <a:gd name="connsiteY1" fmla="*/ 0 h 629602"/>
              <a:gd name="connsiteX2" fmla="*/ 0 w 2235803"/>
              <a:gd name="connsiteY2" fmla="*/ 314801 h 629602"/>
              <a:gd name="connsiteX3" fmla="*/ 0 w 2235803"/>
              <a:gd name="connsiteY3" fmla="*/ 314801 h 629602"/>
              <a:gd name="connsiteX4" fmla="*/ 314801 w 2235803"/>
              <a:gd name="connsiteY4" fmla="*/ 629603 h 629602"/>
              <a:gd name="connsiteX5" fmla="*/ 1921002 w 2235803"/>
              <a:gd name="connsiteY5" fmla="*/ 629603 h 629602"/>
              <a:gd name="connsiteX6" fmla="*/ 2235803 w 2235803"/>
              <a:gd name="connsiteY6" fmla="*/ 314801 h 629602"/>
              <a:gd name="connsiteX7" fmla="*/ 2235803 w 2235803"/>
              <a:gd name="connsiteY7" fmla="*/ 314801 h 629602"/>
              <a:gd name="connsiteX8" fmla="*/ 1921002 w 2235803"/>
              <a:gd name="connsiteY8" fmla="*/ 0 h 629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35803" h="629602">
                <a:moveTo>
                  <a:pt x="1921002" y="0"/>
                </a:moveTo>
                <a:lnTo>
                  <a:pt x="314801" y="0"/>
                </a:lnTo>
                <a:cubicBezTo>
                  <a:pt x="140970" y="0"/>
                  <a:pt x="0" y="140970"/>
                  <a:pt x="0" y="314801"/>
                </a:cubicBezTo>
                <a:lnTo>
                  <a:pt x="0" y="314801"/>
                </a:lnTo>
                <a:cubicBezTo>
                  <a:pt x="0" y="488632"/>
                  <a:pt x="140970" y="629603"/>
                  <a:pt x="314801" y="629603"/>
                </a:cubicBezTo>
                <a:lnTo>
                  <a:pt x="1921002" y="629603"/>
                </a:lnTo>
                <a:cubicBezTo>
                  <a:pt x="2094833" y="629603"/>
                  <a:pt x="2235803" y="488632"/>
                  <a:pt x="2235803" y="314801"/>
                </a:cubicBezTo>
                <a:lnTo>
                  <a:pt x="2235803" y="314801"/>
                </a:lnTo>
                <a:cubicBezTo>
                  <a:pt x="2235803" y="140970"/>
                  <a:pt x="2094929" y="0"/>
                  <a:pt x="1921002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  <p:sp>
        <p:nvSpPr>
          <p:cNvPr id="268" name="Freeform: Shape 267">
            <a:extLst>
              <a:ext uri="{FF2B5EF4-FFF2-40B4-BE49-F238E27FC236}">
                <a16:creationId xmlns:a16="http://schemas.microsoft.com/office/drawing/2014/main" id="{993F1B6E-609F-432E-AFFE-886AABF5A68F}"/>
              </a:ext>
            </a:extLst>
          </p:cNvPr>
          <p:cNvSpPr/>
          <p:nvPr/>
        </p:nvSpPr>
        <p:spPr>
          <a:xfrm>
            <a:off x="2962231" y="1973518"/>
            <a:ext cx="45719" cy="414110"/>
          </a:xfrm>
          <a:custGeom>
            <a:avLst/>
            <a:gdLst>
              <a:gd name="connsiteX0" fmla="*/ 0 w 9525"/>
              <a:gd name="connsiteY0" fmla="*/ 0 h 365474"/>
              <a:gd name="connsiteX1" fmla="*/ 0 w 9525"/>
              <a:gd name="connsiteY1" fmla="*/ 365474 h 365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525" h="365474">
                <a:moveTo>
                  <a:pt x="0" y="0"/>
                </a:moveTo>
                <a:lnTo>
                  <a:pt x="0" y="365474"/>
                </a:lnTo>
              </a:path>
            </a:pathLst>
          </a:custGeom>
          <a:ln w="9138" cap="flat">
            <a:solidFill>
              <a:srgbClr val="FFFFFF"/>
            </a:solidFill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  <p:sp>
        <p:nvSpPr>
          <p:cNvPr id="281" name="Freeform: Shape 280">
            <a:extLst>
              <a:ext uri="{FF2B5EF4-FFF2-40B4-BE49-F238E27FC236}">
                <a16:creationId xmlns:a16="http://schemas.microsoft.com/office/drawing/2014/main" id="{906FAD09-B5F9-4477-9E4D-FE617068E8D4}"/>
              </a:ext>
            </a:extLst>
          </p:cNvPr>
          <p:cNvSpPr/>
          <p:nvPr/>
        </p:nvSpPr>
        <p:spPr>
          <a:xfrm>
            <a:off x="1918447" y="3275266"/>
            <a:ext cx="3567952" cy="713388"/>
          </a:xfrm>
          <a:custGeom>
            <a:avLst/>
            <a:gdLst>
              <a:gd name="connsiteX0" fmla="*/ 1921002 w 2235803"/>
              <a:gd name="connsiteY0" fmla="*/ 0 h 629602"/>
              <a:gd name="connsiteX1" fmla="*/ 314801 w 2235803"/>
              <a:gd name="connsiteY1" fmla="*/ 0 h 629602"/>
              <a:gd name="connsiteX2" fmla="*/ 0 w 2235803"/>
              <a:gd name="connsiteY2" fmla="*/ 314801 h 629602"/>
              <a:gd name="connsiteX3" fmla="*/ 0 w 2235803"/>
              <a:gd name="connsiteY3" fmla="*/ 314801 h 629602"/>
              <a:gd name="connsiteX4" fmla="*/ 314801 w 2235803"/>
              <a:gd name="connsiteY4" fmla="*/ 629602 h 629602"/>
              <a:gd name="connsiteX5" fmla="*/ 1921002 w 2235803"/>
              <a:gd name="connsiteY5" fmla="*/ 629602 h 629602"/>
              <a:gd name="connsiteX6" fmla="*/ 2235803 w 2235803"/>
              <a:gd name="connsiteY6" fmla="*/ 314801 h 629602"/>
              <a:gd name="connsiteX7" fmla="*/ 2235803 w 2235803"/>
              <a:gd name="connsiteY7" fmla="*/ 314801 h 629602"/>
              <a:gd name="connsiteX8" fmla="*/ 1921002 w 2235803"/>
              <a:gd name="connsiteY8" fmla="*/ 0 h 629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35803" h="629602">
                <a:moveTo>
                  <a:pt x="1921002" y="0"/>
                </a:moveTo>
                <a:lnTo>
                  <a:pt x="314801" y="0"/>
                </a:lnTo>
                <a:cubicBezTo>
                  <a:pt x="140970" y="0"/>
                  <a:pt x="0" y="140970"/>
                  <a:pt x="0" y="314801"/>
                </a:cubicBezTo>
                <a:lnTo>
                  <a:pt x="0" y="314801"/>
                </a:lnTo>
                <a:cubicBezTo>
                  <a:pt x="0" y="488633"/>
                  <a:pt x="140970" y="629602"/>
                  <a:pt x="314801" y="629602"/>
                </a:cubicBezTo>
                <a:lnTo>
                  <a:pt x="1921002" y="629602"/>
                </a:lnTo>
                <a:cubicBezTo>
                  <a:pt x="2094834" y="629602"/>
                  <a:pt x="2235803" y="488633"/>
                  <a:pt x="2235803" y="314801"/>
                </a:cubicBezTo>
                <a:lnTo>
                  <a:pt x="2235803" y="314801"/>
                </a:lnTo>
                <a:cubicBezTo>
                  <a:pt x="2235803" y="140875"/>
                  <a:pt x="2094929" y="0"/>
                  <a:pt x="1921002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D" dirty="0"/>
          </a:p>
        </p:txBody>
      </p:sp>
      <p:sp>
        <p:nvSpPr>
          <p:cNvPr id="320" name="Freeform: Shape 319">
            <a:extLst>
              <a:ext uri="{FF2B5EF4-FFF2-40B4-BE49-F238E27FC236}">
                <a16:creationId xmlns:a16="http://schemas.microsoft.com/office/drawing/2014/main" id="{B412DBC5-8D0B-4641-81C7-5F7688305D94}"/>
              </a:ext>
            </a:extLst>
          </p:cNvPr>
          <p:cNvSpPr/>
          <p:nvPr/>
        </p:nvSpPr>
        <p:spPr>
          <a:xfrm>
            <a:off x="2962232" y="3422045"/>
            <a:ext cx="45719" cy="414110"/>
          </a:xfrm>
          <a:custGeom>
            <a:avLst/>
            <a:gdLst>
              <a:gd name="connsiteX0" fmla="*/ 0 w 9525"/>
              <a:gd name="connsiteY0" fmla="*/ 0 h 365474"/>
              <a:gd name="connsiteX1" fmla="*/ 0 w 9525"/>
              <a:gd name="connsiteY1" fmla="*/ 365474 h 365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525" h="365474">
                <a:moveTo>
                  <a:pt x="0" y="0"/>
                </a:moveTo>
                <a:lnTo>
                  <a:pt x="0" y="365474"/>
                </a:lnTo>
              </a:path>
            </a:pathLst>
          </a:custGeom>
          <a:ln w="9138" cap="flat">
            <a:solidFill>
              <a:srgbClr val="FFFFFF"/>
            </a:solidFill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  <p:sp>
        <p:nvSpPr>
          <p:cNvPr id="338" name="Freeform: Shape 337">
            <a:extLst>
              <a:ext uri="{FF2B5EF4-FFF2-40B4-BE49-F238E27FC236}">
                <a16:creationId xmlns:a16="http://schemas.microsoft.com/office/drawing/2014/main" id="{81D830A5-9DF5-4C58-9E3A-21A656DCF4FB}"/>
              </a:ext>
            </a:extLst>
          </p:cNvPr>
          <p:cNvSpPr/>
          <p:nvPr/>
        </p:nvSpPr>
        <p:spPr>
          <a:xfrm>
            <a:off x="1918445" y="4642777"/>
            <a:ext cx="3567955" cy="713388"/>
          </a:xfrm>
          <a:custGeom>
            <a:avLst/>
            <a:gdLst>
              <a:gd name="connsiteX0" fmla="*/ 1921002 w 2235803"/>
              <a:gd name="connsiteY0" fmla="*/ 0 h 629602"/>
              <a:gd name="connsiteX1" fmla="*/ 314801 w 2235803"/>
              <a:gd name="connsiteY1" fmla="*/ 0 h 629602"/>
              <a:gd name="connsiteX2" fmla="*/ 0 w 2235803"/>
              <a:gd name="connsiteY2" fmla="*/ 314801 h 629602"/>
              <a:gd name="connsiteX3" fmla="*/ 0 w 2235803"/>
              <a:gd name="connsiteY3" fmla="*/ 314801 h 629602"/>
              <a:gd name="connsiteX4" fmla="*/ 314801 w 2235803"/>
              <a:gd name="connsiteY4" fmla="*/ 629602 h 629602"/>
              <a:gd name="connsiteX5" fmla="*/ 1921002 w 2235803"/>
              <a:gd name="connsiteY5" fmla="*/ 629602 h 629602"/>
              <a:gd name="connsiteX6" fmla="*/ 2235804 w 2235803"/>
              <a:gd name="connsiteY6" fmla="*/ 314801 h 629602"/>
              <a:gd name="connsiteX7" fmla="*/ 2235804 w 2235803"/>
              <a:gd name="connsiteY7" fmla="*/ 314801 h 629602"/>
              <a:gd name="connsiteX8" fmla="*/ 1921002 w 2235803"/>
              <a:gd name="connsiteY8" fmla="*/ 0 h 629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35803" h="629602">
                <a:moveTo>
                  <a:pt x="1921002" y="0"/>
                </a:moveTo>
                <a:lnTo>
                  <a:pt x="314801" y="0"/>
                </a:lnTo>
                <a:cubicBezTo>
                  <a:pt x="140970" y="0"/>
                  <a:pt x="0" y="140970"/>
                  <a:pt x="0" y="314801"/>
                </a:cubicBezTo>
                <a:lnTo>
                  <a:pt x="0" y="314801"/>
                </a:lnTo>
                <a:cubicBezTo>
                  <a:pt x="0" y="488633"/>
                  <a:pt x="140970" y="629602"/>
                  <a:pt x="314801" y="629602"/>
                </a:cubicBezTo>
                <a:lnTo>
                  <a:pt x="1921002" y="629602"/>
                </a:lnTo>
                <a:cubicBezTo>
                  <a:pt x="2094833" y="629602"/>
                  <a:pt x="2235804" y="488633"/>
                  <a:pt x="2235804" y="314801"/>
                </a:cubicBezTo>
                <a:lnTo>
                  <a:pt x="2235804" y="314801"/>
                </a:lnTo>
                <a:cubicBezTo>
                  <a:pt x="2235708" y="140875"/>
                  <a:pt x="2094833" y="0"/>
                  <a:pt x="1921002" y="0"/>
                </a:cubicBezTo>
                <a:close/>
              </a:path>
            </a:pathLst>
          </a:custGeom>
          <a:solidFill>
            <a:srgbClr val="00B0F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  <p:sp>
        <p:nvSpPr>
          <p:cNvPr id="377" name="Freeform: Shape 376">
            <a:extLst>
              <a:ext uri="{FF2B5EF4-FFF2-40B4-BE49-F238E27FC236}">
                <a16:creationId xmlns:a16="http://schemas.microsoft.com/office/drawing/2014/main" id="{3604EC65-4F35-44F9-A406-75B3B09DFCEE}"/>
              </a:ext>
            </a:extLst>
          </p:cNvPr>
          <p:cNvSpPr/>
          <p:nvPr/>
        </p:nvSpPr>
        <p:spPr>
          <a:xfrm>
            <a:off x="2962124" y="4789556"/>
            <a:ext cx="45719" cy="414110"/>
          </a:xfrm>
          <a:custGeom>
            <a:avLst/>
            <a:gdLst>
              <a:gd name="connsiteX0" fmla="*/ 0 w 9525"/>
              <a:gd name="connsiteY0" fmla="*/ 0 h 365474"/>
              <a:gd name="connsiteX1" fmla="*/ 0 w 9525"/>
              <a:gd name="connsiteY1" fmla="*/ 365474 h 365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525" h="365474">
                <a:moveTo>
                  <a:pt x="0" y="0"/>
                </a:moveTo>
                <a:lnTo>
                  <a:pt x="0" y="365474"/>
                </a:lnTo>
              </a:path>
            </a:pathLst>
          </a:custGeom>
          <a:ln w="9138" cap="flat">
            <a:solidFill>
              <a:srgbClr val="FFFFFF"/>
            </a:solidFill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  <p:sp>
        <p:nvSpPr>
          <p:cNvPr id="517" name="TextBox 516">
            <a:extLst>
              <a:ext uri="{FF2B5EF4-FFF2-40B4-BE49-F238E27FC236}">
                <a16:creationId xmlns:a16="http://schemas.microsoft.com/office/drawing/2014/main" id="{9490AE54-0297-4FEE-96CF-E452D77F10F0}"/>
              </a:ext>
            </a:extLst>
          </p:cNvPr>
          <p:cNvSpPr txBox="1"/>
          <p:nvPr/>
        </p:nvSpPr>
        <p:spPr>
          <a:xfrm>
            <a:off x="3069864" y="1900804"/>
            <a:ext cx="17346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Overpass SemiBold" pitchFamily="2" charset="0"/>
              </a:rPr>
              <a:t>PARENTS </a:t>
            </a:r>
            <a:r>
              <a:rPr lang="en-GB" sz="1200" dirty="0">
                <a:solidFill>
                  <a:schemeClr val="bg1"/>
                </a:solidFill>
                <a:latin typeface="Overpass SemiBold" pitchFamily="2" charset="0"/>
              </a:rPr>
              <a:t>LOREM IPSUM DOLOR SIT AMET CONSECTETUR </a:t>
            </a:r>
            <a:endParaRPr lang="en-US" sz="1200" dirty="0">
              <a:solidFill>
                <a:schemeClr val="bg1"/>
              </a:solidFill>
              <a:latin typeface="Overpass SemiBold" pitchFamily="2" charset="0"/>
            </a:endParaRPr>
          </a:p>
        </p:txBody>
      </p:sp>
      <p:sp>
        <p:nvSpPr>
          <p:cNvPr id="518" name="TextBox 517">
            <a:extLst>
              <a:ext uri="{FF2B5EF4-FFF2-40B4-BE49-F238E27FC236}">
                <a16:creationId xmlns:a16="http://schemas.microsoft.com/office/drawing/2014/main" id="{54AE461D-EB47-4D44-B172-F3AFDD44C6E7}"/>
              </a:ext>
            </a:extLst>
          </p:cNvPr>
          <p:cNvSpPr txBox="1"/>
          <p:nvPr/>
        </p:nvSpPr>
        <p:spPr>
          <a:xfrm>
            <a:off x="3071085" y="3316276"/>
            <a:ext cx="19074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Overpass SemiBold" pitchFamily="2" charset="0"/>
              </a:rPr>
              <a:t>PARENTS </a:t>
            </a:r>
            <a:r>
              <a:rPr lang="en-GB" sz="1200" dirty="0">
                <a:solidFill>
                  <a:schemeClr val="bg1"/>
                </a:solidFill>
                <a:latin typeface="Overpass SemiBold" pitchFamily="2" charset="0"/>
              </a:rPr>
              <a:t>LOREM IPSUM DOLOR SIT AMET CONSECTETUR </a:t>
            </a:r>
            <a:endParaRPr lang="en-US" sz="1200" dirty="0">
              <a:solidFill>
                <a:schemeClr val="bg1"/>
              </a:solidFill>
              <a:latin typeface="Overpass SemiBold" pitchFamily="2" charset="0"/>
            </a:endParaRPr>
          </a:p>
          <a:p>
            <a:endParaRPr lang="en-US" sz="1200" dirty="0">
              <a:solidFill>
                <a:schemeClr val="bg1"/>
              </a:solidFill>
              <a:latin typeface="Overpass SemiBold" pitchFamily="2" charset="0"/>
            </a:endParaRPr>
          </a:p>
        </p:txBody>
      </p:sp>
      <p:sp>
        <p:nvSpPr>
          <p:cNvPr id="519" name="TextBox 518">
            <a:extLst>
              <a:ext uri="{FF2B5EF4-FFF2-40B4-BE49-F238E27FC236}">
                <a16:creationId xmlns:a16="http://schemas.microsoft.com/office/drawing/2014/main" id="{EC54AB0F-3493-45EE-9B05-5FBF2DECBD93}"/>
              </a:ext>
            </a:extLst>
          </p:cNvPr>
          <p:cNvSpPr txBox="1"/>
          <p:nvPr/>
        </p:nvSpPr>
        <p:spPr>
          <a:xfrm>
            <a:off x="3073907" y="4673445"/>
            <a:ext cx="27399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Overpass SemiBold" pitchFamily="2" charset="0"/>
              </a:rPr>
              <a:t>PARENTS </a:t>
            </a:r>
            <a:r>
              <a:rPr lang="en-GB" sz="1200" dirty="0">
                <a:solidFill>
                  <a:schemeClr val="bg1"/>
                </a:solidFill>
                <a:latin typeface="Overpass SemiBold" pitchFamily="2" charset="0"/>
              </a:rPr>
              <a:t>LOREM IPSUM</a:t>
            </a:r>
          </a:p>
          <a:p>
            <a:r>
              <a:rPr lang="en-GB" sz="1200" dirty="0">
                <a:solidFill>
                  <a:schemeClr val="bg1"/>
                </a:solidFill>
                <a:latin typeface="Overpass SemiBold" pitchFamily="2" charset="0"/>
              </a:rPr>
              <a:t> DOLOR SIT AMET</a:t>
            </a:r>
          </a:p>
          <a:p>
            <a:r>
              <a:rPr lang="en-GB" sz="1200" dirty="0">
                <a:solidFill>
                  <a:schemeClr val="bg1"/>
                </a:solidFill>
                <a:latin typeface="Overpass SemiBold" pitchFamily="2" charset="0"/>
              </a:rPr>
              <a:t>CONSECTETUR </a:t>
            </a:r>
            <a:endParaRPr lang="en-US" sz="1200" dirty="0">
              <a:solidFill>
                <a:schemeClr val="bg1"/>
              </a:solidFill>
              <a:latin typeface="Overpass SemiBold" pitchFamily="2" charset="0"/>
            </a:endParaRPr>
          </a:p>
          <a:p>
            <a:endParaRPr lang="en-US" sz="1200" dirty="0">
              <a:solidFill>
                <a:schemeClr val="bg1"/>
              </a:solidFill>
              <a:latin typeface="Overpass SemiBold" pitchFamily="2" charset="0"/>
            </a:endParaRPr>
          </a:p>
        </p:txBody>
      </p:sp>
      <p:pic>
        <p:nvPicPr>
          <p:cNvPr id="79" name="Picture 15">
            <a:extLst>
              <a:ext uri="{FF2B5EF4-FFF2-40B4-BE49-F238E27FC236}">
                <a16:creationId xmlns:a16="http://schemas.microsoft.com/office/drawing/2014/main" id="{572B25D0-FA52-45A0-86AB-258C06066D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3346" y="1349027"/>
            <a:ext cx="6112144" cy="4568023"/>
          </a:xfrm>
          <a:prstGeom prst="rect">
            <a:avLst/>
          </a:prstGeom>
        </p:spPr>
      </p:pic>
      <p:pic>
        <p:nvPicPr>
          <p:cNvPr id="82" name="Picture 4" descr="Store with solid fill">
            <a:extLst>
              <a:ext uri="{FF2B5EF4-FFF2-40B4-BE49-F238E27FC236}">
                <a16:creationId xmlns:a16="http://schemas.microsoft.com/office/drawing/2014/main" id="{6CF0271E-7A97-9979-91A9-6BFAA8F975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 bwMode="auto">
          <a:xfrm>
            <a:off x="2294932" y="1962902"/>
            <a:ext cx="504642" cy="504642"/>
          </a:xfrm>
          <a:prstGeom prst="rect">
            <a:avLst/>
          </a:prstGeom>
          <a:noFill/>
        </p:spPr>
      </p:pic>
      <p:sp>
        <p:nvSpPr>
          <p:cNvPr id="83" name="Freeform 226">
            <a:extLst>
              <a:ext uri="{FF2B5EF4-FFF2-40B4-BE49-F238E27FC236}">
                <a16:creationId xmlns:a16="http://schemas.microsoft.com/office/drawing/2014/main" id="{6B157887-89E9-3D99-A7C2-1C29563EE2DD}"/>
              </a:ext>
            </a:extLst>
          </p:cNvPr>
          <p:cNvSpPr>
            <a:spLocks noEditPoints="1"/>
          </p:cNvSpPr>
          <p:nvPr/>
        </p:nvSpPr>
        <p:spPr bwMode="auto">
          <a:xfrm>
            <a:off x="2360137" y="3483184"/>
            <a:ext cx="427881" cy="291832"/>
          </a:xfrm>
          <a:custGeom>
            <a:avLst/>
            <a:gdLst>
              <a:gd name="T0" fmla="*/ 86 w 87"/>
              <a:gd name="T1" fmla="*/ 15 h 58"/>
              <a:gd name="T2" fmla="*/ 44 w 87"/>
              <a:gd name="T3" fmla="*/ 29 h 58"/>
              <a:gd name="T4" fmla="*/ 43 w 87"/>
              <a:gd name="T5" fmla="*/ 29 h 58"/>
              <a:gd name="T6" fmla="*/ 43 w 87"/>
              <a:gd name="T7" fmla="*/ 29 h 58"/>
              <a:gd name="T8" fmla="*/ 18 w 87"/>
              <a:gd name="T9" fmla="*/ 21 h 58"/>
              <a:gd name="T10" fmla="*/ 14 w 87"/>
              <a:gd name="T11" fmla="*/ 32 h 58"/>
              <a:gd name="T12" fmla="*/ 17 w 87"/>
              <a:gd name="T13" fmla="*/ 36 h 58"/>
              <a:gd name="T14" fmla="*/ 15 w 87"/>
              <a:gd name="T15" fmla="*/ 40 h 58"/>
              <a:gd name="T16" fmla="*/ 17 w 87"/>
              <a:gd name="T17" fmla="*/ 56 h 58"/>
              <a:gd name="T18" fmla="*/ 16 w 87"/>
              <a:gd name="T19" fmla="*/ 57 h 58"/>
              <a:gd name="T20" fmla="*/ 16 w 87"/>
              <a:gd name="T21" fmla="*/ 58 h 58"/>
              <a:gd name="T22" fmla="*/ 8 w 87"/>
              <a:gd name="T23" fmla="*/ 58 h 58"/>
              <a:gd name="T24" fmla="*/ 7 w 87"/>
              <a:gd name="T25" fmla="*/ 57 h 58"/>
              <a:gd name="T26" fmla="*/ 7 w 87"/>
              <a:gd name="T27" fmla="*/ 56 h 58"/>
              <a:gd name="T28" fmla="*/ 9 w 87"/>
              <a:gd name="T29" fmla="*/ 40 h 58"/>
              <a:gd name="T30" fmla="*/ 7 w 87"/>
              <a:gd name="T31" fmla="*/ 36 h 58"/>
              <a:gd name="T32" fmla="*/ 10 w 87"/>
              <a:gd name="T33" fmla="*/ 32 h 58"/>
              <a:gd name="T34" fmla="*/ 13 w 87"/>
              <a:gd name="T35" fmla="*/ 19 h 58"/>
              <a:gd name="T36" fmla="*/ 1 w 87"/>
              <a:gd name="T37" fmla="*/ 15 h 58"/>
              <a:gd name="T38" fmla="*/ 0 w 87"/>
              <a:gd name="T39" fmla="*/ 14 h 58"/>
              <a:gd name="T40" fmla="*/ 1 w 87"/>
              <a:gd name="T41" fmla="*/ 13 h 58"/>
              <a:gd name="T42" fmla="*/ 43 w 87"/>
              <a:gd name="T43" fmla="*/ 0 h 58"/>
              <a:gd name="T44" fmla="*/ 43 w 87"/>
              <a:gd name="T45" fmla="*/ 0 h 58"/>
              <a:gd name="T46" fmla="*/ 44 w 87"/>
              <a:gd name="T47" fmla="*/ 0 h 58"/>
              <a:gd name="T48" fmla="*/ 86 w 87"/>
              <a:gd name="T49" fmla="*/ 13 h 58"/>
              <a:gd name="T50" fmla="*/ 87 w 87"/>
              <a:gd name="T51" fmla="*/ 14 h 58"/>
              <a:gd name="T52" fmla="*/ 86 w 87"/>
              <a:gd name="T53" fmla="*/ 15 h 58"/>
              <a:gd name="T54" fmla="*/ 68 w 87"/>
              <a:gd name="T55" fmla="*/ 38 h 58"/>
              <a:gd name="T56" fmla="*/ 43 w 87"/>
              <a:gd name="T57" fmla="*/ 48 h 58"/>
              <a:gd name="T58" fmla="*/ 19 w 87"/>
              <a:gd name="T59" fmla="*/ 38 h 58"/>
              <a:gd name="T60" fmla="*/ 20 w 87"/>
              <a:gd name="T61" fmla="*/ 26 h 58"/>
              <a:gd name="T62" fmla="*/ 42 w 87"/>
              <a:gd name="T63" fmla="*/ 33 h 58"/>
              <a:gd name="T64" fmla="*/ 43 w 87"/>
              <a:gd name="T65" fmla="*/ 34 h 58"/>
              <a:gd name="T66" fmla="*/ 45 w 87"/>
              <a:gd name="T67" fmla="*/ 33 h 58"/>
              <a:gd name="T68" fmla="*/ 67 w 87"/>
              <a:gd name="T69" fmla="*/ 26 h 58"/>
              <a:gd name="T70" fmla="*/ 68 w 87"/>
              <a:gd name="T71" fmla="*/ 38 h 58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87" h="58">
                <a:moveTo>
                  <a:pt x="86" y="15"/>
                </a:moveTo>
                <a:cubicBezTo>
                  <a:pt x="44" y="29"/>
                  <a:pt x="44" y="29"/>
                  <a:pt x="44" y="29"/>
                </a:cubicBezTo>
                <a:cubicBezTo>
                  <a:pt x="44" y="29"/>
                  <a:pt x="44" y="29"/>
                  <a:pt x="43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18" y="21"/>
                  <a:pt x="18" y="21"/>
                  <a:pt x="18" y="21"/>
                </a:cubicBezTo>
                <a:cubicBezTo>
                  <a:pt x="16" y="23"/>
                  <a:pt x="15" y="27"/>
                  <a:pt x="14" y="32"/>
                </a:cubicBezTo>
                <a:cubicBezTo>
                  <a:pt x="16" y="33"/>
                  <a:pt x="17" y="34"/>
                  <a:pt x="17" y="36"/>
                </a:cubicBezTo>
                <a:cubicBezTo>
                  <a:pt x="17" y="38"/>
                  <a:pt x="16" y="39"/>
                  <a:pt x="15" y="40"/>
                </a:cubicBezTo>
                <a:cubicBezTo>
                  <a:pt x="17" y="56"/>
                  <a:pt x="17" y="56"/>
                  <a:pt x="17" y="56"/>
                </a:cubicBezTo>
                <a:cubicBezTo>
                  <a:pt x="17" y="57"/>
                  <a:pt x="17" y="57"/>
                  <a:pt x="16" y="57"/>
                </a:cubicBezTo>
                <a:cubicBezTo>
                  <a:pt x="16" y="58"/>
                  <a:pt x="16" y="58"/>
                  <a:pt x="16" y="58"/>
                </a:cubicBezTo>
                <a:cubicBezTo>
                  <a:pt x="8" y="58"/>
                  <a:pt x="8" y="58"/>
                  <a:pt x="8" y="58"/>
                </a:cubicBezTo>
                <a:cubicBezTo>
                  <a:pt x="8" y="58"/>
                  <a:pt x="8" y="58"/>
                  <a:pt x="7" y="57"/>
                </a:cubicBezTo>
                <a:cubicBezTo>
                  <a:pt x="7" y="57"/>
                  <a:pt x="7" y="57"/>
                  <a:pt x="7" y="56"/>
                </a:cubicBezTo>
                <a:cubicBezTo>
                  <a:pt x="9" y="40"/>
                  <a:pt x="9" y="40"/>
                  <a:pt x="9" y="40"/>
                </a:cubicBezTo>
                <a:cubicBezTo>
                  <a:pt x="8" y="39"/>
                  <a:pt x="7" y="38"/>
                  <a:pt x="7" y="36"/>
                </a:cubicBezTo>
                <a:cubicBezTo>
                  <a:pt x="7" y="34"/>
                  <a:pt x="8" y="33"/>
                  <a:pt x="10" y="32"/>
                </a:cubicBezTo>
                <a:cubicBezTo>
                  <a:pt x="10" y="27"/>
                  <a:pt x="11" y="23"/>
                  <a:pt x="13" y="19"/>
                </a:cubicBezTo>
                <a:cubicBezTo>
                  <a:pt x="1" y="15"/>
                  <a:pt x="1" y="15"/>
                  <a:pt x="1" y="15"/>
                </a:cubicBezTo>
                <a:cubicBezTo>
                  <a:pt x="0" y="15"/>
                  <a:pt x="0" y="15"/>
                  <a:pt x="0" y="14"/>
                </a:cubicBezTo>
                <a:cubicBezTo>
                  <a:pt x="0" y="14"/>
                  <a:pt x="0" y="13"/>
                  <a:pt x="1" y="13"/>
                </a:cubicBezTo>
                <a:cubicBezTo>
                  <a:pt x="43" y="0"/>
                  <a:pt x="43" y="0"/>
                  <a:pt x="43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86" y="13"/>
                  <a:pt x="86" y="13"/>
                  <a:pt x="86" y="13"/>
                </a:cubicBezTo>
                <a:cubicBezTo>
                  <a:pt x="87" y="13"/>
                  <a:pt x="87" y="14"/>
                  <a:pt x="87" y="14"/>
                </a:cubicBezTo>
                <a:cubicBezTo>
                  <a:pt x="87" y="15"/>
                  <a:pt x="87" y="15"/>
                  <a:pt x="86" y="15"/>
                </a:cubicBezTo>
                <a:close/>
                <a:moveTo>
                  <a:pt x="68" y="38"/>
                </a:moveTo>
                <a:cubicBezTo>
                  <a:pt x="68" y="44"/>
                  <a:pt x="57" y="48"/>
                  <a:pt x="43" y="48"/>
                </a:cubicBezTo>
                <a:cubicBezTo>
                  <a:pt x="30" y="48"/>
                  <a:pt x="19" y="44"/>
                  <a:pt x="19" y="38"/>
                </a:cubicBezTo>
                <a:cubicBezTo>
                  <a:pt x="20" y="26"/>
                  <a:pt x="20" y="26"/>
                  <a:pt x="20" y="26"/>
                </a:cubicBezTo>
                <a:cubicBezTo>
                  <a:pt x="42" y="33"/>
                  <a:pt x="42" y="33"/>
                  <a:pt x="42" y="33"/>
                </a:cubicBezTo>
                <a:cubicBezTo>
                  <a:pt x="42" y="33"/>
                  <a:pt x="43" y="34"/>
                  <a:pt x="43" y="34"/>
                </a:cubicBezTo>
                <a:cubicBezTo>
                  <a:pt x="44" y="34"/>
                  <a:pt x="45" y="33"/>
                  <a:pt x="45" y="33"/>
                </a:cubicBezTo>
                <a:cubicBezTo>
                  <a:pt x="67" y="26"/>
                  <a:pt x="67" y="26"/>
                  <a:pt x="67" y="26"/>
                </a:cubicBezTo>
                <a:lnTo>
                  <a:pt x="68" y="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en-US" sz="9598" dirty="0">
              <a:latin typeface="Sinkin Sans 300 Light" charset="0"/>
            </a:endParaRPr>
          </a:p>
        </p:txBody>
      </p:sp>
      <p:pic>
        <p:nvPicPr>
          <p:cNvPr id="84" name="Graphic 77" descr="Trophy with solid fill">
            <a:extLst>
              <a:ext uri="{FF2B5EF4-FFF2-40B4-BE49-F238E27FC236}">
                <a16:creationId xmlns:a16="http://schemas.microsoft.com/office/drawing/2014/main" id="{0582E0CE-A575-B318-9BBD-5695A2A1EB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343211" y="4747303"/>
            <a:ext cx="456363" cy="456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129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D8E8399-D4FA-4405-BFC5-D710441C3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OUR ECOSYSTEM</a:t>
            </a:r>
          </a:p>
        </p:txBody>
      </p:sp>
      <p:sp>
        <p:nvSpPr>
          <p:cNvPr id="28" name="Slide Number Placeholder 27">
            <a:extLst>
              <a:ext uri="{FF2B5EF4-FFF2-40B4-BE49-F238E27FC236}">
                <a16:creationId xmlns:a16="http://schemas.microsoft.com/office/drawing/2014/main" id="{769643A7-233F-4416-94BF-44E8A6142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ID" dirty="0"/>
              <a:t>5</a:t>
            </a: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C2E44361-864B-48DF-8E4A-AF37CA5909BE}"/>
              </a:ext>
            </a:extLst>
          </p:cNvPr>
          <p:cNvSpPr/>
          <p:nvPr/>
        </p:nvSpPr>
        <p:spPr>
          <a:xfrm>
            <a:off x="4914417" y="3080911"/>
            <a:ext cx="1641833" cy="1641833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2"/>
              </a:gs>
              <a:gs pos="100000">
                <a:schemeClr val="accent3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B4CDF688-240D-4D01-8144-22FF9EAD0618}"/>
              </a:ext>
            </a:extLst>
          </p:cNvPr>
          <p:cNvSpPr/>
          <p:nvPr/>
        </p:nvSpPr>
        <p:spPr>
          <a:xfrm rot="18900000">
            <a:off x="2700156" y="1290913"/>
            <a:ext cx="5256524" cy="5284770"/>
          </a:xfrm>
          <a:custGeom>
            <a:avLst/>
            <a:gdLst>
              <a:gd name="connsiteX0" fmla="*/ 3288451 w 5256524"/>
              <a:gd name="connsiteY0" fmla="*/ 285612 h 5284770"/>
              <a:gd name="connsiteX1" fmla="*/ 3298710 w 5256524"/>
              <a:gd name="connsiteY1" fmla="*/ 1497680 h 5284770"/>
              <a:gd name="connsiteX2" fmla="*/ 3027505 w 5256524"/>
              <a:gd name="connsiteY2" fmla="*/ 1702862 h 5284770"/>
              <a:gd name="connsiteX3" fmla="*/ 2822239 w 5256524"/>
              <a:gd name="connsiteY3" fmla="*/ 2027101 h 5284770"/>
              <a:gd name="connsiteX4" fmla="*/ 2822239 w 5256524"/>
              <a:gd name="connsiteY4" fmla="*/ 2033886 h 5284770"/>
              <a:gd name="connsiteX5" fmla="*/ 2870597 w 5256524"/>
              <a:gd name="connsiteY5" fmla="*/ 2186738 h 5284770"/>
              <a:gd name="connsiteX6" fmla="*/ 2871443 w 5256524"/>
              <a:gd name="connsiteY6" fmla="*/ 2187615 h 5284770"/>
              <a:gd name="connsiteX7" fmla="*/ 2945948 w 5256524"/>
              <a:gd name="connsiteY7" fmla="*/ 2180104 h 5284770"/>
              <a:gd name="connsiteX8" fmla="*/ 3667898 w 5256524"/>
              <a:gd name="connsiteY8" fmla="*/ 2902054 h 5284770"/>
              <a:gd name="connsiteX9" fmla="*/ 3544601 w 5256524"/>
              <a:gd name="connsiteY9" fmla="*/ 3305703 h 5284770"/>
              <a:gd name="connsiteX10" fmla="*/ 3488149 w 5256524"/>
              <a:gd name="connsiteY10" fmla="*/ 3374123 h 5284770"/>
              <a:gd name="connsiteX11" fmla="*/ 3548384 w 5256524"/>
              <a:gd name="connsiteY11" fmla="*/ 3417213 h 5284770"/>
              <a:gd name="connsiteX12" fmla="*/ 3781716 w 5256524"/>
              <a:gd name="connsiteY12" fmla="*/ 3411174 h 5284770"/>
              <a:gd name="connsiteX13" fmla="*/ 4963172 w 5256524"/>
              <a:gd name="connsiteY13" fmla="*/ 3578796 h 5284770"/>
              <a:gd name="connsiteX14" fmla="*/ 4982284 w 5256524"/>
              <a:gd name="connsiteY14" fmla="*/ 4975280 h 5284770"/>
              <a:gd name="connsiteX15" fmla="*/ 3554278 w 5256524"/>
              <a:gd name="connsiteY15" fmla="*/ 4992489 h 5284770"/>
              <a:gd name="connsiteX16" fmla="*/ 3383761 w 5256524"/>
              <a:gd name="connsiteY16" fmla="*/ 3808964 h 5284770"/>
              <a:gd name="connsiteX17" fmla="*/ 3342642 w 5256524"/>
              <a:gd name="connsiteY17" fmla="*/ 3508554 h 5284770"/>
              <a:gd name="connsiteX18" fmla="*/ 3339525 w 5256524"/>
              <a:gd name="connsiteY18" fmla="*/ 3506174 h 5284770"/>
              <a:gd name="connsiteX19" fmla="*/ 3226964 w 5256524"/>
              <a:gd name="connsiteY19" fmla="*/ 3567270 h 5284770"/>
              <a:gd name="connsiteX20" fmla="*/ 2945948 w 5256524"/>
              <a:gd name="connsiteY20" fmla="*/ 3624004 h 5284770"/>
              <a:gd name="connsiteX21" fmla="*/ 2280733 w 5256524"/>
              <a:gd name="connsiteY21" fmla="*/ 3183070 h 5284770"/>
              <a:gd name="connsiteX22" fmla="*/ 2241122 w 5256524"/>
              <a:gd name="connsiteY22" fmla="*/ 3055465 h 5284770"/>
              <a:gd name="connsiteX23" fmla="*/ 2224375 w 5256524"/>
              <a:gd name="connsiteY23" fmla="*/ 3044721 h 5284770"/>
              <a:gd name="connsiteX24" fmla="*/ 2136118 w 5256524"/>
              <a:gd name="connsiteY24" fmla="*/ 3040522 h 5284770"/>
              <a:gd name="connsiteX25" fmla="*/ 2132808 w 5256524"/>
              <a:gd name="connsiteY25" fmla="*/ 3041515 h 5284770"/>
              <a:gd name="connsiteX26" fmla="*/ 2027983 w 5256524"/>
              <a:gd name="connsiteY26" fmla="*/ 3187873 h 5284770"/>
              <a:gd name="connsiteX27" fmla="*/ 1716237 w 5256524"/>
              <a:gd name="connsiteY27" fmla="*/ 3931330 h 5284770"/>
              <a:gd name="connsiteX28" fmla="*/ 310900 w 5256524"/>
              <a:gd name="connsiteY28" fmla="*/ 3930172 h 5284770"/>
              <a:gd name="connsiteX29" fmla="*/ 291706 w 5256524"/>
              <a:gd name="connsiteY29" fmla="*/ 2487769 h 5284770"/>
              <a:gd name="connsiteX30" fmla="*/ 1720705 w 5256524"/>
              <a:gd name="connsiteY30" fmla="*/ 2472050 h 5284770"/>
              <a:gd name="connsiteX31" fmla="*/ 1950212 w 5256524"/>
              <a:gd name="connsiteY31" fmla="*/ 2808616 h 5284770"/>
              <a:gd name="connsiteX32" fmla="*/ 2104182 w 5256524"/>
              <a:gd name="connsiteY32" fmla="*/ 2901031 h 5284770"/>
              <a:gd name="connsiteX33" fmla="*/ 2112869 w 5256524"/>
              <a:gd name="connsiteY33" fmla="*/ 2900121 h 5284770"/>
              <a:gd name="connsiteX34" fmla="*/ 2227622 w 5256524"/>
              <a:gd name="connsiteY34" fmla="*/ 2784209 h 5284770"/>
              <a:gd name="connsiteX35" fmla="*/ 2369761 w 5256524"/>
              <a:gd name="connsiteY35" fmla="*/ 2451614 h 5284770"/>
              <a:gd name="connsiteX36" fmla="*/ 2433694 w 5256524"/>
              <a:gd name="connsiteY36" fmla="*/ 2388921 h 5284770"/>
              <a:gd name="connsiteX37" fmla="*/ 2473311 w 5256524"/>
              <a:gd name="connsiteY37" fmla="*/ 2360323 h 5284770"/>
              <a:gd name="connsiteX38" fmla="*/ 2542299 w 5256524"/>
              <a:gd name="connsiteY38" fmla="*/ 2303402 h 5284770"/>
              <a:gd name="connsiteX39" fmla="*/ 2552789 w 5256524"/>
              <a:gd name="connsiteY39" fmla="*/ 2297708 h 5284770"/>
              <a:gd name="connsiteX40" fmla="*/ 2571350 w 5256524"/>
              <a:gd name="connsiteY40" fmla="*/ 2282307 h 5284770"/>
              <a:gd name="connsiteX41" fmla="*/ 2650978 w 5256524"/>
              <a:gd name="connsiteY41" fmla="*/ 2042821 h 5284770"/>
              <a:gd name="connsiteX42" fmla="*/ 2650150 w 5256524"/>
              <a:gd name="connsiteY42" fmla="*/ 2033720 h 5284770"/>
              <a:gd name="connsiteX43" fmla="*/ 2418243 w 5256524"/>
              <a:gd name="connsiteY43" fmla="*/ 1768885 h 5284770"/>
              <a:gd name="connsiteX44" fmla="*/ 1975777 w 5256524"/>
              <a:gd name="connsiteY44" fmla="*/ 1509428 h 5284770"/>
              <a:gd name="connsiteX45" fmla="*/ 1976936 w 5256524"/>
              <a:gd name="connsiteY45" fmla="*/ 283957 h 5284770"/>
              <a:gd name="connsiteX46" fmla="*/ 3288451 w 5256524"/>
              <a:gd name="connsiteY46" fmla="*/ 285612 h 5284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5256524" h="5284770">
                <a:moveTo>
                  <a:pt x="3288451" y="285612"/>
                </a:moveTo>
                <a:cubicBezTo>
                  <a:pt x="3593577" y="612415"/>
                  <a:pt x="3598459" y="1165664"/>
                  <a:pt x="3298710" y="1497680"/>
                </a:cubicBezTo>
                <a:cubicBezTo>
                  <a:pt x="3219284" y="1585544"/>
                  <a:pt x="3126952" y="1654049"/>
                  <a:pt x="3027505" y="1702862"/>
                </a:cubicBezTo>
                <a:cubicBezTo>
                  <a:pt x="2902988" y="1764004"/>
                  <a:pt x="2822239" y="1888437"/>
                  <a:pt x="2822239" y="2027101"/>
                </a:cubicBezTo>
                <a:lnTo>
                  <a:pt x="2822239" y="2033886"/>
                </a:lnTo>
                <a:cubicBezTo>
                  <a:pt x="2822280" y="2089773"/>
                  <a:pt x="2839820" y="2143013"/>
                  <a:pt x="2870597" y="2186738"/>
                </a:cubicBezTo>
                <a:lnTo>
                  <a:pt x="2871443" y="2187615"/>
                </a:lnTo>
                <a:lnTo>
                  <a:pt x="2945948" y="2180104"/>
                </a:lnTo>
                <a:cubicBezTo>
                  <a:pt x="3344670" y="2180104"/>
                  <a:pt x="3667898" y="2503332"/>
                  <a:pt x="3667898" y="2902054"/>
                </a:cubicBezTo>
                <a:cubicBezTo>
                  <a:pt x="3667898" y="3051575"/>
                  <a:pt x="3622444" y="3190479"/>
                  <a:pt x="3544601" y="3305703"/>
                </a:cubicBezTo>
                <a:lnTo>
                  <a:pt x="3488149" y="3374123"/>
                </a:lnTo>
                <a:lnTo>
                  <a:pt x="3548384" y="3417213"/>
                </a:lnTo>
                <a:cubicBezTo>
                  <a:pt x="3620786" y="3452687"/>
                  <a:pt x="3707813" y="3451570"/>
                  <a:pt x="3781716" y="3411174"/>
                </a:cubicBezTo>
                <a:cubicBezTo>
                  <a:pt x="4159485" y="3204669"/>
                  <a:pt x="4642492" y="3260432"/>
                  <a:pt x="4963172" y="3578796"/>
                </a:cubicBezTo>
                <a:cubicBezTo>
                  <a:pt x="5346484" y="3959295"/>
                  <a:pt x="5355502" y="4584523"/>
                  <a:pt x="4982284" y="4975280"/>
                </a:cubicBezTo>
                <a:cubicBezTo>
                  <a:pt x="4594174" y="5382088"/>
                  <a:pt x="3949669" y="5387879"/>
                  <a:pt x="3554278" y="4992489"/>
                </a:cubicBezTo>
                <a:cubicBezTo>
                  <a:pt x="3233763" y="4671973"/>
                  <a:pt x="3177007" y="4187643"/>
                  <a:pt x="3383761" y="3808964"/>
                </a:cubicBezTo>
                <a:cubicBezTo>
                  <a:pt x="3437787" y="3710261"/>
                  <a:pt x="3422233" y="3588145"/>
                  <a:pt x="3342642" y="3508554"/>
                </a:cubicBezTo>
                <a:lnTo>
                  <a:pt x="3339525" y="3506174"/>
                </a:lnTo>
                <a:lnTo>
                  <a:pt x="3226964" y="3567270"/>
                </a:lnTo>
                <a:cubicBezTo>
                  <a:pt x="3140591" y="3603802"/>
                  <a:pt x="3045628" y="3624004"/>
                  <a:pt x="2945948" y="3624004"/>
                </a:cubicBezTo>
                <a:cubicBezTo>
                  <a:pt x="2646907" y="3624004"/>
                  <a:pt x="2390331" y="3442188"/>
                  <a:pt x="2280733" y="3183070"/>
                </a:cubicBezTo>
                <a:lnTo>
                  <a:pt x="2241122" y="3055465"/>
                </a:lnTo>
                <a:lnTo>
                  <a:pt x="2224375" y="3044721"/>
                </a:lnTo>
                <a:cubicBezTo>
                  <a:pt x="2197176" y="3033283"/>
                  <a:pt x="2166068" y="3031173"/>
                  <a:pt x="2136118" y="3040522"/>
                </a:cubicBezTo>
                <a:lnTo>
                  <a:pt x="2132808" y="3041515"/>
                </a:lnTo>
                <a:cubicBezTo>
                  <a:pt x="2069020" y="3061454"/>
                  <a:pt x="2027238" y="3121106"/>
                  <a:pt x="2027983" y="3187873"/>
                </a:cubicBezTo>
                <a:cubicBezTo>
                  <a:pt x="2031126" y="3457754"/>
                  <a:pt x="1927377" y="3728629"/>
                  <a:pt x="1716237" y="3931330"/>
                </a:cubicBezTo>
                <a:cubicBezTo>
                  <a:pt x="1325563" y="4306451"/>
                  <a:pt x="700914" y="4305954"/>
                  <a:pt x="310900" y="3930172"/>
                </a:cubicBezTo>
                <a:cubicBezTo>
                  <a:pt x="-97148" y="3537180"/>
                  <a:pt x="-103519" y="2888787"/>
                  <a:pt x="291706" y="2487769"/>
                </a:cubicBezTo>
                <a:cubicBezTo>
                  <a:pt x="680975" y="2092875"/>
                  <a:pt x="1322998" y="2085595"/>
                  <a:pt x="1720705" y="2472050"/>
                </a:cubicBezTo>
                <a:cubicBezTo>
                  <a:pt x="1822552" y="2570919"/>
                  <a:pt x="1898999" y="2685754"/>
                  <a:pt x="1950212" y="2808616"/>
                </a:cubicBezTo>
                <a:cubicBezTo>
                  <a:pt x="1975860" y="2870005"/>
                  <a:pt x="2037994" y="2907980"/>
                  <a:pt x="2104182" y="2901031"/>
                </a:cubicBezTo>
                <a:lnTo>
                  <a:pt x="2112869" y="2900121"/>
                </a:lnTo>
                <a:cubicBezTo>
                  <a:pt x="2173845" y="2893750"/>
                  <a:pt x="2222162" y="2845268"/>
                  <a:pt x="2227622" y="2784209"/>
                </a:cubicBezTo>
                <a:cubicBezTo>
                  <a:pt x="2238461" y="2664161"/>
                  <a:pt x="2285951" y="2547008"/>
                  <a:pt x="2369761" y="2451614"/>
                </a:cubicBezTo>
                <a:cubicBezTo>
                  <a:pt x="2389824" y="2428738"/>
                  <a:pt x="2411211" y="2407847"/>
                  <a:pt x="2433694" y="2388921"/>
                </a:cubicBezTo>
                <a:lnTo>
                  <a:pt x="2473311" y="2360323"/>
                </a:lnTo>
                <a:lnTo>
                  <a:pt x="2542299" y="2303402"/>
                </a:lnTo>
                <a:lnTo>
                  <a:pt x="2552789" y="2297708"/>
                </a:lnTo>
                <a:lnTo>
                  <a:pt x="2571350" y="2282307"/>
                </a:lnTo>
                <a:cubicBezTo>
                  <a:pt x="2629399" y="2218255"/>
                  <a:pt x="2659106" y="2131492"/>
                  <a:pt x="2650978" y="2042821"/>
                </a:cubicBezTo>
                <a:lnTo>
                  <a:pt x="2650150" y="2033720"/>
                </a:lnTo>
                <a:cubicBezTo>
                  <a:pt x="2638236" y="1904653"/>
                  <a:pt x="2544249" y="1799580"/>
                  <a:pt x="2418243" y="1768885"/>
                </a:cubicBezTo>
                <a:cubicBezTo>
                  <a:pt x="2254760" y="1729006"/>
                  <a:pt x="2100128" y="1642548"/>
                  <a:pt x="1975777" y="1509428"/>
                </a:cubicBezTo>
                <a:cubicBezTo>
                  <a:pt x="1665025" y="1176998"/>
                  <a:pt x="1665520" y="615890"/>
                  <a:pt x="1976936" y="283957"/>
                </a:cubicBezTo>
                <a:cubicBezTo>
                  <a:pt x="2332613" y="-95217"/>
                  <a:pt x="2933518" y="-94638"/>
                  <a:pt x="3288451" y="285612"/>
                </a:cubicBezTo>
                <a:close/>
              </a:path>
            </a:pathLst>
          </a:custGeom>
          <a:gradFill flip="none" rotWithShape="1">
            <a:gsLst>
              <a:gs pos="93000">
                <a:schemeClr val="bg1"/>
              </a:gs>
              <a:gs pos="24000">
                <a:schemeClr val="bg1">
                  <a:lumMod val="95000"/>
                </a:schemeClr>
              </a:gs>
            </a:gsLst>
            <a:lin ang="5400000" scaled="1"/>
            <a:tileRect/>
          </a:gradFill>
          <a:ln w="9525" cap="flat">
            <a:noFill/>
            <a:prstDash val="solid"/>
            <a:miter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ID" dirty="0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F553B976-6B0A-4C8D-8699-C439634B2CB8}"/>
              </a:ext>
            </a:extLst>
          </p:cNvPr>
          <p:cNvSpPr/>
          <p:nvPr/>
        </p:nvSpPr>
        <p:spPr>
          <a:xfrm>
            <a:off x="6083056" y="3958599"/>
            <a:ext cx="8958" cy="8958"/>
          </a:xfrm>
          <a:custGeom>
            <a:avLst/>
            <a:gdLst>
              <a:gd name="connsiteX0" fmla="*/ 0 w 52525"/>
              <a:gd name="connsiteY0" fmla="*/ 0 h 52525"/>
              <a:gd name="connsiteX1" fmla="*/ 0 w 52525"/>
              <a:gd name="connsiteY1" fmla="*/ 0 h 52525"/>
              <a:gd name="connsiteX2" fmla="*/ 0 w 52525"/>
              <a:gd name="connsiteY2" fmla="*/ 0 h 5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25" h="52525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52501" cap="flat">
            <a:noFill/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9163304C-513D-4D56-9E65-235AED27DB88}"/>
              </a:ext>
            </a:extLst>
          </p:cNvPr>
          <p:cNvSpPr/>
          <p:nvPr/>
        </p:nvSpPr>
        <p:spPr>
          <a:xfrm>
            <a:off x="3343512" y="1955754"/>
            <a:ext cx="1505765" cy="150576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3CA15B54-A171-4842-A118-54F78984C178}"/>
              </a:ext>
            </a:extLst>
          </p:cNvPr>
          <p:cNvSpPr/>
          <p:nvPr/>
        </p:nvSpPr>
        <p:spPr>
          <a:xfrm>
            <a:off x="3678230" y="4578322"/>
            <a:ext cx="1794612" cy="179461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312A5694-2683-4073-836E-D3BE122FF9F0}"/>
              </a:ext>
            </a:extLst>
          </p:cNvPr>
          <p:cNvSpPr/>
          <p:nvPr/>
        </p:nvSpPr>
        <p:spPr>
          <a:xfrm>
            <a:off x="6752093" y="3051977"/>
            <a:ext cx="1794612" cy="179461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5CCA2E0F-2045-43A4-AF7E-AB64956A0133}"/>
              </a:ext>
            </a:extLst>
          </p:cNvPr>
          <p:cNvSpPr/>
          <p:nvPr/>
        </p:nvSpPr>
        <p:spPr>
          <a:xfrm>
            <a:off x="4041520" y="2096859"/>
            <a:ext cx="182177" cy="181990"/>
          </a:xfrm>
          <a:custGeom>
            <a:avLst/>
            <a:gdLst>
              <a:gd name="connsiteX0" fmla="*/ 129114 w 132921"/>
              <a:gd name="connsiteY0" fmla="*/ 80060 h 132784"/>
              <a:gd name="connsiteX1" fmla="*/ 120923 w 132921"/>
              <a:gd name="connsiteY1" fmla="*/ 76822 h 132784"/>
              <a:gd name="connsiteX2" fmla="*/ 120542 w 132921"/>
              <a:gd name="connsiteY2" fmla="*/ 54343 h 132784"/>
              <a:gd name="connsiteX3" fmla="*/ 128638 w 132921"/>
              <a:gd name="connsiteY3" fmla="*/ 50819 h 132784"/>
              <a:gd name="connsiteX4" fmla="*/ 131686 w 132921"/>
              <a:gd name="connsiteY4" fmla="*/ 43103 h 132784"/>
              <a:gd name="connsiteX5" fmla="*/ 128066 w 132921"/>
              <a:gd name="connsiteY5" fmla="*/ 34912 h 132784"/>
              <a:gd name="connsiteX6" fmla="*/ 120351 w 132921"/>
              <a:gd name="connsiteY6" fmla="*/ 31864 h 132784"/>
              <a:gd name="connsiteX7" fmla="*/ 112350 w 132921"/>
              <a:gd name="connsiteY7" fmla="*/ 35293 h 132784"/>
              <a:gd name="connsiteX8" fmla="*/ 96158 w 132921"/>
              <a:gd name="connsiteY8" fmla="*/ 19577 h 132784"/>
              <a:gd name="connsiteX9" fmla="*/ 99396 w 132921"/>
              <a:gd name="connsiteY9" fmla="*/ 11385 h 132784"/>
              <a:gd name="connsiteX10" fmla="*/ 96158 w 132921"/>
              <a:gd name="connsiteY10" fmla="*/ 3765 h 132784"/>
              <a:gd name="connsiteX11" fmla="*/ 87776 w 132921"/>
              <a:gd name="connsiteY11" fmla="*/ 431 h 132784"/>
              <a:gd name="connsiteX12" fmla="*/ 80060 w 132921"/>
              <a:gd name="connsiteY12" fmla="*/ 3765 h 132784"/>
              <a:gd name="connsiteX13" fmla="*/ 76822 w 132921"/>
              <a:gd name="connsiteY13" fmla="*/ 11957 h 132784"/>
              <a:gd name="connsiteX14" fmla="*/ 54343 w 132921"/>
              <a:gd name="connsiteY14" fmla="*/ 12338 h 132784"/>
              <a:gd name="connsiteX15" fmla="*/ 50819 w 132921"/>
              <a:gd name="connsiteY15" fmla="*/ 4337 h 132784"/>
              <a:gd name="connsiteX16" fmla="*/ 43103 w 132921"/>
              <a:gd name="connsiteY16" fmla="*/ 1289 h 132784"/>
              <a:gd name="connsiteX17" fmla="*/ 34817 w 132921"/>
              <a:gd name="connsiteY17" fmla="*/ 4813 h 132784"/>
              <a:gd name="connsiteX18" fmla="*/ 31769 w 132921"/>
              <a:gd name="connsiteY18" fmla="*/ 12528 h 132784"/>
              <a:gd name="connsiteX19" fmla="*/ 35293 w 132921"/>
              <a:gd name="connsiteY19" fmla="*/ 20624 h 132784"/>
              <a:gd name="connsiteX20" fmla="*/ 19577 w 132921"/>
              <a:gd name="connsiteY20" fmla="*/ 36817 h 132784"/>
              <a:gd name="connsiteX21" fmla="*/ 11385 w 132921"/>
              <a:gd name="connsiteY21" fmla="*/ 33578 h 132784"/>
              <a:gd name="connsiteX22" fmla="*/ 3765 w 132921"/>
              <a:gd name="connsiteY22" fmla="*/ 36817 h 132784"/>
              <a:gd name="connsiteX23" fmla="*/ 431 w 132921"/>
              <a:gd name="connsiteY23" fmla="*/ 45199 h 132784"/>
              <a:gd name="connsiteX24" fmla="*/ 3765 w 132921"/>
              <a:gd name="connsiteY24" fmla="*/ 52914 h 132784"/>
              <a:gd name="connsiteX25" fmla="*/ 11957 w 132921"/>
              <a:gd name="connsiteY25" fmla="*/ 56153 h 132784"/>
              <a:gd name="connsiteX26" fmla="*/ 12338 w 132921"/>
              <a:gd name="connsiteY26" fmla="*/ 78632 h 132784"/>
              <a:gd name="connsiteX27" fmla="*/ 4241 w 132921"/>
              <a:gd name="connsiteY27" fmla="*/ 82061 h 132784"/>
              <a:gd name="connsiteX28" fmla="*/ 1193 w 132921"/>
              <a:gd name="connsiteY28" fmla="*/ 89871 h 132784"/>
              <a:gd name="connsiteX29" fmla="*/ 4813 w 132921"/>
              <a:gd name="connsiteY29" fmla="*/ 98063 h 132784"/>
              <a:gd name="connsiteX30" fmla="*/ 12528 w 132921"/>
              <a:gd name="connsiteY30" fmla="*/ 101111 h 132784"/>
              <a:gd name="connsiteX31" fmla="*/ 20529 w 132921"/>
              <a:gd name="connsiteY31" fmla="*/ 97586 h 132784"/>
              <a:gd name="connsiteX32" fmla="*/ 36722 w 132921"/>
              <a:gd name="connsiteY32" fmla="*/ 113207 h 132784"/>
              <a:gd name="connsiteX33" fmla="*/ 33483 w 132921"/>
              <a:gd name="connsiteY33" fmla="*/ 121399 h 132784"/>
              <a:gd name="connsiteX34" fmla="*/ 36817 w 132921"/>
              <a:gd name="connsiteY34" fmla="*/ 129019 h 132784"/>
              <a:gd name="connsiteX35" fmla="*/ 45199 w 132921"/>
              <a:gd name="connsiteY35" fmla="*/ 132353 h 132784"/>
              <a:gd name="connsiteX36" fmla="*/ 52819 w 132921"/>
              <a:gd name="connsiteY36" fmla="*/ 129019 h 132784"/>
              <a:gd name="connsiteX37" fmla="*/ 56057 w 132921"/>
              <a:gd name="connsiteY37" fmla="*/ 120827 h 132784"/>
              <a:gd name="connsiteX38" fmla="*/ 78632 w 132921"/>
              <a:gd name="connsiteY38" fmla="*/ 120542 h 132784"/>
              <a:gd name="connsiteX39" fmla="*/ 82156 w 132921"/>
              <a:gd name="connsiteY39" fmla="*/ 128543 h 132784"/>
              <a:gd name="connsiteX40" fmla="*/ 89871 w 132921"/>
              <a:gd name="connsiteY40" fmla="*/ 131591 h 132784"/>
              <a:gd name="connsiteX41" fmla="*/ 98158 w 132921"/>
              <a:gd name="connsiteY41" fmla="*/ 128066 h 132784"/>
              <a:gd name="connsiteX42" fmla="*/ 101206 w 132921"/>
              <a:gd name="connsiteY42" fmla="*/ 120256 h 132784"/>
              <a:gd name="connsiteX43" fmla="*/ 97682 w 132921"/>
              <a:gd name="connsiteY43" fmla="*/ 112160 h 132784"/>
              <a:gd name="connsiteX44" fmla="*/ 113398 w 132921"/>
              <a:gd name="connsiteY44" fmla="*/ 95967 h 132784"/>
              <a:gd name="connsiteX45" fmla="*/ 121589 w 132921"/>
              <a:gd name="connsiteY45" fmla="*/ 99206 h 132784"/>
              <a:gd name="connsiteX46" fmla="*/ 129305 w 132921"/>
              <a:gd name="connsiteY46" fmla="*/ 95872 h 132784"/>
              <a:gd name="connsiteX47" fmla="*/ 132638 w 132921"/>
              <a:gd name="connsiteY47" fmla="*/ 87490 h 132784"/>
              <a:gd name="connsiteX48" fmla="*/ 129114 w 132921"/>
              <a:gd name="connsiteY48" fmla="*/ 80060 h 132784"/>
              <a:gd name="connsiteX49" fmla="*/ 56153 w 132921"/>
              <a:gd name="connsiteY49" fmla="*/ 92538 h 132784"/>
              <a:gd name="connsiteX50" fmla="*/ 40341 w 132921"/>
              <a:gd name="connsiteY50" fmla="*/ 56153 h 132784"/>
              <a:gd name="connsiteX51" fmla="*/ 76727 w 132921"/>
              <a:gd name="connsiteY51" fmla="*/ 40436 h 132784"/>
              <a:gd name="connsiteX52" fmla="*/ 92443 w 132921"/>
              <a:gd name="connsiteY52" fmla="*/ 76727 h 132784"/>
              <a:gd name="connsiteX53" fmla="*/ 56153 w 132921"/>
              <a:gd name="connsiteY53" fmla="*/ 92538 h 132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132921" h="132784">
                <a:moveTo>
                  <a:pt x="129114" y="80060"/>
                </a:moveTo>
                <a:lnTo>
                  <a:pt x="120923" y="76822"/>
                </a:lnTo>
                <a:cubicBezTo>
                  <a:pt x="122351" y="69202"/>
                  <a:pt x="122256" y="61582"/>
                  <a:pt x="120542" y="54343"/>
                </a:cubicBezTo>
                <a:lnTo>
                  <a:pt x="128638" y="50819"/>
                </a:lnTo>
                <a:cubicBezTo>
                  <a:pt x="131591" y="49580"/>
                  <a:pt x="132924" y="46056"/>
                  <a:pt x="131686" y="43103"/>
                </a:cubicBezTo>
                <a:lnTo>
                  <a:pt x="128066" y="34912"/>
                </a:lnTo>
                <a:cubicBezTo>
                  <a:pt x="126733" y="31959"/>
                  <a:pt x="123399" y="30530"/>
                  <a:pt x="120351" y="31864"/>
                </a:cubicBezTo>
                <a:lnTo>
                  <a:pt x="112350" y="35293"/>
                </a:lnTo>
                <a:cubicBezTo>
                  <a:pt x="108159" y="29102"/>
                  <a:pt x="102635" y="23672"/>
                  <a:pt x="96158" y="19577"/>
                </a:cubicBezTo>
                <a:lnTo>
                  <a:pt x="99396" y="11385"/>
                </a:lnTo>
                <a:cubicBezTo>
                  <a:pt x="100634" y="8337"/>
                  <a:pt x="99206" y="4908"/>
                  <a:pt x="96158" y="3765"/>
                </a:cubicBezTo>
                <a:lnTo>
                  <a:pt x="87776" y="431"/>
                </a:lnTo>
                <a:cubicBezTo>
                  <a:pt x="84728" y="-807"/>
                  <a:pt x="81299" y="717"/>
                  <a:pt x="80060" y="3765"/>
                </a:cubicBezTo>
                <a:lnTo>
                  <a:pt x="76822" y="11957"/>
                </a:lnTo>
                <a:cubicBezTo>
                  <a:pt x="69297" y="10528"/>
                  <a:pt x="61582" y="10718"/>
                  <a:pt x="54343" y="12338"/>
                </a:cubicBezTo>
                <a:lnTo>
                  <a:pt x="50819" y="4337"/>
                </a:lnTo>
                <a:cubicBezTo>
                  <a:pt x="49485" y="1384"/>
                  <a:pt x="46056" y="-45"/>
                  <a:pt x="43103" y="1289"/>
                </a:cubicBezTo>
                <a:lnTo>
                  <a:pt x="34817" y="4813"/>
                </a:lnTo>
                <a:cubicBezTo>
                  <a:pt x="31864" y="6146"/>
                  <a:pt x="30435" y="9575"/>
                  <a:pt x="31769" y="12528"/>
                </a:cubicBezTo>
                <a:lnTo>
                  <a:pt x="35293" y="20624"/>
                </a:lnTo>
                <a:cubicBezTo>
                  <a:pt x="29102" y="24720"/>
                  <a:pt x="23768" y="30245"/>
                  <a:pt x="19577" y="36817"/>
                </a:cubicBezTo>
                <a:lnTo>
                  <a:pt x="11385" y="33578"/>
                </a:lnTo>
                <a:cubicBezTo>
                  <a:pt x="8337" y="32340"/>
                  <a:pt x="4908" y="33769"/>
                  <a:pt x="3765" y="36817"/>
                </a:cubicBezTo>
                <a:lnTo>
                  <a:pt x="431" y="45199"/>
                </a:lnTo>
                <a:cubicBezTo>
                  <a:pt x="-807" y="48247"/>
                  <a:pt x="717" y="51676"/>
                  <a:pt x="3765" y="52914"/>
                </a:cubicBezTo>
                <a:lnTo>
                  <a:pt x="11957" y="56153"/>
                </a:lnTo>
                <a:cubicBezTo>
                  <a:pt x="10528" y="63773"/>
                  <a:pt x="10718" y="71393"/>
                  <a:pt x="12338" y="78632"/>
                </a:cubicBezTo>
                <a:lnTo>
                  <a:pt x="4241" y="82061"/>
                </a:lnTo>
                <a:cubicBezTo>
                  <a:pt x="1289" y="83394"/>
                  <a:pt x="-140" y="86823"/>
                  <a:pt x="1193" y="89871"/>
                </a:cubicBezTo>
                <a:lnTo>
                  <a:pt x="4813" y="98063"/>
                </a:lnTo>
                <a:cubicBezTo>
                  <a:pt x="6051" y="101015"/>
                  <a:pt x="9575" y="102444"/>
                  <a:pt x="12528" y="101111"/>
                </a:cubicBezTo>
                <a:lnTo>
                  <a:pt x="20529" y="97586"/>
                </a:lnTo>
                <a:cubicBezTo>
                  <a:pt x="24720" y="103682"/>
                  <a:pt x="30245" y="109112"/>
                  <a:pt x="36722" y="113207"/>
                </a:cubicBezTo>
                <a:lnTo>
                  <a:pt x="33483" y="121399"/>
                </a:lnTo>
                <a:cubicBezTo>
                  <a:pt x="32340" y="124352"/>
                  <a:pt x="33769" y="127781"/>
                  <a:pt x="36817" y="129019"/>
                </a:cubicBezTo>
                <a:lnTo>
                  <a:pt x="45199" y="132353"/>
                </a:lnTo>
                <a:cubicBezTo>
                  <a:pt x="48247" y="133591"/>
                  <a:pt x="51581" y="132067"/>
                  <a:pt x="52819" y="129019"/>
                </a:cubicBezTo>
                <a:lnTo>
                  <a:pt x="56057" y="120827"/>
                </a:lnTo>
                <a:cubicBezTo>
                  <a:pt x="63677" y="122256"/>
                  <a:pt x="71297" y="122161"/>
                  <a:pt x="78632" y="120542"/>
                </a:cubicBezTo>
                <a:lnTo>
                  <a:pt x="82156" y="128543"/>
                </a:lnTo>
                <a:cubicBezTo>
                  <a:pt x="83489" y="131495"/>
                  <a:pt x="86823" y="132924"/>
                  <a:pt x="89871" y="131591"/>
                </a:cubicBezTo>
                <a:lnTo>
                  <a:pt x="98158" y="128066"/>
                </a:lnTo>
                <a:cubicBezTo>
                  <a:pt x="101111" y="126733"/>
                  <a:pt x="102444" y="123304"/>
                  <a:pt x="101206" y="120256"/>
                </a:cubicBezTo>
                <a:lnTo>
                  <a:pt x="97682" y="112160"/>
                </a:lnTo>
                <a:cubicBezTo>
                  <a:pt x="103873" y="107969"/>
                  <a:pt x="109207" y="102539"/>
                  <a:pt x="113398" y="95967"/>
                </a:cubicBezTo>
                <a:lnTo>
                  <a:pt x="121589" y="99206"/>
                </a:lnTo>
                <a:cubicBezTo>
                  <a:pt x="124637" y="100444"/>
                  <a:pt x="128066" y="98920"/>
                  <a:pt x="129305" y="95872"/>
                </a:cubicBezTo>
                <a:lnTo>
                  <a:pt x="132638" y="87490"/>
                </a:lnTo>
                <a:cubicBezTo>
                  <a:pt x="133591" y="84632"/>
                  <a:pt x="132067" y="81203"/>
                  <a:pt x="129114" y="80060"/>
                </a:cubicBezTo>
                <a:close/>
                <a:moveTo>
                  <a:pt x="56153" y="92538"/>
                </a:moveTo>
                <a:cubicBezTo>
                  <a:pt x="41770" y="86823"/>
                  <a:pt x="34626" y="70535"/>
                  <a:pt x="40341" y="56153"/>
                </a:cubicBezTo>
                <a:cubicBezTo>
                  <a:pt x="46056" y="41770"/>
                  <a:pt x="62344" y="34721"/>
                  <a:pt x="76727" y="40436"/>
                </a:cubicBezTo>
                <a:cubicBezTo>
                  <a:pt x="91109" y="46151"/>
                  <a:pt x="98158" y="62439"/>
                  <a:pt x="92443" y="76727"/>
                </a:cubicBezTo>
                <a:cubicBezTo>
                  <a:pt x="86823" y="91109"/>
                  <a:pt x="70535" y="98158"/>
                  <a:pt x="56153" y="92538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2DA0365A-3C83-435D-9BD8-4D12C1D260E3}"/>
              </a:ext>
            </a:extLst>
          </p:cNvPr>
          <p:cNvSpPr/>
          <p:nvPr/>
        </p:nvSpPr>
        <p:spPr>
          <a:xfrm>
            <a:off x="3831424" y="2183365"/>
            <a:ext cx="248514" cy="248516"/>
          </a:xfrm>
          <a:custGeom>
            <a:avLst/>
            <a:gdLst>
              <a:gd name="connsiteX0" fmla="*/ 176201 w 181322"/>
              <a:gd name="connsiteY0" fmla="*/ 109241 h 181323"/>
              <a:gd name="connsiteX1" fmla="*/ 165057 w 181322"/>
              <a:gd name="connsiteY1" fmla="*/ 104859 h 181323"/>
              <a:gd name="connsiteX2" fmla="*/ 164486 w 181322"/>
              <a:gd name="connsiteY2" fmla="*/ 74093 h 181323"/>
              <a:gd name="connsiteX3" fmla="*/ 175535 w 181322"/>
              <a:gd name="connsiteY3" fmla="*/ 69331 h 181323"/>
              <a:gd name="connsiteX4" fmla="*/ 179726 w 181322"/>
              <a:gd name="connsiteY4" fmla="*/ 58758 h 181323"/>
              <a:gd name="connsiteX5" fmla="*/ 174773 w 181322"/>
              <a:gd name="connsiteY5" fmla="*/ 47519 h 181323"/>
              <a:gd name="connsiteX6" fmla="*/ 164200 w 181322"/>
              <a:gd name="connsiteY6" fmla="*/ 43328 h 181323"/>
              <a:gd name="connsiteX7" fmla="*/ 153246 w 181322"/>
              <a:gd name="connsiteY7" fmla="*/ 48090 h 181323"/>
              <a:gd name="connsiteX8" fmla="*/ 131053 w 181322"/>
              <a:gd name="connsiteY8" fmla="*/ 26659 h 181323"/>
              <a:gd name="connsiteX9" fmla="*/ 135434 w 181322"/>
              <a:gd name="connsiteY9" fmla="*/ 15515 h 181323"/>
              <a:gd name="connsiteX10" fmla="*/ 130958 w 181322"/>
              <a:gd name="connsiteY10" fmla="*/ 5037 h 181323"/>
              <a:gd name="connsiteX11" fmla="*/ 119528 w 181322"/>
              <a:gd name="connsiteY11" fmla="*/ 560 h 181323"/>
              <a:gd name="connsiteX12" fmla="*/ 109050 w 181322"/>
              <a:gd name="connsiteY12" fmla="*/ 5132 h 181323"/>
              <a:gd name="connsiteX13" fmla="*/ 104859 w 181322"/>
              <a:gd name="connsiteY13" fmla="*/ 16277 h 181323"/>
              <a:gd name="connsiteX14" fmla="*/ 74093 w 181322"/>
              <a:gd name="connsiteY14" fmla="*/ 16848 h 181323"/>
              <a:gd name="connsiteX15" fmla="*/ 69331 w 181322"/>
              <a:gd name="connsiteY15" fmla="*/ 5894 h 181323"/>
              <a:gd name="connsiteX16" fmla="*/ 58758 w 181322"/>
              <a:gd name="connsiteY16" fmla="*/ 1703 h 181323"/>
              <a:gd name="connsiteX17" fmla="*/ 47519 w 181322"/>
              <a:gd name="connsiteY17" fmla="*/ 6466 h 181323"/>
              <a:gd name="connsiteX18" fmla="*/ 43328 w 181322"/>
              <a:gd name="connsiteY18" fmla="*/ 17039 h 181323"/>
              <a:gd name="connsiteX19" fmla="*/ 48090 w 181322"/>
              <a:gd name="connsiteY19" fmla="*/ 28088 h 181323"/>
              <a:gd name="connsiteX20" fmla="*/ 26659 w 181322"/>
              <a:gd name="connsiteY20" fmla="*/ 50186 h 181323"/>
              <a:gd name="connsiteX21" fmla="*/ 15515 w 181322"/>
              <a:gd name="connsiteY21" fmla="*/ 45804 h 181323"/>
              <a:gd name="connsiteX22" fmla="*/ 5037 w 181322"/>
              <a:gd name="connsiteY22" fmla="*/ 50281 h 181323"/>
              <a:gd name="connsiteX23" fmla="*/ 560 w 181322"/>
              <a:gd name="connsiteY23" fmla="*/ 61711 h 181323"/>
              <a:gd name="connsiteX24" fmla="*/ 5132 w 181322"/>
              <a:gd name="connsiteY24" fmla="*/ 72188 h 181323"/>
              <a:gd name="connsiteX25" fmla="*/ 16277 w 181322"/>
              <a:gd name="connsiteY25" fmla="*/ 76570 h 181323"/>
              <a:gd name="connsiteX26" fmla="*/ 16753 w 181322"/>
              <a:gd name="connsiteY26" fmla="*/ 107336 h 181323"/>
              <a:gd name="connsiteX27" fmla="*/ 5704 w 181322"/>
              <a:gd name="connsiteY27" fmla="*/ 112098 h 181323"/>
              <a:gd name="connsiteX28" fmla="*/ 1513 w 181322"/>
              <a:gd name="connsiteY28" fmla="*/ 122671 h 181323"/>
              <a:gd name="connsiteX29" fmla="*/ 6466 w 181322"/>
              <a:gd name="connsiteY29" fmla="*/ 133910 h 181323"/>
              <a:gd name="connsiteX30" fmla="*/ 17039 w 181322"/>
              <a:gd name="connsiteY30" fmla="*/ 138101 h 181323"/>
              <a:gd name="connsiteX31" fmla="*/ 27992 w 181322"/>
              <a:gd name="connsiteY31" fmla="*/ 133339 h 181323"/>
              <a:gd name="connsiteX32" fmla="*/ 50090 w 181322"/>
              <a:gd name="connsiteY32" fmla="*/ 154675 h 181323"/>
              <a:gd name="connsiteX33" fmla="*/ 45614 w 181322"/>
              <a:gd name="connsiteY33" fmla="*/ 165914 h 181323"/>
              <a:gd name="connsiteX34" fmla="*/ 50186 w 181322"/>
              <a:gd name="connsiteY34" fmla="*/ 176297 h 181323"/>
              <a:gd name="connsiteX35" fmla="*/ 61616 w 181322"/>
              <a:gd name="connsiteY35" fmla="*/ 180773 h 181323"/>
              <a:gd name="connsiteX36" fmla="*/ 71998 w 181322"/>
              <a:gd name="connsiteY36" fmla="*/ 176297 h 181323"/>
              <a:gd name="connsiteX37" fmla="*/ 76475 w 181322"/>
              <a:gd name="connsiteY37" fmla="*/ 165057 h 181323"/>
              <a:gd name="connsiteX38" fmla="*/ 107240 w 181322"/>
              <a:gd name="connsiteY38" fmla="*/ 164676 h 181323"/>
              <a:gd name="connsiteX39" fmla="*/ 112003 w 181322"/>
              <a:gd name="connsiteY39" fmla="*/ 175630 h 181323"/>
              <a:gd name="connsiteX40" fmla="*/ 122576 w 181322"/>
              <a:gd name="connsiteY40" fmla="*/ 179821 h 181323"/>
              <a:gd name="connsiteX41" fmla="*/ 133910 w 181322"/>
              <a:gd name="connsiteY41" fmla="*/ 174963 h 181323"/>
              <a:gd name="connsiteX42" fmla="*/ 138101 w 181322"/>
              <a:gd name="connsiteY42" fmla="*/ 164390 h 181323"/>
              <a:gd name="connsiteX43" fmla="*/ 133244 w 181322"/>
              <a:gd name="connsiteY43" fmla="*/ 153437 h 181323"/>
              <a:gd name="connsiteX44" fmla="*/ 154675 w 181322"/>
              <a:gd name="connsiteY44" fmla="*/ 131339 h 181323"/>
              <a:gd name="connsiteX45" fmla="*/ 165819 w 181322"/>
              <a:gd name="connsiteY45" fmla="*/ 135720 h 181323"/>
              <a:gd name="connsiteX46" fmla="*/ 176297 w 181322"/>
              <a:gd name="connsiteY46" fmla="*/ 131148 h 181323"/>
              <a:gd name="connsiteX47" fmla="*/ 180773 w 181322"/>
              <a:gd name="connsiteY47" fmla="*/ 119718 h 181323"/>
              <a:gd name="connsiteX48" fmla="*/ 176201 w 181322"/>
              <a:gd name="connsiteY48" fmla="*/ 109241 h 181323"/>
              <a:gd name="connsiteX49" fmla="*/ 76570 w 181322"/>
              <a:gd name="connsiteY49" fmla="*/ 126290 h 181323"/>
              <a:gd name="connsiteX50" fmla="*/ 55043 w 181322"/>
              <a:gd name="connsiteY50" fmla="*/ 76570 h 181323"/>
              <a:gd name="connsiteX51" fmla="*/ 104764 w 181322"/>
              <a:gd name="connsiteY51" fmla="*/ 55139 h 181323"/>
              <a:gd name="connsiteX52" fmla="*/ 126290 w 181322"/>
              <a:gd name="connsiteY52" fmla="*/ 104764 h 181323"/>
              <a:gd name="connsiteX53" fmla="*/ 76570 w 181322"/>
              <a:gd name="connsiteY53" fmla="*/ 126290 h 181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181322" h="181323">
                <a:moveTo>
                  <a:pt x="176201" y="109241"/>
                </a:moveTo>
                <a:lnTo>
                  <a:pt x="165057" y="104859"/>
                </a:lnTo>
                <a:cubicBezTo>
                  <a:pt x="167057" y="94477"/>
                  <a:pt x="166772" y="83999"/>
                  <a:pt x="164486" y="74093"/>
                </a:cubicBezTo>
                <a:lnTo>
                  <a:pt x="175535" y="69331"/>
                </a:lnTo>
                <a:cubicBezTo>
                  <a:pt x="179535" y="67616"/>
                  <a:pt x="181345" y="62854"/>
                  <a:pt x="179726" y="58758"/>
                </a:cubicBezTo>
                <a:lnTo>
                  <a:pt x="174773" y="47519"/>
                </a:lnTo>
                <a:cubicBezTo>
                  <a:pt x="172963" y="43423"/>
                  <a:pt x="168296" y="41613"/>
                  <a:pt x="164200" y="43328"/>
                </a:cubicBezTo>
                <a:lnTo>
                  <a:pt x="153246" y="48090"/>
                </a:lnTo>
                <a:cubicBezTo>
                  <a:pt x="147531" y="39613"/>
                  <a:pt x="140006" y="32279"/>
                  <a:pt x="131053" y="26659"/>
                </a:cubicBezTo>
                <a:lnTo>
                  <a:pt x="135434" y="15515"/>
                </a:lnTo>
                <a:cubicBezTo>
                  <a:pt x="137054" y="11419"/>
                  <a:pt x="135149" y="6752"/>
                  <a:pt x="130958" y="5037"/>
                </a:cubicBezTo>
                <a:lnTo>
                  <a:pt x="119528" y="560"/>
                </a:lnTo>
                <a:cubicBezTo>
                  <a:pt x="115432" y="-1059"/>
                  <a:pt x="110669" y="941"/>
                  <a:pt x="109050" y="5132"/>
                </a:cubicBezTo>
                <a:lnTo>
                  <a:pt x="104859" y="16277"/>
                </a:lnTo>
                <a:cubicBezTo>
                  <a:pt x="94477" y="14276"/>
                  <a:pt x="83999" y="14562"/>
                  <a:pt x="74093" y="16848"/>
                </a:cubicBezTo>
                <a:lnTo>
                  <a:pt x="69331" y="5894"/>
                </a:lnTo>
                <a:cubicBezTo>
                  <a:pt x="67521" y="1799"/>
                  <a:pt x="62759" y="-106"/>
                  <a:pt x="58758" y="1703"/>
                </a:cubicBezTo>
                <a:lnTo>
                  <a:pt x="47519" y="6466"/>
                </a:lnTo>
                <a:cubicBezTo>
                  <a:pt x="43423" y="8276"/>
                  <a:pt x="41518" y="13038"/>
                  <a:pt x="43328" y="17039"/>
                </a:cubicBezTo>
                <a:lnTo>
                  <a:pt x="48090" y="28088"/>
                </a:lnTo>
                <a:cubicBezTo>
                  <a:pt x="39708" y="33707"/>
                  <a:pt x="32279" y="41232"/>
                  <a:pt x="26659" y="50186"/>
                </a:cubicBezTo>
                <a:lnTo>
                  <a:pt x="15515" y="45804"/>
                </a:lnTo>
                <a:cubicBezTo>
                  <a:pt x="11419" y="44185"/>
                  <a:pt x="6752" y="46090"/>
                  <a:pt x="5037" y="50281"/>
                </a:cubicBezTo>
                <a:lnTo>
                  <a:pt x="560" y="61711"/>
                </a:lnTo>
                <a:cubicBezTo>
                  <a:pt x="-1059" y="65807"/>
                  <a:pt x="941" y="70569"/>
                  <a:pt x="5132" y="72188"/>
                </a:cubicBezTo>
                <a:lnTo>
                  <a:pt x="16277" y="76570"/>
                </a:lnTo>
                <a:cubicBezTo>
                  <a:pt x="14276" y="86952"/>
                  <a:pt x="14562" y="97334"/>
                  <a:pt x="16753" y="107336"/>
                </a:cubicBezTo>
                <a:lnTo>
                  <a:pt x="5704" y="112098"/>
                </a:lnTo>
                <a:cubicBezTo>
                  <a:pt x="1608" y="113908"/>
                  <a:pt x="-297" y="118575"/>
                  <a:pt x="1513" y="122671"/>
                </a:cubicBezTo>
                <a:lnTo>
                  <a:pt x="6466" y="133910"/>
                </a:lnTo>
                <a:cubicBezTo>
                  <a:pt x="8180" y="138006"/>
                  <a:pt x="12943" y="139816"/>
                  <a:pt x="17039" y="138101"/>
                </a:cubicBezTo>
                <a:lnTo>
                  <a:pt x="27992" y="133339"/>
                </a:lnTo>
                <a:cubicBezTo>
                  <a:pt x="33803" y="141721"/>
                  <a:pt x="41232" y="149055"/>
                  <a:pt x="50090" y="154675"/>
                </a:cubicBezTo>
                <a:lnTo>
                  <a:pt x="45614" y="165914"/>
                </a:lnTo>
                <a:cubicBezTo>
                  <a:pt x="43994" y="170010"/>
                  <a:pt x="46090" y="174677"/>
                  <a:pt x="50186" y="176297"/>
                </a:cubicBezTo>
                <a:lnTo>
                  <a:pt x="61616" y="180773"/>
                </a:lnTo>
                <a:cubicBezTo>
                  <a:pt x="65807" y="182393"/>
                  <a:pt x="70379" y="180297"/>
                  <a:pt x="71998" y="176297"/>
                </a:cubicBezTo>
                <a:lnTo>
                  <a:pt x="76475" y="165057"/>
                </a:lnTo>
                <a:cubicBezTo>
                  <a:pt x="86857" y="167057"/>
                  <a:pt x="97334" y="166772"/>
                  <a:pt x="107240" y="164676"/>
                </a:cubicBezTo>
                <a:lnTo>
                  <a:pt x="112003" y="175630"/>
                </a:lnTo>
                <a:cubicBezTo>
                  <a:pt x="113813" y="179726"/>
                  <a:pt x="118480" y="181535"/>
                  <a:pt x="122576" y="179821"/>
                </a:cubicBezTo>
                <a:lnTo>
                  <a:pt x="133910" y="174963"/>
                </a:lnTo>
                <a:cubicBezTo>
                  <a:pt x="137911" y="173153"/>
                  <a:pt x="139816" y="168391"/>
                  <a:pt x="138101" y="164390"/>
                </a:cubicBezTo>
                <a:lnTo>
                  <a:pt x="133244" y="153437"/>
                </a:lnTo>
                <a:cubicBezTo>
                  <a:pt x="141721" y="147722"/>
                  <a:pt x="149055" y="140292"/>
                  <a:pt x="154675" y="131339"/>
                </a:cubicBezTo>
                <a:lnTo>
                  <a:pt x="165819" y="135720"/>
                </a:lnTo>
                <a:cubicBezTo>
                  <a:pt x="170010" y="137339"/>
                  <a:pt x="174677" y="135339"/>
                  <a:pt x="176297" y="131148"/>
                </a:cubicBezTo>
                <a:lnTo>
                  <a:pt x="180773" y="119718"/>
                </a:lnTo>
                <a:cubicBezTo>
                  <a:pt x="182393" y="115527"/>
                  <a:pt x="180297" y="110860"/>
                  <a:pt x="176201" y="109241"/>
                </a:cubicBezTo>
                <a:close/>
                <a:moveTo>
                  <a:pt x="76570" y="126290"/>
                </a:moveTo>
                <a:cubicBezTo>
                  <a:pt x="56853" y="118480"/>
                  <a:pt x="47233" y="96191"/>
                  <a:pt x="55043" y="76570"/>
                </a:cubicBezTo>
                <a:cubicBezTo>
                  <a:pt x="62759" y="56948"/>
                  <a:pt x="85047" y="47328"/>
                  <a:pt x="104764" y="55139"/>
                </a:cubicBezTo>
                <a:cubicBezTo>
                  <a:pt x="124385" y="62854"/>
                  <a:pt x="134006" y="85142"/>
                  <a:pt x="126290" y="104764"/>
                </a:cubicBezTo>
                <a:cubicBezTo>
                  <a:pt x="118480" y="124385"/>
                  <a:pt x="96191" y="134006"/>
                  <a:pt x="76570" y="126290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2406E071-3F2A-48A3-B521-B6CF22560EE6}"/>
              </a:ext>
            </a:extLst>
          </p:cNvPr>
          <p:cNvSpPr/>
          <p:nvPr/>
        </p:nvSpPr>
        <p:spPr>
          <a:xfrm>
            <a:off x="7642813" y="3123808"/>
            <a:ext cx="19688" cy="70334"/>
          </a:xfrm>
          <a:custGeom>
            <a:avLst/>
            <a:gdLst>
              <a:gd name="connsiteX0" fmla="*/ 5905 w 11811"/>
              <a:gd name="connsiteY0" fmla="*/ 42196 h 42195"/>
              <a:gd name="connsiteX1" fmla="*/ 0 w 11811"/>
              <a:gd name="connsiteY1" fmla="*/ 36290 h 42195"/>
              <a:gd name="connsiteX2" fmla="*/ 0 w 11811"/>
              <a:gd name="connsiteY2" fmla="*/ 5906 h 42195"/>
              <a:gd name="connsiteX3" fmla="*/ 5905 w 11811"/>
              <a:gd name="connsiteY3" fmla="*/ 0 h 42195"/>
              <a:gd name="connsiteX4" fmla="*/ 11811 w 11811"/>
              <a:gd name="connsiteY4" fmla="*/ 5906 h 42195"/>
              <a:gd name="connsiteX5" fmla="*/ 11811 w 11811"/>
              <a:gd name="connsiteY5" fmla="*/ 36290 h 42195"/>
              <a:gd name="connsiteX6" fmla="*/ 5905 w 11811"/>
              <a:gd name="connsiteY6" fmla="*/ 42196 h 42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811" h="42195">
                <a:moveTo>
                  <a:pt x="5905" y="42196"/>
                </a:moveTo>
                <a:cubicBezTo>
                  <a:pt x="2667" y="42196"/>
                  <a:pt x="0" y="39529"/>
                  <a:pt x="0" y="36290"/>
                </a:cubicBezTo>
                <a:lnTo>
                  <a:pt x="0" y="5906"/>
                </a:lnTo>
                <a:cubicBezTo>
                  <a:pt x="0" y="2667"/>
                  <a:pt x="2667" y="0"/>
                  <a:pt x="5905" y="0"/>
                </a:cubicBezTo>
                <a:cubicBezTo>
                  <a:pt x="9144" y="0"/>
                  <a:pt x="11811" y="2667"/>
                  <a:pt x="11811" y="5906"/>
                </a:cubicBezTo>
                <a:lnTo>
                  <a:pt x="11811" y="36290"/>
                </a:lnTo>
                <a:cubicBezTo>
                  <a:pt x="11811" y="39529"/>
                  <a:pt x="9144" y="42196"/>
                  <a:pt x="5905" y="42196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6D61F180-3126-41AD-9A2A-893BCB1A574D}"/>
              </a:ext>
            </a:extLst>
          </p:cNvPr>
          <p:cNvSpPr/>
          <p:nvPr/>
        </p:nvSpPr>
        <p:spPr>
          <a:xfrm>
            <a:off x="7775706" y="3193825"/>
            <a:ext cx="55411" cy="55410"/>
          </a:xfrm>
          <a:custGeom>
            <a:avLst/>
            <a:gdLst>
              <a:gd name="connsiteX0" fmla="*/ 5906 w 33242"/>
              <a:gd name="connsiteY0" fmla="*/ 33242 h 33242"/>
              <a:gd name="connsiteX1" fmla="*/ 1714 w 33242"/>
              <a:gd name="connsiteY1" fmla="*/ 31528 h 33242"/>
              <a:gd name="connsiteX2" fmla="*/ 1714 w 33242"/>
              <a:gd name="connsiteY2" fmla="*/ 23146 h 33242"/>
              <a:gd name="connsiteX3" fmla="*/ 23146 w 33242"/>
              <a:gd name="connsiteY3" fmla="*/ 1715 h 33242"/>
              <a:gd name="connsiteX4" fmla="*/ 31528 w 33242"/>
              <a:gd name="connsiteY4" fmla="*/ 1715 h 33242"/>
              <a:gd name="connsiteX5" fmla="*/ 31528 w 33242"/>
              <a:gd name="connsiteY5" fmla="*/ 10096 h 33242"/>
              <a:gd name="connsiteX6" fmla="*/ 10096 w 33242"/>
              <a:gd name="connsiteY6" fmla="*/ 31528 h 33242"/>
              <a:gd name="connsiteX7" fmla="*/ 5906 w 33242"/>
              <a:gd name="connsiteY7" fmla="*/ 33242 h 33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242" h="33242">
                <a:moveTo>
                  <a:pt x="5906" y="33242"/>
                </a:moveTo>
                <a:cubicBezTo>
                  <a:pt x="4382" y="33242"/>
                  <a:pt x="2857" y="32671"/>
                  <a:pt x="1714" y="31528"/>
                </a:cubicBezTo>
                <a:cubicBezTo>
                  <a:pt x="-571" y="29242"/>
                  <a:pt x="-571" y="25432"/>
                  <a:pt x="1714" y="23146"/>
                </a:cubicBezTo>
                <a:lnTo>
                  <a:pt x="23146" y="1715"/>
                </a:lnTo>
                <a:cubicBezTo>
                  <a:pt x="25432" y="-572"/>
                  <a:pt x="29242" y="-572"/>
                  <a:pt x="31528" y="1715"/>
                </a:cubicBezTo>
                <a:cubicBezTo>
                  <a:pt x="33814" y="4000"/>
                  <a:pt x="33814" y="7811"/>
                  <a:pt x="31528" y="10096"/>
                </a:cubicBezTo>
                <a:lnTo>
                  <a:pt x="10096" y="31528"/>
                </a:lnTo>
                <a:cubicBezTo>
                  <a:pt x="8954" y="32671"/>
                  <a:pt x="7430" y="33242"/>
                  <a:pt x="5906" y="33242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id="{20348356-6092-4C77-B881-6A6599BC7A9B}"/>
              </a:ext>
            </a:extLst>
          </p:cNvPr>
          <p:cNvSpPr/>
          <p:nvPr/>
        </p:nvSpPr>
        <p:spPr>
          <a:xfrm>
            <a:off x="7830798" y="3362597"/>
            <a:ext cx="70334" cy="19688"/>
          </a:xfrm>
          <a:custGeom>
            <a:avLst/>
            <a:gdLst>
              <a:gd name="connsiteX0" fmla="*/ 36290 w 42195"/>
              <a:gd name="connsiteY0" fmla="*/ 11811 h 11811"/>
              <a:gd name="connsiteX1" fmla="*/ 5906 w 42195"/>
              <a:gd name="connsiteY1" fmla="*/ 11811 h 11811"/>
              <a:gd name="connsiteX2" fmla="*/ 0 w 42195"/>
              <a:gd name="connsiteY2" fmla="*/ 5905 h 11811"/>
              <a:gd name="connsiteX3" fmla="*/ 5906 w 42195"/>
              <a:gd name="connsiteY3" fmla="*/ 0 h 11811"/>
              <a:gd name="connsiteX4" fmla="*/ 36290 w 42195"/>
              <a:gd name="connsiteY4" fmla="*/ 0 h 11811"/>
              <a:gd name="connsiteX5" fmla="*/ 42196 w 42195"/>
              <a:gd name="connsiteY5" fmla="*/ 5905 h 11811"/>
              <a:gd name="connsiteX6" fmla="*/ 36290 w 42195"/>
              <a:gd name="connsiteY6" fmla="*/ 11811 h 11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195" h="11811">
                <a:moveTo>
                  <a:pt x="36290" y="11811"/>
                </a:moveTo>
                <a:lnTo>
                  <a:pt x="5906" y="11811"/>
                </a:lnTo>
                <a:cubicBezTo>
                  <a:pt x="2667" y="11811"/>
                  <a:pt x="0" y="9144"/>
                  <a:pt x="0" y="5905"/>
                </a:cubicBezTo>
                <a:cubicBezTo>
                  <a:pt x="0" y="2667"/>
                  <a:pt x="2667" y="0"/>
                  <a:pt x="5906" y="0"/>
                </a:cubicBezTo>
                <a:lnTo>
                  <a:pt x="36290" y="0"/>
                </a:lnTo>
                <a:cubicBezTo>
                  <a:pt x="39529" y="0"/>
                  <a:pt x="42196" y="2667"/>
                  <a:pt x="42196" y="5905"/>
                </a:cubicBezTo>
                <a:cubicBezTo>
                  <a:pt x="42196" y="9144"/>
                  <a:pt x="39529" y="11811"/>
                  <a:pt x="36290" y="11811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21CE067D-F995-41CC-B4E1-A0BAB6095F2F}"/>
              </a:ext>
            </a:extLst>
          </p:cNvPr>
          <p:cNvSpPr/>
          <p:nvPr/>
        </p:nvSpPr>
        <p:spPr>
          <a:xfrm>
            <a:off x="7474041" y="3193825"/>
            <a:ext cx="55411" cy="55410"/>
          </a:xfrm>
          <a:custGeom>
            <a:avLst/>
            <a:gdLst>
              <a:gd name="connsiteX0" fmla="*/ 27337 w 33242"/>
              <a:gd name="connsiteY0" fmla="*/ 33242 h 33242"/>
              <a:gd name="connsiteX1" fmla="*/ 23146 w 33242"/>
              <a:gd name="connsiteY1" fmla="*/ 31528 h 33242"/>
              <a:gd name="connsiteX2" fmla="*/ 1715 w 33242"/>
              <a:gd name="connsiteY2" fmla="*/ 10096 h 33242"/>
              <a:gd name="connsiteX3" fmla="*/ 1715 w 33242"/>
              <a:gd name="connsiteY3" fmla="*/ 1715 h 33242"/>
              <a:gd name="connsiteX4" fmla="*/ 10096 w 33242"/>
              <a:gd name="connsiteY4" fmla="*/ 1715 h 33242"/>
              <a:gd name="connsiteX5" fmla="*/ 31528 w 33242"/>
              <a:gd name="connsiteY5" fmla="*/ 23146 h 33242"/>
              <a:gd name="connsiteX6" fmla="*/ 31528 w 33242"/>
              <a:gd name="connsiteY6" fmla="*/ 31528 h 33242"/>
              <a:gd name="connsiteX7" fmla="*/ 27337 w 33242"/>
              <a:gd name="connsiteY7" fmla="*/ 33242 h 33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242" h="33242">
                <a:moveTo>
                  <a:pt x="27337" y="33242"/>
                </a:moveTo>
                <a:cubicBezTo>
                  <a:pt x="25813" y="33242"/>
                  <a:pt x="24289" y="32671"/>
                  <a:pt x="23146" y="31528"/>
                </a:cubicBezTo>
                <a:lnTo>
                  <a:pt x="1715" y="10096"/>
                </a:lnTo>
                <a:cubicBezTo>
                  <a:pt x="-572" y="7811"/>
                  <a:pt x="-572" y="4000"/>
                  <a:pt x="1715" y="1715"/>
                </a:cubicBezTo>
                <a:cubicBezTo>
                  <a:pt x="4000" y="-572"/>
                  <a:pt x="7811" y="-572"/>
                  <a:pt x="10096" y="1715"/>
                </a:cubicBezTo>
                <a:lnTo>
                  <a:pt x="31528" y="23146"/>
                </a:lnTo>
                <a:cubicBezTo>
                  <a:pt x="33814" y="25432"/>
                  <a:pt x="33814" y="29242"/>
                  <a:pt x="31528" y="31528"/>
                </a:cubicBezTo>
                <a:cubicBezTo>
                  <a:pt x="30385" y="32671"/>
                  <a:pt x="28861" y="33242"/>
                  <a:pt x="27337" y="33242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5BBA82D4-B58F-444C-A0EC-7EDCF7ADD157}"/>
              </a:ext>
            </a:extLst>
          </p:cNvPr>
          <p:cNvSpPr/>
          <p:nvPr/>
        </p:nvSpPr>
        <p:spPr>
          <a:xfrm>
            <a:off x="7404024" y="3362597"/>
            <a:ext cx="70334" cy="19688"/>
          </a:xfrm>
          <a:custGeom>
            <a:avLst/>
            <a:gdLst>
              <a:gd name="connsiteX0" fmla="*/ 36290 w 42195"/>
              <a:gd name="connsiteY0" fmla="*/ 11811 h 11811"/>
              <a:gd name="connsiteX1" fmla="*/ 5906 w 42195"/>
              <a:gd name="connsiteY1" fmla="*/ 11811 h 11811"/>
              <a:gd name="connsiteX2" fmla="*/ 0 w 42195"/>
              <a:gd name="connsiteY2" fmla="*/ 5905 h 11811"/>
              <a:gd name="connsiteX3" fmla="*/ 5906 w 42195"/>
              <a:gd name="connsiteY3" fmla="*/ 0 h 11811"/>
              <a:gd name="connsiteX4" fmla="*/ 36290 w 42195"/>
              <a:gd name="connsiteY4" fmla="*/ 0 h 11811"/>
              <a:gd name="connsiteX5" fmla="*/ 42196 w 42195"/>
              <a:gd name="connsiteY5" fmla="*/ 5905 h 11811"/>
              <a:gd name="connsiteX6" fmla="*/ 36290 w 42195"/>
              <a:gd name="connsiteY6" fmla="*/ 11811 h 11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195" h="11811">
                <a:moveTo>
                  <a:pt x="36290" y="11811"/>
                </a:moveTo>
                <a:lnTo>
                  <a:pt x="5906" y="11811"/>
                </a:lnTo>
                <a:cubicBezTo>
                  <a:pt x="2667" y="11811"/>
                  <a:pt x="0" y="9144"/>
                  <a:pt x="0" y="5905"/>
                </a:cubicBezTo>
                <a:cubicBezTo>
                  <a:pt x="0" y="2667"/>
                  <a:pt x="2667" y="0"/>
                  <a:pt x="5906" y="0"/>
                </a:cubicBezTo>
                <a:lnTo>
                  <a:pt x="36290" y="0"/>
                </a:lnTo>
                <a:cubicBezTo>
                  <a:pt x="39529" y="0"/>
                  <a:pt x="42196" y="2667"/>
                  <a:pt x="42196" y="5905"/>
                </a:cubicBezTo>
                <a:cubicBezTo>
                  <a:pt x="42196" y="9144"/>
                  <a:pt x="39529" y="11811"/>
                  <a:pt x="36290" y="11811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37CD0CD8-0C91-4E14-A1B2-286E45D2C863}"/>
              </a:ext>
            </a:extLst>
          </p:cNvPr>
          <p:cNvSpPr/>
          <p:nvPr/>
        </p:nvSpPr>
        <p:spPr>
          <a:xfrm>
            <a:off x="7492299" y="3212083"/>
            <a:ext cx="320717" cy="425821"/>
          </a:xfrm>
          <a:custGeom>
            <a:avLst/>
            <a:gdLst>
              <a:gd name="connsiteX0" fmla="*/ 192405 w 192405"/>
              <a:gd name="connsiteY0" fmla="*/ 96203 h 255460"/>
              <a:gd name="connsiteX1" fmla="*/ 96203 w 192405"/>
              <a:gd name="connsiteY1" fmla="*/ 0 h 255460"/>
              <a:gd name="connsiteX2" fmla="*/ 0 w 192405"/>
              <a:gd name="connsiteY2" fmla="*/ 96203 h 255460"/>
              <a:gd name="connsiteX3" fmla="*/ 61817 w 192405"/>
              <a:gd name="connsiteY3" fmla="*/ 185928 h 255460"/>
              <a:gd name="connsiteX4" fmla="*/ 62389 w 192405"/>
              <a:gd name="connsiteY4" fmla="*/ 233648 h 255460"/>
              <a:gd name="connsiteX5" fmla="*/ 96203 w 192405"/>
              <a:gd name="connsiteY5" fmla="*/ 255461 h 255460"/>
              <a:gd name="connsiteX6" fmla="*/ 130016 w 192405"/>
              <a:gd name="connsiteY6" fmla="*/ 233648 h 255460"/>
              <a:gd name="connsiteX7" fmla="*/ 130588 w 192405"/>
              <a:gd name="connsiteY7" fmla="*/ 185928 h 255460"/>
              <a:gd name="connsiteX8" fmla="*/ 192405 w 192405"/>
              <a:gd name="connsiteY8" fmla="*/ 96203 h 255460"/>
              <a:gd name="connsiteX9" fmla="*/ 114205 w 192405"/>
              <a:gd name="connsiteY9" fmla="*/ 230600 h 255460"/>
              <a:gd name="connsiteX10" fmla="*/ 77819 w 192405"/>
              <a:gd name="connsiteY10" fmla="*/ 230600 h 255460"/>
              <a:gd name="connsiteX11" fmla="*/ 71914 w 192405"/>
              <a:gd name="connsiteY11" fmla="*/ 224695 h 255460"/>
              <a:gd name="connsiteX12" fmla="*/ 77819 w 192405"/>
              <a:gd name="connsiteY12" fmla="*/ 218789 h 255460"/>
              <a:gd name="connsiteX13" fmla="*/ 114205 w 192405"/>
              <a:gd name="connsiteY13" fmla="*/ 218789 h 255460"/>
              <a:gd name="connsiteX14" fmla="*/ 120110 w 192405"/>
              <a:gd name="connsiteY14" fmla="*/ 224695 h 255460"/>
              <a:gd name="connsiteX15" fmla="*/ 114205 w 192405"/>
              <a:gd name="connsiteY15" fmla="*/ 230600 h 255460"/>
              <a:gd name="connsiteX16" fmla="*/ 114205 w 192405"/>
              <a:gd name="connsiteY16" fmla="*/ 210122 h 255460"/>
              <a:gd name="connsiteX17" fmla="*/ 77819 w 192405"/>
              <a:gd name="connsiteY17" fmla="*/ 210122 h 255460"/>
              <a:gd name="connsiteX18" fmla="*/ 71914 w 192405"/>
              <a:gd name="connsiteY18" fmla="*/ 204216 h 255460"/>
              <a:gd name="connsiteX19" fmla="*/ 77819 w 192405"/>
              <a:gd name="connsiteY19" fmla="*/ 198311 h 255460"/>
              <a:gd name="connsiteX20" fmla="*/ 114205 w 192405"/>
              <a:gd name="connsiteY20" fmla="*/ 198311 h 255460"/>
              <a:gd name="connsiteX21" fmla="*/ 120110 w 192405"/>
              <a:gd name="connsiteY21" fmla="*/ 204216 h 255460"/>
              <a:gd name="connsiteX22" fmla="*/ 114205 w 192405"/>
              <a:gd name="connsiteY22" fmla="*/ 210122 h 255460"/>
              <a:gd name="connsiteX23" fmla="*/ 96203 w 192405"/>
              <a:gd name="connsiteY23" fmla="*/ 164592 h 255460"/>
              <a:gd name="connsiteX24" fmla="*/ 27718 w 192405"/>
              <a:gd name="connsiteY24" fmla="*/ 96107 h 255460"/>
              <a:gd name="connsiteX25" fmla="*/ 96203 w 192405"/>
              <a:gd name="connsiteY25" fmla="*/ 27623 h 255460"/>
              <a:gd name="connsiteX26" fmla="*/ 164687 w 192405"/>
              <a:gd name="connsiteY26" fmla="*/ 96107 h 255460"/>
              <a:gd name="connsiteX27" fmla="*/ 96203 w 192405"/>
              <a:gd name="connsiteY27" fmla="*/ 164592 h 255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92405" h="255460">
                <a:moveTo>
                  <a:pt x="192405" y="96203"/>
                </a:moveTo>
                <a:cubicBezTo>
                  <a:pt x="192405" y="43148"/>
                  <a:pt x="149257" y="0"/>
                  <a:pt x="96203" y="0"/>
                </a:cubicBezTo>
                <a:cubicBezTo>
                  <a:pt x="43148" y="0"/>
                  <a:pt x="0" y="43148"/>
                  <a:pt x="0" y="96203"/>
                </a:cubicBezTo>
                <a:cubicBezTo>
                  <a:pt x="0" y="137160"/>
                  <a:pt x="25718" y="172117"/>
                  <a:pt x="61817" y="185928"/>
                </a:cubicBezTo>
                <a:cubicBezTo>
                  <a:pt x="61436" y="200978"/>
                  <a:pt x="61150" y="222123"/>
                  <a:pt x="62389" y="233648"/>
                </a:cubicBezTo>
                <a:cubicBezTo>
                  <a:pt x="64389" y="252793"/>
                  <a:pt x="96203" y="255461"/>
                  <a:pt x="96203" y="255461"/>
                </a:cubicBezTo>
                <a:cubicBezTo>
                  <a:pt x="96203" y="255461"/>
                  <a:pt x="128016" y="252793"/>
                  <a:pt x="130016" y="233648"/>
                </a:cubicBezTo>
                <a:cubicBezTo>
                  <a:pt x="131255" y="222123"/>
                  <a:pt x="130969" y="200978"/>
                  <a:pt x="130588" y="185928"/>
                </a:cubicBezTo>
                <a:cubicBezTo>
                  <a:pt x="166592" y="172022"/>
                  <a:pt x="192405" y="137065"/>
                  <a:pt x="192405" y="96203"/>
                </a:cubicBezTo>
                <a:close/>
                <a:moveTo>
                  <a:pt x="114205" y="230600"/>
                </a:moveTo>
                <a:lnTo>
                  <a:pt x="77819" y="230600"/>
                </a:lnTo>
                <a:cubicBezTo>
                  <a:pt x="74581" y="230600"/>
                  <a:pt x="71914" y="227933"/>
                  <a:pt x="71914" y="224695"/>
                </a:cubicBezTo>
                <a:cubicBezTo>
                  <a:pt x="71914" y="221456"/>
                  <a:pt x="74581" y="218789"/>
                  <a:pt x="77819" y="218789"/>
                </a:cubicBezTo>
                <a:lnTo>
                  <a:pt x="114205" y="218789"/>
                </a:lnTo>
                <a:cubicBezTo>
                  <a:pt x="117443" y="218789"/>
                  <a:pt x="120110" y="221456"/>
                  <a:pt x="120110" y="224695"/>
                </a:cubicBezTo>
                <a:cubicBezTo>
                  <a:pt x="120206" y="227933"/>
                  <a:pt x="117539" y="230600"/>
                  <a:pt x="114205" y="230600"/>
                </a:cubicBezTo>
                <a:close/>
                <a:moveTo>
                  <a:pt x="114205" y="210122"/>
                </a:moveTo>
                <a:lnTo>
                  <a:pt x="77819" y="210122"/>
                </a:lnTo>
                <a:cubicBezTo>
                  <a:pt x="74581" y="210122"/>
                  <a:pt x="71914" y="207455"/>
                  <a:pt x="71914" y="204216"/>
                </a:cubicBezTo>
                <a:cubicBezTo>
                  <a:pt x="71914" y="200978"/>
                  <a:pt x="74581" y="198311"/>
                  <a:pt x="77819" y="198311"/>
                </a:cubicBezTo>
                <a:lnTo>
                  <a:pt x="114205" y="198311"/>
                </a:lnTo>
                <a:cubicBezTo>
                  <a:pt x="117443" y="198311"/>
                  <a:pt x="120110" y="200978"/>
                  <a:pt x="120110" y="204216"/>
                </a:cubicBezTo>
                <a:cubicBezTo>
                  <a:pt x="120206" y="207455"/>
                  <a:pt x="117539" y="210122"/>
                  <a:pt x="114205" y="210122"/>
                </a:cubicBezTo>
                <a:close/>
                <a:moveTo>
                  <a:pt x="96203" y="164592"/>
                </a:moveTo>
                <a:cubicBezTo>
                  <a:pt x="58484" y="164592"/>
                  <a:pt x="27718" y="133922"/>
                  <a:pt x="27718" y="96107"/>
                </a:cubicBezTo>
                <a:cubicBezTo>
                  <a:pt x="27718" y="58388"/>
                  <a:pt x="58388" y="27623"/>
                  <a:pt x="96203" y="27623"/>
                </a:cubicBezTo>
                <a:cubicBezTo>
                  <a:pt x="134017" y="27623"/>
                  <a:pt x="164687" y="58293"/>
                  <a:pt x="164687" y="96107"/>
                </a:cubicBezTo>
                <a:cubicBezTo>
                  <a:pt x="164592" y="133922"/>
                  <a:pt x="133922" y="164592"/>
                  <a:pt x="96203" y="164592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4879846B-50FE-47A9-9FB0-5EA60BC76356}"/>
              </a:ext>
            </a:extLst>
          </p:cNvPr>
          <p:cNvSpPr txBox="1"/>
          <p:nvPr/>
        </p:nvSpPr>
        <p:spPr>
          <a:xfrm>
            <a:off x="3898100" y="5240427"/>
            <a:ext cx="141096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latin typeface="+mj-lt"/>
              </a:rPr>
              <a:t>Ypsum</a:t>
            </a:r>
            <a:r>
              <a:rPr lang="en-US" sz="1400" dirty="0">
                <a:solidFill>
                  <a:schemeClr val="bg1"/>
                </a:solidFill>
                <a:latin typeface="+mj-lt"/>
              </a:rPr>
              <a:t> Lorum</a:t>
            </a:r>
            <a:endParaRPr lang="en-ID" sz="1400" dirty="0">
              <a:solidFill>
                <a:schemeClr val="bg1"/>
              </a:solidFill>
              <a:latin typeface="+mj-lt"/>
            </a:endParaRPr>
          </a:p>
          <a:p>
            <a:endParaRPr lang="en-ID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00831654-33F7-406E-A831-3FD5CFCC4056}"/>
              </a:ext>
            </a:extLst>
          </p:cNvPr>
          <p:cNvSpPr txBox="1"/>
          <p:nvPr/>
        </p:nvSpPr>
        <p:spPr>
          <a:xfrm>
            <a:off x="6957019" y="3635575"/>
            <a:ext cx="14109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latin typeface="+mj-lt"/>
              </a:rPr>
              <a:t>Ypsum</a:t>
            </a:r>
            <a:r>
              <a:rPr lang="en-US" sz="1400" dirty="0">
                <a:solidFill>
                  <a:schemeClr val="bg1"/>
                </a:solidFill>
                <a:latin typeface="+mj-lt"/>
              </a:rPr>
              <a:t> Lorum</a:t>
            </a:r>
            <a:endParaRPr lang="en-ID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DC2F932C-976C-4A43-9F9B-AD846CCFD36F}"/>
              </a:ext>
            </a:extLst>
          </p:cNvPr>
          <p:cNvSpPr txBox="1"/>
          <p:nvPr/>
        </p:nvSpPr>
        <p:spPr>
          <a:xfrm>
            <a:off x="6798252" y="4004197"/>
            <a:ext cx="1685375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D" sz="800" dirty="0">
                <a:solidFill>
                  <a:schemeClr val="bg2"/>
                </a:solidFill>
              </a:rPr>
              <a:t>Ipsum lorum, </a:t>
            </a:r>
          </a:p>
          <a:p>
            <a:pPr algn="ctr"/>
            <a:r>
              <a:rPr lang="en-ID" sz="800" dirty="0" err="1">
                <a:solidFill>
                  <a:schemeClr val="bg2"/>
                </a:solidFill>
              </a:rPr>
              <a:t>Rorum</a:t>
            </a:r>
            <a:r>
              <a:rPr lang="en-ID" sz="800" dirty="0">
                <a:solidFill>
                  <a:schemeClr val="bg2"/>
                </a:solidFill>
              </a:rPr>
              <a:t> forum </a:t>
            </a:r>
            <a:r>
              <a:rPr lang="en-ID" sz="800" dirty="0" err="1">
                <a:solidFill>
                  <a:schemeClr val="bg2"/>
                </a:solidFill>
              </a:rPr>
              <a:t>rorum</a:t>
            </a:r>
            <a:br>
              <a:rPr lang="en-ID" sz="800" dirty="0">
                <a:solidFill>
                  <a:schemeClr val="bg2"/>
                </a:solidFill>
              </a:rPr>
            </a:br>
            <a:r>
              <a:rPr lang="en-ID" sz="800" dirty="0" err="1">
                <a:solidFill>
                  <a:schemeClr val="bg2"/>
                </a:solidFill>
              </a:rPr>
              <a:t>korum</a:t>
            </a:r>
            <a:r>
              <a:rPr lang="en-ID" sz="800" dirty="0">
                <a:solidFill>
                  <a:schemeClr val="bg2"/>
                </a:solidFill>
              </a:rPr>
              <a:t> </a:t>
            </a:r>
          </a:p>
          <a:p>
            <a:pPr algn="ctr"/>
            <a:r>
              <a:rPr lang="en-ID" sz="105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86861BF5-278E-48AA-8BA4-F1C8F49C0ECF}"/>
              </a:ext>
            </a:extLst>
          </p:cNvPr>
          <p:cNvSpPr txBox="1"/>
          <p:nvPr/>
        </p:nvSpPr>
        <p:spPr>
          <a:xfrm>
            <a:off x="3251504" y="2438584"/>
            <a:ext cx="16439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solidFill>
                  <a:schemeClr val="bg1"/>
                </a:solidFill>
                <a:latin typeface="+mj-lt"/>
              </a:rPr>
              <a:t>Ypsum</a:t>
            </a:r>
            <a:r>
              <a:rPr lang="en-US" sz="1400" dirty="0">
                <a:solidFill>
                  <a:schemeClr val="bg1"/>
                </a:solidFill>
                <a:latin typeface="+mj-lt"/>
              </a:rPr>
              <a:t> Lorum</a:t>
            </a:r>
            <a:endParaRPr lang="en-ID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022395A5-CD42-474B-86FF-AC8FAE6D1EE6}"/>
              </a:ext>
            </a:extLst>
          </p:cNvPr>
          <p:cNvSpPr txBox="1"/>
          <p:nvPr/>
        </p:nvSpPr>
        <p:spPr>
          <a:xfrm>
            <a:off x="3317313" y="2771355"/>
            <a:ext cx="15967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D" sz="800" dirty="0">
                <a:solidFill>
                  <a:schemeClr val="bg2"/>
                </a:solidFill>
              </a:rPr>
              <a:t>Ipsum lorum, </a:t>
            </a:r>
          </a:p>
          <a:p>
            <a:pPr algn="ctr"/>
            <a:r>
              <a:rPr lang="en-ID" sz="800" dirty="0" err="1">
                <a:solidFill>
                  <a:schemeClr val="bg2"/>
                </a:solidFill>
              </a:rPr>
              <a:t>Rorum</a:t>
            </a:r>
            <a:r>
              <a:rPr lang="en-ID" sz="800" dirty="0">
                <a:solidFill>
                  <a:schemeClr val="bg2"/>
                </a:solidFill>
              </a:rPr>
              <a:t> forum </a:t>
            </a:r>
            <a:r>
              <a:rPr lang="en-ID" sz="800" dirty="0" err="1">
                <a:solidFill>
                  <a:schemeClr val="bg2"/>
                </a:solidFill>
              </a:rPr>
              <a:t>rorum</a:t>
            </a:r>
            <a:br>
              <a:rPr lang="en-ID" sz="800" dirty="0">
                <a:solidFill>
                  <a:schemeClr val="bg2"/>
                </a:solidFill>
              </a:rPr>
            </a:br>
            <a:r>
              <a:rPr lang="en-ID" sz="800" dirty="0" err="1">
                <a:solidFill>
                  <a:schemeClr val="bg2"/>
                </a:solidFill>
              </a:rPr>
              <a:t>korum</a:t>
            </a:r>
            <a:r>
              <a:rPr lang="en-ID" sz="800" dirty="0">
                <a:solidFill>
                  <a:schemeClr val="bg2"/>
                </a:solidFill>
              </a:rPr>
              <a:t> 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5C3DDEA2-A891-4B4C-86E7-21A00D7BC5C3}"/>
              </a:ext>
            </a:extLst>
          </p:cNvPr>
          <p:cNvSpPr txBox="1"/>
          <p:nvPr/>
        </p:nvSpPr>
        <p:spPr>
          <a:xfrm>
            <a:off x="5124131" y="2167173"/>
            <a:ext cx="36319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Tempor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incididunt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ut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labore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et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dolore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magna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aliqua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Ut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enim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ad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minim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veniam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quis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nostrud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exercitation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ullamco</a:t>
            </a:r>
            <a:endParaRPr lang="en-ID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66417B8A-03AA-4303-A0AC-906ABB211D51}"/>
              </a:ext>
            </a:extLst>
          </p:cNvPr>
          <p:cNvSpPr txBox="1"/>
          <p:nvPr/>
        </p:nvSpPr>
        <p:spPr>
          <a:xfrm>
            <a:off x="8742548" y="3610132"/>
            <a:ext cx="302393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Tempor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incididunt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ut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labore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et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dolore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magna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aliqua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Ut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enim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ad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minim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veniam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quis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nostrud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exercitation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ullamco</a:t>
            </a:r>
            <a:endParaRPr lang="en-ID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n-ID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9B5FD274-EE6B-438F-A8D0-E0E39F85D24C}"/>
              </a:ext>
            </a:extLst>
          </p:cNvPr>
          <p:cNvSpPr txBox="1"/>
          <p:nvPr/>
        </p:nvSpPr>
        <p:spPr>
          <a:xfrm>
            <a:off x="5588033" y="5320049"/>
            <a:ext cx="363198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Tempor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incididunt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ut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labore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et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dolore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magna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aliqua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Ut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enim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ad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minim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veniam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quis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nostrud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exercitation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ullamco</a:t>
            </a:r>
            <a:endParaRPr lang="en-ID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n-ID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4F9BC184-2845-90FB-D577-7808C2A8492C}"/>
              </a:ext>
            </a:extLst>
          </p:cNvPr>
          <p:cNvSpPr/>
          <p:nvPr/>
        </p:nvSpPr>
        <p:spPr>
          <a:xfrm>
            <a:off x="4429620" y="4950469"/>
            <a:ext cx="291831" cy="291831"/>
          </a:xfrm>
          <a:custGeom>
            <a:avLst/>
            <a:gdLst>
              <a:gd name="connsiteX0" fmla="*/ 128778 w 257556"/>
              <a:gd name="connsiteY0" fmla="*/ 0 h 257556"/>
              <a:gd name="connsiteX1" fmla="*/ 0 w 257556"/>
              <a:gd name="connsiteY1" fmla="*/ 128778 h 257556"/>
              <a:gd name="connsiteX2" fmla="*/ 128778 w 257556"/>
              <a:gd name="connsiteY2" fmla="*/ 257556 h 257556"/>
              <a:gd name="connsiteX3" fmla="*/ 257556 w 257556"/>
              <a:gd name="connsiteY3" fmla="*/ 128778 h 257556"/>
              <a:gd name="connsiteX4" fmla="*/ 128778 w 257556"/>
              <a:gd name="connsiteY4" fmla="*/ 0 h 257556"/>
              <a:gd name="connsiteX5" fmla="*/ 128778 w 257556"/>
              <a:gd name="connsiteY5" fmla="*/ 0 h 257556"/>
              <a:gd name="connsiteX6" fmla="*/ 165735 w 257556"/>
              <a:gd name="connsiteY6" fmla="*/ 179546 h 257556"/>
              <a:gd name="connsiteX7" fmla="*/ 144209 w 257556"/>
              <a:gd name="connsiteY7" fmla="*/ 193357 h 257556"/>
              <a:gd name="connsiteX8" fmla="*/ 138970 w 257556"/>
              <a:gd name="connsiteY8" fmla="*/ 200215 h 257556"/>
              <a:gd name="connsiteX9" fmla="*/ 138970 w 257556"/>
              <a:gd name="connsiteY9" fmla="*/ 211646 h 257556"/>
              <a:gd name="connsiteX10" fmla="*/ 133826 w 257556"/>
              <a:gd name="connsiteY10" fmla="*/ 216884 h 257556"/>
              <a:gd name="connsiteX11" fmla="*/ 127349 w 257556"/>
              <a:gd name="connsiteY11" fmla="*/ 216979 h 257556"/>
              <a:gd name="connsiteX12" fmla="*/ 121634 w 257556"/>
              <a:gd name="connsiteY12" fmla="*/ 216884 h 257556"/>
              <a:gd name="connsiteX13" fmla="*/ 116396 w 257556"/>
              <a:gd name="connsiteY13" fmla="*/ 211264 h 257556"/>
              <a:gd name="connsiteX14" fmla="*/ 116300 w 257556"/>
              <a:gd name="connsiteY14" fmla="*/ 202978 h 257556"/>
              <a:gd name="connsiteX15" fmla="*/ 110109 w 257556"/>
              <a:gd name="connsiteY15" fmla="*/ 195739 h 257556"/>
              <a:gd name="connsiteX16" fmla="*/ 88297 w 257556"/>
              <a:gd name="connsiteY16" fmla="*/ 189547 h 257556"/>
              <a:gd name="connsiteX17" fmla="*/ 83915 w 257556"/>
              <a:gd name="connsiteY17" fmla="*/ 179832 h 257556"/>
              <a:gd name="connsiteX18" fmla="*/ 87535 w 257556"/>
              <a:gd name="connsiteY18" fmla="*/ 167164 h 257556"/>
              <a:gd name="connsiteX19" fmla="*/ 90964 w 257556"/>
              <a:gd name="connsiteY19" fmla="*/ 162782 h 257556"/>
              <a:gd name="connsiteX20" fmla="*/ 94774 w 257556"/>
              <a:gd name="connsiteY20" fmla="*/ 164116 h 257556"/>
              <a:gd name="connsiteX21" fmla="*/ 119063 w 257556"/>
              <a:gd name="connsiteY21" fmla="*/ 171355 h 257556"/>
              <a:gd name="connsiteX22" fmla="*/ 123349 w 257556"/>
              <a:gd name="connsiteY22" fmla="*/ 171640 h 257556"/>
              <a:gd name="connsiteX23" fmla="*/ 134969 w 257556"/>
              <a:gd name="connsiteY23" fmla="*/ 169259 h 257556"/>
              <a:gd name="connsiteX24" fmla="*/ 137922 w 257556"/>
              <a:gd name="connsiteY24" fmla="*/ 147542 h 257556"/>
              <a:gd name="connsiteX25" fmla="*/ 128873 w 257556"/>
              <a:gd name="connsiteY25" fmla="*/ 142304 h 257556"/>
              <a:gd name="connsiteX26" fmla="*/ 104108 w 257556"/>
              <a:gd name="connsiteY26" fmla="*/ 131159 h 257556"/>
              <a:gd name="connsiteX27" fmla="*/ 84296 w 257556"/>
              <a:gd name="connsiteY27" fmla="*/ 97631 h 257556"/>
              <a:gd name="connsiteX28" fmla="*/ 111347 w 257556"/>
              <a:gd name="connsiteY28" fmla="*/ 63437 h 257556"/>
              <a:gd name="connsiteX29" fmla="*/ 118015 w 257556"/>
              <a:gd name="connsiteY29" fmla="*/ 54197 h 257556"/>
              <a:gd name="connsiteX30" fmla="*/ 118015 w 257556"/>
              <a:gd name="connsiteY30" fmla="*/ 47149 h 257556"/>
              <a:gd name="connsiteX31" fmla="*/ 124206 w 257556"/>
              <a:gd name="connsiteY31" fmla="*/ 40957 h 257556"/>
              <a:gd name="connsiteX32" fmla="*/ 130302 w 257556"/>
              <a:gd name="connsiteY32" fmla="*/ 40957 h 257556"/>
              <a:gd name="connsiteX33" fmla="*/ 140208 w 257556"/>
              <a:gd name="connsiteY33" fmla="*/ 52006 h 257556"/>
              <a:gd name="connsiteX34" fmla="*/ 148019 w 257556"/>
              <a:gd name="connsiteY34" fmla="*/ 61055 h 257556"/>
              <a:gd name="connsiteX35" fmla="*/ 165163 w 257556"/>
              <a:gd name="connsiteY35" fmla="*/ 66199 h 257556"/>
              <a:gd name="connsiteX36" fmla="*/ 168497 w 257556"/>
              <a:gd name="connsiteY36" fmla="*/ 72866 h 257556"/>
              <a:gd name="connsiteX37" fmla="*/ 164211 w 257556"/>
              <a:gd name="connsiteY37" fmla="*/ 87154 h 257556"/>
              <a:gd name="connsiteX38" fmla="*/ 160687 w 257556"/>
              <a:gd name="connsiteY38" fmla="*/ 91345 h 257556"/>
              <a:gd name="connsiteX39" fmla="*/ 157067 w 257556"/>
              <a:gd name="connsiteY39" fmla="*/ 90202 h 257556"/>
              <a:gd name="connsiteX40" fmla="*/ 133064 w 257556"/>
              <a:gd name="connsiteY40" fmla="*/ 84772 h 257556"/>
              <a:gd name="connsiteX41" fmla="*/ 129731 w 257556"/>
              <a:gd name="connsiteY41" fmla="*/ 84868 h 257556"/>
              <a:gd name="connsiteX42" fmla="*/ 122492 w 257556"/>
              <a:gd name="connsiteY42" fmla="*/ 86296 h 257556"/>
              <a:gd name="connsiteX43" fmla="*/ 119920 w 257556"/>
              <a:gd name="connsiteY43" fmla="*/ 104680 h 257556"/>
              <a:gd name="connsiteX44" fmla="*/ 131826 w 257556"/>
              <a:gd name="connsiteY44" fmla="*/ 111347 h 257556"/>
              <a:gd name="connsiteX45" fmla="*/ 153353 w 257556"/>
              <a:gd name="connsiteY45" fmla="*/ 121158 h 257556"/>
              <a:gd name="connsiteX46" fmla="*/ 165735 w 257556"/>
              <a:gd name="connsiteY46" fmla="*/ 179546 h 257556"/>
              <a:gd name="connsiteX47" fmla="*/ 165735 w 257556"/>
              <a:gd name="connsiteY47" fmla="*/ 179546 h 257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257556" h="257556">
                <a:moveTo>
                  <a:pt x="128778" y="0"/>
                </a:moveTo>
                <a:cubicBezTo>
                  <a:pt x="57626" y="0"/>
                  <a:pt x="0" y="57721"/>
                  <a:pt x="0" y="128778"/>
                </a:cubicBezTo>
                <a:cubicBezTo>
                  <a:pt x="0" y="199930"/>
                  <a:pt x="57721" y="257556"/>
                  <a:pt x="128778" y="257556"/>
                </a:cubicBezTo>
                <a:cubicBezTo>
                  <a:pt x="199930" y="257556"/>
                  <a:pt x="257556" y="199835"/>
                  <a:pt x="257556" y="128778"/>
                </a:cubicBezTo>
                <a:cubicBezTo>
                  <a:pt x="257556" y="57626"/>
                  <a:pt x="199930" y="0"/>
                  <a:pt x="128778" y="0"/>
                </a:cubicBezTo>
                <a:lnTo>
                  <a:pt x="128778" y="0"/>
                </a:lnTo>
                <a:close/>
                <a:moveTo>
                  <a:pt x="165735" y="179546"/>
                </a:moveTo>
                <a:cubicBezTo>
                  <a:pt x="160115" y="186404"/>
                  <a:pt x="152781" y="190976"/>
                  <a:pt x="144209" y="193357"/>
                </a:cubicBezTo>
                <a:cubicBezTo>
                  <a:pt x="140494" y="194405"/>
                  <a:pt x="138875" y="196310"/>
                  <a:pt x="138970" y="200215"/>
                </a:cubicBezTo>
                <a:cubicBezTo>
                  <a:pt x="139160" y="204025"/>
                  <a:pt x="138970" y="207836"/>
                  <a:pt x="138970" y="211646"/>
                </a:cubicBezTo>
                <a:cubicBezTo>
                  <a:pt x="138970" y="214979"/>
                  <a:pt x="137255" y="216884"/>
                  <a:pt x="133826" y="216884"/>
                </a:cubicBezTo>
                <a:cubicBezTo>
                  <a:pt x="131636" y="216979"/>
                  <a:pt x="129540" y="216979"/>
                  <a:pt x="127349" y="216979"/>
                </a:cubicBezTo>
                <a:cubicBezTo>
                  <a:pt x="125444" y="216979"/>
                  <a:pt x="123539" y="216979"/>
                  <a:pt x="121634" y="216884"/>
                </a:cubicBezTo>
                <a:cubicBezTo>
                  <a:pt x="118110" y="216789"/>
                  <a:pt x="116396" y="214789"/>
                  <a:pt x="116396" y="211264"/>
                </a:cubicBezTo>
                <a:cubicBezTo>
                  <a:pt x="116396" y="208502"/>
                  <a:pt x="116300" y="205740"/>
                  <a:pt x="116300" y="202978"/>
                </a:cubicBezTo>
                <a:cubicBezTo>
                  <a:pt x="116205" y="196787"/>
                  <a:pt x="116015" y="196596"/>
                  <a:pt x="110109" y="195739"/>
                </a:cubicBezTo>
                <a:cubicBezTo>
                  <a:pt x="102584" y="194500"/>
                  <a:pt x="95155" y="192786"/>
                  <a:pt x="88297" y="189547"/>
                </a:cubicBezTo>
                <a:cubicBezTo>
                  <a:pt x="82868" y="186976"/>
                  <a:pt x="82296" y="185547"/>
                  <a:pt x="83915" y="179832"/>
                </a:cubicBezTo>
                <a:cubicBezTo>
                  <a:pt x="85058" y="175546"/>
                  <a:pt x="86296" y="171355"/>
                  <a:pt x="87535" y="167164"/>
                </a:cubicBezTo>
                <a:cubicBezTo>
                  <a:pt x="88487" y="164021"/>
                  <a:pt x="89345" y="162782"/>
                  <a:pt x="90964" y="162782"/>
                </a:cubicBezTo>
                <a:cubicBezTo>
                  <a:pt x="91916" y="162782"/>
                  <a:pt x="93154" y="163163"/>
                  <a:pt x="94774" y="164116"/>
                </a:cubicBezTo>
                <a:cubicBezTo>
                  <a:pt x="102394" y="168116"/>
                  <a:pt x="110490" y="170307"/>
                  <a:pt x="119063" y="171355"/>
                </a:cubicBezTo>
                <a:cubicBezTo>
                  <a:pt x="120491" y="171545"/>
                  <a:pt x="121920" y="171640"/>
                  <a:pt x="123349" y="171640"/>
                </a:cubicBezTo>
                <a:cubicBezTo>
                  <a:pt x="127349" y="171640"/>
                  <a:pt x="131254" y="170974"/>
                  <a:pt x="134969" y="169259"/>
                </a:cubicBezTo>
                <a:cubicBezTo>
                  <a:pt x="144399" y="165068"/>
                  <a:pt x="145923" y="154114"/>
                  <a:pt x="137922" y="147542"/>
                </a:cubicBezTo>
                <a:cubicBezTo>
                  <a:pt x="135255" y="145256"/>
                  <a:pt x="132112" y="143637"/>
                  <a:pt x="128873" y="142304"/>
                </a:cubicBezTo>
                <a:cubicBezTo>
                  <a:pt x="120587" y="138684"/>
                  <a:pt x="111919" y="135922"/>
                  <a:pt x="104108" y="131159"/>
                </a:cubicBezTo>
                <a:cubicBezTo>
                  <a:pt x="91345" y="123539"/>
                  <a:pt x="83344" y="113062"/>
                  <a:pt x="84296" y="97631"/>
                </a:cubicBezTo>
                <a:cubicBezTo>
                  <a:pt x="85344" y="80105"/>
                  <a:pt x="95250" y="69247"/>
                  <a:pt x="111347" y="63437"/>
                </a:cubicBezTo>
                <a:cubicBezTo>
                  <a:pt x="117920" y="61055"/>
                  <a:pt x="118015" y="61055"/>
                  <a:pt x="118015" y="54197"/>
                </a:cubicBezTo>
                <a:lnTo>
                  <a:pt x="118015" y="47149"/>
                </a:lnTo>
                <a:cubicBezTo>
                  <a:pt x="118205" y="41910"/>
                  <a:pt x="119063" y="40957"/>
                  <a:pt x="124206" y="40957"/>
                </a:cubicBezTo>
                <a:lnTo>
                  <a:pt x="130302" y="40957"/>
                </a:lnTo>
                <a:cubicBezTo>
                  <a:pt x="140208" y="40957"/>
                  <a:pt x="140208" y="41434"/>
                  <a:pt x="140208" y="52006"/>
                </a:cubicBezTo>
                <a:cubicBezTo>
                  <a:pt x="140208" y="59817"/>
                  <a:pt x="140208" y="59912"/>
                  <a:pt x="148019" y="61055"/>
                </a:cubicBezTo>
                <a:cubicBezTo>
                  <a:pt x="154019" y="62008"/>
                  <a:pt x="159734" y="63722"/>
                  <a:pt x="165163" y="66199"/>
                </a:cubicBezTo>
                <a:cubicBezTo>
                  <a:pt x="168212" y="67532"/>
                  <a:pt x="169354" y="69628"/>
                  <a:pt x="168497" y="72866"/>
                </a:cubicBezTo>
                <a:cubicBezTo>
                  <a:pt x="167069" y="77629"/>
                  <a:pt x="165830" y="82487"/>
                  <a:pt x="164211" y="87154"/>
                </a:cubicBezTo>
                <a:cubicBezTo>
                  <a:pt x="163259" y="90011"/>
                  <a:pt x="162401" y="91345"/>
                  <a:pt x="160687" y="91345"/>
                </a:cubicBezTo>
                <a:cubicBezTo>
                  <a:pt x="159734" y="91345"/>
                  <a:pt x="158591" y="90869"/>
                  <a:pt x="157067" y="90202"/>
                </a:cubicBezTo>
                <a:cubicBezTo>
                  <a:pt x="149447" y="86487"/>
                  <a:pt x="141446" y="84772"/>
                  <a:pt x="133064" y="84772"/>
                </a:cubicBezTo>
                <a:cubicBezTo>
                  <a:pt x="132017" y="84772"/>
                  <a:pt x="130874" y="84772"/>
                  <a:pt x="129731" y="84868"/>
                </a:cubicBezTo>
                <a:cubicBezTo>
                  <a:pt x="127254" y="85058"/>
                  <a:pt x="124778" y="85344"/>
                  <a:pt x="122492" y="86296"/>
                </a:cubicBezTo>
                <a:cubicBezTo>
                  <a:pt x="114300" y="89916"/>
                  <a:pt x="112871" y="99060"/>
                  <a:pt x="119920" y="104680"/>
                </a:cubicBezTo>
                <a:cubicBezTo>
                  <a:pt x="123444" y="107537"/>
                  <a:pt x="127540" y="109633"/>
                  <a:pt x="131826" y="111347"/>
                </a:cubicBezTo>
                <a:cubicBezTo>
                  <a:pt x="139065" y="114395"/>
                  <a:pt x="146495" y="117253"/>
                  <a:pt x="153353" y="121158"/>
                </a:cubicBezTo>
                <a:cubicBezTo>
                  <a:pt x="175355" y="132874"/>
                  <a:pt x="181356" y="160591"/>
                  <a:pt x="165735" y="179546"/>
                </a:cubicBezTo>
                <a:lnTo>
                  <a:pt x="165735" y="179546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  <p:pic>
        <p:nvPicPr>
          <p:cNvPr id="5" name="Picture 4" descr="Icon&#10;&#10;Description automatically generated with low confidence">
            <a:extLst>
              <a:ext uri="{FF2B5EF4-FFF2-40B4-BE49-F238E27FC236}">
                <a16:creationId xmlns:a16="http://schemas.microsoft.com/office/drawing/2014/main" id="{1A3A2B8D-6AA2-0440-600C-04AAA97FDA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419" y="3748578"/>
            <a:ext cx="1301618" cy="30121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6F8FAC3-3849-ED0C-3247-7D9FCEA37660}"/>
              </a:ext>
            </a:extLst>
          </p:cNvPr>
          <p:cNvSpPr txBox="1"/>
          <p:nvPr/>
        </p:nvSpPr>
        <p:spPr>
          <a:xfrm>
            <a:off x="1527535" y="5604375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D" sz="800" dirty="0">
                <a:solidFill>
                  <a:schemeClr val="bg2"/>
                </a:solidFill>
              </a:rPr>
              <a:t>Ipsum lorum, </a:t>
            </a:r>
          </a:p>
          <a:p>
            <a:pPr algn="ctr"/>
            <a:r>
              <a:rPr lang="en-ID" sz="800" dirty="0" err="1">
                <a:solidFill>
                  <a:schemeClr val="bg2"/>
                </a:solidFill>
              </a:rPr>
              <a:t>Rorum</a:t>
            </a:r>
            <a:r>
              <a:rPr lang="en-ID" sz="800" dirty="0">
                <a:solidFill>
                  <a:schemeClr val="bg2"/>
                </a:solidFill>
              </a:rPr>
              <a:t> forum </a:t>
            </a:r>
            <a:r>
              <a:rPr lang="en-ID" sz="800" dirty="0" err="1">
                <a:solidFill>
                  <a:schemeClr val="bg2"/>
                </a:solidFill>
              </a:rPr>
              <a:t>rorum</a:t>
            </a:r>
            <a:br>
              <a:rPr lang="en-ID" sz="800" dirty="0">
                <a:solidFill>
                  <a:schemeClr val="bg2"/>
                </a:solidFill>
              </a:rPr>
            </a:br>
            <a:r>
              <a:rPr lang="en-ID" sz="800" dirty="0" err="1">
                <a:solidFill>
                  <a:schemeClr val="bg2"/>
                </a:solidFill>
              </a:rPr>
              <a:t>korum</a:t>
            </a:r>
            <a:r>
              <a:rPr lang="en-ID" sz="800" dirty="0">
                <a:solidFill>
                  <a:schemeClr val="bg2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4801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42DE4-5144-497D-9761-6059B071A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/>
              <a:t>SELECTED STATISTICS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C4FB043-CAA4-4E61-B9E9-B55BBAE0E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8D3B1-47E2-4876-ADAF-38FB5DEFAAAD}" type="slidenum">
              <a:rPr lang="en-ID" smtClean="0"/>
              <a:t>6</a:t>
            </a:fld>
            <a:endParaRPr lang="en-ID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84A8BB49-2F63-48C1-8532-717C208FCA26}"/>
              </a:ext>
            </a:extLst>
          </p:cNvPr>
          <p:cNvSpPr/>
          <p:nvPr/>
        </p:nvSpPr>
        <p:spPr>
          <a:xfrm>
            <a:off x="1816909" y="1863098"/>
            <a:ext cx="4081740" cy="1533876"/>
          </a:xfrm>
          <a:custGeom>
            <a:avLst/>
            <a:gdLst>
              <a:gd name="connsiteX0" fmla="*/ 4487430 w 5131014"/>
              <a:gd name="connsiteY0" fmla="*/ 1286355 h 1286354"/>
              <a:gd name="connsiteX1" fmla="*/ 0 w 5131014"/>
              <a:gd name="connsiteY1" fmla="*/ 1286355 h 1286354"/>
              <a:gd name="connsiteX2" fmla="*/ 0 w 5131014"/>
              <a:gd name="connsiteY2" fmla="*/ 0 h 1286354"/>
              <a:gd name="connsiteX3" fmla="*/ 4487702 w 5131014"/>
              <a:gd name="connsiteY3" fmla="*/ 0 h 1286354"/>
              <a:gd name="connsiteX4" fmla="*/ 5131015 w 5131014"/>
              <a:gd name="connsiteY4" fmla="*/ 643313 h 1286354"/>
              <a:gd name="connsiteX5" fmla="*/ 5131015 w 5131014"/>
              <a:gd name="connsiteY5" fmla="*/ 643313 h 1286354"/>
              <a:gd name="connsiteX6" fmla="*/ 4487430 w 5131014"/>
              <a:gd name="connsiteY6" fmla="*/ 1286355 h 1286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31014" h="1286354">
                <a:moveTo>
                  <a:pt x="4487430" y="1286355"/>
                </a:moveTo>
                <a:lnTo>
                  <a:pt x="0" y="1286355"/>
                </a:lnTo>
                <a:lnTo>
                  <a:pt x="0" y="0"/>
                </a:lnTo>
                <a:lnTo>
                  <a:pt x="4487702" y="0"/>
                </a:lnTo>
                <a:cubicBezTo>
                  <a:pt x="4842924" y="0"/>
                  <a:pt x="5131015" y="288091"/>
                  <a:pt x="5131015" y="643313"/>
                </a:cubicBezTo>
                <a:lnTo>
                  <a:pt x="5131015" y="643313"/>
                </a:lnTo>
                <a:cubicBezTo>
                  <a:pt x="5130743" y="998535"/>
                  <a:pt x="4842652" y="1286355"/>
                  <a:pt x="4487430" y="128635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4CCFDBD8-5251-4140-A602-F5AB76A911BE}"/>
              </a:ext>
            </a:extLst>
          </p:cNvPr>
          <p:cNvSpPr/>
          <p:nvPr/>
        </p:nvSpPr>
        <p:spPr>
          <a:xfrm>
            <a:off x="1309481" y="1862933"/>
            <a:ext cx="1812017" cy="1514870"/>
          </a:xfrm>
          <a:custGeom>
            <a:avLst/>
            <a:gdLst>
              <a:gd name="connsiteX0" fmla="*/ 644400 w 2277823"/>
              <a:gd name="connsiteY0" fmla="*/ 0 h 1288529"/>
              <a:gd name="connsiteX1" fmla="*/ 0 w 2277823"/>
              <a:gd name="connsiteY1" fmla="*/ 644400 h 1288529"/>
              <a:gd name="connsiteX2" fmla="*/ 644400 w 2277823"/>
              <a:gd name="connsiteY2" fmla="*/ 1288529 h 1288529"/>
              <a:gd name="connsiteX3" fmla="*/ 1121654 w 2277823"/>
              <a:gd name="connsiteY3" fmla="*/ 1077081 h 1288529"/>
              <a:gd name="connsiteX4" fmla="*/ 1121654 w 2277823"/>
              <a:gd name="connsiteY4" fmla="*/ 1077081 h 1288529"/>
              <a:gd name="connsiteX5" fmla="*/ 2277824 w 2277823"/>
              <a:gd name="connsiteY5" fmla="*/ 0 h 1288529"/>
              <a:gd name="connsiteX6" fmla="*/ 644400 w 2277823"/>
              <a:gd name="connsiteY6" fmla="*/ 0 h 1288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77823" h="1288529">
                <a:moveTo>
                  <a:pt x="644400" y="0"/>
                </a:moveTo>
                <a:cubicBezTo>
                  <a:pt x="288363" y="0"/>
                  <a:pt x="0" y="288363"/>
                  <a:pt x="0" y="644400"/>
                </a:cubicBezTo>
                <a:cubicBezTo>
                  <a:pt x="0" y="1000166"/>
                  <a:pt x="288363" y="1288529"/>
                  <a:pt x="644400" y="1288529"/>
                </a:cubicBezTo>
                <a:cubicBezTo>
                  <a:pt x="833562" y="1288529"/>
                  <a:pt x="1003699" y="1206994"/>
                  <a:pt x="1121654" y="1077081"/>
                </a:cubicBezTo>
                <a:cubicBezTo>
                  <a:pt x="1121654" y="1077081"/>
                  <a:pt x="1121654" y="1077081"/>
                  <a:pt x="1121654" y="1077081"/>
                </a:cubicBezTo>
                <a:cubicBezTo>
                  <a:pt x="1396428" y="805297"/>
                  <a:pt x="1352127" y="145133"/>
                  <a:pt x="2277824" y="0"/>
                </a:cubicBezTo>
                <a:lnTo>
                  <a:pt x="644400" y="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2"/>
              </a:gs>
            </a:gsLst>
            <a:lin ang="8100000" scaled="1"/>
            <a:tileRect/>
          </a:gradFill>
          <a:ln w="3175">
            <a:solidFill>
              <a:schemeClr val="tx2">
                <a:lumMod val="20000"/>
                <a:lumOff val="80000"/>
              </a:schemeClr>
            </a:solidFill>
          </a:ln>
          <a:effectLst>
            <a:outerShdw blurRad="50800" dist="25400" dir="5400000" algn="t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lt1"/>
              </a:solidFill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E82E08BC-EA6F-4D1F-96C6-BC8E26DC7A13}"/>
              </a:ext>
            </a:extLst>
          </p:cNvPr>
          <p:cNvSpPr txBox="1"/>
          <p:nvPr/>
        </p:nvSpPr>
        <p:spPr>
          <a:xfrm>
            <a:off x="2872111" y="1932304"/>
            <a:ext cx="19650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latin typeface="+mj-lt"/>
              </a:rPr>
              <a:t>Ypsum</a:t>
            </a:r>
            <a:r>
              <a:rPr lang="en-US" sz="1400" dirty="0">
                <a:solidFill>
                  <a:schemeClr val="bg1"/>
                </a:solidFill>
                <a:latin typeface="+mj-lt"/>
              </a:rPr>
              <a:t> Lorum</a:t>
            </a:r>
            <a:endParaRPr lang="en-ID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B492229A-5942-4123-B812-5810D84364DE}"/>
              </a:ext>
            </a:extLst>
          </p:cNvPr>
          <p:cNvSpPr txBox="1"/>
          <p:nvPr/>
        </p:nvSpPr>
        <p:spPr>
          <a:xfrm>
            <a:off x="2863382" y="2218156"/>
            <a:ext cx="2916512" cy="12234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dirty="0" err="1">
                <a:solidFill>
                  <a:schemeClr val="bg1"/>
                </a:solidFill>
              </a:rPr>
              <a:t>Lorem</a:t>
            </a:r>
            <a:r>
              <a:rPr lang="sv-SE" sz="1050" dirty="0">
                <a:solidFill>
                  <a:schemeClr val="bg1"/>
                </a:solidFill>
              </a:rPr>
              <a:t> </a:t>
            </a:r>
            <a:r>
              <a:rPr lang="sv-SE" sz="1050" dirty="0" err="1">
                <a:solidFill>
                  <a:schemeClr val="bg1"/>
                </a:solidFill>
              </a:rPr>
              <a:t>ipsum</a:t>
            </a:r>
            <a:r>
              <a:rPr lang="sv-SE" sz="1050" dirty="0">
                <a:solidFill>
                  <a:schemeClr val="bg1"/>
                </a:solidFill>
              </a:rPr>
              <a:t> </a:t>
            </a:r>
            <a:r>
              <a:rPr lang="sv-SE" sz="1050" dirty="0" err="1">
                <a:solidFill>
                  <a:schemeClr val="bg1"/>
                </a:solidFill>
              </a:rPr>
              <a:t>dolor</a:t>
            </a:r>
            <a:r>
              <a:rPr lang="sv-SE" sz="1050" dirty="0">
                <a:solidFill>
                  <a:schemeClr val="bg1"/>
                </a:solidFill>
              </a:rPr>
              <a:t> </a:t>
            </a:r>
            <a:r>
              <a:rPr lang="sv-SE" sz="1050" dirty="0" err="1">
                <a:solidFill>
                  <a:schemeClr val="bg1"/>
                </a:solidFill>
              </a:rPr>
              <a:t>sit</a:t>
            </a:r>
            <a:r>
              <a:rPr lang="sv-SE" sz="1050" dirty="0">
                <a:solidFill>
                  <a:schemeClr val="bg1"/>
                </a:solidFill>
              </a:rPr>
              <a:t> </a:t>
            </a:r>
            <a:r>
              <a:rPr lang="sv-SE" sz="1050" dirty="0" err="1">
                <a:solidFill>
                  <a:schemeClr val="bg1"/>
                </a:solidFill>
              </a:rPr>
              <a:t>amet</a:t>
            </a:r>
            <a:r>
              <a:rPr lang="sv-SE" sz="1050" dirty="0">
                <a:solidFill>
                  <a:schemeClr val="bg1"/>
                </a:solidFill>
              </a:rPr>
              <a:t>, </a:t>
            </a:r>
            <a:r>
              <a:rPr lang="sv-SE" sz="1050" dirty="0" err="1">
                <a:solidFill>
                  <a:schemeClr val="bg1"/>
                </a:solidFill>
              </a:rPr>
              <a:t>consectetur</a:t>
            </a:r>
            <a:r>
              <a:rPr lang="sv-SE" sz="1050" dirty="0">
                <a:solidFill>
                  <a:schemeClr val="bg1"/>
                </a:solidFill>
              </a:rPr>
              <a:t> </a:t>
            </a:r>
            <a:r>
              <a:rPr lang="sv-SE" sz="1050" dirty="0" err="1">
                <a:solidFill>
                  <a:schemeClr val="bg1"/>
                </a:solidFill>
              </a:rPr>
              <a:t>adipiscing</a:t>
            </a:r>
            <a:r>
              <a:rPr lang="sv-SE" sz="1050" dirty="0">
                <a:solidFill>
                  <a:schemeClr val="bg1"/>
                </a:solidFill>
              </a:rPr>
              <a:t> elit, sed do </a:t>
            </a:r>
            <a:r>
              <a:rPr lang="sv-SE" sz="1050" dirty="0" err="1">
                <a:solidFill>
                  <a:schemeClr val="bg1"/>
                </a:solidFill>
              </a:rPr>
              <a:t>eiusmod</a:t>
            </a:r>
            <a:r>
              <a:rPr lang="sv-SE" sz="1050" dirty="0">
                <a:solidFill>
                  <a:schemeClr val="bg1"/>
                </a:solidFill>
              </a:rPr>
              <a:t> </a:t>
            </a:r>
            <a:r>
              <a:rPr lang="sv-SE" sz="1050" dirty="0" err="1">
                <a:solidFill>
                  <a:schemeClr val="bg1"/>
                </a:solidFill>
              </a:rPr>
              <a:t>tempor</a:t>
            </a:r>
            <a:r>
              <a:rPr lang="sv-SE" sz="1050" dirty="0">
                <a:solidFill>
                  <a:schemeClr val="bg1"/>
                </a:solidFill>
              </a:rPr>
              <a:t> </a:t>
            </a:r>
            <a:r>
              <a:rPr lang="sv-SE" sz="1050" dirty="0" err="1">
                <a:solidFill>
                  <a:schemeClr val="bg1"/>
                </a:solidFill>
              </a:rPr>
              <a:t>incididunt</a:t>
            </a:r>
            <a:endParaRPr lang="sv-SE" sz="1050" dirty="0">
              <a:solidFill>
                <a:schemeClr val="bg1"/>
              </a:solidFill>
            </a:endParaRPr>
          </a:p>
          <a:p>
            <a:endParaRPr lang="sv-SE" sz="1050" dirty="0">
              <a:solidFill>
                <a:schemeClr val="bg1"/>
              </a:solidFill>
            </a:endParaRPr>
          </a:p>
          <a:p>
            <a:r>
              <a:rPr lang="sv-SE" sz="1050" dirty="0" err="1">
                <a:solidFill>
                  <a:schemeClr val="bg1"/>
                </a:solidFill>
              </a:rPr>
              <a:t>Enim</a:t>
            </a:r>
            <a:r>
              <a:rPr lang="sv-SE" sz="1050" dirty="0">
                <a:solidFill>
                  <a:schemeClr val="bg1"/>
                </a:solidFill>
              </a:rPr>
              <a:t> ad </a:t>
            </a:r>
            <a:r>
              <a:rPr lang="sv-SE" sz="1050" dirty="0" err="1">
                <a:solidFill>
                  <a:schemeClr val="bg1"/>
                </a:solidFill>
              </a:rPr>
              <a:t>minim</a:t>
            </a:r>
            <a:r>
              <a:rPr lang="sv-SE" sz="1050" dirty="0">
                <a:solidFill>
                  <a:schemeClr val="bg1"/>
                </a:solidFill>
              </a:rPr>
              <a:t> </a:t>
            </a:r>
            <a:r>
              <a:rPr lang="sv-SE" sz="1050" dirty="0" err="1">
                <a:solidFill>
                  <a:schemeClr val="bg1"/>
                </a:solidFill>
              </a:rPr>
              <a:t>veniam</a:t>
            </a:r>
            <a:r>
              <a:rPr lang="sv-SE" sz="1050" dirty="0">
                <a:solidFill>
                  <a:schemeClr val="bg1"/>
                </a:solidFill>
              </a:rPr>
              <a:t>, </a:t>
            </a:r>
            <a:r>
              <a:rPr lang="sv-SE" sz="1050" dirty="0" err="1">
                <a:solidFill>
                  <a:schemeClr val="bg1"/>
                </a:solidFill>
              </a:rPr>
              <a:t>quis</a:t>
            </a:r>
            <a:r>
              <a:rPr lang="sv-SE" sz="1050" dirty="0">
                <a:solidFill>
                  <a:schemeClr val="bg1"/>
                </a:solidFill>
              </a:rPr>
              <a:t> </a:t>
            </a:r>
            <a:r>
              <a:rPr lang="sv-SE" sz="1050" dirty="0" err="1">
                <a:solidFill>
                  <a:schemeClr val="bg1"/>
                </a:solidFill>
              </a:rPr>
              <a:t>nostrud</a:t>
            </a:r>
            <a:r>
              <a:rPr lang="sv-SE" sz="1050" dirty="0">
                <a:solidFill>
                  <a:schemeClr val="bg1"/>
                </a:solidFill>
              </a:rPr>
              <a:t> </a:t>
            </a:r>
            <a:r>
              <a:rPr lang="sv-SE" sz="1050" dirty="0" err="1">
                <a:solidFill>
                  <a:schemeClr val="bg1"/>
                </a:solidFill>
              </a:rPr>
              <a:t>exercitation</a:t>
            </a:r>
            <a:r>
              <a:rPr lang="sv-SE" sz="1050" dirty="0">
                <a:solidFill>
                  <a:schemeClr val="bg1"/>
                </a:solidFill>
              </a:rPr>
              <a:t> </a:t>
            </a:r>
            <a:r>
              <a:rPr lang="sv-SE" sz="1050" dirty="0" err="1">
                <a:solidFill>
                  <a:schemeClr val="bg1"/>
                </a:solidFill>
              </a:rPr>
              <a:t>ullamco</a:t>
            </a:r>
            <a:endParaRPr lang="en-ID" sz="1050" dirty="0">
              <a:solidFill>
                <a:schemeClr val="bg1"/>
              </a:solidFill>
            </a:endParaRPr>
          </a:p>
          <a:p>
            <a:endParaRPr lang="en-ID" sz="1050" dirty="0">
              <a:solidFill>
                <a:schemeClr val="bg1"/>
              </a:solidFill>
            </a:endParaRPr>
          </a:p>
        </p:txBody>
      </p: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9F9A7761-0F04-4A58-8A14-8BCA14213B56}"/>
              </a:ext>
            </a:extLst>
          </p:cNvPr>
          <p:cNvCxnSpPr>
            <a:cxnSpLocks/>
          </p:cNvCxnSpPr>
          <p:nvPr/>
        </p:nvCxnSpPr>
        <p:spPr>
          <a:xfrm>
            <a:off x="2956847" y="2229118"/>
            <a:ext cx="261627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5AC630D9-FF66-478F-A060-8A8B3A47B3E2}"/>
              </a:ext>
            </a:extLst>
          </p:cNvPr>
          <p:cNvSpPr/>
          <p:nvPr/>
        </p:nvSpPr>
        <p:spPr>
          <a:xfrm>
            <a:off x="6980512" y="1871143"/>
            <a:ext cx="4081740" cy="1506659"/>
          </a:xfrm>
          <a:custGeom>
            <a:avLst/>
            <a:gdLst>
              <a:gd name="connsiteX0" fmla="*/ 4487430 w 5131014"/>
              <a:gd name="connsiteY0" fmla="*/ 1286355 h 1286354"/>
              <a:gd name="connsiteX1" fmla="*/ 0 w 5131014"/>
              <a:gd name="connsiteY1" fmla="*/ 1286355 h 1286354"/>
              <a:gd name="connsiteX2" fmla="*/ 0 w 5131014"/>
              <a:gd name="connsiteY2" fmla="*/ 0 h 1286354"/>
              <a:gd name="connsiteX3" fmla="*/ 4487702 w 5131014"/>
              <a:gd name="connsiteY3" fmla="*/ 0 h 1286354"/>
              <a:gd name="connsiteX4" fmla="*/ 5131015 w 5131014"/>
              <a:gd name="connsiteY4" fmla="*/ 643313 h 1286354"/>
              <a:gd name="connsiteX5" fmla="*/ 5131015 w 5131014"/>
              <a:gd name="connsiteY5" fmla="*/ 643313 h 1286354"/>
              <a:gd name="connsiteX6" fmla="*/ 4487430 w 5131014"/>
              <a:gd name="connsiteY6" fmla="*/ 1286355 h 1286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31014" h="1286354">
                <a:moveTo>
                  <a:pt x="4487430" y="1286355"/>
                </a:moveTo>
                <a:lnTo>
                  <a:pt x="0" y="1286355"/>
                </a:lnTo>
                <a:lnTo>
                  <a:pt x="0" y="0"/>
                </a:lnTo>
                <a:lnTo>
                  <a:pt x="4487702" y="0"/>
                </a:lnTo>
                <a:cubicBezTo>
                  <a:pt x="4842924" y="0"/>
                  <a:pt x="5131015" y="288091"/>
                  <a:pt x="5131015" y="643313"/>
                </a:cubicBezTo>
                <a:lnTo>
                  <a:pt x="5131015" y="643313"/>
                </a:lnTo>
                <a:cubicBezTo>
                  <a:pt x="5130743" y="998535"/>
                  <a:pt x="4842652" y="1286355"/>
                  <a:pt x="4487430" y="128635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lt1"/>
              </a:solidFill>
            </a:endParaRPr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5A7508C1-815F-419C-8507-FA97A25A8471}"/>
              </a:ext>
            </a:extLst>
          </p:cNvPr>
          <p:cNvSpPr/>
          <p:nvPr/>
        </p:nvSpPr>
        <p:spPr>
          <a:xfrm>
            <a:off x="6467889" y="1862934"/>
            <a:ext cx="1812017" cy="1506659"/>
          </a:xfrm>
          <a:custGeom>
            <a:avLst/>
            <a:gdLst>
              <a:gd name="connsiteX0" fmla="*/ 644400 w 2277823"/>
              <a:gd name="connsiteY0" fmla="*/ 0 h 1288529"/>
              <a:gd name="connsiteX1" fmla="*/ 0 w 2277823"/>
              <a:gd name="connsiteY1" fmla="*/ 644400 h 1288529"/>
              <a:gd name="connsiteX2" fmla="*/ 644400 w 2277823"/>
              <a:gd name="connsiteY2" fmla="*/ 1288529 h 1288529"/>
              <a:gd name="connsiteX3" fmla="*/ 1121654 w 2277823"/>
              <a:gd name="connsiteY3" fmla="*/ 1077081 h 1288529"/>
              <a:gd name="connsiteX4" fmla="*/ 1121654 w 2277823"/>
              <a:gd name="connsiteY4" fmla="*/ 1077081 h 1288529"/>
              <a:gd name="connsiteX5" fmla="*/ 2277824 w 2277823"/>
              <a:gd name="connsiteY5" fmla="*/ 0 h 1288529"/>
              <a:gd name="connsiteX6" fmla="*/ 644400 w 2277823"/>
              <a:gd name="connsiteY6" fmla="*/ 0 h 1288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77823" h="1288529">
                <a:moveTo>
                  <a:pt x="644400" y="0"/>
                </a:moveTo>
                <a:cubicBezTo>
                  <a:pt x="288363" y="0"/>
                  <a:pt x="0" y="288363"/>
                  <a:pt x="0" y="644400"/>
                </a:cubicBezTo>
                <a:cubicBezTo>
                  <a:pt x="0" y="1000166"/>
                  <a:pt x="288363" y="1288529"/>
                  <a:pt x="644400" y="1288529"/>
                </a:cubicBezTo>
                <a:cubicBezTo>
                  <a:pt x="833562" y="1288529"/>
                  <a:pt x="1003699" y="1206994"/>
                  <a:pt x="1121654" y="1077081"/>
                </a:cubicBezTo>
                <a:cubicBezTo>
                  <a:pt x="1121654" y="1077081"/>
                  <a:pt x="1121654" y="1077081"/>
                  <a:pt x="1121654" y="1077081"/>
                </a:cubicBezTo>
                <a:cubicBezTo>
                  <a:pt x="1396428" y="805297"/>
                  <a:pt x="1352127" y="145133"/>
                  <a:pt x="2277824" y="0"/>
                </a:cubicBezTo>
                <a:lnTo>
                  <a:pt x="644400" y="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2"/>
              </a:gs>
            </a:gsLst>
            <a:lin ang="8100000" scaled="1"/>
            <a:tileRect/>
          </a:gradFill>
          <a:ln w="3175">
            <a:solidFill>
              <a:schemeClr val="tx2">
                <a:lumMod val="20000"/>
                <a:lumOff val="80000"/>
              </a:schemeClr>
            </a:solidFill>
          </a:ln>
          <a:effectLst>
            <a:outerShdw blurRad="50800" dist="25400" dir="5400000" algn="t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lt1"/>
              </a:solidFill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74814CBB-DEFD-4A1E-830D-11E9EF65F7EA}"/>
              </a:ext>
            </a:extLst>
          </p:cNvPr>
          <p:cNvSpPr txBox="1"/>
          <p:nvPr/>
        </p:nvSpPr>
        <p:spPr>
          <a:xfrm>
            <a:off x="6569523" y="2165608"/>
            <a:ext cx="9515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D" sz="2000" spc="-150" dirty="0">
                <a:solidFill>
                  <a:schemeClr val="accent2"/>
                </a:solidFill>
                <a:latin typeface="+mj-lt"/>
              </a:rPr>
              <a:t>82</a:t>
            </a:r>
            <a:r>
              <a:rPr lang="en-ID" sz="2000" spc="-150" baseline="30000" dirty="0">
                <a:solidFill>
                  <a:schemeClr val="accent2"/>
                </a:solidFill>
                <a:latin typeface="+mj-lt"/>
              </a:rPr>
              <a:t>%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05FB1C01-7AB4-4344-A41B-C0DC0E91AFE5}"/>
              </a:ext>
            </a:extLst>
          </p:cNvPr>
          <p:cNvSpPr txBox="1"/>
          <p:nvPr/>
        </p:nvSpPr>
        <p:spPr>
          <a:xfrm>
            <a:off x="8030519" y="1932304"/>
            <a:ext cx="22149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latin typeface="+mj-lt"/>
              </a:rPr>
              <a:t>Ypsum</a:t>
            </a:r>
            <a:r>
              <a:rPr lang="en-US" sz="1400" dirty="0">
                <a:solidFill>
                  <a:schemeClr val="bg1"/>
                </a:solidFill>
                <a:latin typeface="+mj-lt"/>
              </a:rPr>
              <a:t> Lorum</a:t>
            </a:r>
            <a:endParaRPr lang="en-ID" sz="1400" dirty="0">
              <a:solidFill>
                <a:schemeClr val="bg1"/>
              </a:solidFill>
              <a:latin typeface="+mj-lt"/>
            </a:endParaRPr>
          </a:p>
          <a:p>
            <a:endParaRPr lang="en-ID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A23B0656-CC23-4B79-B3EF-C555B8D2EC5F}"/>
              </a:ext>
            </a:extLst>
          </p:cNvPr>
          <p:cNvSpPr txBox="1"/>
          <p:nvPr/>
        </p:nvSpPr>
        <p:spPr>
          <a:xfrm>
            <a:off x="8030520" y="2282046"/>
            <a:ext cx="2916512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dirty="0" err="1">
                <a:solidFill>
                  <a:schemeClr val="bg1"/>
                </a:solidFill>
              </a:rPr>
              <a:t>Lorem</a:t>
            </a:r>
            <a:r>
              <a:rPr lang="sv-SE" sz="1050" dirty="0">
                <a:solidFill>
                  <a:schemeClr val="bg1"/>
                </a:solidFill>
              </a:rPr>
              <a:t> </a:t>
            </a:r>
            <a:r>
              <a:rPr lang="sv-SE" sz="1050" dirty="0" err="1">
                <a:solidFill>
                  <a:schemeClr val="bg1"/>
                </a:solidFill>
              </a:rPr>
              <a:t>ipsum</a:t>
            </a:r>
            <a:r>
              <a:rPr lang="sv-SE" sz="1050" dirty="0">
                <a:solidFill>
                  <a:schemeClr val="bg1"/>
                </a:solidFill>
              </a:rPr>
              <a:t> </a:t>
            </a:r>
            <a:r>
              <a:rPr lang="sv-SE" sz="1050" dirty="0" err="1">
                <a:solidFill>
                  <a:schemeClr val="bg1"/>
                </a:solidFill>
              </a:rPr>
              <a:t>dolor</a:t>
            </a:r>
            <a:r>
              <a:rPr lang="sv-SE" sz="1050" dirty="0">
                <a:solidFill>
                  <a:schemeClr val="bg1"/>
                </a:solidFill>
              </a:rPr>
              <a:t> </a:t>
            </a:r>
            <a:r>
              <a:rPr lang="sv-SE" sz="1050" dirty="0" err="1">
                <a:solidFill>
                  <a:schemeClr val="bg1"/>
                </a:solidFill>
              </a:rPr>
              <a:t>sit</a:t>
            </a:r>
            <a:r>
              <a:rPr lang="sv-SE" sz="1050" dirty="0">
                <a:solidFill>
                  <a:schemeClr val="bg1"/>
                </a:solidFill>
              </a:rPr>
              <a:t> </a:t>
            </a:r>
            <a:r>
              <a:rPr lang="sv-SE" sz="1050" dirty="0" err="1">
                <a:solidFill>
                  <a:schemeClr val="bg1"/>
                </a:solidFill>
              </a:rPr>
              <a:t>amet</a:t>
            </a:r>
            <a:r>
              <a:rPr lang="sv-SE" sz="1050" dirty="0">
                <a:solidFill>
                  <a:schemeClr val="bg1"/>
                </a:solidFill>
              </a:rPr>
              <a:t>, </a:t>
            </a:r>
            <a:r>
              <a:rPr lang="sv-SE" sz="1050" dirty="0" err="1">
                <a:solidFill>
                  <a:schemeClr val="bg1"/>
                </a:solidFill>
              </a:rPr>
              <a:t>consectetur</a:t>
            </a:r>
            <a:r>
              <a:rPr lang="sv-SE" sz="1050" dirty="0">
                <a:solidFill>
                  <a:schemeClr val="bg1"/>
                </a:solidFill>
              </a:rPr>
              <a:t> </a:t>
            </a:r>
            <a:r>
              <a:rPr lang="sv-SE" sz="1050" dirty="0" err="1">
                <a:solidFill>
                  <a:schemeClr val="bg1"/>
                </a:solidFill>
              </a:rPr>
              <a:t>adipiscing</a:t>
            </a:r>
            <a:r>
              <a:rPr lang="sv-SE" sz="1050" dirty="0">
                <a:solidFill>
                  <a:schemeClr val="bg1"/>
                </a:solidFill>
              </a:rPr>
              <a:t> elit, sed do </a:t>
            </a:r>
            <a:r>
              <a:rPr lang="sv-SE" sz="1050" dirty="0" err="1">
                <a:solidFill>
                  <a:schemeClr val="bg1"/>
                </a:solidFill>
              </a:rPr>
              <a:t>eiusmod</a:t>
            </a:r>
            <a:r>
              <a:rPr lang="sv-SE" sz="1050" dirty="0">
                <a:solidFill>
                  <a:schemeClr val="bg1"/>
                </a:solidFill>
              </a:rPr>
              <a:t> </a:t>
            </a:r>
            <a:r>
              <a:rPr lang="sv-SE" sz="1050" dirty="0" err="1">
                <a:solidFill>
                  <a:schemeClr val="bg1"/>
                </a:solidFill>
              </a:rPr>
              <a:t>tempor</a:t>
            </a:r>
            <a:r>
              <a:rPr lang="sv-SE" sz="1050" dirty="0">
                <a:solidFill>
                  <a:schemeClr val="bg1"/>
                </a:solidFill>
              </a:rPr>
              <a:t> </a:t>
            </a:r>
            <a:r>
              <a:rPr lang="sv-SE" sz="1050" dirty="0" err="1">
                <a:solidFill>
                  <a:schemeClr val="bg1"/>
                </a:solidFill>
              </a:rPr>
              <a:t>incididunt</a:t>
            </a:r>
            <a:endParaRPr lang="sv-SE" sz="1050" dirty="0">
              <a:solidFill>
                <a:schemeClr val="bg1"/>
              </a:solidFill>
            </a:endParaRPr>
          </a:p>
          <a:p>
            <a:endParaRPr lang="en-ID" sz="1050" dirty="0">
              <a:solidFill>
                <a:schemeClr val="bg1"/>
              </a:solidFill>
            </a:endParaRPr>
          </a:p>
          <a:p>
            <a:r>
              <a:rPr lang="sv-SE" sz="1050" dirty="0" err="1">
                <a:solidFill>
                  <a:schemeClr val="bg1"/>
                </a:solidFill>
              </a:rPr>
              <a:t>Lorem</a:t>
            </a:r>
            <a:r>
              <a:rPr lang="sv-SE" sz="1050" dirty="0">
                <a:solidFill>
                  <a:schemeClr val="bg1"/>
                </a:solidFill>
              </a:rPr>
              <a:t> </a:t>
            </a:r>
            <a:r>
              <a:rPr lang="sv-SE" sz="1050" dirty="0" err="1">
                <a:solidFill>
                  <a:schemeClr val="bg1"/>
                </a:solidFill>
              </a:rPr>
              <a:t>ipsum</a:t>
            </a:r>
            <a:r>
              <a:rPr lang="sv-SE" sz="1050" dirty="0">
                <a:solidFill>
                  <a:schemeClr val="bg1"/>
                </a:solidFill>
              </a:rPr>
              <a:t> </a:t>
            </a:r>
            <a:r>
              <a:rPr lang="sv-SE" sz="1050" dirty="0" err="1">
                <a:solidFill>
                  <a:schemeClr val="bg1"/>
                </a:solidFill>
              </a:rPr>
              <a:t>dolor</a:t>
            </a:r>
            <a:r>
              <a:rPr lang="sv-SE" sz="1050" dirty="0">
                <a:solidFill>
                  <a:schemeClr val="bg1"/>
                </a:solidFill>
              </a:rPr>
              <a:t> </a:t>
            </a:r>
            <a:r>
              <a:rPr lang="sv-SE" sz="1050" dirty="0" err="1">
                <a:solidFill>
                  <a:schemeClr val="bg1"/>
                </a:solidFill>
              </a:rPr>
              <a:t>sit</a:t>
            </a:r>
            <a:r>
              <a:rPr lang="sv-SE" sz="1050" dirty="0">
                <a:solidFill>
                  <a:schemeClr val="bg1"/>
                </a:solidFill>
              </a:rPr>
              <a:t> </a:t>
            </a:r>
            <a:r>
              <a:rPr lang="sv-SE" sz="1050" dirty="0" err="1">
                <a:solidFill>
                  <a:schemeClr val="bg1"/>
                </a:solidFill>
              </a:rPr>
              <a:t>amet</a:t>
            </a:r>
            <a:r>
              <a:rPr lang="sv-SE" sz="1050" dirty="0">
                <a:solidFill>
                  <a:schemeClr val="bg1"/>
                </a:solidFill>
              </a:rPr>
              <a:t>, </a:t>
            </a:r>
            <a:r>
              <a:rPr lang="sv-SE" sz="1050" dirty="0" err="1">
                <a:solidFill>
                  <a:schemeClr val="bg1"/>
                </a:solidFill>
              </a:rPr>
              <a:t>consectetur</a:t>
            </a:r>
            <a:r>
              <a:rPr lang="sv-SE" sz="1050" dirty="0">
                <a:solidFill>
                  <a:schemeClr val="bg1"/>
                </a:solidFill>
              </a:rPr>
              <a:t> </a:t>
            </a:r>
            <a:r>
              <a:rPr lang="sv-SE" sz="1050" dirty="0" err="1">
                <a:solidFill>
                  <a:schemeClr val="bg1"/>
                </a:solidFill>
              </a:rPr>
              <a:t>adipiscing</a:t>
            </a:r>
            <a:r>
              <a:rPr lang="sv-SE" sz="1050" dirty="0">
                <a:solidFill>
                  <a:schemeClr val="bg1"/>
                </a:solidFill>
              </a:rPr>
              <a:t> elit, sed do </a:t>
            </a:r>
            <a:r>
              <a:rPr lang="sv-SE" sz="1050" dirty="0" err="1">
                <a:solidFill>
                  <a:schemeClr val="bg1"/>
                </a:solidFill>
              </a:rPr>
              <a:t>eiusmod</a:t>
            </a:r>
            <a:r>
              <a:rPr lang="sv-SE" sz="1050" dirty="0">
                <a:solidFill>
                  <a:schemeClr val="bg1"/>
                </a:solidFill>
              </a:rPr>
              <a:t> </a:t>
            </a:r>
            <a:r>
              <a:rPr lang="sv-SE" sz="1050" dirty="0" err="1">
                <a:solidFill>
                  <a:schemeClr val="bg1"/>
                </a:solidFill>
              </a:rPr>
              <a:t>tempor</a:t>
            </a:r>
            <a:endParaRPr lang="en-ID" sz="1050" dirty="0">
              <a:solidFill>
                <a:schemeClr val="bg1"/>
              </a:solidFill>
            </a:endParaRPr>
          </a:p>
        </p:txBody>
      </p: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731D1724-E24A-4557-84C4-083A7347906C}"/>
              </a:ext>
            </a:extLst>
          </p:cNvPr>
          <p:cNvCxnSpPr>
            <a:cxnSpLocks/>
          </p:cNvCxnSpPr>
          <p:nvPr/>
        </p:nvCxnSpPr>
        <p:spPr>
          <a:xfrm>
            <a:off x="8115255" y="2229118"/>
            <a:ext cx="261627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Freeform: Shape 99">
            <a:extLst>
              <a:ext uri="{FF2B5EF4-FFF2-40B4-BE49-F238E27FC236}">
                <a16:creationId xmlns:a16="http://schemas.microsoft.com/office/drawing/2014/main" id="{8C438D8C-9B56-4AFF-A9B8-9183B46FD2A9}"/>
              </a:ext>
            </a:extLst>
          </p:cNvPr>
          <p:cNvSpPr/>
          <p:nvPr/>
        </p:nvSpPr>
        <p:spPr>
          <a:xfrm>
            <a:off x="1769948" y="3747070"/>
            <a:ext cx="4081740" cy="1025030"/>
          </a:xfrm>
          <a:custGeom>
            <a:avLst/>
            <a:gdLst>
              <a:gd name="connsiteX0" fmla="*/ 4487430 w 5131014"/>
              <a:gd name="connsiteY0" fmla="*/ 1286355 h 1286354"/>
              <a:gd name="connsiteX1" fmla="*/ 0 w 5131014"/>
              <a:gd name="connsiteY1" fmla="*/ 1286355 h 1286354"/>
              <a:gd name="connsiteX2" fmla="*/ 0 w 5131014"/>
              <a:gd name="connsiteY2" fmla="*/ 0 h 1286354"/>
              <a:gd name="connsiteX3" fmla="*/ 4487702 w 5131014"/>
              <a:gd name="connsiteY3" fmla="*/ 0 h 1286354"/>
              <a:gd name="connsiteX4" fmla="*/ 5131015 w 5131014"/>
              <a:gd name="connsiteY4" fmla="*/ 643313 h 1286354"/>
              <a:gd name="connsiteX5" fmla="*/ 5131015 w 5131014"/>
              <a:gd name="connsiteY5" fmla="*/ 643313 h 1286354"/>
              <a:gd name="connsiteX6" fmla="*/ 4487430 w 5131014"/>
              <a:gd name="connsiteY6" fmla="*/ 1286355 h 1286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31014" h="1286354">
                <a:moveTo>
                  <a:pt x="4487430" y="1286355"/>
                </a:moveTo>
                <a:lnTo>
                  <a:pt x="0" y="1286355"/>
                </a:lnTo>
                <a:lnTo>
                  <a:pt x="0" y="0"/>
                </a:lnTo>
                <a:lnTo>
                  <a:pt x="4487702" y="0"/>
                </a:lnTo>
                <a:cubicBezTo>
                  <a:pt x="4842924" y="0"/>
                  <a:pt x="5131015" y="288091"/>
                  <a:pt x="5131015" y="643313"/>
                </a:cubicBezTo>
                <a:lnTo>
                  <a:pt x="5131015" y="643313"/>
                </a:lnTo>
                <a:cubicBezTo>
                  <a:pt x="5130743" y="998535"/>
                  <a:pt x="4842652" y="1286355"/>
                  <a:pt x="4487430" y="128635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23EE6E4F-B8E7-4021-AEE9-356F2426DF5C}"/>
              </a:ext>
            </a:extLst>
          </p:cNvPr>
          <p:cNvSpPr/>
          <p:nvPr/>
        </p:nvSpPr>
        <p:spPr>
          <a:xfrm>
            <a:off x="1257325" y="3738861"/>
            <a:ext cx="1812017" cy="1025030"/>
          </a:xfrm>
          <a:custGeom>
            <a:avLst/>
            <a:gdLst>
              <a:gd name="connsiteX0" fmla="*/ 644400 w 2277823"/>
              <a:gd name="connsiteY0" fmla="*/ 0 h 1288529"/>
              <a:gd name="connsiteX1" fmla="*/ 0 w 2277823"/>
              <a:gd name="connsiteY1" fmla="*/ 644400 h 1288529"/>
              <a:gd name="connsiteX2" fmla="*/ 644400 w 2277823"/>
              <a:gd name="connsiteY2" fmla="*/ 1288529 h 1288529"/>
              <a:gd name="connsiteX3" fmla="*/ 1121654 w 2277823"/>
              <a:gd name="connsiteY3" fmla="*/ 1077081 h 1288529"/>
              <a:gd name="connsiteX4" fmla="*/ 1121654 w 2277823"/>
              <a:gd name="connsiteY4" fmla="*/ 1077081 h 1288529"/>
              <a:gd name="connsiteX5" fmla="*/ 2277824 w 2277823"/>
              <a:gd name="connsiteY5" fmla="*/ 0 h 1288529"/>
              <a:gd name="connsiteX6" fmla="*/ 644400 w 2277823"/>
              <a:gd name="connsiteY6" fmla="*/ 0 h 1288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77823" h="1288529">
                <a:moveTo>
                  <a:pt x="644400" y="0"/>
                </a:moveTo>
                <a:cubicBezTo>
                  <a:pt x="288363" y="0"/>
                  <a:pt x="0" y="288363"/>
                  <a:pt x="0" y="644400"/>
                </a:cubicBezTo>
                <a:cubicBezTo>
                  <a:pt x="0" y="1000166"/>
                  <a:pt x="288363" y="1288529"/>
                  <a:pt x="644400" y="1288529"/>
                </a:cubicBezTo>
                <a:cubicBezTo>
                  <a:pt x="833562" y="1288529"/>
                  <a:pt x="1003699" y="1206994"/>
                  <a:pt x="1121654" y="1077081"/>
                </a:cubicBezTo>
                <a:cubicBezTo>
                  <a:pt x="1121654" y="1077081"/>
                  <a:pt x="1121654" y="1077081"/>
                  <a:pt x="1121654" y="1077081"/>
                </a:cubicBezTo>
                <a:cubicBezTo>
                  <a:pt x="1396428" y="805297"/>
                  <a:pt x="1352127" y="145133"/>
                  <a:pt x="2277824" y="0"/>
                </a:cubicBezTo>
                <a:lnTo>
                  <a:pt x="644400" y="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2"/>
              </a:gs>
            </a:gsLst>
            <a:lin ang="8100000" scaled="1"/>
            <a:tileRect/>
          </a:gradFill>
          <a:ln w="3175">
            <a:solidFill>
              <a:schemeClr val="tx2">
                <a:lumMod val="20000"/>
                <a:lumOff val="80000"/>
              </a:schemeClr>
            </a:solidFill>
          </a:ln>
          <a:effectLst>
            <a:outerShdw blurRad="50800" dist="25400" dir="5400000" algn="t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lt1"/>
              </a:solidFill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712EFF76-4AEB-4A77-9B73-D2397DDD787B}"/>
              </a:ext>
            </a:extLst>
          </p:cNvPr>
          <p:cNvSpPr txBox="1"/>
          <p:nvPr/>
        </p:nvSpPr>
        <p:spPr>
          <a:xfrm>
            <a:off x="1358959" y="4041534"/>
            <a:ext cx="9515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D" sz="2000" spc="-150" dirty="0">
                <a:solidFill>
                  <a:schemeClr val="accent3"/>
                </a:solidFill>
                <a:latin typeface="+mj-lt"/>
              </a:rPr>
              <a:t>92</a:t>
            </a:r>
            <a:r>
              <a:rPr lang="en-ID" sz="2000" spc="-150" baseline="30000" dirty="0">
                <a:solidFill>
                  <a:schemeClr val="accent3"/>
                </a:solidFill>
                <a:latin typeface="+mj-lt"/>
              </a:rPr>
              <a:t>%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E89AD94-00C6-423E-B638-6FE1E987E425}"/>
              </a:ext>
            </a:extLst>
          </p:cNvPr>
          <p:cNvSpPr txBox="1"/>
          <p:nvPr/>
        </p:nvSpPr>
        <p:spPr>
          <a:xfrm>
            <a:off x="2819955" y="3808230"/>
            <a:ext cx="1965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latin typeface="+mj-lt"/>
              </a:rPr>
              <a:t>Ypsum</a:t>
            </a:r>
            <a:r>
              <a:rPr lang="en-US" sz="1400" dirty="0">
                <a:solidFill>
                  <a:schemeClr val="bg1"/>
                </a:solidFill>
                <a:latin typeface="+mj-lt"/>
              </a:rPr>
              <a:t> Lorum</a:t>
            </a:r>
            <a:endParaRPr lang="en-ID" sz="1400" dirty="0">
              <a:solidFill>
                <a:schemeClr val="bg1"/>
              </a:solidFill>
              <a:latin typeface="+mj-lt"/>
            </a:endParaRPr>
          </a:p>
          <a:p>
            <a:endParaRPr lang="en-ID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76F830CA-578B-4AAB-9718-AA11A4DABA0D}"/>
              </a:ext>
            </a:extLst>
          </p:cNvPr>
          <p:cNvSpPr txBox="1"/>
          <p:nvPr/>
        </p:nvSpPr>
        <p:spPr>
          <a:xfrm>
            <a:off x="2819956" y="4157972"/>
            <a:ext cx="291651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dirty="0" err="1">
                <a:solidFill>
                  <a:schemeClr val="bg1"/>
                </a:solidFill>
              </a:rPr>
              <a:t>Lorem</a:t>
            </a:r>
            <a:r>
              <a:rPr lang="sv-SE" sz="1050" dirty="0">
                <a:solidFill>
                  <a:schemeClr val="bg1"/>
                </a:solidFill>
              </a:rPr>
              <a:t> </a:t>
            </a:r>
            <a:r>
              <a:rPr lang="sv-SE" sz="1050" dirty="0" err="1">
                <a:solidFill>
                  <a:schemeClr val="bg1"/>
                </a:solidFill>
              </a:rPr>
              <a:t>ipsum</a:t>
            </a:r>
            <a:r>
              <a:rPr lang="sv-SE" sz="1050" dirty="0">
                <a:solidFill>
                  <a:schemeClr val="bg1"/>
                </a:solidFill>
              </a:rPr>
              <a:t> </a:t>
            </a:r>
            <a:r>
              <a:rPr lang="sv-SE" sz="1050" dirty="0" err="1">
                <a:solidFill>
                  <a:schemeClr val="bg1"/>
                </a:solidFill>
              </a:rPr>
              <a:t>dolor</a:t>
            </a:r>
            <a:r>
              <a:rPr lang="sv-SE" sz="1050" dirty="0">
                <a:solidFill>
                  <a:schemeClr val="bg1"/>
                </a:solidFill>
              </a:rPr>
              <a:t> </a:t>
            </a:r>
            <a:r>
              <a:rPr lang="sv-SE" sz="1050" dirty="0" err="1">
                <a:solidFill>
                  <a:schemeClr val="bg1"/>
                </a:solidFill>
              </a:rPr>
              <a:t>sit</a:t>
            </a:r>
            <a:r>
              <a:rPr lang="sv-SE" sz="1050" dirty="0">
                <a:solidFill>
                  <a:schemeClr val="bg1"/>
                </a:solidFill>
              </a:rPr>
              <a:t> </a:t>
            </a:r>
            <a:r>
              <a:rPr lang="sv-SE" sz="1050" dirty="0" err="1">
                <a:solidFill>
                  <a:schemeClr val="bg1"/>
                </a:solidFill>
              </a:rPr>
              <a:t>amet</a:t>
            </a:r>
            <a:r>
              <a:rPr lang="sv-SE" sz="1050" dirty="0">
                <a:solidFill>
                  <a:schemeClr val="bg1"/>
                </a:solidFill>
              </a:rPr>
              <a:t>, </a:t>
            </a:r>
            <a:r>
              <a:rPr lang="sv-SE" sz="1050" dirty="0" err="1">
                <a:solidFill>
                  <a:schemeClr val="bg1"/>
                </a:solidFill>
              </a:rPr>
              <a:t>consectetur</a:t>
            </a:r>
            <a:r>
              <a:rPr lang="sv-SE" sz="1050" dirty="0">
                <a:solidFill>
                  <a:schemeClr val="bg1"/>
                </a:solidFill>
              </a:rPr>
              <a:t> </a:t>
            </a:r>
            <a:r>
              <a:rPr lang="sv-SE" sz="1050" dirty="0" err="1">
                <a:solidFill>
                  <a:schemeClr val="bg1"/>
                </a:solidFill>
              </a:rPr>
              <a:t>adipiscing</a:t>
            </a:r>
            <a:r>
              <a:rPr lang="sv-SE" sz="1050" dirty="0">
                <a:solidFill>
                  <a:schemeClr val="bg1"/>
                </a:solidFill>
              </a:rPr>
              <a:t> elit, sed do </a:t>
            </a:r>
            <a:r>
              <a:rPr lang="sv-SE" sz="1050" dirty="0" err="1">
                <a:solidFill>
                  <a:schemeClr val="bg1"/>
                </a:solidFill>
              </a:rPr>
              <a:t>eiusmod</a:t>
            </a:r>
            <a:r>
              <a:rPr lang="sv-SE" sz="1050" dirty="0">
                <a:solidFill>
                  <a:schemeClr val="bg1"/>
                </a:solidFill>
              </a:rPr>
              <a:t> </a:t>
            </a:r>
            <a:r>
              <a:rPr lang="sv-SE" sz="1050" dirty="0" err="1">
                <a:solidFill>
                  <a:schemeClr val="bg1"/>
                </a:solidFill>
              </a:rPr>
              <a:t>tempor</a:t>
            </a:r>
            <a:r>
              <a:rPr lang="sv-SE" sz="1050" dirty="0">
                <a:solidFill>
                  <a:schemeClr val="bg1"/>
                </a:solidFill>
              </a:rPr>
              <a:t> </a:t>
            </a:r>
            <a:r>
              <a:rPr lang="sv-SE" sz="1050" dirty="0" err="1">
                <a:solidFill>
                  <a:schemeClr val="bg1"/>
                </a:solidFill>
              </a:rPr>
              <a:t>incididunt</a:t>
            </a:r>
            <a:endParaRPr lang="sv-SE" sz="1050" dirty="0">
              <a:solidFill>
                <a:schemeClr val="bg1"/>
              </a:solidFill>
            </a:endParaRPr>
          </a:p>
          <a:p>
            <a:endParaRPr lang="en-ID" sz="1050" dirty="0">
              <a:solidFill>
                <a:schemeClr val="bg1"/>
              </a:solidFill>
            </a:endParaRPr>
          </a:p>
        </p:txBody>
      </p: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B4E48FD9-DE19-4764-8424-AA6414E46946}"/>
              </a:ext>
            </a:extLst>
          </p:cNvPr>
          <p:cNvCxnSpPr>
            <a:cxnSpLocks/>
          </p:cNvCxnSpPr>
          <p:nvPr/>
        </p:nvCxnSpPr>
        <p:spPr>
          <a:xfrm>
            <a:off x="2916337" y="4127313"/>
            <a:ext cx="261627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BA4FE81A-D127-4C1D-8B83-8CF175000E28}"/>
              </a:ext>
            </a:extLst>
          </p:cNvPr>
          <p:cNvSpPr/>
          <p:nvPr/>
        </p:nvSpPr>
        <p:spPr>
          <a:xfrm>
            <a:off x="7038587" y="3758376"/>
            <a:ext cx="4081740" cy="1025030"/>
          </a:xfrm>
          <a:custGeom>
            <a:avLst/>
            <a:gdLst>
              <a:gd name="connsiteX0" fmla="*/ 4487430 w 5131014"/>
              <a:gd name="connsiteY0" fmla="*/ 1286355 h 1286354"/>
              <a:gd name="connsiteX1" fmla="*/ 0 w 5131014"/>
              <a:gd name="connsiteY1" fmla="*/ 1286355 h 1286354"/>
              <a:gd name="connsiteX2" fmla="*/ 0 w 5131014"/>
              <a:gd name="connsiteY2" fmla="*/ 0 h 1286354"/>
              <a:gd name="connsiteX3" fmla="*/ 4487702 w 5131014"/>
              <a:gd name="connsiteY3" fmla="*/ 0 h 1286354"/>
              <a:gd name="connsiteX4" fmla="*/ 5131015 w 5131014"/>
              <a:gd name="connsiteY4" fmla="*/ 643313 h 1286354"/>
              <a:gd name="connsiteX5" fmla="*/ 5131015 w 5131014"/>
              <a:gd name="connsiteY5" fmla="*/ 643313 h 1286354"/>
              <a:gd name="connsiteX6" fmla="*/ 4487430 w 5131014"/>
              <a:gd name="connsiteY6" fmla="*/ 1286355 h 1286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31014" h="1286354">
                <a:moveTo>
                  <a:pt x="4487430" y="1286355"/>
                </a:moveTo>
                <a:lnTo>
                  <a:pt x="0" y="1286355"/>
                </a:lnTo>
                <a:lnTo>
                  <a:pt x="0" y="0"/>
                </a:lnTo>
                <a:lnTo>
                  <a:pt x="4487702" y="0"/>
                </a:lnTo>
                <a:cubicBezTo>
                  <a:pt x="4842924" y="0"/>
                  <a:pt x="5131015" y="288091"/>
                  <a:pt x="5131015" y="643313"/>
                </a:cubicBezTo>
                <a:lnTo>
                  <a:pt x="5131015" y="643313"/>
                </a:lnTo>
                <a:cubicBezTo>
                  <a:pt x="5130743" y="998535"/>
                  <a:pt x="4842652" y="1286355"/>
                  <a:pt x="4487430" y="128635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F40D781D-EEC3-44D4-9A0F-AEDFFE27D1C0}"/>
              </a:ext>
            </a:extLst>
          </p:cNvPr>
          <p:cNvSpPr/>
          <p:nvPr/>
        </p:nvSpPr>
        <p:spPr>
          <a:xfrm>
            <a:off x="6525964" y="3750167"/>
            <a:ext cx="1812017" cy="1025030"/>
          </a:xfrm>
          <a:custGeom>
            <a:avLst/>
            <a:gdLst>
              <a:gd name="connsiteX0" fmla="*/ 644400 w 2277823"/>
              <a:gd name="connsiteY0" fmla="*/ 0 h 1288529"/>
              <a:gd name="connsiteX1" fmla="*/ 0 w 2277823"/>
              <a:gd name="connsiteY1" fmla="*/ 644400 h 1288529"/>
              <a:gd name="connsiteX2" fmla="*/ 644400 w 2277823"/>
              <a:gd name="connsiteY2" fmla="*/ 1288529 h 1288529"/>
              <a:gd name="connsiteX3" fmla="*/ 1121654 w 2277823"/>
              <a:gd name="connsiteY3" fmla="*/ 1077081 h 1288529"/>
              <a:gd name="connsiteX4" fmla="*/ 1121654 w 2277823"/>
              <a:gd name="connsiteY4" fmla="*/ 1077081 h 1288529"/>
              <a:gd name="connsiteX5" fmla="*/ 2277824 w 2277823"/>
              <a:gd name="connsiteY5" fmla="*/ 0 h 1288529"/>
              <a:gd name="connsiteX6" fmla="*/ 644400 w 2277823"/>
              <a:gd name="connsiteY6" fmla="*/ 0 h 1288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77823" h="1288529">
                <a:moveTo>
                  <a:pt x="644400" y="0"/>
                </a:moveTo>
                <a:cubicBezTo>
                  <a:pt x="288363" y="0"/>
                  <a:pt x="0" y="288363"/>
                  <a:pt x="0" y="644400"/>
                </a:cubicBezTo>
                <a:cubicBezTo>
                  <a:pt x="0" y="1000166"/>
                  <a:pt x="288363" y="1288529"/>
                  <a:pt x="644400" y="1288529"/>
                </a:cubicBezTo>
                <a:cubicBezTo>
                  <a:pt x="833562" y="1288529"/>
                  <a:pt x="1003699" y="1206994"/>
                  <a:pt x="1121654" y="1077081"/>
                </a:cubicBezTo>
                <a:cubicBezTo>
                  <a:pt x="1121654" y="1077081"/>
                  <a:pt x="1121654" y="1077081"/>
                  <a:pt x="1121654" y="1077081"/>
                </a:cubicBezTo>
                <a:cubicBezTo>
                  <a:pt x="1396428" y="805297"/>
                  <a:pt x="1352127" y="145133"/>
                  <a:pt x="2277824" y="0"/>
                </a:cubicBezTo>
                <a:lnTo>
                  <a:pt x="644400" y="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2"/>
              </a:gs>
            </a:gsLst>
            <a:lin ang="8100000" scaled="1"/>
            <a:tileRect/>
          </a:gradFill>
          <a:ln w="3175">
            <a:solidFill>
              <a:schemeClr val="tx2">
                <a:lumMod val="20000"/>
                <a:lumOff val="80000"/>
              </a:schemeClr>
            </a:solidFill>
          </a:ln>
          <a:effectLst>
            <a:outerShdw blurRad="50800" dist="25400" dir="5400000" algn="t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lt1"/>
              </a:solidFill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307B524C-2EB0-4482-9E16-98DC50FCE04A}"/>
              </a:ext>
            </a:extLst>
          </p:cNvPr>
          <p:cNvSpPr txBox="1"/>
          <p:nvPr/>
        </p:nvSpPr>
        <p:spPr>
          <a:xfrm>
            <a:off x="8088593" y="3819536"/>
            <a:ext cx="28123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latin typeface="+mj-lt"/>
              </a:rPr>
              <a:t>Ypsum</a:t>
            </a:r>
            <a:r>
              <a:rPr lang="en-US" sz="1400" dirty="0">
                <a:solidFill>
                  <a:schemeClr val="bg1"/>
                </a:solidFill>
                <a:latin typeface="+mj-lt"/>
              </a:rPr>
              <a:t> Lorum</a:t>
            </a:r>
            <a:endParaRPr lang="en-ID" sz="1400" dirty="0">
              <a:solidFill>
                <a:schemeClr val="bg1"/>
              </a:solidFill>
              <a:latin typeface="+mj-lt"/>
            </a:endParaRPr>
          </a:p>
          <a:p>
            <a:endParaRPr lang="en-ID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513AFB26-D0A4-433D-8523-E9CBB843444C}"/>
              </a:ext>
            </a:extLst>
          </p:cNvPr>
          <p:cNvSpPr txBox="1"/>
          <p:nvPr/>
        </p:nvSpPr>
        <p:spPr>
          <a:xfrm>
            <a:off x="8088595" y="4169278"/>
            <a:ext cx="291651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dirty="0" err="1">
                <a:solidFill>
                  <a:schemeClr val="bg1"/>
                </a:solidFill>
              </a:rPr>
              <a:t>Lorem</a:t>
            </a:r>
            <a:r>
              <a:rPr lang="sv-SE" sz="1050" dirty="0">
                <a:solidFill>
                  <a:schemeClr val="bg1"/>
                </a:solidFill>
              </a:rPr>
              <a:t> </a:t>
            </a:r>
            <a:r>
              <a:rPr lang="sv-SE" sz="1050" dirty="0" err="1">
                <a:solidFill>
                  <a:schemeClr val="bg1"/>
                </a:solidFill>
              </a:rPr>
              <a:t>ipsum</a:t>
            </a:r>
            <a:r>
              <a:rPr lang="sv-SE" sz="1050" dirty="0">
                <a:solidFill>
                  <a:schemeClr val="bg1"/>
                </a:solidFill>
              </a:rPr>
              <a:t> </a:t>
            </a:r>
            <a:r>
              <a:rPr lang="sv-SE" sz="1050" dirty="0" err="1">
                <a:solidFill>
                  <a:schemeClr val="bg1"/>
                </a:solidFill>
              </a:rPr>
              <a:t>dolor</a:t>
            </a:r>
            <a:r>
              <a:rPr lang="sv-SE" sz="1050" dirty="0">
                <a:solidFill>
                  <a:schemeClr val="bg1"/>
                </a:solidFill>
              </a:rPr>
              <a:t> </a:t>
            </a:r>
            <a:r>
              <a:rPr lang="sv-SE" sz="1050" dirty="0" err="1">
                <a:solidFill>
                  <a:schemeClr val="bg1"/>
                </a:solidFill>
              </a:rPr>
              <a:t>sit</a:t>
            </a:r>
            <a:r>
              <a:rPr lang="sv-SE" sz="1050" dirty="0">
                <a:solidFill>
                  <a:schemeClr val="bg1"/>
                </a:solidFill>
              </a:rPr>
              <a:t> </a:t>
            </a:r>
            <a:r>
              <a:rPr lang="sv-SE" sz="1050" dirty="0" err="1">
                <a:solidFill>
                  <a:schemeClr val="bg1"/>
                </a:solidFill>
              </a:rPr>
              <a:t>amet</a:t>
            </a:r>
            <a:r>
              <a:rPr lang="sv-SE" sz="1050" dirty="0">
                <a:solidFill>
                  <a:schemeClr val="bg1"/>
                </a:solidFill>
              </a:rPr>
              <a:t>, </a:t>
            </a:r>
            <a:r>
              <a:rPr lang="sv-SE" sz="1050" dirty="0" err="1">
                <a:solidFill>
                  <a:schemeClr val="bg1"/>
                </a:solidFill>
              </a:rPr>
              <a:t>consectetur</a:t>
            </a:r>
            <a:r>
              <a:rPr lang="sv-SE" sz="1050" dirty="0">
                <a:solidFill>
                  <a:schemeClr val="bg1"/>
                </a:solidFill>
              </a:rPr>
              <a:t> </a:t>
            </a:r>
            <a:r>
              <a:rPr lang="sv-SE" sz="1050" dirty="0" err="1">
                <a:solidFill>
                  <a:schemeClr val="bg1"/>
                </a:solidFill>
              </a:rPr>
              <a:t>adipiscing</a:t>
            </a:r>
            <a:r>
              <a:rPr lang="sv-SE" sz="1050" dirty="0">
                <a:solidFill>
                  <a:schemeClr val="bg1"/>
                </a:solidFill>
              </a:rPr>
              <a:t> elit, sed do </a:t>
            </a:r>
            <a:r>
              <a:rPr lang="sv-SE" sz="1050" dirty="0" err="1">
                <a:solidFill>
                  <a:schemeClr val="bg1"/>
                </a:solidFill>
              </a:rPr>
              <a:t>eiusmod</a:t>
            </a:r>
            <a:r>
              <a:rPr lang="sv-SE" sz="1050" dirty="0">
                <a:solidFill>
                  <a:schemeClr val="bg1"/>
                </a:solidFill>
              </a:rPr>
              <a:t> </a:t>
            </a:r>
            <a:r>
              <a:rPr lang="sv-SE" sz="1050" dirty="0" err="1">
                <a:solidFill>
                  <a:schemeClr val="bg1"/>
                </a:solidFill>
              </a:rPr>
              <a:t>tempor</a:t>
            </a:r>
            <a:r>
              <a:rPr lang="sv-SE" sz="1050" dirty="0">
                <a:solidFill>
                  <a:schemeClr val="bg1"/>
                </a:solidFill>
              </a:rPr>
              <a:t> </a:t>
            </a:r>
            <a:r>
              <a:rPr lang="sv-SE" sz="1050" dirty="0" err="1">
                <a:solidFill>
                  <a:schemeClr val="bg1"/>
                </a:solidFill>
              </a:rPr>
              <a:t>incididunt</a:t>
            </a:r>
            <a:endParaRPr lang="sv-SE" sz="1050" dirty="0">
              <a:solidFill>
                <a:schemeClr val="bg1"/>
              </a:solidFill>
            </a:endParaRPr>
          </a:p>
          <a:p>
            <a:endParaRPr lang="en-ID" sz="1050" dirty="0">
              <a:solidFill>
                <a:schemeClr val="bg1"/>
              </a:solidFill>
            </a:endParaRPr>
          </a:p>
        </p:txBody>
      </p: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4283D4C6-9377-490E-8F28-4ED9E1729043}"/>
              </a:ext>
            </a:extLst>
          </p:cNvPr>
          <p:cNvCxnSpPr>
            <a:cxnSpLocks/>
          </p:cNvCxnSpPr>
          <p:nvPr/>
        </p:nvCxnSpPr>
        <p:spPr>
          <a:xfrm>
            <a:off x="8173330" y="4116350"/>
            <a:ext cx="261627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23271AAE-8C4C-E846-1E8F-16A856E074FB}"/>
              </a:ext>
            </a:extLst>
          </p:cNvPr>
          <p:cNvSpPr/>
          <p:nvPr/>
        </p:nvSpPr>
        <p:spPr>
          <a:xfrm>
            <a:off x="1781594" y="5114839"/>
            <a:ext cx="4081740" cy="1025030"/>
          </a:xfrm>
          <a:custGeom>
            <a:avLst/>
            <a:gdLst>
              <a:gd name="connsiteX0" fmla="*/ 4487430 w 5131014"/>
              <a:gd name="connsiteY0" fmla="*/ 1286355 h 1286354"/>
              <a:gd name="connsiteX1" fmla="*/ 0 w 5131014"/>
              <a:gd name="connsiteY1" fmla="*/ 1286355 h 1286354"/>
              <a:gd name="connsiteX2" fmla="*/ 0 w 5131014"/>
              <a:gd name="connsiteY2" fmla="*/ 0 h 1286354"/>
              <a:gd name="connsiteX3" fmla="*/ 4487702 w 5131014"/>
              <a:gd name="connsiteY3" fmla="*/ 0 h 1286354"/>
              <a:gd name="connsiteX4" fmla="*/ 5131015 w 5131014"/>
              <a:gd name="connsiteY4" fmla="*/ 643313 h 1286354"/>
              <a:gd name="connsiteX5" fmla="*/ 5131015 w 5131014"/>
              <a:gd name="connsiteY5" fmla="*/ 643313 h 1286354"/>
              <a:gd name="connsiteX6" fmla="*/ 4487430 w 5131014"/>
              <a:gd name="connsiteY6" fmla="*/ 1286355 h 1286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31014" h="1286354">
                <a:moveTo>
                  <a:pt x="4487430" y="1286355"/>
                </a:moveTo>
                <a:lnTo>
                  <a:pt x="0" y="1286355"/>
                </a:lnTo>
                <a:lnTo>
                  <a:pt x="0" y="0"/>
                </a:lnTo>
                <a:lnTo>
                  <a:pt x="4487702" y="0"/>
                </a:lnTo>
                <a:cubicBezTo>
                  <a:pt x="4842924" y="0"/>
                  <a:pt x="5131015" y="288091"/>
                  <a:pt x="5131015" y="643313"/>
                </a:cubicBezTo>
                <a:lnTo>
                  <a:pt x="5131015" y="643313"/>
                </a:lnTo>
                <a:cubicBezTo>
                  <a:pt x="5130743" y="998535"/>
                  <a:pt x="4842652" y="1286355"/>
                  <a:pt x="4487430" y="128635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lt1"/>
              </a:solidFill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516B2370-48FF-34E0-6AB6-4EFDA85F54EC}"/>
              </a:ext>
            </a:extLst>
          </p:cNvPr>
          <p:cNvSpPr/>
          <p:nvPr/>
        </p:nvSpPr>
        <p:spPr>
          <a:xfrm>
            <a:off x="1268971" y="5106630"/>
            <a:ext cx="1812017" cy="1025030"/>
          </a:xfrm>
          <a:custGeom>
            <a:avLst/>
            <a:gdLst>
              <a:gd name="connsiteX0" fmla="*/ 644400 w 2277823"/>
              <a:gd name="connsiteY0" fmla="*/ 0 h 1288529"/>
              <a:gd name="connsiteX1" fmla="*/ 0 w 2277823"/>
              <a:gd name="connsiteY1" fmla="*/ 644400 h 1288529"/>
              <a:gd name="connsiteX2" fmla="*/ 644400 w 2277823"/>
              <a:gd name="connsiteY2" fmla="*/ 1288529 h 1288529"/>
              <a:gd name="connsiteX3" fmla="*/ 1121654 w 2277823"/>
              <a:gd name="connsiteY3" fmla="*/ 1077081 h 1288529"/>
              <a:gd name="connsiteX4" fmla="*/ 1121654 w 2277823"/>
              <a:gd name="connsiteY4" fmla="*/ 1077081 h 1288529"/>
              <a:gd name="connsiteX5" fmla="*/ 2277824 w 2277823"/>
              <a:gd name="connsiteY5" fmla="*/ 0 h 1288529"/>
              <a:gd name="connsiteX6" fmla="*/ 644400 w 2277823"/>
              <a:gd name="connsiteY6" fmla="*/ 0 h 1288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77823" h="1288529">
                <a:moveTo>
                  <a:pt x="644400" y="0"/>
                </a:moveTo>
                <a:cubicBezTo>
                  <a:pt x="288363" y="0"/>
                  <a:pt x="0" y="288363"/>
                  <a:pt x="0" y="644400"/>
                </a:cubicBezTo>
                <a:cubicBezTo>
                  <a:pt x="0" y="1000166"/>
                  <a:pt x="288363" y="1288529"/>
                  <a:pt x="644400" y="1288529"/>
                </a:cubicBezTo>
                <a:cubicBezTo>
                  <a:pt x="833562" y="1288529"/>
                  <a:pt x="1003699" y="1206994"/>
                  <a:pt x="1121654" y="1077081"/>
                </a:cubicBezTo>
                <a:cubicBezTo>
                  <a:pt x="1121654" y="1077081"/>
                  <a:pt x="1121654" y="1077081"/>
                  <a:pt x="1121654" y="1077081"/>
                </a:cubicBezTo>
                <a:cubicBezTo>
                  <a:pt x="1396428" y="805297"/>
                  <a:pt x="1352127" y="145133"/>
                  <a:pt x="2277824" y="0"/>
                </a:cubicBezTo>
                <a:lnTo>
                  <a:pt x="644400" y="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2"/>
              </a:gs>
            </a:gsLst>
            <a:lin ang="8100000" scaled="1"/>
            <a:tileRect/>
          </a:gradFill>
          <a:ln w="3175">
            <a:solidFill>
              <a:schemeClr val="tx2">
                <a:lumMod val="20000"/>
                <a:lumOff val="80000"/>
              </a:schemeClr>
            </a:solidFill>
          </a:ln>
          <a:effectLst>
            <a:outerShdw blurRad="50800" dist="25400" dir="5400000" algn="t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lt1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5D3BFAD-0D9E-34A4-EC06-8A65181C3E10}"/>
              </a:ext>
            </a:extLst>
          </p:cNvPr>
          <p:cNvSpPr txBox="1"/>
          <p:nvPr/>
        </p:nvSpPr>
        <p:spPr>
          <a:xfrm>
            <a:off x="1370605" y="5409303"/>
            <a:ext cx="9515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D" sz="2000" spc="-150" dirty="0">
                <a:solidFill>
                  <a:schemeClr val="accent2"/>
                </a:solidFill>
                <a:latin typeface="+mj-lt"/>
              </a:rPr>
              <a:t>83.8</a:t>
            </a:r>
            <a:r>
              <a:rPr lang="en-ID" sz="2000" spc="-150" baseline="30000" dirty="0">
                <a:solidFill>
                  <a:schemeClr val="accent2"/>
                </a:solidFill>
                <a:latin typeface="+mj-lt"/>
              </a:rPr>
              <a:t>%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4CA5363-3022-B739-F007-96D74CF85372}"/>
              </a:ext>
            </a:extLst>
          </p:cNvPr>
          <p:cNvSpPr txBox="1"/>
          <p:nvPr/>
        </p:nvSpPr>
        <p:spPr>
          <a:xfrm>
            <a:off x="2831601" y="5175999"/>
            <a:ext cx="25041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latin typeface="+mj-lt"/>
              </a:rPr>
              <a:t>Ypsum</a:t>
            </a:r>
            <a:r>
              <a:rPr lang="en-US" sz="1400" dirty="0">
                <a:solidFill>
                  <a:schemeClr val="bg1"/>
                </a:solidFill>
                <a:latin typeface="+mj-lt"/>
              </a:rPr>
              <a:t> Lorum</a:t>
            </a:r>
            <a:endParaRPr lang="en-ID" sz="1400" dirty="0">
              <a:solidFill>
                <a:schemeClr val="bg1"/>
              </a:solidFill>
              <a:latin typeface="+mj-lt"/>
            </a:endParaRPr>
          </a:p>
          <a:p>
            <a:endParaRPr lang="en-ID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1930642-8B99-8056-3D41-2BAE9C09ED30}"/>
              </a:ext>
            </a:extLst>
          </p:cNvPr>
          <p:cNvSpPr txBox="1"/>
          <p:nvPr/>
        </p:nvSpPr>
        <p:spPr>
          <a:xfrm>
            <a:off x="2831602" y="5525741"/>
            <a:ext cx="291651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dirty="0" err="1">
                <a:solidFill>
                  <a:schemeClr val="bg1"/>
                </a:solidFill>
              </a:rPr>
              <a:t>Lorem</a:t>
            </a:r>
            <a:r>
              <a:rPr lang="sv-SE" sz="1050" dirty="0">
                <a:solidFill>
                  <a:schemeClr val="bg1"/>
                </a:solidFill>
              </a:rPr>
              <a:t> </a:t>
            </a:r>
            <a:r>
              <a:rPr lang="sv-SE" sz="1050" dirty="0" err="1">
                <a:solidFill>
                  <a:schemeClr val="bg1"/>
                </a:solidFill>
              </a:rPr>
              <a:t>ipsum</a:t>
            </a:r>
            <a:r>
              <a:rPr lang="sv-SE" sz="1050" dirty="0">
                <a:solidFill>
                  <a:schemeClr val="bg1"/>
                </a:solidFill>
              </a:rPr>
              <a:t> </a:t>
            </a:r>
            <a:r>
              <a:rPr lang="sv-SE" sz="1050" dirty="0" err="1">
                <a:solidFill>
                  <a:schemeClr val="bg1"/>
                </a:solidFill>
              </a:rPr>
              <a:t>dolor</a:t>
            </a:r>
            <a:r>
              <a:rPr lang="sv-SE" sz="1050" dirty="0">
                <a:solidFill>
                  <a:schemeClr val="bg1"/>
                </a:solidFill>
              </a:rPr>
              <a:t> </a:t>
            </a:r>
            <a:r>
              <a:rPr lang="sv-SE" sz="1050" dirty="0" err="1">
                <a:solidFill>
                  <a:schemeClr val="bg1"/>
                </a:solidFill>
              </a:rPr>
              <a:t>sit</a:t>
            </a:r>
            <a:r>
              <a:rPr lang="sv-SE" sz="1050" dirty="0">
                <a:solidFill>
                  <a:schemeClr val="bg1"/>
                </a:solidFill>
              </a:rPr>
              <a:t> </a:t>
            </a:r>
            <a:r>
              <a:rPr lang="sv-SE" sz="1050" dirty="0" err="1">
                <a:solidFill>
                  <a:schemeClr val="bg1"/>
                </a:solidFill>
              </a:rPr>
              <a:t>amet</a:t>
            </a:r>
            <a:r>
              <a:rPr lang="sv-SE" sz="1050" dirty="0">
                <a:solidFill>
                  <a:schemeClr val="bg1"/>
                </a:solidFill>
              </a:rPr>
              <a:t>, </a:t>
            </a:r>
            <a:r>
              <a:rPr lang="sv-SE" sz="1050" dirty="0" err="1">
                <a:solidFill>
                  <a:schemeClr val="bg1"/>
                </a:solidFill>
              </a:rPr>
              <a:t>consectetur</a:t>
            </a:r>
            <a:r>
              <a:rPr lang="sv-SE" sz="1050" dirty="0">
                <a:solidFill>
                  <a:schemeClr val="bg1"/>
                </a:solidFill>
              </a:rPr>
              <a:t> </a:t>
            </a:r>
            <a:r>
              <a:rPr lang="sv-SE" sz="1050" dirty="0" err="1">
                <a:solidFill>
                  <a:schemeClr val="bg1"/>
                </a:solidFill>
              </a:rPr>
              <a:t>adipiscing</a:t>
            </a:r>
            <a:r>
              <a:rPr lang="sv-SE" sz="1050" dirty="0">
                <a:solidFill>
                  <a:schemeClr val="bg1"/>
                </a:solidFill>
              </a:rPr>
              <a:t> elit, sed do </a:t>
            </a:r>
            <a:r>
              <a:rPr lang="sv-SE" sz="1050" dirty="0" err="1">
                <a:solidFill>
                  <a:schemeClr val="bg1"/>
                </a:solidFill>
              </a:rPr>
              <a:t>eiusmod</a:t>
            </a:r>
            <a:r>
              <a:rPr lang="sv-SE" sz="1050" dirty="0">
                <a:solidFill>
                  <a:schemeClr val="bg1"/>
                </a:solidFill>
              </a:rPr>
              <a:t> </a:t>
            </a:r>
            <a:r>
              <a:rPr lang="sv-SE" sz="1050" dirty="0" err="1">
                <a:solidFill>
                  <a:schemeClr val="bg1"/>
                </a:solidFill>
              </a:rPr>
              <a:t>tempor</a:t>
            </a:r>
            <a:r>
              <a:rPr lang="sv-SE" sz="1050" dirty="0">
                <a:solidFill>
                  <a:schemeClr val="bg1"/>
                </a:solidFill>
              </a:rPr>
              <a:t> </a:t>
            </a:r>
            <a:r>
              <a:rPr lang="sv-SE" sz="1050" dirty="0" err="1">
                <a:solidFill>
                  <a:schemeClr val="bg1"/>
                </a:solidFill>
              </a:rPr>
              <a:t>incididunt</a:t>
            </a:r>
            <a:endParaRPr lang="sv-SE" sz="1050" dirty="0">
              <a:solidFill>
                <a:schemeClr val="bg1"/>
              </a:solidFill>
            </a:endParaRPr>
          </a:p>
          <a:p>
            <a:endParaRPr lang="en-ID" sz="1050" dirty="0">
              <a:solidFill>
                <a:schemeClr val="bg1"/>
              </a:solidFill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9101D4FA-D06F-258C-C4AE-6A632C54CA99}"/>
              </a:ext>
            </a:extLst>
          </p:cNvPr>
          <p:cNvCxnSpPr>
            <a:cxnSpLocks/>
          </p:cNvCxnSpPr>
          <p:nvPr/>
        </p:nvCxnSpPr>
        <p:spPr>
          <a:xfrm>
            <a:off x="2916337" y="5472813"/>
            <a:ext cx="261627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95ACFA20-166F-652C-0C10-3B8E5A9C7815}"/>
              </a:ext>
            </a:extLst>
          </p:cNvPr>
          <p:cNvSpPr/>
          <p:nvPr/>
        </p:nvSpPr>
        <p:spPr>
          <a:xfrm>
            <a:off x="6980512" y="5114839"/>
            <a:ext cx="4081740" cy="1025030"/>
          </a:xfrm>
          <a:custGeom>
            <a:avLst/>
            <a:gdLst>
              <a:gd name="connsiteX0" fmla="*/ 4487430 w 5131014"/>
              <a:gd name="connsiteY0" fmla="*/ 1286355 h 1286354"/>
              <a:gd name="connsiteX1" fmla="*/ 0 w 5131014"/>
              <a:gd name="connsiteY1" fmla="*/ 1286355 h 1286354"/>
              <a:gd name="connsiteX2" fmla="*/ 0 w 5131014"/>
              <a:gd name="connsiteY2" fmla="*/ 0 h 1286354"/>
              <a:gd name="connsiteX3" fmla="*/ 4487702 w 5131014"/>
              <a:gd name="connsiteY3" fmla="*/ 0 h 1286354"/>
              <a:gd name="connsiteX4" fmla="*/ 5131015 w 5131014"/>
              <a:gd name="connsiteY4" fmla="*/ 643313 h 1286354"/>
              <a:gd name="connsiteX5" fmla="*/ 5131015 w 5131014"/>
              <a:gd name="connsiteY5" fmla="*/ 643313 h 1286354"/>
              <a:gd name="connsiteX6" fmla="*/ 4487430 w 5131014"/>
              <a:gd name="connsiteY6" fmla="*/ 1286355 h 1286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31014" h="1286354">
                <a:moveTo>
                  <a:pt x="4487430" y="1286355"/>
                </a:moveTo>
                <a:lnTo>
                  <a:pt x="0" y="1286355"/>
                </a:lnTo>
                <a:lnTo>
                  <a:pt x="0" y="0"/>
                </a:lnTo>
                <a:lnTo>
                  <a:pt x="4487702" y="0"/>
                </a:lnTo>
                <a:cubicBezTo>
                  <a:pt x="4842924" y="0"/>
                  <a:pt x="5131015" y="288091"/>
                  <a:pt x="5131015" y="643313"/>
                </a:cubicBezTo>
                <a:lnTo>
                  <a:pt x="5131015" y="643313"/>
                </a:lnTo>
                <a:cubicBezTo>
                  <a:pt x="5130743" y="998535"/>
                  <a:pt x="4842652" y="1286355"/>
                  <a:pt x="4487430" y="128635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C831D115-5570-89F7-3E0C-C784327E8B45}"/>
              </a:ext>
            </a:extLst>
          </p:cNvPr>
          <p:cNvSpPr/>
          <p:nvPr/>
        </p:nvSpPr>
        <p:spPr>
          <a:xfrm>
            <a:off x="6467889" y="5106630"/>
            <a:ext cx="1812017" cy="1025030"/>
          </a:xfrm>
          <a:custGeom>
            <a:avLst/>
            <a:gdLst>
              <a:gd name="connsiteX0" fmla="*/ 644400 w 2277823"/>
              <a:gd name="connsiteY0" fmla="*/ 0 h 1288529"/>
              <a:gd name="connsiteX1" fmla="*/ 0 w 2277823"/>
              <a:gd name="connsiteY1" fmla="*/ 644400 h 1288529"/>
              <a:gd name="connsiteX2" fmla="*/ 644400 w 2277823"/>
              <a:gd name="connsiteY2" fmla="*/ 1288529 h 1288529"/>
              <a:gd name="connsiteX3" fmla="*/ 1121654 w 2277823"/>
              <a:gd name="connsiteY3" fmla="*/ 1077081 h 1288529"/>
              <a:gd name="connsiteX4" fmla="*/ 1121654 w 2277823"/>
              <a:gd name="connsiteY4" fmla="*/ 1077081 h 1288529"/>
              <a:gd name="connsiteX5" fmla="*/ 2277824 w 2277823"/>
              <a:gd name="connsiteY5" fmla="*/ 0 h 1288529"/>
              <a:gd name="connsiteX6" fmla="*/ 644400 w 2277823"/>
              <a:gd name="connsiteY6" fmla="*/ 0 h 1288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77823" h="1288529">
                <a:moveTo>
                  <a:pt x="644400" y="0"/>
                </a:moveTo>
                <a:cubicBezTo>
                  <a:pt x="288363" y="0"/>
                  <a:pt x="0" y="288363"/>
                  <a:pt x="0" y="644400"/>
                </a:cubicBezTo>
                <a:cubicBezTo>
                  <a:pt x="0" y="1000166"/>
                  <a:pt x="288363" y="1288529"/>
                  <a:pt x="644400" y="1288529"/>
                </a:cubicBezTo>
                <a:cubicBezTo>
                  <a:pt x="833562" y="1288529"/>
                  <a:pt x="1003699" y="1206994"/>
                  <a:pt x="1121654" y="1077081"/>
                </a:cubicBezTo>
                <a:cubicBezTo>
                  <a:pt x="1121654" y="1077081"/>
                  <a:pt x="1121654" y="1077081"/>
                  <a:pt x="1121654" y="1077081"/>
                </a:cubicBezTo>
                <a:cubicBezTo>
                  <a:pt x="1396428" y="805297"/>
                  <a:pt x="1352127" y="145133"/>
                  <a:pt x="2277824" y="0"/>
                </a:cubicBezTo>
                <a:lnTo>
                  <a:pt x="644400" y="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2"/>
              </a:gs>
            </a:gsLst>
            <a:lin ang="8100000" scaled="1"/>
            <a:tileRect/>
          </a:gradFill>
          <a:ln w="3175">
            <a:solidFill>
              <a:schemeClr val="tx2">
                <a:lumMod val="20000"/>
                <a:lumOff val="80000"/>
              </a:schemeClr>
            </a:solidFill>
          </a:ln>
          <a:effectLst>
            <a:outerShdw blurRad="50800" dist="25400" dir="5400000" algn="t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lt1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D1C7CFE-3A2D-A51F-3C83-F20FC80EFA7B}"/>
              </a:ext>
            </a:extLst>
          </p:cNvPr>
          <p:cNvSpPr txBox="1"/>
          <p:nvPr/>
        </p:nvSpPr>
        <p:spPr>
          <a:xfrm>
            <a:off x="6569523" y="5409303"/>
            <a:ext cx="9515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D" sz="2000" spc="-150" dirty="0">
                <a:solidFill>
                  <a:schemeClr val="accent3"/>
                </a:solidFill>
                <a:latin typeface="+mj-lt"/>
              </a:rPr>
              <a:t>51</a:t>
            </a:r>
            <a:r>
              <a:rPr lang="en-ID" sz="2000" spc="-150" baseline="30000" dirty="0">
                <a:solidFill>
                  <a:schemeClr val="accent3"/>
                </a:solidFill>
                <a:latin typeface="+mj-lt"/>
              </a:rPr>
              <a:t>%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DC14CD3-4022-03F1-FF15-9BE04C09CB41}"/>
              </a:ext>
            </a:extLst>
          </p:cNvPr>
          <p:cNvSpPr txBox="1"/>
          <p:nvPr/>
        </p:nvSpPr>
        <p:spPr>
          <a:xfrm>
            <a:off x="8030519" y="5175999"/>
            <a:ext cx="27908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latin typeface="+mj-lt"/>
              </a:rPr>
              <a:t>Ypsum</a:t>
            </a:r>
            <a:r>
              <a:rPr lang="en-US" sz="1400" dirty="0">
                <a:solidFill>
                  <a:schemeClr val="bg1"/>
                </a:solidFill>
                <a:latin typeface="+mj-lt"/>
              </a:rPr>
              <a:t> Lorum</a:t>
            </a:r>
            <a:endParaRPr lang="en-ID" sz="1400" dirty="0">
              <a:solidFill>
                <a:schemeClr val="bg1"/>
              </a:solidFill>
              <a:latin typeface="+mj-lt"/>
            </a:endParaRPr>
          </a:p>
          <a:p>
            <a:endParaRPr lang="en-ID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756CD95-A749-4F68-58C7-54C08C6448E4}"/>
              </a:ext>
            </a:extLst>
          </p:cNvPr>
          <p:cNvSpPr txBox="1"/>
          <p:nvPr/>
        </p:nvSpPr>
        <p:spPr>
          <a:xfrm>
            <a:off x="8030520" y="5525741"/>
            <a:ext cx="291651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dirty="0" err="1">
                <a:solidFill>
                  <a:schemeClr val="bg1"/>
                </a:solidFill>
              </a:rPr>
              <a:t>Lorem</a:t>
            </a:r>
            <a:r>
              <a:rPr lang="sv-SE" sz="1050" dirty="0">
                <a:solidFill>
                  <a:schemeClr val="bg1"/>
                </a:solidFill>
              </a:rPr>
              <a:t> </a:t>
            </a:r>
            <a:r>
              <a:rPr lang="sv-SE" sz="1050" dirty="0" err="1">
                <a:solidFill>
                  <a:schemeClr val="bg1"/>
                </a:solidFill>
              </a:rPr>
              <a:t>ipsum</a:t>
            </a:r>
            <a:r>
              <a:rPr lang="sv-SE" sz="1050" dirty="0">
                <a:solidFill>
                  <a:schemeClr val="bg1"/>
                </a:solidFill>
              </a:rPr>
              <a:t> </a:t>
            </a:r>
            <a:r>
              <a:rPr lang="sv-SE" sz="1050" dirty="0" err="1">
                <a:solidFill>
                  <a:schemeClr val="bg1"/>
                </a:solidFill>
              </a:rPr>
              <a:t>dolor</a:t>
            </a:r>
            <a:r>
              <a:rPr lang="sv-SE" sz="1050" dirty="0">
                <a:solidFill>
                  <a:schemeClr val="bg1"/>
                </a:solidFill>
              </a:rPr>
              <a:t> </a:t>
            </a:r>
            <a:r>
              <a:rPr lang="sv-SE" sz="1050" dirty="0" err="1">
                <a:solidFill>
                  <a:schemeClr val="bg1"/>
                </a:solidFill>
              </a:rPr>
              <a:t>sit</a:t>
            </a:r>
            <a:r>
              <a:rPr lang="sv-SE" sz="1050" dirty="0">
                <a:solidFill>
                  <a:schemeClr val="bg1"/>
                </a:solidFill>
              </a:rPr>
              <a:t> </a:t>
            </a:r>
            <a:r>
              <a:rPr lang="sv-SE" sz="1050" dirty="0" err="1">
                <a:solidFill>
                  <a:schemeClr val="bg1"/>
                </a:solidFill>
              </a:rPr>
              <a:t>amet</a:t>
            </a:r>
            <a:r>
              <a:rPr lang="sv-SE" sz="1050" dirty="0">
                <a:solidFill>
                  <a:schemeClr val="bg1"/>
                </a:solidFill>
              </a:rPr>
              <a:t>, </a:t>
            </a:r>
            <a:r>
              <a:rPr lang="sv-SE" sz="1050" dirty="0" err="1">
                <a:solidFill>
                  <a:schemeClr val="bg1"/>
                </a:solidFill>
              </a:rPr>
              <a:t>consectetur</a:t>
            </a:r>
            <a:r>
              <a:rPr lang="sv-SE" sz="1050" dirty="0">
                <a:solidFill>
                  <a:schemeClr val="bg1"/>
                </a:solidFill>
              </a:rPr>
              <a:t> </a:t>
            </a:r>
            <a:r>
              <a:rPr lang="sv-SE" sz="1050" dirty="0" err="1">
                <a:solidFill>
                  <a:schemeClr val="bg1"/>
                </a:solidFill>
              </a:rPr>
              <a:t>adipiscing</a:t>
            </a:r>
            <a:r>
              <a:rPr lang="sv-SE" sz="1050" dirty="0">
                <a:solidFill>
                  <a:schemeClr val="bg1"/>
                </a:solidFill>
              </a:rPr>
              <a:t> elit, sed do </a:t>
            </a:r>
            <a:r>
              <a:rPr lang="sv-SE" sz="1050" dirty="0" err="1">
                <a:solidFill>
                  <a:schemeClr val="bg1"/>
                </a:solidFill>
              </a:rPr>
              <a:t>eiusmod</a:t>
            </a:r>
            <a:r>
              <a:rPr lang="sv-SE" sz="1050" dirty="0">
                <a:solidFill>
                  <a:schemeClr val="bg1"/>
                </a:solidFill>
              </a:rPr>
              <a:t> </a:t>
            </a:r>
            <a:r>
              <a:rPr lang="sv-SE" sz="1050" dirty="0" err="1">
                <a:solidFill>
                  <a:schemeClr val="bg1"/>
                </a:solidFill>
              </a:rPr>
              <a:t>tempor</a:t>
            </a:r>
            <a:r>
              <a:rPr lang="sv-SE" sz="1050" dirty="0">
                <a:solidFill>
                  <a:schemeClr val="bg1"/>
                </a:solidFill>
              </a:rPr>
              <a:t> </a:t>
            </a:r>
            <a:r>
              <a:rPr lang="sv-SE" sz="1050" dirty="0" err="1">
                <a:solidFill>
                  <a:schemeClr val="bg1"/>
                </a:solidFill>
              </a:rPr>
              <a:t>incididunt</a:t>
            </a:r>
            <a:endParaRPr lang="sv-SE" sz="1050" dirty="0">
              <a:solidFill>
                <a:schemeClr val="bg1"/>
              </a:solidFill>
            </a:endParaRPr>
          </a:p>
          <a:p>
            <a:endParaRPr lang="en-ID" sz="1050" dirty="0">
              <a:solidFill>
                <a:schemeClr val="bg1"/>
              </a:solidFill>
            </a:endParaRP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F6D79004-DC14-6838-686A-42DCDE1D13EF}"/>
              </a:ext>
            </a:extLst>
          </p:cNvPr>
          <p:cNvCxnSpPr>
            <a:cxnSpLocks/>
          </p:cNvCxnSpPr>
          <p:nvPr/>
        </p:nvCxnSpPr>
        <p:spPr>
          <a:xfrm>
            <a:off x="8115255" y="5472813"/>
            <a:ext cx="261627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C81040BC-692C-FA53-2E2B-3E259B9C24B4}"/>
              </a:ext>
            </a:extLst>
          </p:cNvPr>
          <p:cNvSpPr txBox="1"/>
          <p:nvPr/>
        </p:nvSpPr>
        <p:spPr>
          <a:xfrm>
            <a:off x="1404404" y="2183604"/>
            <a:ext cx="9515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D" sz="2000" spc="-150" dirty="0">
                <a:solidFill>
                  <a:schemeClr val="accent1"/>
                </a:solidFill>
                <a:latin typeface="+mj-lt"/>
              </a:rPr>
              <a:t>65.4</a:t>
            </a:r>
            <a:r>
              <a:rPr lang="en-ID" sz="2000" spc="-150" baseline="30000" dirty="0">
                <a:solidFill>
                  <a:schemeClr val="accent1"/>
                </a:solidFill>
                <a:latin typeface="+mj-lt"/>
              </a:rPr>
              <a:t>%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BF995CB-CA38-CCCA-75CB-52A8128DBD60}"/>
              </a:ext>
            </a:extLst>
          </p:cNvPr>
          <p:cNvSpPr txBox="1"/>
          <p:nvPr/>
        </p:nvSpPr>
        <p:spPr>
          <a:xfrm>
            <a:off x="6625185" y="4052840"/>
            <a:ext cx="9515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D" sz="2000" spc="-150" dirty="0">
                <a:solidFill>
                  <a:schemeClr val="accent5"/>
                </a:solidFill>
                <a:latin typeface="+mj-lt"/>
              </a:rPr>
              <a:t>85.2</a:t>
            </a:r>
            <a:r>
              <a:rPr lang="en-ID" sz="2000" spc="-150" baseline="30000" dirty="0">
                <a:solidFill>
                  <a:schemeClr val="accent5"/>
                </a:solidFill>
                <a:latin typeface="+mj-lt"/>
              </a:rPr>
              <a:t>%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C84B55B6-63C3-1534-34CF-8A814429923C}"/>
              </a:ext>
            </a:extLst>
          </p:cNvPr>
          <p:cNvCxnSpPr>
            <a:cxnSpLocks/>
          </p:cNvCxnSpPr>
          <p:nvPr/>
        </p:nvCxnSpPr>
        <p:spPr>
          <a:xfrm>
            <a:off x="4992522" y="762220"/>
            <a:ext cx="261627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77CB5D45-3F91-9121-4640-A659A817FFBD}"/>
              </a:ext>
            </a:extLst>
          </p:cNvPr>
          <p:cNvSpPr txBox="1"/>
          <p:nvPr/>
        </p:nvSpPr>
        <p:spPr>
          <a:xfrm>
            <a:off x="1404404" y="2794516"/>
            <a:ext cx="9515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D" sz="2000" spc="-150" dirty="0">
                <a:solidFill>
                  <a:schemeClr val="accent1"/>
                </a:solidFill>
                <a:latin typeface="+mj-lt"/>
              </a:rPr>
              <a:t>23.2</a:t>
            </a:r>
            <a:r>
              <a:rPr lang="en-ID" sz="2000" spc="-150" baseline="30000" dirty="0">
                <a:solidFill>
                  <a:schemeClr val="accent1"/>
                </a:solidFill>
                <a:latin typeface="+mj-lt"/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1146026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F9D78BC1-A8DE-4863-B5B2-7FD8FB121CE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4722" r="12858" b="19049"/>
          <a:stretch/>
        </p:blipFill>
        <p:spPr>
          <a:xfrm>
            <a:off x="911225" y="1866900"/>
            <a:ext cx="4184650" cy="4184650"/>
          </a:xfr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D8E8399-D4FA-4405-BFC5-D710441C3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/>
              <a:t>MARKET AND COMMUNITY</a:t>
            </a:r>
          </a:p>
        </p:txBody>
      </p:sp>
      <p:sp>
        <p:nvSpPr>
          <p:cNvPr id="28" name="Slide Number Placeholder 27">
            <a:extLst>
              <a:ext uri="{FF2B5EF4-FFF2-40B4-BE49-F238E27FC236}">
                <a16:creationId xmlns:a16="http://schemas.microsoft.com/office/drawing/2014/main" id="{769643A7-233F-4416-94BF-44E8A6142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8D3B1-47E2-4876-ADAF-38FB5DEFAAAD}" type="slidenum">
              <a:rPr lang="en-ID" smtClean="0"/>
              <a:t>7</a:t>
            </a:fld>
            <a:endParaRPr lang="en-ID"/>
          </a:p>
        </p:txBody>
      </p:sp>
      <p:graphicFrame>
        <p:nvGraphicFramePr>
          <p:cNvPr id="2" name="Table 5">
            <a:extLst>
              <a:ext uri="{FF2B5EF4-FFF2-40B4-BE49-F238E27FC236}">
                <a16:creationId xmlns:a16="http://schemas.microsoft.com/office/drawing/2014/main" id="{1EE72B57-5252-4BB1-B889-F1C4738031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3838089"/>
              </p:ext>
            </p:extLst>
          </p:nvPr>
        </p:nvGraphicFramePr>
        <p:xfrm>
          <a:off x="5104861" y="1866971"/>
          <a:ext cx="1634383" cy="418492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34383">
                  <a:extLst>
                    <a:ext uri="{9D8B030D-6E8A-4147-A177-3AD203B41FA5}">
                      <a16:colId xmlns:a16="http://schemas.microsoft.com/office/drawing/2014/main" val="2396805570"/>
                    </a:ext>
                  </a:extLst>
                </a:gridCol>
              </a:tblGrid>
              <a:tr h="2092461"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alpha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0758541"/>
                  </a:ext>
                </a:extLst>
              </a:tr>
              <a:tr h="2092461"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7658922"/>
                  </a:ext>
                </a:extLst>
              </a:tr>
            </a:tbl>
          </a:graphicData>
        </a:graphic>
      </p:graphicFrame>
      <p:sp>
        <p:nvSpPr>
          <p:cNvPr id="37" name="TextBox 36">
            <a:extLst>
              <a:ext uri="{FF2B5EF4-FFF2-40B4-BE49-F238E27FC236}">
                <a16:creationId xmlns:a16="http://schemas.microsoft.com/office/drawing/2014/main" id="{92A465B0-8510-4556-A747-329358900807}"/>
              </a:ext>
            </a:extLst>
          </p:cNvPr>
          <p:cNvSpPr txBox="1"/>
          <p:nvPr/>
        </p:nvSpPr>
        <p:spPr>
          <a:xfrm>
            <a:off x="5293795" y="4461231"/>
            <a:ext cx="13697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2800" spc="-150" dirty="0">
                <a:solidFill>
                  <a:schemeClr val="bg1">
                    <a:lumMod val="95000"/>
                  </a:schemeClr>
                </a:solidFill>
                <a:latin typeface="+mj-lt"/>
              </a:rPr>
              <a:t>55.6</a:t>
            </a:r>
            <a:r>
              <a:rPr lang="en-ID" sz="2800" spc="-150" baseline="30000" dirty="0">
                <a:solidFill>
                  <a:schemeClr val="bg1">
                    <a:lumMod val="95000"/>
                  </a:schemeClr>
                </a:solidFill>
                <a:latin typeface="+mj-lt"/>
              </a:rPr>
              <a:t>%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4EE88EF-1CFA-47EA-AE15-94A43C126E10}"/>
              </a:ext>
            </a:extLst>
          </p:cNvPr>
          <p:cNvSpPr txBox="1"/>
          <p:nvPr/>
        </p:nvSpPr>
        <p:spPr>
          <a:xfrm>
            <a:off x="5278966" y="5014560"/>
            <a:ext cx="13697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800" dirty="0" err="1">
                <a:solidFill>
                  <a:schemeClr val="bg1"/>
                </a:solidFill>
              </a:rPr>
              <a:t>Lorem</a:t>
            </a:r>
            <a:r>
              <a:rPr lang="sv-SE" sz="800" dirty="0">
                <a:solidFill>
                  <a:schemeClr val="bg1"/>
                </a:solidFill>
              </a:rPr>
              <a:t> </a:t>
            </a:r>
            <a:r>
              <a:rPr lang="sv-SE" sz="800" dirty="0" err="1">
                <a:solidFill>
                  <a:schemeClr val="bg1"/>
                </a:solidFill>
              </a:rPr>
              <a:t>ipsum</a:t>
            </a:r>
            <a:r>
              <a:rPr lang="sv-SE" sz="800" dirty="0">
                <a:solidFill>
                  <a:schemeClr val="bg1"/>
                </a:solidFill>
              </a:rPr>
              <a:t> </a:t>
            </a:r>
            <a:r>
              <a:rPr lang="sv-SE" sz="800" dirty="0" err="1">
                <a:solidFill>
                  <a:schemeClr val="bg1"/>
                </a:solidFill>
              </a:rPr>
              <a:t>dolor</a:t>
            </a:r>
            <a:r>
              <a:rPr lang="sv-SE" sz="800" dirty="0">
                <a:solidFill>
                  <a:schemeClr val="bg1"/>
                </a:solidFill>
              </a:rPr>
              <a:t> </a:t>
            </a:r>
            <a:r>
              <a:rPr lang="sv-SE" sz="800" dirty="0" err="1">
                <a:solidFill>
                  <a:schemeClr val="bg1"/>
                </a:solidFill>
              </a:rPr>
              <a:t>sit</a:t>
            </a:r>
            <a:r>
              <a:rPr lang="sv-SE" sz="800" dirty="0">
                <a:solidFill>
                  <a:schemeClr val="bg1"/>
                </a:solidFill>
              </a:rPr>
              <a:t> </a:t>
            </a:r>
            <a:r>
              <a:rPr lang="sv-SE" sz="800" dirty="0" err="1">
                <a:solidFill>
                  <a:schemeClr val="bg1"/>
                </a:solidFill>
              </a:rPr>
              <a:t>amet</a:t>
            </a:r>
            <a:r>
              <a:rPr lang="sv-SE" sz="800" dirty="0">
                <a:solidFill>
                  <a:schemeClr val="bg1"/>
                </a:solidFill>
              </a:rPr>
              <a:t>, </a:t>
            </a:r>
            <a:r>
              <a:rPr lang="sv-SE" sz="800" dirty="0" err="1">
                <a:solidFill>
                  <a:schemeClr val="bg1"/>
                </a:solidFill>
              </a:rPr>
              <a:t>consectetur</a:t>
            </a:r>
            <a:r>
              <a:rPr lang="sv-SE" sz="800" dirty="0">
                <a:solidFill>
                  <a:schemeClr val="bg1"/>
                </a:solidFill>
              </a:rPr>
              <a:t> </a:t>
            </a:r>
            <a:r>
              <a:rPr lang="sv-SE" sz="800" dirty="0" err="1">
                <a:solidFill>
                  <a:schemeClr val="bg1"/>
                </a:solidFill>
              </a:rPr>
              <a:t>adipiscing</a:t>
            </a:r>
            <a:r>
              <a:rPr lang="sv-SE" sz="800" dirty="0">
                <a:solidFill>
                  <a:schemeClr val="bg1"/>
                </a:solidFill>
              </a:rPr>
              <a:t> elit, sed</a:t>
            </a:r>
            <a:endParaRPr lang="en-ID" sz="800" dirty="0">
              <a:solidFill>
                <a:schemeClr val="bg1">
                  <a:lumMod val="95000"/>
                </a:schemeClr>
              </a:solidFill>
            </a:endParaRPr>
          </a:p>
          <a:p>
            <a:endParaRPr lang="en-ID" sz="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81D41F8-1E0F-4D47-B272-D8CEE5ABE163}"/>
              </a:ext>
            </a:extLst>
          </p:cNvPr>
          <p:cNvSpPr txBox="1"/>
          <p:nvPr/>
        </p:nvSpPr>
        <p:spPr>
          <a:xfrm>
            <a:off x="5291801" y="2408692"/>
            <a:ext cx="13697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2800" spc="-150" dirty="0">
                <a:solidFill>
                  <a:schemeClr val="bg1">
                    <a:lumMod val="95000"/>
                  </a:schemeClr>
                </a:solidFill>
                <a:latin typeface="+mj-lt"/>
              </a:rPr>
              <a:t>35</a:t>
            </a:r>
            <a:r>
              <a:rPr lang="en-ID" sz="2800" spc="-150" baseline="30000" dirty="0">
                <a:solidFill>
                  <a:schemeClr val="bg1">
                    <a:lumMod val="95000"/>
                  </a:schemeClr>
                </a:solidFill>
                <a:latin typeface="+mj-lt"/>
              </a:rPr>
              <a:t>%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74DBEA2-4035-4556-9D61-57A92001617B}"/>
              </a:ext>
            </a:extLst>
          </p:cNvPr>
          <p:cNvSpPr txBox="1"/>
          <p:nvPr/>
        </p:nvSpPr>
        <p:spPr>
          <a:xfrm>
            <a:off x="5285580" y="2980854"/>
            <a:ext cx="13697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800" dirty="0" err="1">
                <a:solidFill>
                  <a:schemeClr val="bg1"/>
                </a:solidFill>
              </a:rPr>
              <a:t>Lorem</a:t>
            </a:r>
            <a:r>
              <a:rPr lang="sv-SE" sz="800" dirty="0">
                <a:solidFill>
                  <a:schemeClr val="bg1"/>
                </a:solidFill>
              </a:rPr>
              <a:t> </a:t>
            </a:r>
            <a:r>
              <a:rPr lang="sv-SE" sz="800" dirty="0" err="1">
                <a:solidFill>
                  <a:schemeClr val="bg1"/>
                </a:solidFill>
              </a:rPr>
              <a:t>ipsum</a:t>
            </a:r>
            <a:r>
              <a:rPr lang="sv-SE" sz="800" dirty="0">
                <a:solidFill>
                  <a:schemeClr val="bg1"/>
                </a:solidFill>
              </a:rPr>
              <a:t> </a:t>
            </a:r>
            <a:r>
              <a:rPr lang="sv-SE" sz="800" dirty="0" err="1">
                <a:solidFill>
                  <a:schemeClr val="bg1"/>
                </a:solidFill>
              </a:rPr>
              <a:t>dolor</a:t>
            </a:r>
            <a:r>
              <a:rPr lang="sv-SE" sz="800" dirty="0">
                <a:solidFill>
                  <a:schemeClr val="bg1"/>
                </a:solidFill>
              </a:rPr>
              <a:t> </a:t>
            </a:r>
            <a:r>
              <a:rPr lang="sv-SE" sz="800" dirty="0" err="1">
                <a:solidFill>
                  <a:schemeClr val="bg1"/>
                </a:solidFill>
              </a:rPr>
              <a:t>sit</a:t>
            </a:r>
            <a:r>
              <a:rPr lang="sv-SE" sz="800" dirty="0">
                <a:solidFill>
                  <a:schemeClr val="bg1"/>
                </a:solidFill>
              </a:rPr>
              <a:t> </a:t>
            </a:r>
            <a:r>
              <a:rPr lang="sv-SE" sz="800" dirty="0" err="1">
                <a:solidFill>
                  <a:schemeClr val="bg1"/>
                </a:solidFill>
              </a:rPr>
              <a:t>amet</a:t>
            </a:r>
            <a:r>
              <a:rPr lang="sv-SE" sz="800" dirty="0">
                <a:solidFill>
                  <a:schemeClr val="bg1"/>
                </a:solidFill>
              </a:rPr>
              <a:t>, </a:t>
            </a:r>
            <a:r>
              <a:rPr lang="sv-SE" sz="800" dirty="0" err="1">
                <a:solidFill>
                  <a:schemeClr val="bg1"/>
                </a:solidFill>
              </a:rPr>
              <a:t>consectetur</a:t>
            </a:r>
            <a:r>
              <a:rPr lang="sv-SE" sz="800" dirty="0">
                <a:solidFill>
                  <a:schemeClr val="bg1"/>
                </a:solidFill>
              </a:rPr>
              <a:t> </a:t>
            </a:r>
            <a:r>
              <a:rPr lang="sv-SE" sz="800" dirty="0" err="1">
                <a:solidFill>
                  <a:schemeClr val="bg1"/>
                </a:solidFill>
              </a:rPr>
              <a:t>adipiscing</a:t>
            </a:r>
            <a:r>
              <a:rPr lang="sv-SE" sz="800" dirty="0">
                <a:solidFill>
                  <a:schemeClr val="bg1"/>
                </a:solidFill>
              </a:rPr>
              <a:t> elit, sed</a:t>
            </a:r>
            <a:endParaRPr lang="en-ID" sz="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8152218-88F0-BDE6-203E-8ECCD3981A3A}"/>
              </a:ext>
            </a:extLst>
          </p:cNvPr>
          <p:cNvSpPr txBox="1"/>
          <p:nvPr/>
        </p:nvSpPr>
        <p:spPr>
          <a:xfrm>
            <a:off x="7790663" y="3174415"/>
            <a:ext cx="25541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9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LORUM YPSON</a:t>
            </a:r>
            <a:endParaRPr lang="en-GB" sz="1800" b="0" i="0" u="none" strike="noStrike" cap="none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53D146A-B4CB-5533-B847-0A57404A2B53}"/>
              </a:ext>
            </a:extLst>
          </p:cNvPr>
          <p:cNvSpPr txBox="1"/>
          <p:nvPr/>
        </p:nvSpPr>
        <p:spPr>
          <a:xfrm>
            <a:off x="7991757" y="1795439"/>
            <a:ext cx="21519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9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YPSUL LPRUM</a:t>
            </a:r>
            <a:endParaRPr lang="en-GB" sz="1800" b="0" i="0" u="none" strike="noStrike" cap="none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A8593E0-1D54-EEB4-43FF-13B77FDFDED9}"/>
              </a:ext>
            </a:extLst>
          </p:cNvPr>
          <p:cNvSpPr txBox="1"/>
          <p:nvPr/>
        </p:nvSpPr>
        <p:spPr>
          <a:xfrm>
            <a:off x="6550719" y="2119621"/>
            <a:ext cx="54139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lef"/>
              <a:buChar char="●"/>
            </a:pP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dolor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sit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amet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consectetur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adipiscing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elit, sed do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eiusmod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tempor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incididunt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ut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labore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et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dolore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magna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aliqua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r>
              <a:rPr lang="en-GB" sz="1200" dirty="0">
                <a:solidFill>
                  <a:schemeClr val="tx1">
                    <a:lumMod val="85000"/>
                    <a:lumOff val="15000"/>
                  </a:schemeClr>
                </a:solidFill>
                <a:sym typeface="Garamond"/>
              </a:rPr>
              <a:t>–</a:t>
            </a:r>
            <a:r>
              <a:rPr lang="en-GB" sz="1200" b="1" i="0" u="none" strike="noStrike" cap="none" dirty="0">
                <a:solidFill>
                  <a:schemeClr val="accent6"/>
                </a:solidFill>
                <a:ea typeface="Garamond"/>
                <a:cs typeface="Garamond"/>
                <a:sym typeface="Garamond"/>
              </a:rPr>
              <a:t>! </a:t>
            </a:r>
            <a:r>
              <a:rPr lang="sv-SE" sz="1200" b="1" dirty="0" err="1">
                <a:solidFill>
                  <a:schemeClr val="accent6"/>
                </a:solidFill>
              </a:rPr>
              <a:t>Lorem</a:t>
            </a:r>
            <a:r>
              <a:rPr lang="sv-SE" sz="1200" b="1" dirty="0">
                <a:solidFill>
                  <a:schemeClr val="accent6"/>
                </a:solidFill>
              </a:rPr>
              <a:t> </a:t>
            </a:r>
            <a:r>
              <a:rPr lang="sv-SE" sz="1200" b="1" dirty="0" err="1">
                <a:solidFill>
                  <a:schemeClr val="accent6"/>
                </a:solidFill>
              </a:rPr>
              <a:t>ipsum</a:t>
            </a:r>
            <a:r>
              <a:rPr lang="sv-SE" sz="1200" b="1" dirty="0">
                <a:solidFill>
                  <a:schemeClr val="accent6"/>
                </a:solidFill>
              </a:rPr>
              <a:t> </a:t>
            </a:r>
            <a:r>
              <a:rPr lang="sv-SE" sz="1200" b="1" dirty="0" err="1">
                <a:solidFill>
                  <a:schemeClr val="accent6"/>
                </a:solidFill>
              </a:rPr>
              <a:t>dolor</a:t>
            </a:r>
            <a:r>
              <a:rPr lang="sv-SE" sz="1200" b="1" dirty="0">
                <a:solidFill>
                  <a:schemeClr val="accent6"/>
                </a:solidFill>
              </a:rPr>
              <a:t> </a:t>
            </a:r>
            <a:r>
              <a:rPr lang="sv-SE" sz="1200" b="1" dirty="0" err="1">
                <a:solidFill>
                  <a:schemeClr val="accent6"/>
                </a:solidFill>
              </a:rPr>
              <a:t>sit</a:t>
            </a:r>
            <a:r>
              <a:rPr lang="sv-SE" sz="1200" b="1" dirty="0">
                <a:solidFill>
                  <a:schemeClr val="accent6"/>
                </a:solidFill>
              </a:rPr>
              <a:t> </a:t>
            </a:r>
            <a:r>
              <a:rPr lang="sv-SE" sz="1200" b="1" dirty="0" err="1">
                <a:solidFill>
                  <a:schemeClr val="accent6"/>
                </a:solidFill>
              </a:rPr>
              <a:t>amet</a:t>
            </a:r>
            <a:r>
              <a:rPr lang="sv-SE" sz="1200" b="1" dirty="0">
                <a:solidFill>
                  <a:schemeClr val="accent6"/>
                </a:solidFill>
              </a:rPr>
              <a:t>, </a:t>
            </a:r>
            <a:r>
              <a:rPr lang="sv-SE" sz="1200" b="1" dirty="0" err="1">
                <a:solidFill>
                  <a:schemeClr val="accent6"/>
                </a:solidFill>
              </a:rPr>
              <a:t>consectetur</a:t>
            </a:r>
            <a:r>
              <a:rPr lang="sv-SE" sz="1200" b="1" dirty="0">
                <a:solidFill>
                  <a:schemeClr val="accent6"/>
                </a:solidFill>
              </a:rPr>
              <a:t> </a:t>
            </a:r>
            <a:r>
              <a:rPr lang="sv-SE" sz="1200" b="1" dirty="0" err="1">
                <a:solidFill>
                  <a:schemeClr val="accent6"/>
                </a:solidFill>
              </a:rPr>
              <a:t>adipiscing</a:t>
            </a:r>
            <a:r>
              <a:rPr lang="sv-SE" sz="1200" b="1" dirty="0">
                <a:solidFill>
                  <a:schemeClr val="accent6"/>
                </a:solidFill>
              </a:rPr>
              <a:t> elit!</a:t>
            </a:r>
            <a:endParaRPr lang="en-GB" sz="1200" b="1" dirty="0">
              <a:solidFill>
                <a:schemeClr val="accent6"/>
              </a:solidFill>
              <a:sym typeface="Arial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A895FFC-A963-CD2C-AEE4-A104A6478DAE}"/>
              </a:ext>
            </a:extLst>
          </p:cNvPr>
          <p:cNvSpPr txBox="1"/>
          <p:nvPr/>
        </p:nvSpPr>
        <p:spPr>
          <a:xfrm>
            <a:off x="6599546" y="3492403"/>
            <a:ext cx="53651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317500">
              <a:buClr>
                <a:srgbClr val="000000"/>
              </a:buClr>
              <a:buSzPts val="1400"/>
              <a:buFont typeface="Alef"/>
              <a:buChar char="●"/>
            </a:pP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dolor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sit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amet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consectetur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adipiscing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elit.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dolor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sit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amet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consectetur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adipiscing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elit.</a:t>
            </a:r>
            <a:endParaRPr lang="en-GB" sz="1200" b="1" i="0" u="none" strike="noStrike" cap="none" dirty="0">
              <a:solidFill>
                <a:schemeClr val="accent2"/>
              </a:solidFill>
              <a:ea typeface="Garamond"/>
              <a:cs typeface="Garamond"/>
              <a:sym typeface="Garamond"/>
            </a:endParaRPr>
          </a:p>
          <a:p>
            <a:pPr marL="139700">
              <a:buClr>
                <a:srgbClr val="000000"/>
              </a:buClr>
              <a:buSzPts val="1400"/>
            </a:pP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</a:t>
            </a:r>
            <a:r>
              <a:rPr lang="sv-SE" sz="1200" b="1" dirty="0" err="1">
                <a:solidFill>
                  <a:schemeClr val="accent5"/>
                </a:solidFill>
              </a:rPr>
              <a:t>Lorem</a:t>
            </a:r>
            <a:r>
              <a:rPr lang="sv-SE" sz="1200" b="1" dirty="0">
                <a:solidFill>
                  <a:schemeClr val="accent5"/>
                </a:solidFill>
              </a:rPr>
              <a:t> </a:t>
            </a:r>
            <a:r>
              <a:rPr lang="sv-SE" sz="1200" b="1" dirty="0" err="1">
                <a:solidFill>
                  <a:schemeClr val="accent5"/>
                </a:solidFill>
              </a:rPr>
              <a:t>ipsum</a:t>
            </a:r>
            <a:r>
              <a:rPr lang="sv-SE" sz="1200" b="1" dirty="0">
                <a:solidFill>
                  <a:schemeClr val="accent5"/>
                </a:solidFill>
              </a:rPr>
              <a:t> </a:t>
            </a:r>
            <a:r>
              <a:rPr lang="sv-SE" sz="1200" b="1" dirty="0" err="1">
                <a:solidFill>
                  <a:schemeClr val="accent5"/>
                </a:solidFill>
              </a:rPr>
              <a:t>dolor</a:t>
            </a:r>
            <a:r>
              <a:rPr lang="sv-SE" sz="1200" b="1" dirty="0">
                <a:solidFill>
                  <a:schemeClr val="accent5"/>
                </a:solidFill>
              </a:rPr>
              <a:t> </a:t>
            </a:r>
            <a:r>
              <a:rPr lang="sv-SE" sz="1200" b="1" dirty="0" err="1">
                <a:solidFill>
                  <a:schemeClr val="accent5"/>
                </a:solidFill>
              </a:rPr>
              <a:t>sit</a:t>
            </a:r>
            <a:r>
              <a:rPr lang="sv-SE" sz="1200" b="1" dirty="0">
                <a:solidFill>
                  <a:schemeClr val="accent5"/>
                </a:solidFill>
              </a:rPr>
              <a:t> </a:t>
            </a:r>
            <a:r>
              <a:rPr lang="sv-SE" sz="1200" b="1" dirty="0" err="1">
                <a:solidFill>
                  <a:schemeClr val="accent5"/>
                </a:solidFill>
              </a:rPr>
              <a:t>amet</a:t>
            </a:r>
            <a:r>
              <a:rPr lang="sv-SE" sz="1200" b="1" dirty="0">
                <a:solidFill>
                  <a:schemeClr val="accent5"/>
                </a:solidFill>
              </a:rPr>
              <a:t>, </a:t>
            </a:r>
            <a:r>
              <a:rPr lang="sv-SE" sz="1200" b="1" dirty="0" err="1">
                <a:solidFill>
                  <a:schemeClr val="accent5"/>
                </a:solidFill>
              </a:rPr>
              <a:t>consectetur</a:t>
            </a:r>
            <a:r>
              <a:rPr lang="sv-SE" sz="1200" b="1" dirty="0">
                <a:solidFill>
                  <a:schemeClr val="accent5"/>
                </a:solidFill>
              </a:rPr>
              <a:t> </a:t>
            </a:r>
            <a:r>
              <a:rPr lang="sv-SE" sz="1200" b="1" dirty="0" err="1">
                <a:solidFill>
                  <a:schemeClr val="accent5"/>
                </a:solidFill>
              </a:rPr>
              <a:t>adipiscing</a:t>
            </a:r>
            <a:r>
              <a:rPr lang="sv-SE" sz="1200" b="1" dirty="0">
                <a:solidFill>
                  <a:schemeClr val="accent5"/>
                </a:solidFill>
              </a:rPr>
              <a:t> elit.</a:t>
            </a:r>
            <a:endParaRPr lang="en-GB" sz="1200" b="1" i="0" u="none" strike="noStrike" cap="none" dirty="0">
              <a:solidFill>
                <a:schemeClr val="accent5"/>
              </a:solidFill>
              <a:ea typeface="Garamond"/>
              <a:cs typeface="Garamond"/>
              <a:sym typeface="Garamond"/>
            </a:endParaRPr>
          </a:p>
          <a:p>
            <a:pPr marL="1397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endParaRPr lang="en-GB" sz="1200" b="1" i="0" u="none" strike="noStrike" cap="none" dirty="0">
              <a:solidFill>
                <a:schemeClr val="accent2"/>
              </a:solidFill>
              <a:ea typeface="Garamond"/>
              <a:cs typeface="Garamond"/>
              <a:sym typeface="Garamond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22F55F8-A44F-029A-C2A3-220C5B2AF395}"/>
              </a:ext>
            </a:extLst>
          </p:cNvPr>
          <p:cNvSpPr txBox="1"/>
          <p:nvPr/>
        </p:nvSpPr>
        <p:spPr>
          <a:xfrm>
            <a:off x="7480980" y="4588254"/>
            <a:ext cx="3173525" cy="3692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9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b="1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YPSON LORUM</a:t>
            </a:r>
            <a:endParaRPr lang="en-GB" sz="1800" b="0" i="0" u="none" strike="noStrike" cap="none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59550AE-9060-991A-60AA-FFA0242B409C}"/>
              </a:ext>
            </a:extLst>
          </p:cNvPr>
          <p:cNvSpPr txBox="1"/>
          <p:nvPr/>
        </p:nvSpPr>
        <p:spPr>
          <a:xfrm>
            <a:off x="6590021" y="4890693"/>
            <a:ext cx="536513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317500">
              <a:buClr>
                <a:srgbClr val="000000"/>
              </a:buClr>
              <a:buSzPts val="1400"/>
              <a:buFont typeface="Alef"/>
              <a:buChar char="●"/>
            </a:pP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dolor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sit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amet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consectetur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adipiscing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elit.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dolor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sit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amet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consectetur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adipiscing</a:t>
            </a: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elit.</a:t>
            </a:r>
            <a:endParaRPr lang="en-GB" sz="1200" b="1" i="0" u="none" strike="noStrike" cap="none" dirty="0">
              <a:solidFill>
                <a:schemeClr val="accent2"/>
              </a:solidFill>
              <a:ea typeface="Garamond"/>
              <a:cs typeface="Garamond"/>
              <a:sym typeface="Garamond"/>
            </a:endParaRPr>
          </a:p>
          <a:p>
            <a:pPr marL="139700">
              <a:buClr>
                <a:srgbClr val="000000"/>
              </a:buClr>
              <a:buSzPts val="1400"/>
            </a:pPr>
            <a:r>
              <a:rPr lang="sv-SE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</a:t>
            </a:r>
            <a:r>
              <a:rPr lang="sv-SE" sz="1200" b="1" dirty="0" err="1">
                <a:solidFill>
                  <a:schemeClr val="accent6"/>
                </a:solidFill>
              </a:rPr>
              <a:t>Lorem</a:t>
            </a:r>
            <a:r>
              <a:rPr lang="sv-SE" sz="1200" b="1" dirty="0">
                <a:solidFill>
                  <a:schemeClr val="accent6"/>
                </a:solidFill>
              </a:rPr>
              <a:t> </a:t>
            </a:r>
            <a:r>
              <a:rPr lang="sv-SE" sz="1200" b="1" dirty="0" err="1">
                <a:solidFill>
                  <a:schemeClr val="accent6"/>
                </a:solidFill>
              </a:rPr>
              <a:t>Lorem</a:t>
            </a:r>
            <a:r>
              <a:rPr lang="sv-SE" sz="1200" b="1" dirty="0">
                <a:solidFill>
                  <a:schemeClr val="accent6"/>
                </a:solidFill>
              </a:rPr>
              <a:t> </a:t>
            </a:r>
            <a:r>
              <a:rPr lang="sv-SE" sz="1200" b="1" dirty="0" err="1">
                <a:solidFill>
                  <a:schemeClr val="accent6"/>
                </a:solidFill>
              </a:rPr>
              <a:t>ipsum</a:t>
            </a:r>
            <a:r>
              <a:rPr lang="sv-SE" sz="1200" b="1" dirty="0">
                <a:solidFill>
                  <a:schemeClr val="accent6"/>
                </a:solidFill>
              </a:rPr>
              <a:t> </a:t>
            </a:r>
            <a:r>
              <a:rPr lang="sv-SE" sz="1200" b="1" dirty="0" err="1">
                <a:solidFill>
                  <a:schemeClr val="accent6"/>
                </a:solidFill>
              </a:rPr>
              <a:t>dolor</a:t>
            </a:r>
            <a:r>
              <a:rPr lang="sv-SE" sz="1200" b="1" dirty="0">
                <a:solidFill>
                  <a:schemeClr val="accent6"/>
                </a:solidFill>
              </a:rPr>
              <a:t> </a:t>
            </a:r>
            <a:r>
              <a:rPr lang="sv-SE" sz="1200" b="1" dirty="0" err="1">
                <a:solidFill>
                  <a:schemeClr val="accent6"/>
                </a:solidFill>
              </a:rPr>
              <a:t>sit</a:t>
            </a:r>
            <a:r>
              <a:rPr lang="sv-SE" sz="1200" b="1" dirty="0">
                <a:solidFill>
                  <a:schemeClr val="accent6"/>
                </a:solidFill>
              </a:rPr>
              <a:t> </a:t>
            </a:r>
            <a:r>
              <a:rPr lang="sv-SE" sz="1200" b="1" dirty="0" err="1">
                <a:solidFill>
                  <a:schemeClr val="accent6"/>
                </a:solidFill>
              </a:rPr>
              <a:t>amet</a:t>
            </a:r>
            <a:r>
              <a:rPr lang="sv-SE" sz="1200" b="1" dirty="0">
                <a:solidFill>
                  <a:schemeClr val="accent6"/>
                </a:solidFill>
              </a:rPr>
              <a:t>, </a:t>
            </a:r>
            <a:r>
              <a:rPr lang="sv-SE" sz="1200" b="1" dirty="0" err="1">
                <a:solidFill>
                  <a:schemeClr val="accent6"/>
                </a:solidFill>
              </a:rPr>
              <a:t>consectetur</a:t>
            </a:r>
            <a:r>
              <a:rPr lang="sv-SE" sz="1200" b="1" dirty="0">
                <a:solidFill>
                  <a:schemeClr val="accent6"/>
                </a:solidFill>
              </a:rPr>
              <a:t> </a:t>
            </a:r>
            <a:r>
              <a:rPr lang="sv-SE" sz="1200" b="1" dirty="0" err="1">
                <a:solidFill>
                  <a:schemeClr val="accent6"/>
                </a:solidFill>
              </a:rPr>
              <a:t>adipiscing</a:t>
            </a:r>
            <a:r>
              <a:rPr lang="sv-SE" sz="1200" b="1" dirty="0">
                <a:solidFill>
                  <a:schemeClr val="accent6"/>
                </a:solidFill>
              </a:rPr>
              <a:t> </a:t>
            </a:r>
            <a:endParaRPr lang="en-GB" sz="1200" b="1" i="0" u="none" strike="noStrike" cap="none" dirty="0">
              <a:solidFill>
                <a:schemeClr val="accent6"/>
              </a:solidFill>
              <a:ea typeface="Garamond"/>
              <a:cs typeface="Garamond"/>
              <a:sym typeface="Garamond"/>
            </a:endParaRPr>
          </a:p>
          <a:p>
            <a:pPr marL="457200" indent="-317500">
              <a:buClr>
                <a:srgbClr val="000000"/>
              </a:buClr>
              <a:buSzPts val="1400"/>
              <a:buFont typeface="Alef"/>
              <a:buChar char="●"/>
            </a:pPr>
            <a:endParaRPr lang="en-GB" sz="1200" b="1" i="0" u="none" strike="noStrike" cap="none" dirty="0">
              <a:solidFill>
                <a:schemeClr val="accent2"/>
              </a:solidFill>
              <a:ea typeface="Garamond"/>
              <a:cs typeface="Garamond"/>
              <a:sym typeface="Garamond"/>
            </a:endParaRPr>
          </a:p>
          <a:p>
            <a:pPr marL="1397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endParaRPr lang="en-GB" sz="1200" i="0" u="none" strike="noStrike" cap="none" dirty="0">
              <a:ea typeface="Arial"/>
              <a:cs typeface="Arial"/>
              <a:sym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95FB65-C6D1-469A-C95F-9DE6EE186C97}"/>
              </a:ext>
            </a:extLst>
          </p:cNvPr>
          <p:cNvSpPr txBox="1"/>
          <p:nvPr/>
        </p:nvSpPr>
        <p:spPr>
          <a:xfrm>
            <a:off x="911225" y="6492875"/>
            <a:ext cx="121379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dirty="0"/>
              <a:t>*</a:t>
            </a:r>
            <a:r>
              <a:rPr lang="en-GB" sz="800" dirty="0" err="1"/>
              <a:t>Ypsum</a:t>
            </a:r>
            <a:r>
              <a:rPr lang="en-GB" sz="800" dirty="0"/>
              <a:t> Lorum Iodin</a:t>
            </a:r>
          </a:p>
        </p:txBody>
      </p:sp>
    </p:spTree>
    <p:extLst>
      <p:ext uri="{BB962C8B-B14F-4D97-AF65-F5344CB8AC3E}">
        <p14:creationId xmlns:p14="http://schemas.microsoft.com/office/powerpoint/2010/main" val="709609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7" name="Google Shape;637;p25"/>
          <p:cNvPicPr preferRelativeResize="0"/>
          <p:nvPr/>
        </p:nvPicPr>
        <p:blipFill rotWithShape="1">
          <a:blip r:embed="rId3">
            <a:alphaModFix amt="79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462"/>
                    </a14:imgEffect>
                    <a14:imgEffect>
                      <a14:brightnessContrast bright="32000"/>
                    </a14:imgEffect>
                  </a14:imgLayer>
                </a14:imgProps>
              </a:ext>
            </a:extLst>
          </a:blip>
          <a:srcRect t="18410" b="10879"/>
          <a:stretch/>
        </p:blipFill>
        <p:spPr>
          <a:xfrm>
            <a:off x="0" y="1800714"/>
            <a:ext cx="12212516" cy="51365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pic>
      <p:sp>
        <p:nvSpPr>
          <p:cNvPr id="640" name="Google Shape;640;p25"/>
          <p:cNvSpPr/>
          <p:nvPr/>
        </p:nvSpPr>
        <p:spPr>
          <a:xfrm>
            <a:off x="4153777" y="3793937"/>
            <a:ext cx="3734523" cy="1301551"/>
          </a:xfrm>
          <a:prstGeom prst="ellipse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5" name="Google Shape;655;p25"/>
          <p:cNvSpPr txBox="1"/>
          <p:nvPr/>
        </p:nvSpPr>
        <p:spPr>
          <a:xfrm>
            <a:off x="5111364" y="3334360"/>
            <a:ext cx="190098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1" name="Google Shape;661;p25"/>
          <p:cNvSpPr txBox="1"/>
          <p:nvPr/>
        </p:nvSpPr>
        <p:spPr>
          <a:xfrm>
            <a:off x="1655444" y="3662558"/>
            <a:ext cx="1241230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Lorum</a:t>
            </a:r>
            <a:br>
              <a:rPr lang="en-US" sz="1000" b="1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lang="en-US" sz="1000" b="1" dirty="0" err="1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Ypsum</a:t>
            </a:r>
            <a:br>
              <a:rPr lang="en-US" sz="1000" b="1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</a:br>
            <a:endParaRPr sz="1000" b="1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A3FB7D6-09E6-8525-7261-F44FD4B4049B}"/>
              </a:ext>
            </a:extLst>
          </p:cNvPr>
          <p:cNvGrpSpPr/>
          <p:nvPr/>
        </p:nvGrpSpPr>
        <p:grpSpPr>
          <a:xfrm>
            <a:off x="309651" y="2991069"/>
            <a:ext cx="12283259" cy="4142308"/>
            <a:chOff x="9570" y="2273740"/>
            <a:chExt cx="12283259" cy="4142308"/>
          </a:xfrm>
        </p:grpSpPr>
        <p:sp>
          <p:nvSpPr>
            <p:cNvPr id="638" name="Google Shape;638;p25"/>
            <p:cNvSpPr/>
            <p:nvPr/>
          </p:nvSpPr>
          <p:spPr>
            <a:xfrm>
              <a:off x="5724382" y="2586762"/>
              <a:ext cx="5384238" cy="3018907"/>
            </a:xfrm>
            <a:prstGeom prst="ellipse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9" name="Google Shape;639;p25"/>
            <p:cNvSpPr/>
            <p:nvPr/>
          </p:nvSpPr>
          <p:spPr>
            <a:xfrm>
              <a:off x="170605" y="2586764"/>
              <a:ext cx="5435065" cy="3018906"/>
            </a:xfrm>
            <a:prstGeom prst="ellipse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643" name="Google Shape;643;p25" descr="The Earth"/>
            <p:cNvPicPr preferRelativeResize="0"/>
            <p:nvPr/>
          </p:nvPicPr>
          <p:blipFill rotWithShape="1">
            <a:blip r:embed="rId5">
              <a:alphaModFix amt="89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75000"/>
                      </a14:imgEffect>
                    </a14:imgLayer>
                  </a14:imgProps>
                </a:ext>
              </a:extLst>
            </a:blip>
            <a:srcRect/>
            <a:stretch/>
          </p:blipFill>
          <p:spPr>
            <a:xfrm>
              <a:off x="5072388" y="3773166"/>
              <a:ext cx="1190634" cy="121331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5" name="Google Shape;645;p25" descr="Satellite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654598" y="4694483"/>
              <a:ext cx="655803" cy="8699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46" name="Google Shape;646;p25"/>
            <p:cNvSpPr txBox="1"/>
            <p:nvPr/>
          </p:nvSpPr>
          <p:spPr>
            <a:xfrm>
              <a:off x="9570" y="5456258"/>
              <a:ext cx="1848693" cy="7078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 dirty="0" err="1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Ypsum</a:t>
              </a:r>
              <a:r>
                <a:rPr lang="en-US" sz="1000" b="1" i="0" u="none" strike="noStrike" cap="none" dirty="0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/Lorum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 i="0" u="none" strike="noStrike" cap="none" dirty="0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/</a:t>
              </a:r>
              <a:r>
                <a:rPr lang="en-US" sz="1000" b="1" dirty="0" err="1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Rorum</a:t>
              </a:r>
              <a:br>
                <a:rPr lang="en-US" sz="1000" b="1" i="0" u="none" strike="noStrike" cap="none" dirty="0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</a:br>
              <a:br>
                <a:rPr lang="en-US" sz="1000" b="1" i="0" u="none" strike="noStrike" cap="none" dirty="0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</a:br>
              <a:endParaRPr sz="1000" b="1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pic>
          <p:nvPicPr>
            <p:cNvPr id="647" name="Google Shape;647;p25" descr="Satellite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289737" y="2843683"/>
              <a:ext cx="924125" cy="7161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48" name="Google Shape;648;p25"/>
            <p:cNvSpPr txBox="1"/>
            <p:nvPr/>
          </p:nvSpPr>
          <p:spPr>
            <a:xfrm>
              <a:off x="138049" y="3489016"/>
              <a:ext cx="1733537" cy="5539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 dirty="0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Lorum</a:t>
              </a:r>
              <a:r>
                <a:rPr lang="en-US" sz="1000" b="1" i="0" u="none" strike="noStrike" cap="none" dirty="0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/</a:t>
              </a:r>
              <a:r>
                <a:rPr lang="en-US" sz="1000" b="1" i="0" u="none" strike="noStrike" cap="none" dirty="0" err="1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Ypsum</a:t>
              </a:r>
              <a:br>
                <a:rPr lang="en-US" sz="1000" b="1" i="0" u="none" strike="noStrike" cap="none" dirty="0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</a:br>
              <a:br>
                <a:rPr lang="en-US" sz="1000" b="1" i="0" u="none" strike="noStrike" cap="none" dirty="0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</a:br>
              <a:endParaRPr sz="1000" b="1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pic>
          <p:nvPicPr>
            <p:cNvPr id="649" name="Google Shape;649;p25" descr="Satellite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10024453" y="2828927"/>
              <a:ext cx="875384" cy="50463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0" name="Google Shape;650;p25"/>
            <p:cNvSpPr txBox="1"/>
            <p:nvPr/>
          </p:nvSpPr>
          <p:spPr>
            <a:xfrm>
              <a:off x="9995974" y="3243820"/>
              <a:ext cx="1019772" cy="2461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 i="0" u="none" strike="noStrike" cap="none" dirty="0" err="1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Ypsum</a:t>
              </a:r>
              <a:r>
                <a:rPr lang="en-US" sz="1000" b="1" i="0" u="none" strike="noStrike" cap="none" dirty="0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 Lorum</a:t>
              </a:r>
              <a:endParaRPr sz="1000" dirty="0"/>
            </a:p>
          </p:txBody>
        </p:sp>
        <p:pic>
          <p:nvPicPr>
            <p:cNvPr id="651" name="Google Shape;651;p25" descr="Satellite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6404102" y="3530922"/>
              <a:ext cx="1759277" cy="88439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2" name="Google Shape;652;p25"/>
            <p:cNvSpPr txBox="1"/>
            <p:nvPr/>
          </p:nvSpPr>
          <p:spPr>
            <a:xfrm>
              <a:off x="6794828" y="4350239"/>
              <a:ext cx="2388131" cy="2461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00" b="1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pic>
          <p:nvPicPr>
            <p:cNvPr id="653" name="Google Shape;653;p25" descr="Satellite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3264485" y="3476060"/>
              <a:ext cx="1702225" cy="101753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4" name="Google Shape;654;p25"/>
            <p:cNvSpPr txBox="1"/>
            <p:nvPr/>
          </p:nvSpPr>
          <p:spPr>
            <a:xfrm>
              <a:off x="3186366" y="4427183"/>
              <a:ext cx="2294168" cy="8617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171450" marR="0" lvl="0" indent="-1714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Arial"/>
                <a:buChar char="•"/>
              </a:pPr>
              <a:r>
                <a:rPr lang="en-US" sz="1000" b="1" dirty="0" err="1">
                  <a:solidFill>
                    <a:schemeClr val="lt1"/>
                  </a:solidFill>
                  <a:latin typeface="Garamond"/>
                  <a:sym typeface="Garamond"/>
                </a:rPr>
                <a:t>Ypsum</a:t>
              </a:r>
              <a:endParaRPr sz="1000" dirty="0"/>
            </a:p>
            <a:p>
              <a:pPr marL="171450" marR="0" lvl="0" indent="-1714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Arial"/>
                <a:buChar char="•"/>
              </a:pPr>
              <a:r>
                <a:rPr lang="en-US" sz="1000" b="1" dirty="0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Lorum</a:t>
              </a:r>
            </a:p>
            <a:p>
              <a:pPr marL="171450" marR="0" lvl="0" indent="-1714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Arial"/>
                <a:buChar char="•"/>
              </a:pPr>
              <a:r>
                <a:rPr lang="en-US" sz="1000" b="1" dirty="0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Lorum</a:t>
              </a:r>
            </a:p>
            <a:p>
              <a:pPr marL="171450" marR="0" lvl="0" indent="-1714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Arial"/>
                <a:buChar char="•"/>
              </a:pPr>
              <a:r>
                <a:rPr lang="en-US" sz="1000" b="1" dirty="0" err="1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Ypsum</a:t>
              </a:r>
              <a:endParaRPr lang="en-US" sz="1000" b="1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  <a:p>
              <a:pPr marL="171450" marR="0" lvl="0" indent="-1714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Arial"/>
                <a:buChar char="•"/>
              </a:pPr>
              <a:endParaRPr sz="1000" dirty="0"/>
            </a:p>
          </p:txBody>
        </p:sp>
        <p:pic>
          <p:nvPicPr>
            <p:cNvPr id="656" name="Google Shape;656;p25" descr="Satellite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7257" y="4117430"/>
              <a:ext cx="766899" cy="72429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7" name="Google Shape;657;p25"/>
            <p:cNvSpPr txBox="1"/>
            <p:nvPr/>
          </p:nvSpPr>
          <p:spPr>
            <a:xfrm>
              <a:off x="510303" y="4415162"/>
              <a:ext cx="1241231" cy="4000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 dirty="0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Lorum </a:t>
              </a:r>
              <a:r>
                <a:rPr lang="en-US" sz="1000" b="1" dirty="0" err="1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Ypsum</a:t>
              </a:r>
              <a:br>
                <a:rPr lang="en-US" sz="1000" b="1" i="0" u="none" strike="noStrike" cap="none" dirty="0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</a:br>
              <a:endParaRPr sz="1000" b="1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pic>
          <p:nvPicPr>
            <p:cNvPr id="658" name="Google Shape;658;p25" descr="Satellite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1874757" y="4944798"/>
              <a:ext cx="606735" cy="92478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9" name="Google Shape;659;p25"/>
            <p:cNvSpPr txBox="1"/>
            <p:nvPr/>
          </p:nvSpPr>
          <p:spPr>
            <a:xfrm>
              <a:off x="1526932" y="5862091"/>
              <a:ext cx="1364376" cy="5539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 dirty="0" err="1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Ypsum</a:t>
              </a:r>
              <a:r>
                <a:rPr lang="en-US" sz="1000" b="1" dirty="0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 Lorum</a:t>
              </a:r>
              <a:br>
                <a:rPr lang="en-US" sz="1000" b="1" i="0" u="none" strike="noStrike" cap="none" dirty="0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</a:br>
              <a:br>
                <a:rPr lang="en-US" sz="1000" b="1" i="0" u="none" strike="noStrike" cap="none" dirty="0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</a:br>
              <a:endParaRPr sz="1000" b="1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pic>
          <p:nvPicPr>
            <p:cNvPr id="660" name="Google Shape;660;p25" descr="Satellite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332574" y="2372168"/>
              <a:ext cx="893196" cy="66201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62" name="Google Shape;662;p25" descr="Satellite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8894148" y="2432185"/>
              <a:ext cx="839282" cy="5380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3" name="Google Shape;663;p25"/>
            <p:cNvSpPr txBox="1"/>
            <p:nvPr/>
          </p:nvSpPr>
          <p:spPr>
            <a:xfrm>
              <a:off x="8687151" y="2929260"/>
              <a:ext cx="1241230" cy="2461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 dirty="0" err="1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Ypsum</a:t>
              </a:r>
              <a:r>
                <a:rPr lang="en-US" sz="1000" b="1" dirty="0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 Lorum</a:t>
              </a:r>
              <a:endParaRPr sz="1000" b="1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pic>
          <p:nvPicPr>
            <p:cNvPr id="664" name="Google Shape;664;p25" descr="Satellite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10663755" y="3896953"/>
              <a:ext cx="915332" cy="55345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5" name="Google Shape;665;p25"/>
            <p:cNvSpPr txBox="1"/>
            <p:nvPr/>
          </p:nvSpPr>
          <p:spPr>
            <a:xfrm>
              <a:off x="10944790" y="4265042"/>
              <a:ext cx="1348039" cy="2461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 dirty="0" err="1">
                  <a:solidFill>
                    <a:schemeClr val="lt1"/>
                  </a:solidFill>
                  <a:latin typeface="Garamond"/>
                  <a:sym typeface="Garamond"/>
                </a:rPr>
                <a:t>Ypsum</a:t>
              </a:r>
              <a:endParaRPr sz="1000" dirty="0"/>
            </a:p>
          </p:txBody>
        </p:sp>
        <p:sp>
          <p:nvSpPr>
            <p:cNvPr id="666" name="Google Shape;666;p25"/>
            <p:cNvSpPr txBox="1"/>
            <p:nvPr/>
          </p:nvSpPr>
          <p:spPr>
            <a:xfrm>
              <a:off x="1376790" y="3791537"/>
              <a:ext cx="2294168" cy="4308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 i="0" u="none" strike="noStrike" cap="none" dirty="0">
                  <a:solidFill>
                    <a:schemeClr val="lt1"/>
                  </a:solidFill>
                  <a:highlight>
                    <a:srgbClr val="4B80AF"/>
                  </a:highlight>
                  <a:latin typeface="Garamond"/>
                  <a:ea typeface="Garamond"/>
                  <a:cs typeface="Garamond"/>
                  <a:sym typeface="Garamond"/>
                </a:rPr>
                <a:t>YPSUM 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 i="0" u="none" strike="noStrike" cap="none" dirty="0">
                  <a:solidFill>
                    <a:schemeClr val="lt1"/>
                  </a:solidFill>
                  <a:highlight>
                    <a:srgbClr val="4B80AF"/>
                  </a:highlight>
                  <a:latin typeface="Garamond"/>
                  <a:ea typeface="Garamond"/>
                  <a:cs typeface="Garamond"/>
                  <a:sym typeface="Garamond"/>
                </a:rPr>
                <a:t>LORUM</a:t>
              </a:r>
              <a:endParaRPr lang="en-US" dirty="0">
                <a:highlight>
                  <a:srgbClr val="4B80AF"/>
                </a:highlight>
              </a:endParaRPr>
            </a:p>
          </p:txBody>
        </p:sp>
        <p:sp>
          <p:nvSpPr>
            <p:cNvPr id="667" name="Google Shape;667;p25"/>
            <p:cNvSpPr txBox="1"/>
            <p:nvPr/>
          </p:nvSpPr>
          <p:spPr>
            <a:xfrm>
              <a:off x="8003488" y="3783643"/>
              <a:ext cx="2294168" cy="8155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 i="0" u="none" strike="noStrike" cap="none" dirty="0">
                  <a:solidFill>
                    <a:schemeClr val="lt1"/>
                  </a:solidFill>
                  <a:highlight>
                    <a:srgbClr val="4B80AF"/>
                  </a:highlight>
                  <a:latin typeface="Garamond"/>
                  <a:ea typeface="Garamond"/>
                  <a:cs typeface="Garamond"/>
                  <a:sym typeface="Garamond"/>
                </a:rPr>
                <a:t>YPSUM</a:t>
              </a:r>
              <a:r>
                <a:rPr lang="en-US" sz="1800" b="1" i="0" u="none" strike="noStrike" cap="none" dirty="0">
                  <a:solidFill>
                    <a:schemeClr val="lt1"/>
                  </a:solidFill>
                  <a:highlight>
                    <a:srgbClr val="4B80AF"/>
                  </a:highlight>
                  <a:latin typeface="Garamond"/>
                  <a:ea typeface="Garamond"/>
                  <a:cs typeface="Garamond"/>
                  <a:sym typeface="Garamond"/>
                </a:rPr>
                <a:t> 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 i="0" u="none" strike="noStrike" cap="none" dirty="0">
                  <a:solidFill>
                    <a:schemeClr val="lt1"/>
                  </a:solidFill>
                  <a:highlight>
                    <a:srgbClr val="4B80AF"/>
                  </a:highlight>
                  <a:latin typeface="Garamond"/>
                  <a:ea typeface="Garamond"/>
                  <a:cs typeface="Garamond"/>
                  <a:sym typeface="Garamond"/>
                </a:rPr>
                <a:t>LORUM</a:t>
              </a:r>
              <a:endParaRPr lang="en-US" sz="1100" dirty="0">
                <a:highlight>
                  <a:srgbClr val="4B80AF"/>
                </a:highlight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highlight>
                  <a:srgbClr val="4B80AF"/>
                </a:highlight>
              </a:endParaRPr>
            </a:p>
          </p:txBody>
        </p:sp>
        <p:pic>
          <p:nvPicPr>
            <p:cNvPr id="668" name="Google Shape;668;p25" descr="Satellite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10149507" y="4684448"/>
              <a:ext cx="1019772" cy="48856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9" name="Google Shape;669;p25"/>
            <p:cNvSpPr txBox="1"/>
            <p:nvPr/>
          </p:nvSpPr>
          <p:spPr>
            <a:xfrm>
              <a:off x="10436380" y="5099524"/>
              <a:ext cx="1344480" cy="2461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 i="0" u="none" strike="noStrike" cap="none" dirty="0" err="1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Ypsum</a:t>
              </a:r>
              <a:r>
                <a:rPr lang="en-US" sz="1000" b="1" i="0" u="none" strike="noStrike" cap="none" dirty="0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 Lorum</a:t>
              </a:r>
              <a:endParaRPr sz="1000" b="1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pic>
          <p:nvPicPr>
            <p:cNvPr id="670" name="Google Shape;670;p25" descr="Satellite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8963247" y="5110274"/>
              <a:ext cx="926188" cy="57093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1" name="Google Shape;671;p25"/>
            <p:cNvSpPr txBox="1"/>
            <p:nvPr/>
          </p:nvSpPr>
          <p:spPr>
            <a:xfrm>
              <a:off x="8834080" y="5644415"/>
              <a:ext cx="1241230" cy="4000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 b="1" i="0" u="none" strike="noStrike" cap="none" dirty="0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Lorum 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 b="1" dirty="0" err="1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Ypsum</a:t>
              </a:r>
              <a:endParaRPr sz="1000" b="1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pic>
          <p:nvPicPr>
            <p:cNvPr id="672" name="Google Shape;672;p25" descr="Satellite"/>
            <p:cNvPicPr preferRelativeResize="0"/>
            <p:nvPr/>
          </p:nvPicPr>
          <p:blipFill rotWithShape="1">
            <a:blip r:embed="rId19">
              <a:alphaModFix/>
            </a:blip>
            <a:srcRect/>
            <a:stretch/>
          </p:blipFill>
          <p:spPr>
            <a:xfrm>
              <a:off x="2589223" y="2273740"/>
              <a:ext cx="882776" cy="5464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3" name="Google Shape;673;p25"/>
            <p:cNvSpPr txBox="1"/>
            <p:nvPr/>
          </p:nvSpPr>
          <p:spPr>
            <a:xfrm>
              <a:off x="2310750" y="2795247"/>
              <a:ext cx="1364376" cy="2461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 i="0" u="none" strike="noStrike" cap="none" dirty="0" err="1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Ypsum</a:t>
              </a:r>
              <a:r>
                <a:rPr lang="en-US" sz="1000" b="1" i="0" u="none" strike="noStrike" cap="none" dirty="0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 and lorum</a:t>
              </a:r>
              <a:endParaRPr sz="1000" b="1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</p:grpSp>
      <p:sp>
        <p:nvSpPr>
          <p:cNvPr id="44" name="Title 3">
            <a:extLst>
              <a:ext uri="{FF2B5EF4-FFF2-40B4-BE49-F238E27FC236}">
                <a16:creationId xmlns:a16="http://schemas.microsoft.com/office/drawing/2014/main" id="{58279E78-FCD5-C55C-AD94-AEE1243B953D}"/>
              </a:ext>
            </a:extLst>
          </p:cNvPr>
          <p:cNvSpPr txBox="1">
            <a:spLocks/>
          </p:cNvSpPr>
          <p:nvPr/>
        </p:nvSpPr>
        <p:spPr>
          <a:xfrm>
            <a:off x="668598" y="-4403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THE PRIZBEE universe</a:t>
            </a:r>
          </a:p>
        </p:txBody>
      </p:sp>
      <p:pic>
        <p:nvPicPr>
          <p:cNvPr id="4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A22962A4-414F-D28F-6BFF-8B4383D65BD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651" y="125287"/>
            <a:ext cx="2089254" cy="479676"/>
          </a:xfrm>
          <a:prstGeom prst="rect">
            <a:avLst/>
          </a:prstGeom>
        </p:spPr>
      </p:pic>
      <p:pic>
        <p:nvPicPr>
          <p:cNvPr id="8" name="Picture 7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CC8FECA8-DEE0-4C12-9597-6FA28FFB9771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7222" y="4983383"/>
            <a:ext cx="853295" cy="195910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6FF5ABC-9A7F-8294-21B1-82F54DE36241}"/>
              </a:ext>
            </a:extLst>
          </p:cNvPr>
          <p:cNvSpPr txBox="1"/>
          <p:nvPr/>
        </p:nvSpPr>
        <p:spPr>
          <a:xfrm>
            <a:off x="2838188" y="851754"/>
            <a:ext cx="689636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 b="1" dirty="0">
                <a:solidFill>
                  <a:schemeClr val="accent2"/>
                </a:solidFill>
              </a:rPr>
              <a:t>“</a:t>
            </a:r>
            <a:r>
              <a:rPr lang="sv-SE" sz="1800" b="1" dirty="0" err="1">
                <a:solidFill>
                  <a:schemeClr val="accent2"/>
                </a:solidFill>
              </a:rPr>
              <a:t>Lorem</a:t>
            </a:r>
            <a:r>
              <a:rPr lang="sv-SE" sz="1800" b="1" dirty="0">
                <a:solidFill>
                  <a:schemeClr val="accent2"/>
                </a:solidFill>
              </a:rPr>
              <a:t> </a:t>
            </a:r>
            <a:r>
              <a:rPr lang="sv-SE" sz="1800" b="1" dirty="0" err="1">
                <a:solidFill>
                  <a:schemeClr val="accent2"/>
                </a:solidFill>
              </a:rPr>
              <a:t>ipsum</a:t>
            </a:r>
            <a:r>
              <a:rPr lang="sv-SE" sz="1800" b="1" dirty="0">
                <a:solidFill>
                  <a:schemeClr val="accent2"/>
                </a:solidFill>
              </a:rPr>
              <a:t> </a:t>
            </a:r>
            <a:r>
              <a:rPr lang="sv-SE" sz="1800" b="1" dirty="0" err="1">
                <a:solidFill>
                  <a:schemeClr val="accent2"/>
                </a:solidFill>
              </a:rPr>
              <a:t>dolor</a:t>
            </a:r>
            <a:r>
              <a:rPr lang="sv-SE" sz="1800" b="1" dirty="0">
                <a:solidFill>
                  <a:schemeClr val="accent2"/>
                </a:solidFill>
              </a:rPr>
              <a:t> </a:t>
            </a:r>
            <a:r>
              <a:rPr lang="sv-SE" sz="1800" b="1" dirty="0" err="1">
                <a:solidFill>
                  <a:schemeClr val="accent2"/>
                </a:solidFill>
              </a:rPr>
              <a:t>sit</a:t>
            </a:r>
            <a:r>
              <a:rPr lang="sv-SE" sz="1800" b="1" dirty="0">
                <a:solidFill>
                  <a:schemeClr val="accent2"/>
                </a:solidFill>
              </a:rPr>
              <a:t> </a:t>
            </a:r>
            <a:r>
              <a:rPr lang="sv-SE" sz="1800" b="1" dirty="0" err="1">
                <a:solidFill>
                  <a:schemeClr val="accent2"/>
                </a:solidFill>
              </a:rPr>
              <a:t>amet</a:t>
            </a:r>
            <a:r>
              <a:rPr lang="sv-SE" sz="1800" b="1" dirty="0">
                <a:solidFill>
                  <a:schemeClr val="accent2"/>
                </a:solidFill>
              </a:rPr>
              <a:t>, </a:t>
            </a:r>
            <a:r>
              <a:rPr lang="sv-SE" sz="1800" b="1" dirty="0" err="1">
                <a:solidFill>
                  <a:schemeClr val="accent2"/>
                </a:solidFill>
              </a:rPr>
              <a:t>consectetur</a:t>
            </a:r>
            <a:r>
              <a:rPr lang="sv-SE" sz="1800" b="1" dirty="0">
                <a:solidFill>
                  <a:schemeClr val="accent2"/>
                </a:solidFill>
              </a:rPr>
              <a:t> </a:t>
            </a:r>
            <a:r>
              <a:rPr lang="sv-SE" sz="1800" b="1" dirty="0" err="1">
                <a:solidFill>
                  <a:schemeClr val="accent2"/>
                </a:solidFill>
              </a:rPr>
              <a:t>adipiscing</a:t>
            </a:r>
            <a:r>
              <a:rPr lang="sv-SE" sz="1800" b="1" dirty="0">
                <a:solidFill>
                  <a:schemeClr val="accent2"/>
                </a:solidFill>
              </a:rPr>
              <a:t> elit, sed do </a:t>
            </a:r>
            <a:r>
              <a:rPr lang="sv-SE" sz="1800" b="1" dirty="0" err="1">
                <a:solidFill>
                  <a:schemeClr val="accent2"/>
                </a:solidFill>
              </a:rPr>
              <a:t>eiusmod</a:t>
            </a:r>
            <a:r>
              <a:rPr lang="sv-SE" sz="1800" b="1" dirty="0">
                <a:solidFill>
                  <a:schemeClr val="accent2"/>
                </a:solidFill>
              </a:rPr>
              <a:t> </a:t>
            </a:r>
            <a:r>
              <a:rPr lang="sv-SE" sz="1800" b="1" dirty="0" err="1">
                <a:solidFill>
                  <a:schemeClr val="accent2"/>
                </a:solidFill>
              </a:rPr>
              <a:t>tempor</a:t>
            </a:r>
            <a:r>
              <a:rPr lang="sv-SE" sz="1800" b="1" dirty="0">
                <a:solidFill>
                  <a:schemeClr val="accent2"/>
                </a:solidFill>
              </a:rPr>
              <a:t> </a:t>
            </a:r>
            <a:r>
              <a:rPr lang="sv-SE" sz="1800" b="1" dirty="0" err="1">
                <a:solidFill>
                  <a:schemeClr val="accent2"/>
                </a:solidFill>
              </a:rPr>
              <a:t>incididunt</a:t>
            </a:r>
            <a:r>
              <a:rPr lang="sv-SE" sz="1800" b="1" dirty="0">
                <a:solidFill>
                  <a:schemeClr val="accent2"/>
                </a:solidFill>
              </a:rPr>
              <a:t> ut </a:t>
            </a:r>
            <a:r>
              <a:rPr lang="sv-SE" sz="1800" b="1" dirty="0" err="1">
                <a:solidFill>
                  <a:schemeClr val="accent2"/>
                </a:solidFill>
              </a:rPr>
              <a:t>labore</a:t>
            </a:r>
            <a:r>
              <a:rPr lang="sv-SE" sz="1800" b="1" dirty="0">
                <a:solidFill>
                  <a:schemeClr val="accent2"/>
                </a:solidFill>
              </a:rPr>
              <a:t> et </a:t>
            </a:r>
            <a:r>
              <a:rPr lang="sv-SE" sz="1800" b="1" dirty="0" err="1">
                <a:solidFill>
                  <a:schemeClr val="accent2"/>
                </a:solidFill>
              </a:rPr>
              <a:t>dolore</a:t>
            </a:r>
            <a:r>
              <a:rPr lang="sv-SE" sz="1800" b="1" dirty="0">
                <a:solidFill>
                  <a:schemeClr val="accent2"/>
                </a:solidFill>
              </a:rPr>
              <a:t> </a:t>
            </a:r>
            <a:r>
              <a:rPr lang="sv-SE" sz="1800" b="1" dirty="0" err="1">
                <a:solidFill>
                  <a:schemeClr val="accent2"/>
                </a:solidFill>
              </a:rPr>
              <a:t>magna</a:t>
            </a:r>
            <a:r>
              <a:rPr lang="sv-SE" sz="1800" b="1" dirty="0">
                <a:solidFill>
                  <a:schemeClr val="accent2"/>
                </a:solidFill>
              </a:rPr>
              <a:t> </a:t>
            </a:r>
            <a:r>
              <a:rPr lang="sv-SE" sz="1800" b="1" dirty="0" err="1">
                <a:solidFill>
                  <a:schemeClr val="accent2"/>
                </a:solidFill>
              </a:rPr>
              <a:t>aliqua</a:t>
            </a:r>
            <a:r>
              <a:rPr lang="sv-SE" sz="1800" b="1" dirty="0">
                <a:solidFill>
                  <a:schemeClr val="accent2"/>
                </a:solidFill>
              </a:rPr>
              <a:t>. Ut </a:t>
            </a:r>
            <a:r>
              <a:rPr lang="sv-SE" sz="1800" b="1" dirty="0" err="1">
                <a:solidFill>
                  <a:schemeClr val="accent2"/>
                </a:solidFill>
              </a:rPr>
              <a:t>enim</a:t>
            </a:r>
            <a:r>
              <a:rPr lang="sv-SE" sz="1800" b="1" dirty="0">
                <a:solidFill>
                  <a:schemeClr val="accent2"/>
                </a:solidFill>
              </a:rPr>
              <a:t> ad </a:t>
            </a:r>
            <a:r>
              <a:rPr lang="sv-SE" sz="1800" b="1" dirty="0" err="1">
                <a:solidFill>
                  <a:schemeClr val="accent2"/>
                </a:solidFill>
              </a:rPr>
              <a:t>minim</a:t>
            </a:r>
            <a:r>
              <a:rPr lang="sv-SE" sz="1800" b="1" dirty="0">
                <a:solidFill>
                  <a:schemeClr val="accent2"/>
                </a:solidFill>
              </a:rPr>
              <a:t> </a:t>
            </a:r>
            <a:r>
              <a:rPr lang="sv-SE" sz="1800" b="1" dirty="0" err="1">
                <a:solidFill>
                  <a:schemeClr val="accent2"/>
                </a:solidFill>
              </a:rPr>
              <a:t>veniam</a:t>
            </a:r>
            <a:r>
              <a:rPr lang="sv-SE" sz="1800" b="1" dirty="0">
                <a:solidFill>
                  <a:schemeClr val="accent2"/>
                </a:solidFill>
              </a:rPr>
              <a:t>, </a:t>
            </a:r>
            <a:r>
              <a:rPr lang="sv-SE" sz="1800" b="1" dirty="0" err="1">
                <a:solidFill>
                  <a:schemeClr val="accent2"/>
                </a:solidFill>
              </a:rPr>
              <a:t>quis</a:t>
            </a:r>
            <a:r>
              <a:rPr lang="en-GB" sz="1800" b="1" dirty="0">
                <a:solidFill>
                  <a:schemeClr val="accent2"/>
                </a:solidFill>
              </a:rPr>
              <a:t>”</a:t>
            </a:r>
            <a:endParaRPr lang="sv-SE" sz="1800" b="1" dirty="0">
              <a:solidFill>
                <a:schemeClr val="accent2"/>
              </a:solidFill>
            </a:endParaRPr>
          </a:p>
        </p:txBody>
      </p:sp>
      <p:sp>
        <p:nvSpPr>
          <p:cNvPr id="7" name="Google Shape;654;p25">
            <a:extLst>
              <a:ext uri="{FF2B5EF4-FFF2-40B4-BE49-F238E27FC236}">
                <a16:creationId xmlns:a16="http://schemas.microsoft.com/office/drawing/2014/main" id="{C41A24CF-470B-81A9-E289-C889A3A59973}"/>
              </a:ext>
            </a:extLst>
          </p:cNvPr>
          <p:cNvSpPr txBox="1"/>
          <p:nvPr/>
        </p:nvSpPr>
        <p:spPr>
          <a:xfrm>
            <a:off x="7011050" y="5144512"/>
            <a:ext cx="2294168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Char char="•"/>
            </a:pPr>
            <a:r>
              <a:rPr lang="en-US" sz="1000" b="1" dirty="0" err="1">
                <a:solidFill>
                  <a:schemeClr val="lt1"/>
                </a:solidFill>
                <a:latin typeface="Garamond"/>
                <a:sym typeface="Garamond"/>
              </a:rPr>
              <a:t>Ypsum</a:t>
            </a:r>
            <a:endParaRPr sz="1000" dirty="0"/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Char char="•"/>
            </a:pPr>
            <a:r>
              <a:rPr lang="en-US" sz="1000" b="1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Lorum</a:t>
            </a: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Char char="•"/>
            </a:pPr>
            <a:r>
              <a:rPr lang="en-US" sz="1000" b="1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Lorum</a:t>
            </a: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Char char="•"/>
            </a:pPr>
            <a:r>
              <a:rPr lang="en-US" sz="1000" b="1" dirty="0" err="1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Ypsum</a:t>
            </a:r>
            <a:endParaRPr lang="en-US" sz="1000" b="1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Char char="•"/>
            </a:pPr>
            <a:endParaRPr sz="1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-1132634" y="676730"/>
            <a:ext cx="2824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+mj-lt"/>
                <a:ea typeface="Liberation Sans" panose="020B0604020202020204" pitchFamily="34" charset="0"/>
                <a:cs typeface="Liberation Sans" panose="020B0604020202020204" pitchFamily="34" charset="0"/>
              </a:rPr>
              <a:t>OUR TEAM</a:t>
            </a:r>
            <a:endParaRPr lang="id-ID" sz="2400" dirty="0">
              <a:solidFill>
                <a:schemeClr val="bg1">
                  <a:lumMod val="95000"/>
                </a:schemeClr>
              </a:solidFill>
              <a:latin typeface="+mj-lt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sp>
        <p:nvSpPr>
          <p:cNvPr id="10" name="Right Triangle 9"/>
          <p:cNvSpPr/>
          <p:nvPr/>
        </p:nvSpPr>
        <p:spPr>
          <a:xfrm flipH="1" flipV="1">
            <a:off x="1710740" y="1044573"/>
            <a:ext cx="220824" cy="220824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E71CB4BD-1DFE-4C0C-9E4C-4B41E53189B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8F8D3B1-47E2-4876-ADAF-38FB5DEFAAAD}" type="slidenum">
              <a:rPr lang="en-ID" smtClean="0"/>
              <a:pPr/>
              <a:t>9</a:t>
            </a:fld>
            <a:endParaRPr lang="en-ID"/>
          </a:p>
        </p:txBody>
      </p:sp>
      <p:pic>
        <p:nvPicPr>
          <p:cNvPr id="17" name="Google Shape;697;p9" descr="A person smiling for the camera&#10;&#10;Description automatically generated with medium confidence">
            <a:extLst>
              <a:ext uri="{FF2B5EF4-FFF2-40B4-BE49-F238E27FC236}">
                <a16:creationId xmlns:a16="http://schemas.microsoft.com/office/drawing/2014/main" id="{71FD1AAD-C19D-6F3A-AC9F-8FEDC23F1EC2}"/>
              </a:ext>
            </a:extLst>
          </p:cNvPr>
          <p:cNvPicPr preferRelativeResize="0">
            <a:picLocks noGrp="1"/>
          </p:cNvPicPr>
          <p:nvPr>
            <p:ph type="pic" sz="quarter" idx="10"/>
          </p:nvPr>
        </p:nvPicPr>
        <p:blipFill rotWithShape="1">
          <a:blip r:embed="rId2">
            <a:alphaModFix/>
          </a:blip>
          <a:srcRect l="6906" r="6906"/>
          <a:stretch/>
        </p:blipFill>
        <p:spPr>
          <a:xfrm>
            <a:off x="2304542" y="1044575"/>
            <a:ext cx="1773238" cy="205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696;p9" descr="A picture containing indoor&#10;&#10;Description automatically generated">
            <a:extLst>
              <a:ext uri="{FF2B5EF4-FFF2-40B4-BE49-F238E27FC236}">
                <a16:creationId xmlns:a16="http://schemas.microsoft.com/office/drawing/2014/main" id="{4AAED8EC-58EF-2AFD-8CE6-0CE85E305333}"/>
              </a:ext>
            </a:extLst>
          </p:cNvPr>
          <p:cNvPicPr preferRelativeResize="0">
            <a:picLocks noGrp="1"/>
          </p:cNvPicPr>
          <p:nvPr>
            <p:ph type="pic" sz="quarter" idx="11"/>
          </p:nvPr>
        </p:nvPicPr>
        <p:blipFill rotWithShape="1">
          <a:blip r:embed="rId3">
            <a:alphaModFix/>
          </a:blip>
          <a:srcRect l="6530" r="6530"/>
          <a:stretch/>
        </p:blipFill>
        <p:spPr>
          <a:xfrm rot="5400000">
            <a:off x="4633405" y="1185864"/>
            <a:ext cx="2057400" cy="177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708;p9" descr="A person with a beard&#10;&#10;Description automatically generated with low confidence">
            <a:extLst>
              <a:ext uri="{FF2B5EF4-FFF2-40B4-BE49-F238E27FC236}">
                <a16:creationId xmlns:a16="http://schemas.microsoft.com/office/drawing/2014/main" id="{A886316A-AD73-B23C-028B-DF986134544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84732" y="1044574"/>
            <a:ext cx="1888930" cy="2057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724;p24" descr="A picture containing person, person, glasses, posing&#10;&#10;Description automatically generated">
            <a:extLst>
              <a:ext uri="{FF2B5EF4-FFF2-40B4-BE49-F238E27FC236}">
                <a16:creationId xmlns:a16="http://schemas.microsoft.com/office/drawing/2014/main" id="{B5548E27-54B4-825E-9589-758A010F111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843667" y="1044571"/>
            <a:ext cx="1504271" cy="2057401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693;p9">
            <a:extLst>
              <a:ext uri="{FF2B5EF4-FFF2-40B4-BE49-F238E27FC236}">
                <a16:creationId xmlns:a16="http://schemas.microsoft.com/office/drawing/2014/main" id="{64B3F0B5-4D4B-68E0-F50E-70FD2194518E}"/>
              </a:ext>
            </a:extLst>
          </p:cNvPr>
          <p:cNvSpPr txBox="1"/>
          <p:nvPr/>
        </p:nvSpPr>
        <p:spPr>
          <a:xfrm>
            <a:off x="1774315" y="2782227"/>
            <a:ext cx="2724204" cy="2238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45720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b="1" dirty="0" err="1">
                <a:solidFill>
                  <a:schemeClr val="accent5"/>
                </a:solidFill>
                <a:ea typeface="Garamond"/>
                <a:cs typeface="Garamond"/>
                <a:sym typeface="Garamond"/>
              </a:rPr>
              <a:t>Lappe</a:t>
            </a:r>
            <a:r>
              <a:rPr lang="en-US" b="1" dirty="0">
                <a:solidFill>
                  <a:schemeClr val="accent5"/>
                </a:solidFill>
                <a:ea typeface="Garamond"/>
                <a:cs typeface="Garamond"/>
                <a:sym typeface="Garamond"/>
              </a:rPr>
              <a:t> </a:t>
            </a:r>
            <a:r>
              <a:rPr lang="en-US" b="1" dirty="0" err="1">
                <a:solidFill>
                  <a:schemeClr val="accent5"/>
                </a:solidFill>
                <a:ea typeface="Garamond"/>
                <a:cs typeface="Garamond"/>
                <a:sym typeface="Garamond"/>
              </a:rPr>
              <a:t>Rappe</a:t>
            </a:r>
            <a:br>
              <a:rPr lang="en-US" sz="1800" b="1" i="0" u="none" strike="noStrike" cap="none" dirty="0">
                <a:solidFill>
                  <a:schemeClr val="accent5"/>
                </a:solidFill>
                <a:ea typeface="Garamond"/>
                <a:cs typeface="Garamond"/>
                <a:sym typeface="Garamond"/>
              </a:rPr>
            </a:br>
            <a:r>
              <a:rPr lang="en-US" b="1" i="1" dirty="0">
                <a:solidFill>
                  <a:schemeClr val="accent5"/>
                </a:solidFill>
                <a:ea typeface="Garamond"/>
                <a:cs typeface="Garamond"/>
                <a:sym typeface="Garamond"/>
              </a:rPr>
              <a:t>COP</a:t>
            </a:r>
            <a:endParaRPr sz="1800" b="0" i="1" u="none" strike="noStrike" cap="none" dirty="0">
              <a:solidFill>
                <a:schemeClr val="dk1"/>
              </a:solidFill>
              <a:ea typeface="Garamond"/>
              <a:cs typeface="Garamond"/>
              <a:sym typeface="Garamond"/>
            </a:endParaRPr>
          </a:p>
          <a:p>
            <a:pPr marL="45720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sv-SE" sz="1200" b="1" dirty="0" err="1">
                <a:solidFill>
                  <a:schemeClr val="dk1"/>
                </a:solidFill>
              </a:rPr>
              <a:t>Lorem</a:t>
            </a:r>
            <a:r>
              <a:rPr lang="sv-SE" sz="1200" b="1" dirty="0">
                <a:solidFill>
                  <a:schemeClr val="dk1"/>
                </a:solidFill>
              </a:rPr>
              <a:t> </a:t>
            </a:r>
            <a:r>
              <a:rPr lang="sv-SE" sz="1200" b="1" dirty="0" err="1">
                <a:solidFill>
                  <a:schemeClr val="dk1"/>
                </a:solidFill>
              </a:rPr>
              <a:t>ipsum</a:t>
            </a:r>
            <a:r>
              <a:rPr lang="sv-SE" sz="1200" b="1" dirty="0">
                <a:solidFill>
                  <a:schemeClr val="dk1"/>
                </a:solidFill>
              </a:rPr>
              <a:t> </a:t>
            </a:r>
            <a:r>
              <a:rPr lang="sv-SE" sz="1200" b="1" dirty="0" err="1">
                <a:solidFill>
                  <a:schemeClr val="dk1"/>
                </a:solidFill>
              </a:rPr>
              <a:t>dolor</a:t>
            </a:r>
            <a:r>
              <a:rPr lang="sv-SE" sz="1200" b="1" dirty="0">
                <a:solidFill>
                  <a:schemeClr val="dk1"/>
                </a:solidFill>
              </a:rPr>
              <a:t> </a:t>
            </a:r>
            <a:r>
              <a:rPr lang="sv-SE" sz="1200" b="1" dirty="0" err="1">
                <a:solidFill>
                  <a:schemeClr val="dk1"/>
                </a:solidFill>
              </a:rPr>
              <a:t>sit</a:t>
            </a:r>
            <a:r>
              <a:rPr lang="sv-SE" sz="1200" b="1" dirty="0">
                <a:solidFill>
                  <a:schemeClr val="dk1"/>
                </a:solidFill>
              </a:rPr>
              <a:t> </a:t>
            </a:r>
            <a:r>
              <a:rPr lang="sv-SE" sz="1200" b="1" dirty="0" err="1">
                <a:solidFill>
                  <a:schemeClr val="dk1"/>
                </a:solidFill>
              </a:rPr>
              <a:t>amet</a:t>
            </a:r>
            <a:r>
              <a:rPr lang="sv-SE" sz="1200" b="1" dirty="0">
                <a:solidFill>
                  <a:schemeClr val="dk1"/>
                </a:solidFill>
              </a:rPr>
              <a:t>, </a:t>
            </a:r>
            <a:r>
              <a:rPr lang="sv-SE" sz="1200" b="1" dirty="0" err="1">
                <a:solidFill>
                  <a:schemeClr val="dk1"/>
                </a:solidFill>
              </a:rPr>
              <a:t>consectetur</a:t>
            </a:r>
            <a:r>
              <a:rPr lang="sv-SE" sz="1200" b="1" dirty="0">
                <a:solidFill>
                  <a:schemeClr val="dk1"/>
                </a:solidFill>
              </a:rPr>
              <a:t> </a:t>
            </a:r>
            <a:r>
              <a:rPr lang="sv-SE" sz="1200" b="1" dirty="0" err="1">
                <a:solidFill>
                  <a:schemeClr val="dk1"/>
                </a:solidFill>
              </a:rPr>
              <a:t>adipiscing</a:t>
            </a:r>
            <a:r>
              <a:rPr lang="sv-SE" sz="1200" b="1" dirty="0">
                <a:solidFill>
                  <a:schemeClr val="dk1"/>
                </a:solidFill>
              </a:rPr>
              <a:t> elit, sed do </a:t>
            </a:r>
            <a:r>
              <a:rPr lang="sv-SE" sz="1200" b="1" dirty="0" err="1">
                <a:solidFill>
                  <a:schemeClr val="dk1"/>
                </a:solidFill>
              </a:rPr>
              <a:t>eiusmod</a:t>
            </a:r>
            <a:r>
              <a:rPr lang="sv-SE" sz="1200" b="1" dirty="0">
                <a:solidFill>
                  <a:schemeClr val="dk1"/>
                </a:solidFill>
              </a:rPr>
              <a:t> </a:t>
            </a:r>
            <a:r>
              <a:rPr lang="sv-SE" sz="1200" b="1" dirty="0" err="1">
                <a:solidFill>
                  <a:schemeClr val="dk1"/>
                </a:solidFill>
              </a:rPr>
              <a:t>tempor</a:t>
            </a:r>
            <a:r>
              <a:rPr lang="sv-SE" sz="1200" b="1" dirty="0">
                <a:solidFill>
                  <a:schemeClr val="dk1"/>
                </a:solidFill>
              </a:rPr>
              <a:t> </a:t>
            </a:r>
            <a:r>
              <a:rPr lang="sv-SE" sz="1200" dirty="0" err="1">
                <a:solidFill>
                  <a:schemeClr val="dk1"/>
                </a:solidFill>
              </a:rPr>
              <a:t>incididunt</a:t>
            </a:r>
            <a:r>
              <a:rPr lang="sv-SE" sz="1200" dirty="0">
                <a:solidFill>
                  <a:schemeClr val="dk1"/>
                </a:solidFill>
              </a:rPr>
              <a:t> ut </a:t>
            </a:r>
            <a:r>
              <a:rPr lang="sv-SE" sz="1200" dirty="0" err="1">
                <a:solidFill>
                  <a:schemeClr val="dk1"/>
                </a:solidFill>
              </a:rPr>
              <a:t>labore</a:t>
            </a:r>
            <a:r>
              <a:rPr lang="sv-SE" sz="1200" dirty="0">
                <a:solidFill>
                  <a:schemeClr val="dk1"/>
                </a:solidFill>
              </a:rPr>
              <a:t> et </a:t>
            </a:r>
            <a:r>
              <a:rPr lang="sv-SE" sz="1200" dirty="0" err="1">
                <a:solidFill>
                  <a:schemeClr val="dk1"/>
                </a:solidFill>
              </a:rPr>
              <a:t>dolore</a:t>
            </a:r>
            <a:r>
              <a:rPr lang="sv-SE" sz="1200" dirty="0">
                <a:solidFill>
                  <a:schemeClr val="dk1"/>
                </a:solidFill>
              </a:rPr>
              <a:t> </a:t>
            </a:r>
            <a:r>
              <a:rPr lang="sv-SE" sz="1200" dirty="0" err="1">
                <a:solidFill>
                  <a:schemeClr val="dk1"/>
                </a:solidFill>
              </a:rPr>
              <a:t>magna</a:t>
            </a:r>
            <a:r>
              <a:rPr lang="sv-SE" sz="1200" dirty="0">
                <a:solidFill>
                  <a:schemeClr val="dk1"/>
                </a:solidFill>
              </a:rPr>
              <a:t> </a:t>
            </a:r>
            <a:r>
              <a:rPr lang="sv-SE" sz="1200" dirty="0" err="1">
                <a:solidFill>
                  <a:schemeClr val="dk1"/>
                </a:solidFill>
              </a:rPr>
              <a:t>aliqua</a:t>
            </a:r>
            <a:r>
              <a:rPr lang="sv-SE" sz="1200" dirty="0">
                <a:solidFill>
                  <a:schemeClr val="dk1"/>
                </a:solidFill>
              </a:rPr>
              <a:t>. Ut </a:t>
            </a:r>
            <a:r>
              <a:rPr lang="sv-SE" sz="1200" dirty="0" err="1">
                <a:solidFill>
                  <a:schemeClr val="dk1"/>
                </a:solidFill>
              </a:rPr>
              <a:t>enim</a:t>
            </a:r>
            <a:r>
              <a:rPr lang="sv-SE" sz="1200" dirty="0">
                <a:solidFill>
                  <a:schemeClr val="dk1"/>
                </a:solidFill>
              </a:rPr>
              <a:t> ad </a:t>
            </a:r>
            <a:r>
              <a:rPr lang="sv-SE" sz="1200" dirty="0" err="1">
                <a:solidFill>
                  <a:schemeClr val="dk1"/>
                </a:solidFill>
              </a:rPr>
              <a:t>minim</a:t>
            </a:r>
            <a:r>
              <a:rPr lang="sv-SE" sz="1200" dirty="0">
                <a:solidFill>
                  <a:schemeClr val="dk1"/>
                </a:solidFill>
              </a:rPr>
              <a:t> </a:t>
            </a:r>
            <a:r>
              <a:rPr lang="sv-SE" sz="1200" dirty="0" err="1">
                <a:solidFill>
                  <a:schemeClr val="dk1"/>
                </a:solidFill>
              </a:rPr>
              <a:t>veniam</a:t>
            </a:r>
            <a:r>
              <a:rPr lang="sv-SE" sz="1200" dirty="0">
                <a:solidFill>
                  <a:schemeClr val="dk1"/>
                </a:solidFill>
              </a:rPr>
              <a:t>, </a:t>
            </a:r>
            <a:r>
              <a:rPr lang="sv-SE" sz="1200" dirty="0" err="1">
                <a:solidFill>
                  <a:schemeClr val="dk1"/>
                </a:solidFill>
              </a:rPr>
              <a:t>quis</a:t>
            </a:r>
            <a:r>
              <a:rPr lang="sv-SE" sz="1200" dirty="0">
                <a:solidFill>
                  <a:schemeClr val="dk1"/>
                </a:solidFill>
              </a:rPr>
              <a:t> </a:t>
            </a:r>
            <a:r>
              <a:rPr lang="sv-SE" sz="1200" dirty="0" err="1">
                <a:solidFill>
                  <a:schemeClr val="dk1"/>
                </a:solidFill>
              </a:rPr>
              <a:t>nostrud</a:t>
            </a:r>
            <a:r>
              <a:rPr lang="sv-SE" sz="1200" dirty="0">
                <a:solidFill>
                  <a:schemeClr val="dk1"/>
                </a:solidFill>
              </a:rPr>
              <a:t> </a:t>
            </a:r>
            <a:r>
              <a:rPr lang="sv-SE" sz="1200" dirty="0" err="1">
                <a:solidFill>
                  <a:schemeClr val="dk1"/>
                </a:solidFill>
              </a:rPr>
              <a:t>exercitation</a:t>
            </a:r>
            <a:r>
              <a:rPr lang="sv-SE" sz="1200" dirty="0">
                <a:solidFill>
                  <a:schemeClr val="dk1"/>
                </a:solidFill>
              </a:rPr>
              <a:t> </a:t>
            </a:r>
            <a:r>
              <a:rPr lang="sv-SE" sz="1200" dirty="0" err="1">
                <a:solidFill>
                  <a:schemeClr val="dk1"/>
                </a:solidFill>
              </a:rPr>
              <a:t>ullamco</a:t>
            </a:r>
            <a:r>
              <a:rPr lang="sv-SE" sz="1200" dirty="0">
                <a:solidFill>
                  <a:schemeClr val="dk1"/>
                </a:solidFill>
              </a:rPr>
              <a:t> </a:t>
            </a:r>
            <a:r>
              <a:rPr lang="sv-SE" sz="1200" dirty="0" err="1">
                <a:solidFill>
                  <a:schemeClr val="dk1"/>
                </a:solidFill>
              </a:rPr>
              <a:t>laboris</a:t>
            </a:r>
            <a:r>
              <a:rPr lang="sv-SE" sz="1200" dirty="0">
                <a:solidFill>
                  <a:schemeClr val="dk1"/>
                </a:solidFill>
              </a:rPr>
              <a:t> </a:t>
            </a:r>
            <a:r>
              <a:rPr lang="sv-SE" sz="1200" dirty="0" err="1">
                <a:solidFill>
                  <a:schemeClr val="dk1"/>
                </a:solidFill>
              </a:rPr>
              <a:t>nisi</a:t>
            </a:r>
            <a:r>
              <a:rPr lang="sv-SE" sz="1200" dirty="0">
                <a:solidFill>
                  <a:schemeClr val="dk1"/>
                </a:solidFill>
              </a:rPr>
              <a:t> ut </a:t>
            </a:r>
            <a:r>
              <a:rPr lang="sv-SE" sz="1200" dirty="0" err="1">
                <a:solidFill>
                  <a:schemeClr val="dk1"/>
                </a:solidFill>
              </a:rPr>
              <a:t>aliquip</a:t>
            </a:r>
            <a:r>
              <a:rPr lang="sv-SE" sz="1200" dirty="0">
                <a:solidFill>
                  <a:schemeClr val="dk1"/>
                </a:solidFill>
              </a:rPr>
              <a:t> ex </a:t>
            </a:r>
            <a:r>
              <a:rPr lang="sv-SE" sz="1200" dirty="0" err="1">
                <a:solidFill>
                  <a:schemeClr val="dk1"/>
                </a:solidFill>
              </a:rPr>
              <a:t>ea</a:t>
            </a:r>
            <a:r>
              <a:rPr lang="sv-SE" sz="1200" dirty="0">
                <a:solidFill>
                  <a:schemeClr val="dk1"/>
                </a:solidFill>
              </a:rPr>
              <a:t> </a:t>
            </a:r>
            <a:r>
              <a:rPr lang="sv-SE" sz="1200" dirty="0" err="1">
                <a:solidFill>
                  <a:schemeClr val="dk1"/>
                </a:solidFill>
              </a:rPr>
              <a:t>commodo</a:t>
            </a:r>
            <a:r>
              <a:rPr lang="sv-SE" sz="1200" dirty="0">
                <a:solidFill>
                  <a:schemeClr val="dk1"/>
                </a:solidFill>
              </a:rPr>
              <a:t> </a:t>
            </a:r>
            <a:r>
              <a:rPr lang="sv-SE" sz="1200" dirty="0" err="1">
                <a:solidFill>
                  <a:schemeClr val="dk1"/>
                </a:solidFill>
              </a:rPr>
              <a:t>consequat</a:t>
            </a:r>
            <a:r>
              <a:rPr lang="sv-SE" sz="1200" dirty="0">
                <a:solidFill>
                  <a:schemeClr val="dk1"/>
                </a:solidFill>
              </a:rPr>
              <a:t>.</a:t>
            </a:r>
            <a:br>
              <a:rPr lang="en-US" sz="1200" b="1" dirty="0">
                <a:solidFill>
                  <a:schemeClr val="dk1"/>
                </a:solidFill>
                <a:sym typeface="Arial"/>
              </a:rPr>
            </a:br>
            <a:endParaRPr sz="1200" b="1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30" name="Google Shape;695;p9">
            <a:extLst>
              <a:ext uri="{FF2B5EF4-FFF2-40B4-BE49-F238E27FC236}">
                <a16:creationId xmlns:a16="http://schemas.microsoft.com/office/drawing/2014/main" id="{F265AD47-FEB9-4B43-76D2-194321AFB9B3}"/>
              </a:ext>
            </a:extLst>
          </p:cNvPr>
          <p:cNvSpPr txBox="1"/>
          <p:nvPr/>
        </p:nvSpPr>
        <p:spPr>
          <a:xfrm>
            <a:off x="4236476" y="3164525"/>
            <a:ext cx="2806453" cy="2945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b="1" dirty="0">
                <a:solidFill>
                  <a:schemeClr val="accent6"/>
                </a:solidFill>
                <a:ea typeface="Garamond"/>
                <a:cs typeface="Garamond"/>
                <a:sym typeface="Garamond"/>
              </a:rPr>
              <a:t>Nappe </a:t>
            </a:r>
            <a:r>
              <a:rPr lang="en-US" b="1" dirty="0" err="1">
                <a:solidFill>
                  <a:schemeClr val="accent6"/>
                </a:solidFill>
                <a:ea typeface="Garamond"/>
                <a:cs typeface="Garamond"/>
                <a:sym typeface="Garamond"/>
              </a:rPr>
              <a:t>Pappe</a:t>
            </a:r>
            <a:r>
              <a:rPr lang="en-US" sz="1800" b="1" i="0" u="none" strike="noStrike" cap="none" dirty="0">
                <a:solidFill>
                  <a:schemeClr val="accent6"/>
                </a:solidFill>
                <a:ea typeface="Garamond"/>
                <a:cs typeface="Garamond"/>
                <a:sym typeface="Garamond"/>
              </a:rPr>
              <a:t> </a:t>
            </a:r>
            <a:br>
              <a:rPr lang="en-US" sz="1800" b="1" i="0" u="none" strike="noStrike" cap="none" dirty="0">
                <a:solidFill>
                  <a:schemeClr val="accent6"/>
                </a:solidFill>
                <a:ea typeface="Garamond"/>
                <a:cs typeface="Garamond"/>
                <a:sym typeface="Garamond"/>
              </a:rPr>
            </a:br>
            <a:r>
              <a:rPr lang="en-US" b="1" i="1" dirty="0">
                <a:solidFill>
                  <a:schemeClr val="accent6"/>
                </a:solidFill>
                <a:ea typeface="Garamond"/>
                <a:cs typeface="Garamond"/>
                <a:sym typeface="Garamond"/>
              </a:rPr>
              <a:t>ROP</a:t>
            </a:r>
            <a:endParaRPr sz="1800" b="0" i="1" u="none" strike="noStrike" cap="none" dirty="0">
              <a:solidFill>
                <a:schemeClr val="dk1"/>
              </a:solidFill>
              <a:ea typeface="Garamond"/>
              <a:cs typeface="Garamond"/>
              <a:sym typeface="Garamond"/>
            </a:endParaRPr>
          </a:p>
          <a:p>
            <a:pPr marL="457200">
              <a:lnSpc>
                <a:spcPct val="90000"/>
              </a:lnSpc>
              <a:buClr>
                <a:srgbClr val="000000"/>
              </a:buClr>
              <a:buSzPts val="1400"/>
            </a:pPr>
            <a:r>
              <a:rPr lang="sv-SE" sz="1200" b="1" dirty="0" err="1">
                <a:solidFill>
                  <a:schemeClr val="dk1"/>
                </a:solidFill>
              </a:rPr>
              <a:t>Lorem</a:t>
            </a:r>
            <a:r>
              <a:rPr lang="sv-SE" sz="1200" b="1" dirty="0">
                <a:solidFill>
                  <a:schemeClr val="dk1"/>
                </a:solidFill>
              </a:rPr>
              <a:t> </a:t>
            </a:r>
            <a:r>
              <a:rPr lang="sv-SE" sz="1200" b="1" dirty="0" err="1">
                <a:solidFill>
                  <a:schemeClr val="dk1"/>
                </a:solidFill>
              </a:rPr>
              <a:t>ipsum</a:t>
            </a:r>
            <a:r>
              <a:rPr lang="sv-SE" sz="1200" b="1" dirty="0">
                <a:solidFill>
                  <a:schemeClr val="dk1"/>
                </a:solidFill>
              </a:rPr>
              <a:t> </a:t>
            </a:r>
            <a:r>
              <a:rPr lang="sv-SE" sz="1200" b="1" dirty="0" err="1">
                <a:solidFill>
                  <a:schemeClr val="dk1"/>
                </a:solidFill>
              </a:rPr>
              <a:t>dolor</a:t>
            </a:r>
            <a:r>
              <a:rPr lang="sv-SE" sz="1200" b="1" dirty="0">
                <a:solidFill>
                  <a:schemeClr val="dk1"/>
                </a:solidFill>
              </a:rPr>
              <a:t> </a:t>
            </a:r>
            <a:r>
              <a:rPr lang="sv-SE" sz="1200" b="1" dirty="0" err="1">
                <a:solidFill>
                  <a:schemeClr val="dk1"/>
                </a:solidFill>
              </a:rPr>
              <a:t>sit</a:t>
            </a:r>
            <a:r>
              <a:rPr lang="sv-SE" sz="1200" b="1" dirty="0">
                <a:solidFill>
                  <a:schemeClr val="dk1"/>
                </a:solidFill>
              </a:rPr>
              <a:t> </a:t>
            </a:r>
            <a:r>
              <a:rPr lang="sv-SE" sz="1200" b="1" dirty="0" err="1">
                <a:solidFill>
                  <a:schemeClr val="dk1"/>
                </a:solidFill>
              </a:rPr>
              <a:t>amet</a:t>
            </a:r>
            <a:r>
              <a:rPr lang="sv-SE" sz="1200" b="1" dirty="0">
                <a:solidFill>
                  <a:schemeClr val="dk1"/>
                </a:solidFill>
              </a:rPr>
              <a:t>, </a:t>
            </a:r>
            <a:r>
              <a:rPr lang="sv-SE" sz="1200" b="1" dirty="0" err="1">
                <a:solidFill>
                  <a:schemeClr val="dk1"/>
                </a:solidFill>
              </a:rPr>
              <a:t>consectetur</a:t>
            </a:r>
            <a:r>
              <a:rPr lang="sv-SE" sz="1200" b="1" dirty="0">
                <a:solidFill>
                  <a:schemeClr val="dk1"/>
                </a:solidFill>
              </a:rPr>
              <a:t> </a:t>
            </a:r>
            <a:r>
              <a:rPr lang="sv-SE" sz="1200" b="1" dirty="0" err="1">
                <a:solidFill>
                  <a:schemeClr val="dk1"/>
                </a:solidFill>
              </a:rPr>
              <a:t>adipiscing</a:t>
            </a:r>
            <a:r>
              <a:rPr lang="sv-SE" sz="1200" b="1" dirty="0">
                <a:solidFill>
                  <a:schemeClr val="dk1"/>
                </a:solidFill>
              </a:rPr>
              <a:t> elit, sed do </a:t>
            </a:r>
            <a:r>
              <a:rPr lang="sv-SE" sz="1200" b="1" dirty="0" err="1">
                <a:solidFill>
                  <a:schemeClr val="dk1"/>
                </a:solidFill>
              </a:rPr>
              <a:t>eiusmod</a:t>
            </a:r>
            <a:r>
              <a:rPr lang="sv-SE" sz="1200" b="1" dirty="0">
                <a:solidFill>
                  <a:schemeClr val="dk1"/>
                </a:solidFill>
              </a:rPr>
              <a:t> </a:t>
            </a:r>
            <a:r>
              <a:rPr lang="sv-SE" sz="1200" b="1" dirty="0" err="1">
                <a:solidFill>
                  <a:schemeClr val="dk1"/>
                </a:solidFill>
              </a:rPr>
              <a:t>tempor</a:t>
            </a:r>
            <a:r>
              <a:rPr lang="sv-SE" sz="1200" b="1" dirty="0">
                <a:solidFill>
                  <a:schemeClr val="dk1"/>
                </a:solidFill>
              </a:rPr>
              <a:t> </a:t>
            </a:r>
            <a:r>
              <a:rPr lang="sv-SE" sz="1200" dirty="0" err="1">
                <a:solidFill>
                  <a:schemeClr val="dk1"/>
                </a:solidFill>
              </a:rPr>
              <a:t>incididunt</a:t>
            </a:r>
            <a:r>
              <a:rPr lang="sv-SE" sz="1200" dirty="0">
                <a:solidFill>
                  <a:schemeClr val="dk1"/>
                </a:solidFill>
              </a:rPr>
              <a:t> ut </a:t>
            </a:r>
            <a:r>
              <a:rPr lang="sv-SE" sz="1200" dirty="0" err="1">
                <a:solidFill>
                  <a:schemeClr val="dk1"/>
                </a:solidFill>
              </a:rPr>
              <a:t>labore</a:t>
            </a:r>
            <a:r>
              <a:rPr lang="sv-SE" sz="1200" dirty="0">
                <a:solidFill>
                  <a:schemeClr val="dk1"/>
                </a:solidFill>
              </a:rPr>
              <a:t> et </a:t>
            </a:r>
            <a:r>
              <a:rPr lang="sv-SE" sz="1200" dirty="0" err="1">
                <a:solidFill>
                  <a:schemeClr val="dk1"/>
                </a:solidFill>
              </a:rPr>
              <a:t>dolore</a:t>
            </a:r>
            <a:r>
              <a:rPr lang="sv-SE" sz="1200" dirty="0">
                <a:solidFill>
                  <a:schemeClr val="dk1"/>
                </a:solidFill>
              </a:rPr>
              <a:t> </a:t>
            </a:r>
            <a:r>
              <a:rPr lang="sv-SE" sz="1200" dirty="0" err="1">
                <a:solidFill>
                  <a:schemeClr val="dk1"/>
                </a:solidFill>
              </a:rPr>
              <a:t>magna</a:t>
            </a:r>
            <a:r>
              <a:rPr lang="sv-SE" sz="1200" dirty="0">
                <a:solidFill>
                  <a:schemeClr val="dk1"/>
                </a:solidFill>
              </a:rPr>
              <a:t> </a:t>
            </a:r>
            <a:r>
              <a:rPr lang="sv-SE" sz="1200" dirty="0" err="1">
                <a:solidFill>
                  <a:schemeClr val="dk1"/>
                </a:solidFill>
              </a:rPr>
              <a:t>aliqua</a:t>
            </a:r>
            <a:r>
              <a:rPr lang="sv-SE" sz="1200" dirty="0">
                <a:solidFill>
                  <a:schemeClr val="dk1"/>
                </a:solidFill>
              </a:rPr>
              <a:t>. Ut </a:t>
            </a:r>
            <a:r>
              <a:rPr lang="sv-SE" sz="1200" dirty="0" err="1">
                <a:solidFill>
                  <a:schemeClr val="dk1"/>
                </a:solidFill>
              </a:rPr>
              <a:t>enim</a:t>
            </a:r>
            <a:r>
              <a:rPr lang="sv-SE" sz="1200" dirty="0">
                <a:solidFill>
                  <a:schemeClr val="dk1"/>
                </a:solidFill>
              </a:rPr>
              <a:t> ad </a:t>
            </a:r>
            <a:r>
              <a:rPr lang="sv-SE" sz="1200" dirty="0" err="1">
                <a:solidFill>
                  <a:schemeClr val="dk1"/>
                </a:solidFill>
              </a:rPr>
              <a:t>minim</a:t>
            </a:r>
            <a:r>
              <a:rPr lang="sv-SE" sz="1200" dirty="0">
                <a:solidFill>
                  <a:schemeClr val="dk1"/>
                </a:solidFill>
              </a:rPr>
              <a:t> </a:t>
            </a:r>
            <a:r>
              <a:rPr lang="sv-SE" sz="1200" dirty="0" err="1">
                <a:solidFill>
                  <a:schemeClr val="dk1"/>
                </a:solidFill>
              </a:rPr>
              <a:t>veniam</a:t>
            </a:r>
            <a:r>
              <a:rPr lang="sv-SE" sz="1200" dirty="0">
                <a:solidFill>
                  <a:schemeClr val="dk1"/>
                </a:solidFill>
              </a:rPr>
              <a:t>, </a:t>
            </a:r>
            <a:r>
              <a:rPr lang="sv-SE" sz="1200" dirty="0" err="1">
                <a:solidFill>
                  <a:schemeClr val="dk1"/>
                </a:solidFill>
              </a:rPr>
              <a:t>quis</a:t>
            </a:r>
            <a:r>
              <a:rPr lang="sv-SE" sz="1200" dirty="0">
                <a:solidFill>
                  <a:schemeClr val="dk1"/>
                </a:solidFill>
              </a:rPr>
              <a:t> </a:t>
            </a:r>
            <a:r>
              <a:rPr lang="sv-SE" sz="1200" dirty="0" err="1">
                <a:solidFill>
                  <a:schemeClr val="dk1"/>
                </a:solidFill>
              </a:rPr>
              <a:t>nostrud</a:t>
            </a:r>
            <a:r>
              <a:rPr lang="sv-SE" sz="1200" dirty="0">
                <a:solidFill>
                  <a:schemeClr val="dk1"/>
                </a:solidFill>
              </a:rPr>
              <a:t> </a:t>
            </a:r>
            <a:r>
              <a:rPr lang="sv-SE" sz="1200" dirty="0" err="1">
                <a:solidFill>
                  <a:schemeClr val="dk1"/>
                </a:solidFill>
              </a:rPr>
              <a:t>exercitation</a:t>
            </a:r>
            <a:r>
              <a:rPr lang="sv-SE" sz="1200" dirty="0">
                <a:solidFill>
                  <a:schemeClr val="dk1"/>
                </a:solidFill>
              </a:rPr>
              <a:t> </a:t>
            </a:r>
            <a:r>
              <a:rPr lang="sv-SE" sz="1200" dirty="0" err="1">
                <a:solidFill>
                  <a:schemeClr val="dk1"/>
                </a:solidFill>
              </a:rPr>
              <a:t>ullamco</a:t>
            </a:r>
            <a:r>
              <a:rPr lang="sv-SE" sz="1200" dirty="0">
                <a:solidFill>
                  <a:schemeClr val="dk1"/>
                </a:solidFill>
              </a:rPr>
              <a:t> </a:t>
            </a:r>
            <a:r>
              <a:rPr lang="sv-SE" sz="1200" dirty="0" err="1">
                <a:solidFill>
                  <a:schemeClr val="dk1"/>
                </a:solidFill>
              </a:rPr>
              <a:t>laboris</a:t>
            </a:r>
            <a:r>
              <a:rPr lang="sv-SE" sz="1200" dirty="0">
                <a:solidFill>
                  <a:schemeClr val="dk1"/>
                </a:solidFill>
              </a:rPr>
              <a:t> </a:t>
            </a:r>
            <a:r>
              <a:rPr lang="sv-SE" sz="1200" dirty="0" err="1">
                <a:solidFill>
                  <a:schemeClr val="dk1"/>
                </a:solidFill>
              </a:rPr>
              <a:t>nisi</a:t>
            </a:r>
            <a:r>
              <a:rPr lang="sv-SE" sz="1200" dirty="0">
                <a:solidFill>
                  <a:schemeClr val="dk1"/>
                </a:solidFill>
              </a:rPr>
              <a:t> ut </a:t>
            </a:r>
            <a:r>
              <a:rPr lang="sv-SE" sz="1200" dirty="0" err="1">
                <a:solidFill>
                  <a:schemeClr val="dk1"/>
                </a:solidFill>
              </a:rPr>
              <a:t>aliquip</a:t>
            </a:r>
            <a:r>
              <a:rPr lang="sv-SE" sz="1200" dirty="0">
                <a:solidFill>
                  <a:schemeClr val="dk1"/>
                </a:solidFill>
              </a:rPr>
              <a:t> ex </a:t>
            </a:r>
            <a:r>
              <a:rPr lang="sv-SE" sz="1200" dirty="0" err="1">
                <a:solidFill>
                  <a:schemeClr val="dk1"/>
                </a:solidFill>
              </a:rPr>
              <a:t>ea</a:t>
            </a:r>
            <a:r>
              <a:rPr lang="sv-SE" sz="1200" dirty="0">
                <a:solidFill>
                  <a:schemeClr val="dk1"/>
                </a:solidFill>
              </a:rPr>
              <a:t> </a:t>
            </a:r>
            <a:r>
              <a:rPr lang="sv-SE" sz="1200" dirty="0" err="1">
                <a:solidFill>
                  <a:schemeClr val="dk1"/>
                </a:solidFill>
              </a:rPr>
              <a:t>commodo</a:t>
            </a:r>
            <a:r>
              <a:rPr lang="sv-SE" sz="1200" dirty="0">
                <a:solidFill>
                  <a:schemeClr val="dk1"/>
                </a:solidFill>
              </a:rPr>
              <a:t> </a:t>
            </a:r>
            <a:r>
              <a:rPr lang="sv-SE" sz="1200" dirty="0" err="1">
                <a:solidFill>
                  <a:schemeClr val="dk1"/>
                </a:solidFill>
              </a:rPr>
              <a:t>consequat</a:t>
            </a:r>
            <a:r>
              <a:rPr lang="sv-SE" sz="1200" dirty="0">
                <a:solidFill>
                  <a:schemeClr val="dk1"/>
                </a:solidFill>
              </a:rPr>
              <a:t>.</a:t>
            </a:r>
            <a:br>
              <a:rPr lang="sv-SE" sz="1200" b="1" dirty="0">
                <a:solidFill>
                  <a:schemeClr val="dk1"/>
                </a:solidFill>
                <a:sym typeface="Arial"/>
              </a:rPr>
            </a:br>
            <a:endParaRPr lang="sv-SE" sz="1200" b="1" dirty="0">
              <a:solidFill>
                <a:schemeClr val="dk1"/>
              </a:solidFill>
              <a:sym typeface="Arial"/>
            </a:endParaRPr>
          </a:p>
          <a:p>
            <a:pPr marL="45720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ea typeface="Garamond"/>
                <a:cs typeface="Garamond"/>
                <a:sym typeface="Garamond"/>
              </a:rPr>
              <a:t>. </a:t>
            </a:r>
            <a:br>
              <a:rPr lang="en-US" sz="1200" b="0" i="0" u="none" strike="noStrike" cap="none" dirty="0">
                <a:solidFill>
                  <a:schemeClr val="dk1"/>
                </a:solidFill>
                <a:ea typeface="Garamond"/>
                <a:cs typeface="Garamond"/>
                <a:sym typeface="Garamond"/>
              </a:rPr>
            </a:br>
            <a:endParaRPr sz="1200" b="0" i="0" u="none" strike="noStrike" cap="none" dirty="0">
              <a:solidFill>
                <a:srgbClr val="000000"/>
              </a:solidFill>
              <a:ea typeface="Garamond"/>
              <a:cs typeface="Garamond"/>
              <a:sym typeface="Garamond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38" name="Google Shape;709;p9">
            <a:extLst>
              <a:ext uri="{FF2B5EF4-FFF2-40B4-BE49-F238E27FC236}">
                <a16:creationId xmlns:a16="http://schemas.microsoft.com/office/drawing/2014/main" id="{8F45C9FB-3CC3-F4B2-9354-37E756DD4825}"/>
              </a:ext>
            </a:extLst>
          </p:cNvPr>
          <p:cNvSpPr txBox="1"/>
          <p:nvPr/>
        </p:nvSpPr>
        <p:spPr>
          <a:xfrm>
            <a:off x="6662763" y="2780067"/>
            <a:ext cx="2705314" cy="195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45720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b="1" dirty="0" err="1">
                <a:solidFill>
                  <a:schemeClr val="accent2"/>
                </a:solidFill>
                <a:ea typeface="Garamond"/>
                <a:cs typeface="Garamond"/>
                <a:sym typeface="Garamond"/>
              </a:rPr>
              <a:t>Kappe</a:t>
            </a:r>
            <a:r>
              <a:rPr lang="en-US" b="1" dirty="0">
                <a:solidFill>
                  <a:schemeClr val="accent2"/>
                </a:solidFill>
                <a:ea typeface="Garamond"/>
                <a:cs typeface="Garamond"/>
                <a:sym typeface="Garamond"/>
              </a:rPr>
              <a:t> </a:t>
            </a:r>
            <a:r>
              <a:rPr lang="en-US" b="1" dirty="0" err="1">
                <a:solidFill>
                  <a:schemeClr val="accent2"/>
                </a:solidFill>
                <a:ea typeface="Garamond"/>
                <a:cs typeface="Garamond"/>
                <a:sym typeface="Garamond"/>
              </a:rPr>
              <a:t>Zappe</a:t>
            </a:r>
            <a:r>
              <a:rPr lang="en-US" sz="1800" b="1" i="0" u="none" strike="noStrike" cap="none" dirty="0">
                <a:solidFill>
                  <a:schemeClr val="accent2"/>
                </a:solidFill>
                <a:ea typeface="Garamond"/>
                <a:cs typeface="Garamond"/>
                <a:sym typeface="Garamond"/>
              </a:rPr>
              <a:t> </a:t>
            </a:r>
            <a:br>
              <a:rPr lang="en-US" sz="1800" b="1" i="0" u="none" strike="noStrike" cap="none" dirty="0">
                <a:solidFill>
                  <a:schemeClr val="accent2"/>
                </a:solidFill>
                <a:ea typeface="Garamond"/>
                <a:cs typeface="Garamond"/>
                <a:sym typeface="Garamond"/>
              </a:rPr>
            </a:br>
            <a:r>
              <a:rPr lang="en-US" b="1" i="1" dirty="0">
                <a:solidFill>
                  <a:schemeClr val="accent2"/>
                </a:solidFill>
                <a:ea typeface="Garamond"/>
                <a:cs typeface="Garamond"/>
                <a:sym typeface="Garamond"/>
              </a:rPr>
              <a:t>POP</a:t>
            </a:r>
            <a:endParaRPr lang="en-US" sz="1800" b="1" i="1" u="none" strike="noStrike" cap="none" dirty="0">
              <a:solidFill>
                <a:schemeClr val="accent2"/>
              </a:solidFill>
              <a:ea typeface="Garamond"/>
              <a:cs typeface="Garamond"/>
              <a:sym typeface="Garamond"/>
            </a:endParaRPr>
          </a:p>
          <a:p>
            <a:pPr marL="457200">
              <a:lnSpc>
                <a:spcPct val="90000"/>
              </a:lnSpc>
              <a:buClr>
                <a:srgbClr val="000000"/>
              </a:buClr>
              <a:buSzPts val="1400"/>
            </a:pPr>
            <a:r>
              <a:rPr lang="sv-SE" sz="1200" b="1" dirty="0" err="1">
                <a:solidFill>
                  <a:schemeClr val="dk1"/>
                </a:solidFill>
              </a:rPr>
              <a:t>Lorem</a:t>
            </a:r>
            <a:r>
              <a:rPr lang="sv-SE" sz="1200" b="1" dirty="0">
                <a:solidFill>
                  <a:schemeClr val="dk1"/>
                </a:solidFill>
              </a:rPr>
              <a:t> </a:t>
            </a:r>
            <a:r>
              <a:rPr lang="sv-SE" sz="1200" b="1" dirty="0" err="1">
                <a:solidFill>
                  <a:schemeClr val="dk1"/>
                </a:solidFill>
              </a:rPr>
              <a:t>ipsum</a:t>
            </a:r>
            <a:r>
              <a:rPr lang="sv-SE" sz="1200" b="1" dirty="0">
                <a:solidFill>
                  <a:schemeClr val="dk1"/>
                </a:solidFill>
              </a:rPr>
              <a:t> </a:t>
            </a:r>
            <a:r>
              <a:rPr lang="sv-SE" sz="1200" b="1" dirty="0" err="1">
                <a:solidFill>
                  <a:schemeClr val="dk1"/>
                </a:solidFill>
              </a:rPr>
              <a:t>dolor</a:t>
            </a:r>
            <a:r>
              <a:rPr lang="sv-SE" sz="1200" b="1" dirty="0">
                <a:solidFill>
                  <a:schemeClr val="dk1"/>
                </a:solidFill>
              </a:rPr>
              <a:t> </a:t>
            </a:r>
            <a:r>
              <a:rPr lang="sv-SE" sz="1200" b="1" dirty="0" err="1">
                <a:solidFill>
                  <a:schemeClr val="dk1"/>
                </a:solidFill>
              </a:rPr>
              <a:t>sit</a:t>
            </a:r>
            <a:r>
              <a:rPr lang="sv-SE" sz="1200" b="1" dirty="0">
                <a:solidFill>
                  <a:schemeClr val="dk1"/>
                </a:solidFill>
              </a:rPr>
              <a:t> </a:t>
            </a:r>
            <a:r>
              <a:rPr lang="sv-SE" sz="1200" b="1" dirty="0" err="1">
                <a:solidFill>
                  <a:schemeClr val="dk1"/>
                </a:solidFill>
              </a:rPr>
              <a:t>amet</a:t>
            </a:r>
            <a:r>
              <a:rPr lang="sv-SE" sz="1200" b="1" dirty="0">
                <a:solidFill>
                  <a:schemeClr val="dk1"/>
                </a:solidFill>
              </a:rPr>
              <a:t>, </a:t>
            </a:r>
            <a:r>
              <a:rPr lang="sv-SE" sz="1200" b="1" dirty="0" err="1">
                <a:solidFill>
                  <a:schemeClr val="dk1"/>
                </a:solidFill>
              </a:rPr>
              <a:t>consectetur</a:t>
            </a:r>
            <a:r>
              <a:rPr lang="sv-SE" sz="1200" b="1" dirty="0">
                <a:solidFill>
                  <a:schemeClr val="dk1"/>
                </a:solidFill>
              </a:rPr>
              <a:t> </a:t>
            </a:r>
            <a:r>
              <a:rPr lang="sv-SE" sz="1200" b="1" dirty="0" err="1">
                <a:solidFill>
                  <a:schemeClr val="dk1"/>
                </a:solidFill>
              </a:rPr>
              <a:t>adipiscing</a:t>
            </a:r>
            <a:r>
              <a:rPr lang="sv-SE" sz="1200" b="1" dirty="0">
                <a:solidFill>
                  <a:schemeClr val="dk1"/>
                </a:solidFill>
              </a:rPr>
              <a:t> elit, sed do </a:t>
            </a:r>
            <a:r>
              <a:rPr lang="sv-SE" sz="1200" b="1" dirty="0" err="1">
                <a:solidFill>
                  <a:schemeClr val="dk1"/>
                </a:solidFill>
              </a:rPr>
              <a:t>eiusmod</a:t>
            </a:r>
            <a:r>
              <a:rPr lang="sv-SE" sz="1200" b="1" dirty="0">
                <a:solidFill>
                  <a:schemeClr val="dk1"/>
                </a:solidFill>
              </a:rPr>
              <a:t> </a:t>
            </a:r>
            <a:r>
              <a:rPr lang="sv-SE" sz="1200" b="1" dirty="0" err="1">
                <a:solidFill>
                  <a:schemeClr val="dk1"/>
                </a:solidFill>
              </a:rPr>
              <a:t>tempor</a:t>
            </a:r>
            <a:r>
              <a:rPr lang="sv-SE" sz="1200" b="1" dirty="0">
                <a:solidFill>
                  <a:schemeClr val="dk1"/>
                </a:solidFill>
              </a:rPr>
              <a:t> </a:t>
            </a:r>
            <a:r>
              <a:rPr lang="sv-SE" sz="1200" dirty="0" err="1">
                <a:solidFill>
                  <a:schemeClr val="dk1"/>
                </a:solidFill>
              </a:rPr>
              <a:t>incididunt</a:t>
            </a:r>
            <a:r>
              <a:rPr lang="sv-SE" sz="1200" dirty="0">
                <a:solidFill>
                  <a:schemeClr val="dk1"/>
                </a:solidFill>
              </a:rPr>
              <a:t> ut </a:t>
            </a:r>
            <a:r>
              <a:rPr lang="sv-SE" sz="1200" dirty="0" err="1">
                <a:solidFill>
                  <a:schemeClr val="dk1"/>
                </a:solidFill>
              </a:rPr>
              <a:t>labore</a:t>
            </a:r>
            <a:r>
              <a:rPr lang="sv-SE" sz="1200" dirty="0">
                <a:solidFill>
                  <a:schemeClr val="dk1"/>
                </a:solidFill>
              </a:rPr>
              <a:t> et </a:t>
            </a:r>
            <a:r>
              <a:rPr lang="sv-SE" sz="1200" dirty="0" err="1">
                <a:solidFill>
                  <a:schemeClr val="dk1"/>
                </a:solidFill>
              </a:rPr>
              <a:t>dolore</a:t>
            </a:r>
            <a:r>
              <a:rPr lang="sv-SE" sz="1200" dirty="0">
                <a:solidFill>
                  <a:schemeClr val="dk1"/>
                </a:solidFill>
              </a:rPr>
              <a:t> </a:t>
            </a:r>
            <a:r>
              <a:rPr lang="sv-SE" sz="1200" dirty="0" err="1">
                <a:solidFill>
                  <a:schemeClr val="dk1"/>
                </a:solidFill>
              </a:rPr>
              <a:t>magna</a:t>
            </a:r>
            <a:r>
              <a:rPr lang="sv-SE" sz="1200" dirty="0">
                <a:solidFill>
                  <a:schemeClr val="dk1"/>
                </a:solidFill>
              </a:rPr>
              <a:t> </a:t>
            </a:r>
            <a:r>
              <a:rPr lang="sv-SE" sz="1200" dirty="0" err="1">
                <a:solidFill>
                  <a:schemeClr val="dk1"/>
                </a:solidFill>
              </a:rPr>
              <a:t>aliqua</a:t>
            </a:r>
            <a:r>
              <a:rPr lang="sv-SE" sz="1200" dirty="0">
                <a:solidFill>
                  <a:schemeClr val="dk1"/>
                </a:solidFill>
              </a:rPr>
              <a:t>. Ut </a:t>
            </a:r>
            <a:r>
              <a:rPr lang="sv-SE" sz="1200" dirty="0" err="1">
                <a:solidFill>
                  <a:schemeClr val="dk1"/>
                </a:solidFill>
              </a:rPr>
              <a:t>enim</a:t>
            </a:r>
            <a:r>
              <a:rPr lang="sv-SE" sz="1200" dirty="0">
                <a:solidFill>
                  <a:schemeClr val="dk1"/>
                </a:solidFill>
              </a:rPr>
              <a:t> ad </a:t>
            </a:r>
            <a:r>
              <a:rPr lang="sv-SE" sz="1200" dirty="0" err="1">
                <a:solidFill>
                  <a:schemeClr val="dk1"/>
                </a:solidFill>
              </a:rPr>
              <a:t>minim</a:t>
            </a:r>
            <a:r>
              <a:rPr lang="sv-SE" sz="1200" dirty="0">
                <a:solidFill>
                  <a:schemeClr val="dk1"/>
                </a:solidFill>
              </a:rPr>
              <a:t> </a:t>
            </a:r>
            <a:r>
              <a:rPr lang="sv-SE" sz="1200" dirty="0" err="1">
                <a:solidFill>
                  <a:schemeClr val="dk1"/>
                </a:solidFill>
              </a:rPr>
              <a:t>veniam</a:t>
            </a:r>
            <a:r>
              <a:rPr lang="sv-SE" sz="1200" dirty="0">
                <a:solidFill>
                  <a:schemeClr val="dk1"/>
                </a:solidFill>
              </a:rPr>
              <a:t>, </a:t>
            </a:r>
            <a:r>
              <a:rPr lang="sv-SE" sz="1200" dirty="0" err="1">
                <a:solidFill>
                  <a:schemeClr val="dk1"/>
                </a:solidFill>
              </a:rPr>
              <a:t>quis</a:t>
            </a:r>
            <a:r>
              <a:rPr lang="sv-SE" sz="1200" dirty="0">
                <a:solidFill>
                  <a:schemeClr val="dk1"/>
                </a:solidFill>
              </a:rPr>
              <a:t> </a:t>
            </a:r>
            <a:r>
              <a:rPr lang="sv-SE" sz="1200" dirty="0" err="1">
                <a:solidFill>
                  <a:schemeClr val="dk1"/>
                </a:solidFill>
              </a:rPr>
              <a:t>nostrud</a:t>
            </a:r>
            <a:r>
              <a:rPr lang="sv-SE" sz="1200" dirty="0">
                <a:solidFill>
                  <a:schemeClr val="dk1"/>
                </a:solidFill>
              </a:rPr>
              <a:t> </a:t>
            </a:r>
            <a:r>
              <a:rPr lang="sv-SE" sz="1200" dirty="0" err="1">
                <a:solidFill>
                  <a:schemeClr val="dk1"/>
                </a:solidFill>
              </a:rPr>
              <a:t>exercitation</a:t>
            </a:r>
            <a:r>
              <a:rPr lang="sv-SE" sz="1200" dirty="0">
                <a:solidFill>
                  <a:schemeClr val="dk1"/>
                </a:solidFill>
              </a:rPr>
              <a:t> </a:t>
            </a:r>
            <a:r>
              <a:rPr lang="sv-SE" sz="1200" dirty="0" err="1">
                <a:solidFill>
                  <a:schemeClr val="dk1"/>
                </a:solidFill>
              </a:rPr>
              <a:t>ullamco</a:t>
            </a:r>
            <a:r>
              <a:rPr lang="sv-SE" sz="1200" dirty="0">
                <a:solidFill>
                  <a:schemeClr val="dk1"/>
                </a:solidFill>
              </a:rPr>
              <a:t> </a:t>
            </a:r>
            <a:r>
              <a:rPr lang="sv-SE" sz="1200" dirty="0" err="1">
                <a:solidFill>
                  <a:schemeClr val="dk1"/>
                </a:solidFill>
              </a:rPr>
              <a:t>laboris</a:t>
            </a:r>
            <a:r>
              <a:rPr lang="sv-SE" sz="1200" dirty="0">
                <a:solidFill>
                  <a:schemeClr val="dk1"/>
                </a:solidFill>
              </a:rPr>
              <a:t> </a:t>
            </a:r>
            <a:r>
              <a:rPr lang="sv-SE" sz="1200" dirty="0" err="1">
                <a:solidFill>
                  <a:schemeClr val="dk1"/>
                </a:solidFill>
              </a:rPr>
              <a:t>nisi</a:t>
            </a:r>
            <a:r>
              <a:rPr lang="sv-SE" sz="1200" dirty="0">
                <a:solidFill>
                  <a:schemeClr val="dk1"/>
                </a:solidFill>
              </a:rPr>
              <a:t> ut </a:t>
            </a:r>
            <a:r>
              <a:rPr lang="sv-SE" sz="1200" dirty="0" err="1">
                <a:solidFill>
                  <a:schemeClr val="dk1"/>
                </a:solidFill>
              </a:rPr>
              <a:t>aliquip</a:t>
            </a:r>
            <a:r>
              <a:rPr lang="sv-SE" sz="1200" dirty="0">
                <a:solidFill>
                  <a:schemeClr val="dk1"/>
                </a:solidFill>
              </a:rPr>
              <a:t> ex </a:t>
            </a:r>
            <a:r>
              <a:rPr lang="sv-SE" sz="1200" dirty="0" err="1">
                <a:solidFill>
                  <a:schemeClr val="dk1"/>
                </a:solidFill>
              </a:rPr>
              <a:t>ea</a:t>
            </a:r>
            <a:r>
              <a:rPr lang="sv-SE" sz="1200" dirty="0">
                <a:solidFill>
                  <a:schemeClr val="dk1"/>
                </a:solidFill>
              </a:rPr>
              <a:t> </a:t>
            </a:r>
            <a:r>
              <a:rPr lang="sv-SE" sz="1200" dirty="0" err="1">
                <a:solidFill>
                  <a:schemeClr val="dk1"/>
                </a:solidFill>
              </a:rPr>
              <a:t>commodo</a:t>
            </a:r>
            <a:r>
              <a:rPr lang="sv-SE" sz="1200" dirty="0">
                <a:solidFill>
                  <a:schemeClr val="dk1"/>
                </a:solidFill>
              </a:rPr>
              <a:t> </a:t>
            </a:r>
            <a:r>
              <a:rPr lang="sv-SE" sz="1200" dirty="0" err="1">
                <a:solidFill>
                  <a:schemeClr val="dk1"/>
                </a:solidFill>
              </a:rPr>
              <a:t>consequat</a:t>
            </a:r>
            <a:r>
              <a:rPr lang="sv-SE" sz="1200" dirty="0">
                <a:solidFill>
                  <a:schemeClr val="dk1"/>
                </a:solidFill>
              </a:rPr>
              <a:t>.</a:t>
            </a:r>
            <a:br>
              <a:rPr lang="sv-SE" sz="1200" b="1" dirty="0">
                <a:solidFill>
                  <a:schemeClr val="dk1"/>
                </a:solidFill>
                <a:sym typeface="Arial"/>
              </a:rPr>
            </a:br>
            <a:endParaRPr lang="sv-SE" sz="1200" b="1" dirty="0">
              <a:solidFill>
                <a:schemeClr val="dk1"/>
              </a:solidFill>
              <a:sym typeface="Arial"/>
            </a:endParaRPr>
          </a:p>
          <a:p>
            <a:pPr marL="45720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lang="en-GB" sz="1200" b="0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endParaRPr lang="en-GB" sz="1200" b="0" i="0" u="none" strike="noStrike" cap="none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6" name="Google Shape;727;p24">
            <a:extLst>
              <a:ext uri="{FF2B5EF4-FFF2-40B4-BE49-F238E27FC236}">
                <a16:creationId xmlns:a16="http://schemas.microsoft.com/office/drawing/2014/main" id="{B8CF1EBA-A83B-5440-8E65-01BA0A18FD32}"/>
              </a:ext>
            </a:extLst>
          </p:cNvPr>
          <p:cNvSpPr txBox="1"/>
          <p:nvPr/>
        </p:nvSpPr>
        <p:spPr>
          <a:xfrm>
            <a:off x="9751687" y="3084082"/>
            <a:ext cx="2338309" cy="3293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SzPts val="2000"/>
            </a:pPr>
            <a:r>
              <a:rPr lang="en-US" b="1" i="0" u="none" strike="noStrike" cap="none" dirty="0" err="1">
                <a:solidFill>
                  <a:schemeClr val="accent2"/>
                </a:solidFill>
                <a:ea typeface="Garamond"/>
                <a:cs typeface="Garamond"/>
                <a:sym typeface="Garamond"/>
              </a:rPr>
              <a:t>Oppe</a:t>
            </a:r>
            <a:r>
              <a:rPr lang="en-US" b="1" i="0" u="none" strike="noStrike" cap="none" dirty="0">
                <a:solidFill>
                  <a:schemeClr val="accent2"/>
                </a:solidFill>
                <a:ea typeface="Garamond"/>
                <a:cs typeface="Garamond"/>
                <a:sym typeface="Garamond"/>
              </a:rPr>
              <a:t> </a:t>
            </a:r>
            <a:r>
              <a:rPr lang="en-US" b="1" i="0" u="none" strike="noStrike" cap="none" dirty="0" err="1">
                <a:solidFill>
                  <a:schemeClr val="accent2"/>
                </a:solidFill>
                <a:ea typeface="Garamond"/>
                <a:cs typeface="Garamond"/>
                <a:sym typeface="Garamond"/>
              </a:rPr>
              <a:t>Roppe</a:t>
            </a:r>
            <a:br>
              <a:rPr lang="en-US" b="1" i="0" u="none" strike="noStrike" cap="none" dirty="0">
                <a:solidFill>
                  <a:schemeClr val="accent2"/>
                </a:solidFill>
                <a:ea typeface="Garamond"/>
                <a:cs typeface="Garamond"/>
                <a:sym typeface="Garamond"/>
              </a:rPr>
            </a:br>
            <a:r>
              <a:rPr lang="en-US" b="1" i="1" dirty="0">
                <a:solidFill>
                  <a:schemeClr val="accent2"/>
                </a:solidFill>
                <a:ea typeface="Garamond"/>
                <a:cs typeface="Garamond"/>
                <a:sym typeface="Garamond"/>
              </a:rPr>
              <a:t>SOP</a:t>
            </a:r>
            <a:br>
              <a:rPr lang="en-US" sz="1600" b="0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lang="sv-SE" sz="1200" b="1" dirty="0" err="1">
                <a:solidFill>
                  <a:schemeClr val="dk1"/>
                </a:solidFill>
              </a:rPr>
              <a:t>Lorem</a:t>
            </a:r>
            <a:r>
              <a:rPr lang="sv-SE" sz="1200" b="1" dirty="0">
                <a:solidFill>
                  <a:schemeClr val="dk1"/>
                </a:solidFill>
              </a:rPr>
              <a:t> </a:t>
            </a:r>
            <a:r>
              <a:rPr lang="sv-SE" sz="1200" b="1" dirty="0" err="1">
                <a:solidFill>
                  <a:schemeClr val="dk1"/>
                </a:solidFill>
              </a:rPr>
              <a:t>ipsum</a:t>
            </a:r>
            <a:r>
              <a:rPr lang="sv-SE" sz="1200" b="1" dirty="0">
                <a:solidFill>
                  <a:schemeClr val="dk1"/>
                </a:solidFill>
              </a:rPr>
              <a:t> </a:t>
            </a:r>
            <a:r>
              <a:rPr lang="sv-SE" sz="1200" b="1" dirty="0" err="1">
                <a:solidFill>
                  <a:schemeClr val="dk1"/>
                </a:solidFill>
              </a:rPr>
              <a:t>dolor</a:t>
            </a:r>
            <a:r>
              <a:rPr lang="sv-SE" sz="1200" b="1" dirty="0">
                <a:solidFill>
                  <a:schemeClr val="dk1"/>
                </a:solidFill>
              </a:rPr>
              <a:t> </a:t>
            </a:r>
            <a:r>
              <a:rPr lang="sv-SE" sz="1200" b="1" dirty="0" err="1">
                <a:solidFill>
                  <a:schemeClr val="dk1"/>
                </a:solidFill>
              </a:rPr>
              <a:t>sit</a:t>
            </a:r>
            <a:r>
              <a:rPr lang="sv-SE" sz="1200" b="1" dirty="0">
                <a:solidFill>
                  <a:schemeClr val="dk1"/>
                </a:solidFill>
              </a:rPr>
              <a:t> </a:t>
            </a:r>
            <a:r>
              <a:rPr lang="sv-SE" sz="1200" b="1" dirty="0" err="1">
                <a:solidFill>
                  <a:schemeClr val="dk1"/>
                </a:solidFill>
              </a:rPr>
              <a:t>amet</a:t>
            </a:r>
            <a:r>
              <a:rPr lang="sv-SE" sz="1200" b="1" dirty="0">
                <a:solidFill>
                  <a:schemeClr val="dk1"/>
                </a:solidFill>
              </a:rPr>
              <a:t>, </a:t>
            </a:r>
            <a:r>
              <a:rPr lang="sv-SE" sz="1200" b="1" dirty="0" err="1">
                <a:solidFill>
                  <a:schemeClr val="dk1"/>
                </a:solidFill>
              </a:rPr>
              <a:t>consectetur</a:t>
            </a:r>
            <a:r>
              <a:rPr lang="sv-SE" sz="1200" b="1" dirty="0">
                <a:solidFill>
                  <a:schemeClr val="dk1"/>
                </a:solidFill>
              </a:rPr>
              <a:t> </a:t>
            </a:r>
            <a:r>
              <a:rPr lang="sv-SE" sz="1200" b="1" dirty="0" err="1">
                <a:solidFill>
                  <a:schemeClr val="dk1"/>
                </a:solidFill>
              </a:rPr>
              <a:t>adipiscing</a:t>
            </a:r>
            <a:r>
              <a:rPr lang="sv-SE" sz="1200" b="1" dirty="0">
                <a:solidFill>
                  <a:schemeClr val="dk1"/>
                </a:solidFill>
              </a:rPr>
              <a:t> elit, sed do </a:t>
            </a:r>
            <a:r>
              <a:rPr lang="sv-SE" sz="1200" b="1" dirty="0" err="1">
                <a:solidFill>
                  <a:schemeClr val="dk1"/>
                </a:solidFill>
              </a:rPr>
              <a:t>eiusmod</a:t>
            </a:r>
            <a:r>
              <a:rPr lang="sv-SE" sz="1200" b="1" dirty="0">
                <a:solidFill>
                  <a:schemeClr val="dk1"/>
                </a:solidFill>
              </a:rPr>
              <a:t> </a:t>
            </a:r>
            <a:r>
              <a:rPr lang="sv-SE" sz="1200" b="1" dirty="0" err="1">
                <a:solidFill>
                  <a:schemeClr val="dk1"/>
                </a:solidFill>
              </a:rPr>
              <a:t>tempor</a:t>
            </a:r>
            <a:r>
              <a:rPr lang="sv-SE" sz="1200" b="1" dirty="0">
                <a:solidFill>
                  <a:schemeClr val="dk1"/>
                </a:solidFill>
              </a:rPr>
              <a:t> </a:t>
            </a:r>
            <a:r>
              <a:rPr lang="sv-SE" sz="1200" dirty="0" err="1">
                <a:solidFill>
                  <a:schemeClr val="dk1"/>
                </a:solidFill>
              </a:rPr>
              <a:t>incididunt</a:t>
            </a:r>
            <a:r>
              <a:rPr lang="sv-SE" sz="1200" dirty="0">
                <a:solidFill>
                  <a:schemeClr val="dk1"/>
                </a:solidFill>
              </a:rPr>
              <a:t> ut </a:t>
            </a:r>
            <a:r>
              <a:rPr lang="sv-SE" sz="1200" dirty="0" err="1">
                <a:solidFill>
                  <a:schemeClr val="dk1"/>
                </a:solidFill>
              </a:rPr>
              <a:t>labore</a:t>
            </a:r>
            <a:r>
              <a:rPr lang="sv-SE" sz="1200" dirty="0">
                <a:solidFill>
                  <a:schemeClr val="dk1"/>
                </a:solidFill>
              </a:rPr>
              <a:t> et </a:t>
            </a:r>
            <a:r>
              <a:rPr lang="sv-SE" sz="1200" dirty="0" err="1">
                <a:solidFill>
                  <a:schemeClr val="dk1"/>
                </a:solidFill>
              </a:rPr>
              <a:t>dolore</a:t>
            </a:r>
            <a:r>
              <a:rPr lang="sv-SE" sz="1200" dirty="0">
                <a:solidFill>
                  <a:schemeClr val="dk1"/>
                </a:solidFill>
              </a:rPr>
              <a:t> </a:t>
            </a:r>
            <a:r>
              <a:rPr lang="sv-SE" sz="1200" dirty="0" err="1">
                <a:solidFill>
                  <a:schemeClr val="dk1"/>
                </a:solidFill>
              </a:rPr>
              <a:t>magna</a:t>
            </a:r>
            <a:r>
              <a:rPr lang="sv-SE" sz="1200" dirty="0">
                <a:solidFill>
                  <a:schemeClr val="dk1"/>
                </a:solidFill>
              </a:rPr>
              <a:t> </a:t>
            </a:r>
            <a:r>
              <a:rPr lang="sv-SE" sz="1200" dirty="0" err="1">
                <a:solidFill>
                  <a:schemeClr val="dk1"/>
                </a:solidFill>
              </a:rPr>
              <a:t>aliqua</a:t>
            </a:r>
            <a:r>
              <a:rPr lang="sv-SE" sz="1200" dirty="0">
                <a:solidFill>
                  <a:schemeClr val="dk1"/>
                </a:solidFill>
              </a:rPr>
              <a:t>. Ut </a:t>
            </a:r>
            <a:r>
              <a:rPr lang="sv-SE" sz="1200" dirty="0" err="1">
                <a:solidFill>
                  <a:schemeClr val="dk1"/>
                </a:solidFill>
              </a:rPr>
              <a:t>enim</a:t>
            </a:r>
            <a:r>
              <a:rPr lang="sv-SE" sz="1200" dirty="0">
                <a:solidFill>
                  <a:schemeClr val="dk1"/>
                </a:solidFill>
              </a:rPr>
              <a:t> ad </a:t>
            </a:r>
            <a:r>
              <a:rPr lang="sv-SE" sz="1200" dirty="0" err="1">
                <a:solidFill>
                  <a:schemeClr val="dk1"/>
                </a:solidFill>
              </a:rPr>
              <a:t>minim</a:t>
            </a:r>
            <a:r>
              <a:rPr lang="sv-SE" sz="1200" dirty="0">
                <a:solidFill>
                  <a:schemeClr val="dk1"/>
                </a:solidFill>
              </a:rPr>
              <a:t> </a:t>
            </a:r>
            <a:r>
              <a:rPr lang="sv-SE" sz="1200" dirty="0" err="1">
                <a:solidFill>
                  <a:schemeClr val="dk1"/>
                </a:solidFill>
              </a:rPr>
              <a:t>veniam</a:t>
            </a:r>
            <a:r>
              <a:rPr lang="sv-SE" sz="1200" dirty="0">
                <a:solidFill>
                  <a:schemeClr val="dk1"/>
                </a:solidFill>
              </a:rPr>
              <a:t>, </a:t>
            </a:r>
            <a:r>
              <a:rPr lang="sv-SE" sz="1200" dirty="0" err="1">
                <a:solidFill>
                  <a:schemeClr val="dk1"/>
                </a:solidFill>
              </a:rPr>
              <a:t>quis</a:t>
            </a:r>
            <a:r>
              <a:rPr lang="sv-SE" sz="1200" dirty="0">
                <a:solidFill>
                  <a:schemeClr val="dk1"/>
                </a:solidFill>
              </a:rPr>
              <a:t> </a:t>
            </a:r>
            <a:r>
              <a:rPr lang="sv-SE" sz="1200" dirty="0" err="1">
                <a:solidFill>
                  <a:schemeClr val="dk1"/>
                </a:solidFill>
              </a:rPr>
              <a:t>nostrud</a:t>
            </a:r>
            <a:r>
              <a:rPr lang="sv-SE" sz="1200" dirty="0">
                <a:solidFill>
                  <a:schemeClr val="dk1"/>
                </a:solidFill>
              </a:rPr>
              <a:t> </a:t>
            </a:r>
            <a:r>
              <a:rPr lang="sv-SE" sz="1200" dirty="0" err="1">
                <a:solidFill>
                  <a:schemeClr val="dk1"/>
                </a:solidFill>
              </a:rPr>
              <a:t>exercitation</a:t>
            </a:r>
            <a:r>
              <a:rPr lang="sv-SE" sz="1200" dirty="0">
                <a:solidFill>
                  <a:schemeClr val="dk1"/>
                </a:solidFill>
              </a:rPr>
              <a:t> </a:t>
            </a:r>
            <a:r>
              <a:rPr lang="sv-SE" sz="1200" dirty="0" err="1">
                <a:solidFill>
                  <a:schemeClr val="dk1"/>
                </a:solidFill>
              </a:rPr>
              <a:t>ullamco</a:t>
            </a:r>
            <a:r>
              <a:rPr lang="sv-SE" sz="1200" dirty="0">
                <a:solidFill>
                  <a:schemeClr val="dk1"/>
                </a:solidFill>
              </a:rPr>
              <a:t> </a:t>
            </a:r>
            <a:r>
              <a:rPr lang="sv-SE" sz="1200" dirty="0" err="1">
                <a:solidFill>
                  <a:schemeClr val="dk1"/>
                </a:solidFill>
              </a:rPr>
              <a:t>laboris</a:t>
            </a:r>
            <a:r>
              <a:rPr lang="sv-SE" sz="1200" dirty="0">
                <a:solidFill>
                  <a:schemeClr val="dk1"/>
                </a:solidFill>
              </a:rPr>
              <a:t> </a:t>
            </a:r>
            <a:r>
              <a:rPr lang="sv-SE" sz="1200" dirty="0" err="1">
                <a:solidFill>
                  <a:schemeClr val="dk1"/>
                </a:solidFill>
              </a:rPr>
              <a:t>nisi</a:t>
            </a:r>
            <a:r>
              <a:rPr lang="sv-SE" sz="1200" dirty="0">
                <a:solidFill>
                  <a:schemeClr val="dk1"/>
                </a:solidFill>
              </a:rPr>
              <a:t> ut </a:t>
            </a:r>
            <a:r>
              <a:rPr lang="sv-SE" sz="1200" dirty="0" err="1">
                <a:solidFill>
                  <a:schemeClr val="dk1"/>
                </a:solidFill>
              </a:rPr>
              <a:t>aliquip</a:t>
            </a:r>
            <a:r>
              <a:rPr lang="sv-SE" sz="1200" dirty="0">
                <a:solidFill>
                  <a:schemeClr val="dk1"/>
                </a:solidFill>
              </a:rPr>
              <a:t> ex </a:t>
            </a:r>
            <a:r>
              <a:rPr lang="sv-SE" sz="1200" dirty="0" err="1">
                <a:solidFill>
                  <a:schemeClr val="dk1"/>
                </a:solidFill>
              </a:rPr>
              <a:t>ea</a:t>
            </a:r>
            <a:r>
              <a:rPr lang="sv-SE" sz="1200" dirty="0">
                <a:solidFill>
                  <a:schemeClr val="dk1"/>
                </a:solidFill>
              </a:rPr>
              <a:t> </a:t>
            </a:r>
            <a:r>
              <a:rPr lang="sv-SE" sz="1200" dirty="0" err="1">
                <a:solidFill>
                  <a:schemeClr val="dk1"/>
                </a:solidFill>
              </a:rPr>
              <a:t>commodo</a:t>
            </a:r>
            <a:r>
              <a:rPr lang="sv-SE" sz="1200" dirty="0">
                <a:solidFill>
                  <a:schemeClr val="dk1"/>
                </a:solidFill>
              </a:rPr>
              <a:t> </a:t>
            </a:r>
            <a:r>
              <a:rPr lang="sv-SE" sz="1200" dirty="0" err="1">
                <a:solidFill>
                  <a:schemeClr val="dk1"/>
                </a:solidFill>
              </a:rPr>
              <a:t>consequat</a:t>
            </a:r>
            <a:r>
              <a:rPr lang="sv-SE" sz="1200" dirty="0">
                <a:solidFill>
                  <a:schemeClr val="dk1"/>
                </a:solidFill>
              </a:rPr>
              <a:t>.</a:t>
            </a:r>
            <a:br>
              <a:rPr lang="sv-SE" sz="1200" b="1" dirty="0">
                <a:solidFill>
                  <a:schemeClr val="dk1"/>
                </a:solidFill>
                <a:sym typeface="Arial"/>
              </a:rPr>
            </a:br>
            <a:endParaRPr lang="sv-SE" sz="1200" b="1" dirty="0">
              <a:solidFill>
                <a:schemeClr val="dk1"/>
              </a:solidFill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1200" dirty="0">
                <a:solidFill>
                  <a:schemeClr val="dk1"/>
                </a:solidFill>
                <a:sym typeface="Garamond"/>
              </a:rPr>
              <a:t>.</a:t>
            </a:r>
            <a:endParaRPr lang="en-US" sz="1200" dirty="0">
              <a:solidFill>
                <a:schemeClr val="dk1"/>
              </a:solidFill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lang="en-US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48601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D8E8399-D4FA-4405-BFC5-D710441C3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587" y="240246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/>
              <a:t>Status MVP</a:t>
            </a:r>
          </a:p>
        </p:txBody>
      </p:sp>
      <p:sp>
        <p:nvSpPr>
          <p:cNvPr id="28" name="Slide Number Placeholder 27">
            <a:extLst>
              <a:ext uri="{FF2B5EF4-FFF2-40B4-BE49-F238E27FC236}">
                <a16:creationId xmlns:a16="http://schemas.microsoft.com/office/drawing/2014/main" id="{769643A7-233F-4416-94BF-44E8A6142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8D3B1-47E2-4876-ADAF-38FB5DEFAAAD}" type="slidenum">
              <a:rPr lang="en-ID" smtClean="0"/>
              <a:t>10</a:t>
            </a:fld>
            <a:endParaRPr lang="en-ID"/>
          </a:p>
        </p:txBody>
      </p:sp>
      <p:grpSp>
        <p:nvGrpSpPr>
          <p:cNvPr id="97" name="Graphic 139">
            <a:extLst>
              <a:ext uri="{FF2B5EF4-FFF2-40B4-BE49-F238E27FC236}">
                <a16:creationId xmlns:a16="http://schemas.microsoft.com/office/drawing/2014/main" id="{0CD04ACA-3C9F-BBE3-A3AC-B2234D027851}"/>
              </a:ext>
            </a:extLst>
          </p:cNvPr>
          <p:cNvGrpSpPr/>
          <p:nvPr/>
        </p:nvGrpSpPr>
        <p:grpSpPr>
          <a:xfrm rot="1487687">
            <a:off x="899360" y="3636816"/>
            <a:ext cx="1046562" cy="1054289"/>
            <a:chOff x="5133680" y="3474406"/>
            <a:chExt cx="173545" cy="173545"/>
          </a:xfrm>
        </p:grpSpPr>
        <p:sp>
          <p:nvSpPr>
            <p:cNvPr id="98" name="Freeform: Shape 272">
              <a:extLst>
                <a:ext uri="{FF2B5EF4-FFF2-40B4-BE49-F238E27FC236}">
                  <a16:creationId xmlns:a16="http://schemas.microsoft.com/office/drawing/2014/main" id="{3BF647D9-8A34-12E0-584E-F18E89DBC78F}"/>
                </a:ext>
              </a:extLst>
            </p:cNvPr>
            <p:cNvSpPr/>
            <p:nvPr/>
          </p:nvSpPr>
          <p:spPr>
            <a:xfrm>
              <a:off x="5133680" y="3474406"/>
              <a:ext cx="173545" cy="173545"/>
            </a:xfrm>
            <a:custGeom>
              <a:avLst/>
              <a:gdLst>
                <a:gd name="connsiteX0" fmla="*/ 173545 w 173545"/>
                <a:gd name="connsiteY0" fmla="*/ 86773 h 173545"/>
                <a:gd name="connsiteX1" fmla="*/ 86773 w 173545"/>
                <a:gd name="connsiteY1" fmla="*/ 173545 h 173545"/>
                <a:gd name="connsiteX2" fmla="*/ 0 w 173545"/>
                <a:gd name="connsiteY2" fmla="*/ 86773 h 173545"/>
                <a:gd name="connsiteX3" fmla="*/ 86773 w 173545"/>
                <a:gd name="connsiteY3" fmla="*/ 0 h 173545"/>
                <a:gd name="connsiteX4" fmla="*/ 173545 w 173545"/>
                <a:gd name="connsiteY4" fmla="*/ 86773 h 173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545" h="173545">
                  <a:moveTo>
                    <a:pt x="173545" y="86773"/>
                  </a:moveTo>
                  <a:cubicBezTo>
                    <a:pt x="173545" y="134696"/>
                    <a:pt x="134696" y="173545"/>
                    <a:pt x="86773" y="173545"/>
                  </a:cubicBezTo>
                  <a:cubicBezTo>
                    <a:pt x="38849" y="173545"/>
                    <a:pt x="0" y="134696"/>
                    <a:pt x="0" y="86773"/>
                  </a:cubicBezTo>
                  <a:cubicBezTo>
                    <a:pt x="0" y="38849"/>
                    <a:pt x="38849" y="0"/>
                    <a:pt x="86773" y="0"/>
                  </a:cubicBezTo>
                  <a:cubicBezTo>
                    <a:pt x="134696" y="0"/>
                    <a:pt x="173545" y="38849"/>
                    <a:pt x="173545" y="8677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99" name="Freeform: Shape 273">
              <a:extLst>
                <a:ext uri="{FF2B5EF4-FFF2-40B4-BE49-F238E27FC236}">
                  <a16:creationId xmlns:a16="http://schemas.microsoft.com/office/drawing/2014/main" id="{314F359D-6381-D5EA-3376-0CE12DA489D7}"/>
                </a:ext>
              </a:extLst>
            </p:cNvPr>
            <p:cNvSpPr/>
            <p:nvPr/>
          </p:nvSpPr>
          <p:spPr>
            <a:xfrm>
              <a:off x="5170161" y="3510885"/>
              <a:ext cx="100584" cy="100584"/>
            </a:xfrm>
            <a:custGeom>
              <a:avLst/>
              <a:gdLst>
                <a:gd name="connsiteX0" fmla="*/ 100584 w 100584"/>
                <a:gd name="connsiteY0" fmla="*/ 50292 h 100584"/>
                <a:gd name="connsiteX1" fmla="*/ 50292 w 100584"/>
                <a:gd name="connsiteY1" fmla="*/ 100584 h 100584"/>
                <a:gd name="connsiteX2" fmla="*/ 0 w 100584"/>
                <a:gd name="connsiteY2" fmla="*/ 50292 h 100584"/>
                <a:gd name="connsiteX3" fmla="*/ 50292 w 100584"/>
                <a:gd name="connsiteY3" fmla="*/ 0 h 100584"/>
                <a:gd name="connsiteX4" fmla="*/ 100584 w 100584"/>
                <a:gd name="connsiteY4" fmla="*/ 50292 h 100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584" h="100584">
                  <a:moveTo>
                    <a:pt x="100584" y="50292"/>
                  </a:moveTo>
                  <a:cubicBezTo>
                    <a:pt x="100584" y="78067"/>
                    <a:pt x="78067" y="100584"/>
                    <a:pt x="50292" y="100584"/>
                  </a:cubicBezTo>
                  <a:cubicBezTo>
                    <a:pt x="22516" y="100584"/>
                    <a:pt x="0" y="78067"/>
                    <a:pt x="0" y="50292"/>
                  </a:cubicBezTo>
                  <a:cubicBezTo>
                    <a:pt x="0" y="22516"/>
                    <a:pt x="22516" y="0"/>
                    <a:pt x="50292" y="0"/>
                  </a:cubicBezTo>
                  <a:cubicBezTo>
                    <a:pt x="78067" y="0"/>
                    <a:pt x="100584" y="22516"/>
                    <a:pt x="100584" y="50292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dirty="0"/>
            </a:p>
          </p:txBody>
        </p:sp>
      </p:grpSp>
      <p:grpSp>
        <p:nvGrpSpPr>
          <p:cNvPr id="101" name="Graphic 139">
            <a:extLst>
              <a:ext uri="{FF2B5EF4-FFF2-40B4-BE49-F238E27FC236}">
                <a16:creationId xmlns:a16="http://schemas.microsoft.com/office/drawing/2014/main" id="{C611480A-0955-59ED-666C-B91DB6E2027D}"/>
              </a:ext>
            </a:extLst>
          </p:cNvPr>
          <p:cNvGrpSpPr/>
          <p:nvPr/>
        </p:nvGrpSpPr>
        <p:grpSpPr>
          <a:xfrm rot="1487687">
            <a:off x="10173709" y="3636809"/>
            <a:ext cx="1046562" cy="1054289"/>
            <a:chOff x="5133680" y="3474406"/>
            <a:chExt cx="173545" cy="173545"/>
          </a:xfrm>
        </p:grpSpPr>
        <p:sp>
          <p:nvSpPr>
            <p:cNvPr id="102" name="Freeform: Shape 272">
              <a:extLst>
                <a:ext uri="{FF2B5EF4-FFF2-40B4-BE49-F238E27FC236}">
                  <a16:creationId xmlns:a16="http://schemas.microsoft.com/office/drawing/2014/main" id="{186C3E28-2A1F-C6F1-C4AE-54AD38B007FF}"/>
                </a:ext>
              </a:extLst>
            </p:cNvPr>
            <p:cNvSpPr/>
            <p:nvPr/>
          </p:nvSpPr>
          <p:spPr>
            <a:xfrm>
              <a:off x="5133680" y="3474406"/>
              <a:ext cx="173545" cy="173545"/>
            </a:xfrm>
            <a:custGeom>
              <a:avLst/>
              <a:gdLst>
                <a:gd name="connsiteX0" fmla="*/ 173545 w 173545"/>
                <a:gd name="connsiteY0" fmla="*/ 86773 h 173545"/>
                <a:gd name="connsiteX1" fmla="*/ 86773 w 173545"/>
                <a:gd name="connsiteY1" fmla="*/ 173545 h 173545"/>
                <a:gd name="connsiteX2" fmla="*/ 0 w 173545"/>
                <a:gd name="connsiteY2" fmla="*/ 86773 h 173545"/>
                <a:gd name="connsiteX3" fmla="*/ 86773 w 173545"/>
                <a:gd name="connsiteY3" fmla="*/ 0 h 173545"/>
                <a:gd name="connsiteX4" fmla="*/ 173545 w 173545"/>
                <a:gd name="connsiteY4" fmla="*/ 86773 h 173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545" h="173545">
                  <a:moveTo>
                    <a:pt x="173545" y="86773"/>
                  </a:moveTo>
                  <a:cubicBezTo>
                    <a:pt x="173545" y="134696"/>
                    <a:pt x="134696" y="173545"/>
                    <a:pt x="86773" y="173545"/>
                  </a:cubicBezTo>
                  <a:cubicBezTo>
                    <a:pt x="38849" y="173545"/>
                    <a:pt x="0" y="134696"/>
                    <a:pt x="0" y="86773"/>
                  </a:cubicBezTo>
                  <a:cubicBezTo>
                    <a:pt x="0" y="38849"/>
                    <a:pt x="38849" y="0"/>
                    <a:pt x="86773" y="0"/>
                  </a:cubicBezTo>
                  <a:cubicBezTo>
                    <a:pt x="134696" y="0"/>
                    <a:pt x="173545" y="38849"/>
                    <a:pt x="173545" y="8677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03" name="Freeform: Shape 273">
              <a:extLst>
                <a:ext uri="{FF2B5EF4-FFF2-40B4-BE49-F238E27FC236}">
                  <a16:creationId xmlns:a16="http://schemas.microsoft.com/office/drawing/2014/main" id="{1C08A032-230C-BE6F-3EC6-2F972077A841}"/>
                </a:ext>
              </a:extLst>
            </p:cNvPr>
            <p:cNvSpPr/>
            <p:nvPr/>
          </p:nvSpPr>
          <p:spPr>
            <a:xfrm>
              <a:off x="5170161" y="3510885"/>
              <a:ext cx="100584" cy="100584"/>
            </a:xfrm>
            <a:custGeom>
              <a:avLst/>
              <a:gdLst>
                <a:gd name="connsiteX0" fmla="*/ 100584 w 100584"/>
                <a:gd name="connsiteY0" fmla="*/ 50292 h 100584"/>
                <a:gd name="connsiteX1" fmla="*/ 50292 w 100584"/>
                <a:gd name="connsiteY1" fmla="*/ 100584 h 100584"/>
                <a:gd name="connsiteX2" fmla="*/ 0 w 100584"/>
                <a:gd name="connsiteY2" fmla="*/ 50292 h 100584"/>
                <a:gd name="connsiteX3" fmla="*/ 50292 w 100584"/>
                <a:gd name="connsiteY3" fmla="*/ 0 h 100584"/>
                <a:gd name="connsiteX4" fmla="*/ 100584 w 100584"/>
                <a:gd name="connsiteY4" fmla="*/ 50292 h 100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584" h="100584">
                  <a:moveTo>
                    <a:pt x="100584" y="50292"/>
                  </a:moveTo>
                  <a:cubicBezTo>
                    <a:pt x="100584" y="78067"/>
                    <a:pt x="78067" y="100584"/>
                    <a:pt x="50292" y="100584"/>
                  </a:cubicBezTo>
                  <a:cubicBezTo>
                    <a:pt x="22516" y="100584"/>
                    <a:pt x="0" y="78067"/>
                    <a:pt x="0" y="50292"/>
                  </a:cubicBezTo>
                  <a:cubicBezTo>
                    <a:pt x="0" y="22516"/>
                    <a:pt x="22516" y="0"/>
                    <a:pt x="50292" y="0"/>
                  </a:cubicBezTo>
                  <a:cubicBezTo>
                    <a:pt x="78067" y="0"/>
                    <a:pt x="100584" y="22516"/>
                    <a:pt x="100584" y="50292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dirty="0"/>
            </a:p>
          </p:txBody>
        </p:sp>
      </p:grpSp>
      <p:grpSp>
        <p:nvGrpSpPr>
          <p:cNvPr id="104" name="Graphic 139">
            <a:extLst>
              <a:ext uri="{FF2B5EF4-FFF2-40B4-BE49-F238E27FC236}">
                <a16:creationId xmlns:a16="http://schemas.microsoft.com/office/drawing/2014/main" id="{54EF82A8-EE3E-3B13-58E1-AAA1DC6501EF}"/>
              </a:ext>
            </a:extLst>
          </p:cNvPr>
          <p:cNvGrpSpPr/>
          <p:nvPr/>
        </p:nvGrpSpPr>
        <p:grpSpPr>
          <a:xfrm rot="1487687">
            <a:off x="5572718" y="3636808"/>
            <a:ext cx="1046562" cy="1054289"/>
            <a:chOff x="5133680" y="3474406"/>
            <a:chExt cx="173545" cy="173545"/>
          </a:xfrm>
        </p:grpSpPr>
        <p:sp>
          <p:nvSpPr>
            <p:cNvPr id="105" name="Freeform: Shape 272">
              <a:extLst>
                <a:ext uri="{FF2B5EF4-FFF2-40B4-BE49-F238E27FC236}">
                  <a16:creationId xmlns:a16="http://schemas.microsoft.com/office/drawing/2014/main" id="{81463898-10B9-3E88-1BAE-BF6E8E14F2DF}"/>
                </a:ext>
              </a:extLst>
            </p:cNvPr>
            <p:cNvSpPr/>
            <p:nvPr/>
          </p:nvSpPr>
          <p:spPr>
            <a:xfrm>
              <a:off x="5133680" y="3474406"/>
              <a:ext cx="173545" cy="173545"/>
            </a:xfrm>
            <a:custGeom>
              <a:avLst/>
              <a:gdLst>
                <a:gd name="connsiteX0" fmla="*/ 173545 w 173545"/>
                <a:gd name="connsiteY0" fmla="*/ 86773 h 173545"/>
                <a:gd name="connsiteX1" fmla="*/ 86773 w 173545"/>
                <a:gd name="connsiteY1" fmla="*/ 173545 h 173545"/>
                <a:gd name="connsiteX2" fmla="*/ 0 w 173545"/>
                <a:gd name="connsiteY2" fmla="*/ 86773 h 173545"/>
                <a:gd name="connsiteX3" fmla="*/ 86773 w 173545"/>
                <a:gd name="connsiteY3" fmla="*/ 0 h 173545"/>
                <a:gd name="connsiteX4" fmla="*/ 173545 w 173545"/>
                <a:gd name="connsiteY4" fmla="*/ 86773 h 173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545" h="173545">
                  <a:moveTo>
                    <a:pt x="173545" y="86773"/>
                  </a:moveTo>
                  <a:cubicBezTo>
                    <a:pt x="173545" y="134696"/>
                    <a:pt x="134696" y="173545"/>
                    <a:pt x="86773" y="173545"/>
                  </a:cubicBezTo>
                  <a:cubicBezTo>
                    <a:pt x="38849" y="173545"/>
                    <a:pt x="0" y="134696"/>
                    <a:pt x="0" y="86773"/>
                  </a:cubicBezTo>
                  <a:cubicBezTo>
                    <a:pt x="0" y="38849"/>
                    <a:pt x="38849" y="0"/>
                    <a:pt x="86773" y="0"/>
                  </a:cubicBezTo>
                  <a:cubicBezTo>
                    <a:pt x="134696" y="0"/>
                    <a:pt x="173545" y="38849"/>
                    <a:pt x="173545" y="8677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06" name="Freeform: Shape 273">
              <a:extLst>
                <a:ext uri="{FF2B5EF4-FFF2-40B4-BE49-F238E27FC236}">
                  <a16:creationId xmlns:a16="http://schemas.microsoft.com/office/drawing/2014/main" id="{C9B1B73A-FE42-221B-F060-B56E52B04C98}"/>
                </a:ext>
              </a:extLst>
            </p:cNvPr>
            <p:cNvSpPr/>
            <p:nvPr/>
          </p:nvSpPr>
          <p:spPr>
            <a:xfrm>
              <a:off x="5170161" y="3510885"/>
              <a:ext cx="100584" cy="100584"/>
            </a:xfrm>
            <a:custGeom>
              <a:avLst/>
              <a:gdLst>
                <a:gd name="connsiteX0" fmla="*/ 100584 w 100584"/>
                <a:gd name="connsiteY0" fmla="*/ 50292 h 100584"/>
                <a:gd name="connsiteX1" fmla="*/ 50292 w 100584"/>
                <a:gd name="connsiteY1" fmla="*/ 100584 h 100584"/>
                <a:gd name="connsiteX2" fmla="*/ 0 w 100584"/>
                <a:gd name="connsiteY2" fmla="*/ 50292 h 100584"/>
                <a:gd name="connsiteX3" fmla="*/ 50292 w 100584"/>
                <a:gd name="connsiteY3" fmla="*/ 0 h 100584"/>
                <a:gd name="connsiteX4" fmla="*/ 100584 w 100584"/>
                <a:gd name="connsiteY4" fmla="*/ 50292 h 100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584" h="100584">
                  <a:moveTo>
                    <a:pt x="100584" y="50292"/>
                  </a:moveTo>
                  <a:cubicBezTo>
                    <a:pt x="100584" y="78067"/>
                    <a:pt x="78067" y="100584"/>
                    <a:pt x="50292" y="100584"/>
                  </a:cubicBezTo>
                  <a:cubicBezTo>
                    <a:pt x="22516" y="100584"/>
                    <a:pt x="0" y="78067"/>
                    <a:pt x="0" y="50292"/>
                  </a:cubicBezTo>
                  <a:cubicBezTo>
                    <a:pt x="0" y="22516"/>
                    <a:pt x="22516" y="0"/>
                    <a:pt x="50292" y="0"/>
                  </a:cubicBezTo>
                  <a:cubicBezTo>
                    <a:pt x="78067" y="0"/>
                    <a:pt x="100584" y="22516"/>
                    <a:pt x="100584" y="50292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dirty="0"/>
            </a:p>
          </p:txBody>
        </p:sp>
      </p:grpSp>
      <p:grpSp>
        <p:nvGrpSpPr>
          <p:cNvPr id="107" name="Graphic 139">
            <a:extLst>
              <a:ext uri="{FF2B5EF4-FFF2-40B4-BE49-F238E27FC236}">
                <a16:creationId xmlns:a16="http://schemas.microsoft.com/office/drawing/2014/main" id="{71019635-812C-7029-AA66-D21487BB0526}"/>
              </a:ext>
            </a:extLst>
          </p:cNvPr>
          <p:cNvGrpSpPr/>
          <p:nvPr/>
        </p:nvGrpSpPr>
        <p:grpSpPr>
          <a:xfrm rot="1487687">
            <a:off x="7854631" y="3636808"/>
            <a:ext cx="1046562" cy="1054289"/>
            <a:chOff x="5133680" y="3474406"/>
            <a:chExt cx="173545" cy="173545"/>
          </a:xfrm>
        </p:grpSpPr>
        <p:sp>
          <p:nvSpPr>
            <p:cNvPr id="108" name="Freeform: Shape 272">
              <a:extLst>
                <a:ext uri="{FF2B5EF4-FFF2-40B4-BE49-F238E27FC236}">
                  <a16:creationId xmlns:a16="http://schemas.microsoft.com/office/drawing/2014/main" id="{C569E123-B37A-0DD8-EE37-35BC4ECDB6F8}"/>
                </a:ext>
              </a:extLst>
            </p:cNvPr>
            <p:cNvSpPr/>
            <p:nvPr/>
          </p:nvSpPr>
          <p:spPr>
            <a:xfrm>
              <a:off x="5133680" y="3474406"/>
              <a:ext cx="173545" cy="173545"/>
            </a:xfrm>
            <a:custGeom>
              <a:avLst/>
              <a:gdLst>
                <a:gd name="connsiteX0" fmla="*/ 173545 w 173545"/>
                <a:gd name="connsiteY0" fmla="*/ 86773 h 173545"/>
                <a:gd name="connsiteX1" fmla="*/ 86773 w 173545"/>
                <a:gd name="connsiteY1" fmla="*/ 173545 h 173545"/>
                <a:gd name="connsiteX2" fmla="*/ 0 w 173545"/>
                <a:gd name="connsiteY2" fmla="*/ 86773 h 173545"/>
                <a:gd name="connsiteX3" fmla="*/ 86773 w 173545"/>
                <a:gd name="connsiteY3" fmla="*/ 0 h 173545"/>
                <a:gd name="connsiteX4" fmla="*/ 173545 w 173545"/>
                <a:gd name="connsiteY4" fmla="*/ 86773 h 173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545" h="173545">
                  <a:moveTo>
                    <a:pt x="173545" y="86773"/>
                  </a:moveTo>
                  <a:cubicBezTo>
                    <a:pt x="173545" y="134696"/>
                    <a:pt x="134696" y="173545"/>
                    <a:pt x="86773" y="173545"/>
                  </a:cubicBezTo>
                  <a:cubicBezTo>
                    <a:pt x="38849" y="173545"/>
                    <a:pt x="0" y="134696"/>
                    <a:pt x="0" y="86773"/>
                  </a:cubicBezTo>
                  <a:cubicBezTo>
                    <a:pt x="0" y="38849"/>
                    <a:pt x="38849" y="0"/>
                    <a:pt x="86773" y="0"/>
                  </a:cubicBezTo>
                  <a:cubicBezTo>
                    <a:pt x="134696" y="0"/>
                    <a:pt x="173545" y="38849"/>
                    <a:pt x="173545" y="8677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09" name="Freeform: Shape 273">
              <a:extLst>
                <a:ext uri="{FF2B5EF4-FFF2-40B4-BE49-F238E27FC236}">
                  <a16:creationId xmlns:a16="http://schemas.microsoft.com/office/drawing/2014/main" id="{B060EC9E-7A08-B2C9-7EB3-802AC69FDD5E}"/>
                </a:ext>
              </a:extLst>
            </p:cNvPr>
            <p:cNvSpPr/>
            <p:nvPr/>
          </p:nvSpPr>
          <p:spPr>
            <a:xfrm>
              <a:off x="5170161" y="3510885"/>
              <a:ext cx="100584" cy="100584"/>
            </a:xfrm>
            <a:custGeom>
              <a:avLst/>
              <a:gdLst>
                <a:gd name="connsiteX0" fmla="*/ 100584 w 100584"/>
                <a:gd name="connsiteY0" fmla="*/ 50292 h 100584"/>
                <a:gd name="connsiteX1" fmla="*/ 50292 w 100584"/>
                <a:gd name="connsiteY1" fmla="*/ 100584 h 100584"/>
                <a:gd name="connsiteX2" fmla="*/ 0 w 100584"/>
                <a:gd name="connsiteY2" fmla="*/ 50292 h 100584"/>
                <a:gd name="connsiteX3" fmla="*/ 50292 w 100584"/>
                <a:gd name="connsiteY3" fmla="*/ 0 h 100584"/>
                <a:gd name="connsiteX4" fmla="*/ 100584 w 100584"/>
                <a:gd name="connsiteY4" fmla="*/ 50292 h 100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584" h="100584">
                  <a:moveTo>
                    <a:pt x="100584" y="50292"/>
                  </a:moveTo>
                  <a:cubicBezTo>
                    <a:pt x="100584" y="78067"/>
                    <a:pt x="78067" y="100584"/>
                    <a:pt x="50292" y="100584"/>
                  </a:cubicBezTo>
                  <a:cubicBezTo>
                    <a:pt x="22516" y="100584"/>
                    <a:pt x="0" y="78067"/>
                    <a:pt x="0" y="50292"/>
                  </a:cubicBezTo>
                  <a:cubicBezTo>
                    <a:pt x="0" y="22516"/>
                    <a:pt x="22516" y="0"/>
                    <a:pt x="50292" y="0"/>
                  </a:cubicBezTo>
                  <a:cubicBezTo>
                    <a:pt x="78067" y="0"/>
                    <a:pt x="100584" y="22516"/>
                    <a:pt x="100584" y="50292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dirty="0"/>
            </a:p>
          </p:txBody>
        </p:sp>
      </p:grpSp>
      <p:grpSp>
        <p:nvGrpSpPr>
          <p:cNvPr id="110" name="Graphic 139">
            <a:extLst>
              <a:ext uri="{FF2B5EF4-FFF2-40B4-BE49-F238E27FC236}">
                <a16:creationId xmlns:a16="http://schemas.microsoft.com/office/drawing/2014/main" id="{5B7570C3-8721-7660-61EE-5D234EBF0B55}"/>
              </a:ext>
            </a:extLst>
          </p:cNvPr>
          <p:cNvGrpSpPr/>
          <p:nvPr/>
        </p:nvGrpSpPr>
        <p:grpSpPr>
          <a:xfrm rot="1487687">
            <a:off x="3290804" y="3636815"/>
            <a:ext cx="1046562" cy="1054289"/>
            <a:chOff x="5133680" y="3474406"/>
            <a:chExt cx="173545" cy="173545"/>
          </a:xfrm>
        </p:grpSpPr>
        <p:sp>
          <p:nvSpPr>
            <p:cNvPr id="111" name="Freeform: Shape 272">
              <a:extLst>
                <a:ext uri="{FF2B5EF4-FFF2-40B4-BE49-F238E27FC236}">
                  <a16:creationId xmlns:a16="http://schemas.microsoft.com/office/drawing/2014/main" id="{A573C168-FDE2-844A-1684-1B0B02A3DB8F}"/>
                </a:ext>
              </a:extLst>
            </p:cNvPr>
            <p:cNvSpPr/>
            <p:nvPr/>
          </p:nvSpPr>
          <p:spPr>
            <a:xfrm>
              <a:off x="5133680" y="3474406"/>
              <a:ext cx="173545" cy="173545"/>
            </a:xfrm>
            <a:custGeom>
              <a:avLst/>
              <a:gdLst>
                <a:gd name="connsiteX0" fmla="*/ 173545 w 173545"/>
                <a:gd name="connsiteY0" fmla="*/ 86773 h 173545"/>
                <a:gd name="connsiteX1" fmla="*/ 86773 w 173545"/>
                <a:gd name="connsiteY1" fmla="*/ 173545 h 173545"/>
                <a:gd name="connsiteX2" fmla="*/ 0 w 173545"/>
                <a:gd name="connsiteY2" fmla="*/ 86773 h 173545"/>
                <a:gd name="connsiteX3" fmla="*/ 86773 w 173545"/>
                <a:gd name="connsiteY3" fmla="*/ 0 h 173545"/>
                <a:gd name="connsiteX4" fmla="*/ 173545 w 173545"/>
                <a:gd name="connsiteY4" fmla="*/ 86773 h 173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545" h="173545">
                  <a:moveTo>
                    <a:pt x="173545" y="86773"/>
                  </a:moveTo>
                  <a:cubicBezTo>
                    <a:pt x="173545" y="134696"/>
                    <a:pt x="134696" y="173545"/>
                    <a:pt x="86773" y="173545"/>
                  </a:cubicBezTo>
                  <a:cubicBezTo>
                    <a:pt x="38849" y="173545"/>
                    <a:pt x="0" y="134696"/>
                    <a:pt x="0" y="86773"/>
                  </a:cubicBezTo>
                  <a:cubicBezTo>
                    <a:pt x="0" y="38849"/>
                    <a:pt x="38849" y="0"/>
                    <a:pt x="86773" y="0"/>
                  </a:cubicBezTo>
                  <a:cubicBezTo>
                    <a:pt x="134696" y="0"/>
                    <a:pt x="173545" y="38849"/>
                    <a:pt x="173545" y="8677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12" name="Freeform: Shape 273">
              <a:extLst>
                <a:ext uri="{FF2B5EF4-FFF2-40B4-BE49-F238E27FC236}">
                  <a16:creationId xmlns:a16="http://schemas.microsoft.com/office/drawing/2014/main" id="{86D8BAC6-2D6F-6696-C9B6-77AAC059991A}"/>
                </a:ext>
              </a:extLst>
            </p:cNvPr>
            <p:cNvSpPr/>
            <p:nvPr/>
          </p:nvSpPr>
          <p:spPr>
            <a:xfrm>
              <a:off x="5170161" y="3510885"/>
              <a:ext cx="100584" cy="100584"/>
            </a:xfrm>
            <a:custGeom>
              <a:avLst/>
              <a:gdLst>
                <a:gd name="connsiteX0" fmla="*/ 100584 w 100584"/>
                <a:gd name="connsiteY0" fmla="*/ 50292 h 100584"/>
                <a:gd name="connsiteX1" fmla="*/ 50292 w 100584"/>
                <a:gd name="connsiteY1" fmla="*/ 100584 h 100584"/>
                <a:gd name="connsiteX2" fmla="*/ 0 w 100584"/>
                <a:gd name="connsiteY2" fmla="*/ 50292 h 100584"/>
                <a:gd name="connsiteX3" fmla="*/ 50292 w 100584"/>
                <a:gd name="connsiteY3" fmla="*/ 0 h 100584"/>
                <a:gd name="connsiteX4" fmla="*/ 100584 w 100584"/>
                <a:gd name="connsiteY4" fmla="*/ 50292 h 100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584" h="100584">
                  <a:moveTo>
                    <a:pt x="100584" y="50292"/>
                  </a:moveTo>
                  <a:cubicBezTo>
                    <a:pt x="100584" y="78067"/>
                    <a:pt x="78067" y="100584"/>
                    <a:pt x="50292" y="100584"/>
                  </a:cubicBezTo>
                  <a:cubicBezTo>
                    <a:pt x="22516" y="100584"/>
                    <a:pt x="0" y="78067"/>
                    <a:pt x="0" y="50292"/>
                  </a:cubicBezTo>
                  <a:cubicBezTo>
                    <a:pt x="0" y="22516"/>
                    <a:pt x="22516" y="0"/>
                    <a:pt x="50292" y="0"/>
                  </a:cubicBezTo>
                  <a:cubicBezTo>
                    <a:pt x="78067" y="0"/>
                    <a:pt x="100584" y="22516"/>
                    <a:pt x="100584" y="50292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dirty="0"/>
            </a:p>
          </p:txBody>
        </p:sp>
      </p:grpSp>
      <p:cxnSp>
        <p:nvCxnSpPr>
          <p:cNvPr id="114" name="Rak 113">
            <a:extLst>
              <a:ext uri="{FF2B5EF4-FFF2-40B4-BE49-F238E27FC236}">
                <a16:creationId xmlns:a16="http://schemas.microsoft.com/office/drawing/2014/main" id="{37A85230-67FB-93B7-C006-A314BBCDD72C}"/>
              </a:ext>
            </a:extLst>
          </p:cNvPr>
          <p:cNvCxnSpPr>
            <a:cxnSpLocks/>
          </p:cNvCxnSpPr>
          <p:nvPr/>
        </p:nvCxnSpPr>
        <p:spPr>
          <a:xfrm>
            <a:off x="1706049" y="4163953"/>
            <a:ext cx="9083768" cy="0"/>
          </a:xfrm>
          <a:prstGeom prst="line">
            <a:avLst/>
          </a:prstGeom>
          <a:ln w="31750">
            <a:solidFill>
              <a:srgbClr val="1653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Rektangel med rundade hörn 114">
            <a:extLst>
              <a:ext uri="{FF2B5EF4-FFF2-40B4-BE49-F238E27FC236}">
                <a16:creationId xmlns:a16="http://schemas.microsoft.com/office/drawing/2014/main" id="{0C55AAF4-632F-E886-C7A7-CBA6C1F8BEE8}"/>
              </a:ext>
            </a:extLst>
          </p:cNvPr>
          <p:cNvSpPr/>
          <p:nvPr/>
        </p:nvSpPr>
        <p:spPr>
          <a:xfrm>
            <a:off x="577070" y="1898647"/>
            <a:ext cx="1910199" cy="1325564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2"/>
                </a:solidFill>
                <a:latin typeface="+mj-lt"/>
                <a:ea typeface="Source Sans Pro Light" charset="0"/>
              </a:rPr>
              <a:t>Ypsum</a:t>
            </a:r>
            <a:r>
              <a:rPr lang="en-US" dirty="0">
                <a:solidFill>
                  <a:schemeClr val="tx2"/>
                </a:solidFill>
                <a:latin typeface="+mj-lt"/>
                <a:ea typeface="Source Sans Pro Light" charset="0"/>
              </a:rPr>
              <a:t> &amp; </a:t>
            </a:r>
            <a:r>
              <a:rPr lang="en-US" dirty="0" err="1">
                <a:solidFill>
                  <a:schemeClr val="tx2"/>
                </a:solidFill>
                <a:latin typeface="+mj-lt"/>
                <a:ea typeface="Source Sans Pro Light" charset="0"/>
              </a:rPr>
              <a:t>Iorum</a:t>
            </a:r>
            <a:endParaRPr lang="sv-SE" dirty="0"/>
          </a:p>
        </p:txBody>
      </p:sp>
      <p:sp>
        <p:nvSpPr>
          <p:cNvPr id="116" name="Rektangel med rundade hörn 115">
            <a:extLst>
              <a:ext uri="{FF2B5EF4-FFF2-40B4-BE49-F238E27FC236}">
                <a16:creationId xmlns:a16="http://schemas.microsoft.com/office/drawing/2014/main" id="{BD1E52EA-AF46-F4ED-442F-8AD6905A90B7}"/>
              </a:ext>
            </a:extLst>
          </p:cNvPr>
          <p:cNvSpPr/>
          <p:nvPr/>
        </p:nvSpPr>
        <p:spPr>
          <a:xfrm>
            <a:off x="906018" y="4901600"/>
            <a:ext cx="1033246" cy="325267"/>
          </a:xfrm>
          <a:prstGeom prst="roundRect">
            <a:avLst/>
          </a:prstGeom>
          <a:solidFill>
            <a:srgbClr val="16536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Q1 2022</a:t>
            </a:r>
            <a:endParaRPr lang="sv-SE" sz="1400" dirty="0">
              <a:solidFill>
                <a:schemeClr val="bg1"/>
              </a:solidFill>
            </a:endParaRPr>
          </a:p>
        </p:txBody>
      </p:sp>
      <p:sp>
        <p:nvSpPr>
          <p:cNvPr id="117" name="Rektangel med rundade hörn 116">
            <a:extLst>
              <a:ext uri="{FF2B5EF4-FFF2-40B4-BE49-F238E27FC236}">
                <a16:creationId xmlns:a16="http://schemas.microsoft.com/office/drawing/2014/main" id="{E26E098E-2969-0935-3354-2F7708072A44}"/>
              </a:ext>
            </a:extLst>
          </p:cNvPr>
          <p:cNvSpPr/>
          <p:nvPr/>
        </p:nvSpPr>
        <p:spPr>
          <a:xfrm>
            <a:off x="2858985" y="1898647"/>
            <a:ext cx="1910199" cy="1325564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  <a:latin typeface="+mj-lt"/>
              <a:ea typeface="Source Sans Pro Light" charset="0"/>
            </a:endParaRPr>
          </a:p>
          <a:p>
            <a:pPr algn="ctr"/>
            <a:r>
              <a:rPr lang="en-US" dirty="0" err="1">
                <a:solidFill>
                  <a:schemeClr val="tx2"/>
                </a:solidFill>
                <a:latin typeface="+mj-lt"/>
                <a:ea typeface="Source Sans Pro Light" charset="0"/>
              </a:rPr>
              <a:t>Ypsum</a:t>
            </a:r>
            <a:r>
              <a:rPr lang="en-US" dirty="0">
                <a:solidFill>
                  <a:schemeClr val="tx2"/>
                </a:solidFill>
                <a:latin typeface="+mj-lt"/>
                <a:ea typeface="Source Sans Pro Light" charset="0"/>
              </a:rPr>
              <a:t> &amp; </a:t>
            </a:r>
            <a:r>
              <a:rPr lang="en-US" dirty="0" err="1">
                <a:solidFill>
                  <a:schemeClr val="tx2"/>
                </a:solidFill>
                <a:latin typeface="+mj-lt"/>
                <a:ea typeface="Source Sans Pro Light" charset="0"/>
              </a:rPr>
              <a:t>Iorum</a:t>
            </a:r>
            <a:endParaRPr lang="sv-SE" dirty="0"/>
          </a:p>
          <a:p>
            <a:pPr algn="ctr"/>
            <a:endParaRPr lang="sv-SE" dirty="0"/>
          </a:p>
        </p:txBody>
      </p:sp>
      <p:sp>
        <p:nvSpPr>
          <p:cNvPr id="118" name="Rektangel med rundade hörn 117">
            <a:extLst>
              <a:ext uri="{FF2B5EF4-FFF2-40B4-BE49-F238E27FC236}">
                <a16:creationId xmlns:a16="http://schemas.microsoft.com/office/drawing/2014/main" id="{538FB6FF-7159-ED9E-F440-708529B9943B}"/>
              </a:ext>
            </a:extLst>
          </p:cNvPr>
          <p:cNvSpPr/>
          <p:nvPr/>
        </p:nvSpPr>
        <p:spPr>
          <a:xfrm>
            <a:off x="5140900" y="1898647"/>
            <a:ext cx="1910199" cy="1325564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  <a:latin typeface="+mj-lt"/>
              <a:ea typeface="Source Sans Pro Light" charset="0"/>
            </a:endParaRPr>
          </a:p>
          <a:p>
            <a:pPr algn="ctr"/>
            <a:r>
              <a:rPr lang="en-US" dirty="0" err="1">
                <a:solidFill>
                  <a:schemeClr val="tx2"/>
                </a:solidFill>
                <a:latin typeface="+mj-lt"/>
                <a:ea typeface="Source Sans Pro Light" charset="0"/>
              </a:rPr>
              <a:t>Ypsum</a:t>
            </a:r>
            <a:r>
              <a:rPr lang="en-US" dirty="0">
                <a:solidFill>
                  <a:schemeClr val="tx2"/>
                </a:solidFill>
                <a:latin typeface="+mj-lt"/>
                <a:ea typeface="Source Sans Pro Light" charset="0"/>
              </a:rPr>
              <a:t> &amp; </a:t>
            </a:r>
            <a:r>
              <a:rPr lang="en-US" dirty="0" err="1">
                <a:solidFill>
                  <a:schemeClr val="tx2"/>
                </a:solidFill>
                <a:latin typeface="+mj-lt"/>
                <a:ea typeface="Source Sans Pro Light" charset="0"/>
              </a:rPr>
              <a:t>Iorum</a:t>
            </a:r>
            <a:endParaRPr lang="sv-SE" dirty="0"/>
          </a:p>
          <a:p>
            <a:pPr algn="ctr"/>
            <a:endParaRPr lang="sv-SE" dirty="0"/>
          </a:p>
        </p:txBody>
      </p:sp>
      <p:sp>
        <p:nvSpPr>
          <p:cNvPr id="119" name="Rektangel med rundade hörn 118">
            <a:extLst>
              <a:ext uri="{FF2B5EF4-FFF2-40B4-BE49-F238E27FC236}">
                <a16:creationId xmlns:a16="http://schemas.microsoft.com/office/drawing/2014/main" id="{F04B1A07-E857-C7AC-E2FD-89D93808AF1E}"/>
              </a:ext>
            </a:extLst>
          </p:cNvPr>
          <p:cNvSpPr/>
          <p:nvPr/>
        </p:nvSpPr>
        <p:spPr>
          <a:xfrm>
            <a:off x="7422815" y="1898647"/>
            <a:ext cx="1910199" cy="1325564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  <a:latin typeface="+mj-lt"/>
              <a:ea typeface="Source Sans Pro Light" charset="0"/>
            </a:endParaRPr>
          </a:p>
          <a:p>
            <a:pPr algn="ctr"/>
            <a:r>
              <a:rPr lang="en-US" dirty="0" err="1">
                <a:solidFill>
                  <a:schemeClr val="tx2"/>
                </a:solidFill>
                <a:latin typeface="+mj-lt"/>
                <a:ea typeface="Source Sans Pro Light" charset="0"/>
              </a:rPr>
              <a:t>Ypsum</a:t>
            </a:r>
            <a:r>
              <a:rPr lang="en-US" dirty="0">
                <a:solidFill>
                  <a:schemeClr val="tx2"/>
                </a:solidFill>
                <a:latin typeface="+mj-lt"/>
                <a:ea typeface="Source Sans Pro Light" charset="0"/>
              </a:rPr>
              <a:t> &amp; </a:t>
            </a:r>
            <a:r>
              <a:rPr lang="en-US" dirty="0" err="1">
                <a:solidFill>
                  <a:schemeClr val="tx2"/>
                </a:solidFill>
                <a:latin typeface="+mj-lt"/>
                <a:ea typeface="Source Sans Pro Light" charset="0"/>
              </a:rPr>
              <a:t>Iorum</a:t>
            </a:r>
            <a:endParaRPr lang="sv-SE" dirty="0"/>
          </a:p>
          <a:p>
            <a:pPr algn="ctr"/>
            <a:endParaRPr lang="sv-SE" dirty="0"/>
          </a:p>
        </p:txBody>
      </p:sp>
      <p:sp>
        <p:nvSpPr>
          <p:cNvPr id="120" name="Rektangel med rundade hörn 119">
            <a:extLst>
              <a:ext uri="{FF2B5EF4-FFF2-40B4-BE49-F238E27FC236}">
                <a16:creationId xmlns:a16="http://schemas.microsoft.com/office/drawing/2014/main" id="{287612EF-99DF-D75A-6511-14418905F779}"/>
              </a:ext>
            </a:extLst>
          </p:cNvPr>
          <p:cNvSpPr/>
          <p:nvPr/>
        </p:nvSpPr>
        <p:spPr>
          <a:xfrm>
            <a:off x="9704730" y="1898647"/>
            <a:ext cx="1910199" cy="1325564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  <a:latin typeface="+mj-lt"/>
              <a:ea typeface="Source Sans Pro Light" charset="0"/>
            </a:endParaRPr>
          </a:p>
          <a:p>
            <a:pPr algn="ctr"/>
            <a:r>
              <a:rPr lang="en-US" dirty="0" err="1">
                <a:solidFill>
                  <a:schemeClr val="tx2"/>
                </a:solidFill>
                <a:latin typeface="+mj-lt"/>
                <a:ea typeface="Source Sans Pro Light" charset="0"/>
              </a:rPr>
              <a:t>Ypsum</a:t>
            </a:r>
            <a:r>
              <a:rPr lang="en-US" dirty="0">
                <a:solidFill>
                  <a:schemeClr val="tx2"/>
                </a:solidFill>
                <a:latin typeface="+mj-lt"/>
                <a:ea typeface="Source Sans Pro Light" charset="0"/>
              </a:rPr>
              <a:t> &amp; </a:t>
            </a:r>
            <a:r>
              <a:rPr lang="en-US" dirty="0" err="1">
                <a:solidFill>
                  <a:schemeClr val="tx2"/>
                </a:solidFill>
                <a:latin typeface="+mj-lt"/>
                <a:ea typeface="Source Sans Pro Light" charset="0"/>
              </a:rPr>
              <a:t>Iorum</a:t>
            </a:r>
            <a:endParaRPr lang="sv-SE" dirty="0"/>
          </a:p>
          <a:p>
            <a:pPr algn="ctr"/>
            <a:endParaRPr lang="sv-SE" dirty="0"/>
          </a:p>
        </p:txBody>
      </p:sp>
      <p:sp>
        <p:nvSpPr>
          <p:cNvPr id="122" name="Rektangel med rundade hörn 121">
            <a:extLst>
              <a:ext uri="{FF2B5EF4-FFF2-40B4-BE49-F238E27FC236}">
                <a16:creationId xmlns:a16="http://schemas.microsoft.com/office/drawing/2014/main" id="{139CC417-3C51-43B3-17E1-D10C2415580C}"/>
              </a:ext>
            </a:extLst>
          </p:cNvPr>
          <p:cNvSpPr/>
          <p:nvPr/>
        </p:nvSpPr>
        <p:spPr>
          <a:xfrm>
            <a:off x="3297461" y="4901600"/>
            <a:ext cx="1033246" cy="325267"/>
          </a:xfrm>
          <a:prstGeom prst="roundRect">
            <a:avLst/>
          </a:prstGeom>
          <a:solidFill>
            <a:srgbClr val="16536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Q2 2022</a:t>
            </a:r>
            <a:endParaRPr lang="sv-SE" sz="1400" dirty="0">
              <a:solidFill>
                <a:schemeClr val="bg1"/>
              </a:solidFill>
            </a:endParaRPr>
          </a:p>
        </p:txBody>
      </p:sp>
      <p:sp>
        <p:nvSpPr>
          <p:cNvPr id="123" name="Rektangel med rundade hörn 122">
            <a:extLst>
              <a:ext uri="{FF2B5EF4-FFF2-40B4-BE49-F238E27FC236}">
                <a16:creationId xmlns:a16="http://schemas.microsoft.com/office/drawing/2014/main" id="{AE389C95-E2FB-90A7-B7C9-6E5AE98DE0DF}"/>
              </a:ext>
            </a:extLst>
          </p:cNvPr>
          <p:cNvSpPr/>
          <p:nvPr/>
        </p:nvSpPr>
        <p:spPr>
          <a:xfrm>
            <a:off x="5616539" y="4901600"/>
            <a:ext cx="1033246" cy="325267"/>
          </a:xfrm>
          <a:prstGeom prst="roundRect">
            <a:avLst/>
          </a:prstGeom>
          <a:solidFill>
            <a:srgbClr val="16536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Q3 2022</a:t>
            </a:r>
            <a:endParaRPr lang="sv-SE" sz="1400" dirty="0">
              <a:solidFill>
                <a:schemeClr val="bg1"/>
              </a:solidFill>
            </a:endParaRPr>
          </a:p>
        </p:txBody>
      </p:sp>
      <p:sp>
        <p:nvSpPr>
          <p:cNvPr id="124" name="Rektangel med rundade hörn 123">
            <a:extLst>
              <a:ext uri="{FF2B5EF4-FFF2-40B4-BE49-F238E27FC236}">
                <a16:creationId xmlns:a16="http://schemas.microsoft.com/office/drawing/2014/main" id="{15D18BF4-13F1-7742-B722-84314B7F8F4F}"/>
              </a:ext>
            </a:extLst>
          </p:cNvPr>
          <p:cNvSpPr/>
          <p:nvPr/>
        </p:nvSpPr>
        <p:spPr>
          <a:xfrm>
            <a:off x="7861289" y="4902829"/>
            <a:ext cx="1033246" cy="325267"/>
          </a:xfrm>
          <a:prstGeom prst="roundRect">
            <a:avLst/>
          </a:prstGeom>
          <a:solidFill>
            <a:srgbClr val="16536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Q4 2022</a:t>
            </a:r>
            <a:endParaRPr lang="sv-SE" sz="1400" dirty="0">
              <a:solidFill>
                <a:schemeClr val="bg1"/>
              </a:solidFill>
            </a:endParaRPr>
          </a:p>
        </p:txBody>
      </p:sp>
      <p:sp>
        <p:nvSpPr>
          <p:cNvPr id="125" name="Rektangel med rundade hörn 124">
            <a:extLst>
              <a:ext uri="{FF2B5EF4-FFF2-40B4-BE49-F238E27FC236}">
                <a16:creationId xmlns:a16="http://schemas.microsoft.com/office/drawing/2014/main" id="{5FCC417B-DE03-87A0-EB60-D3282B4222A7}"/>
              </a:ext>
            </a:extLst>
          </p:cNvPr>
          <p:cNvSpPr/>
          <p:nvPr/>
        </p:nvSpPr>
        <p:spPr>
          <a:xfrm>
            <a:off x="10180367" y="4901600"/>
            <a:ext cx="1033246" cy="325267"/>
          </a:xfrm>
          <a:prstGeom prst="roundRect">
            <a:avLst/>
          </a:prstGeom>
          <a:solidFill>
            <a:srgbClr val="16536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Q2 2023</a:t>
            </a:r>
            <a:endParaRPr lang="sv-SE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837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3582ECF7-7112-4D67-9746-7D355DF0745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7" t="3724" r="-247" b="22468"/>
          <a:stretch/>
        </p:blipFill>
        <p:spPr>
          <a:xfrm>
            <a:off x="22252" y="1773382"/>
            <a:ext cx="12169748" cy="450154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FD6667B-B1DA-4D6E-A955-4EA04B3952EB}"/>
              </a:ext>
            </a:extLst>
          </p:cNvPr>
          <p:cNvSpPr/>
          <p:nvPr/>
        </p:nvSpPr>
        <p:spPr>
          <a:xfrm>
            <a:off x="20934" y="1346613"/>
            <a:ext cx="12171066" cy="4928315"/>
          </a:xfrm>
          <a:prstGeom prst="rect">
            <a:avLst/>
          </a:prstGeom>
          <a:solidFill>
            <a:schemeClr val="accent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D8E8399-D4FA-4405-BFC5-D710441C3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09" y="317834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CURRENT STATE (BREAKDOWN)</a:t>
            </a:r>
            <a:endParaRPr lang="en-US" sz="3600" dirty="0"/>
          </a:p>
        </p:txBody>
      </p:sp>
      <p:sp>
        <p:nvSpPr>
          <p:cNvPr id="28" name="Slide Number Placeholder 27">
            <a:extLst>
              <a:ext uri="{FF2B5EF4-FFF2-40B4-BE49-F238E27FC236}">
                <a16:creationId xmlns:a16="http://schemas.microsoft.com/office/drawing/2014/main" id="{769643A7-233F-4416-94BF-44E8A6142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8D3B1-47E2-4876-ADAF-38FB5DEFAAAD}" type="slidenum">
              <a:rPr lang="en-ID" smtClean="0"/>
              <a:t>11</a:t>
            </a:fld>
            <a:endParaRPr lang="en-ID" dirty="0"/>
          </a:p>
        </p:txBody>
      </p:sp>
      <p:sp>
        <p:nvSpPr>
          <p:cNvPr id="23" name="Shape 4890">
            <a:extLst>
              <a:ext uri="{FF2B5EF4-FFF2-40B4-BE49-F238E27FC236}">
                <a16:creationId xmlns:a16="http://schemas.microsoft.com/office/drawing/2014/main" id="{47F885AB-0026-447C-8DF9-0255536E7540}"/>
              </a:ext>
            </a:extLst>
          </p:cNvPr>
          <p:cNvSpPr/>
          <p:nvPr/>
        </p:nvSpPr>
        <p:spPr>
          <a:xfrm>
            <a:off x="3362114" y="1918655"/>
            <a:ext cx="2428420" cy="463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 anchor="ctr">
            <a:spAutoFit/>
          </a:bodyPr>
          <a:lstStyle>
            <a:lvl1pPr>
              <a:lnSpc>
                <a:spcPts val="1400"/>
              </a:lnSpc>
              <a:defRPr sz="100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</a:lstStyle>
          <a:p>
            <a:r>
              <a:rPr lang="en-GB" sz="1600" dirty="0">
                <a:latin typeface="+mn-lt"/>
              </a:rPr>
              <a:t>YPSUM</a:t>
            </a:r>
            <a:br>
              <a:rPr lang="en-GB" sz="1600" dirty="0">
                <a:latin typeface="+mn-lt"/>
              </a:rPr>
            </a:br>
            <a:r>
              <a:rPr lang="en-GB" sz="1600" dirty="0">
                <a:latin typeface="+mn-lt"/>
              </a:rPr>
              <a:t>LORUM</a:t>
            </a:r>
            <a:endParaRPr sz="1600" dirty="0">
              <a:latin typeface="+mn-lt"/>
            </a:endParaRPr>
          </a:p>
        </p:txBody>
      </p:sp>
      <p:sp>
        <p:nvSpPr>
          <p:cNvPr id="14" name="Freeform 226">
            <a:extLst>
              <a:ext uri="{FF2B5EF4-FFF2-40B4-BE49-F238E27FC236}">
                <a16:creationId xmlns:a16="http://schemas.microsoft.com/office/drawing/2014/main" id="{1117A38A-1529-1F9B-CB63-42CDC8A7C32D}"/>
              </a:ext>
            </a:extLst>
          </p:cNvPr>
          <p:cNvSpPr>
            <a:spLocks noEditPoints="1"/>
          </p:cNvSpPr>
          <p:nvPr/>
        </p:nvSpPr>
        <p:spPr bwMode="auto">
          <a:xfrm>
            <a:off x="2956529" y="1944650"/>
            <a:ext cx="417509" cy="346711"/>
          </a:xfrm>
          <a:custGeom>
            <a:avLst/>
            <a:gdLst>
              <a:gd name="T0" fmla="*/ 86 w 87"/>
              <a:gd name="T1" fmla="*/ 15 h 58"/>
              <a:gd name="T2" fmla="*/ 44 w 87"/>
              <a:gd name="T3" fmla="*/ 29 h 58"/>
              <a:gd name="T4" fmla="*/ 43 w 87"/>
              <a:gd name="T5" fmla="*/ 29 h 58"/>
              <a:gd name="T6" fmla="*/ 43 w 87"/>
              <a:gd name="T7" fmla="*/ 29 h 58"/>
              <a:gd name="T8" fmla="*/ 18 w 87"/>
              <a:gd name="T9" fmla="*/ 21 h 58"/>
              <a:gd name="T10" fmla="*/ 14 w 87"/>
              <a:gd name="T11" fmla="*/ 32 h 58"/>
              <a:gd name="T12" fmla="*/ 17 w 87"/>
              <a:gd name="T13" fmla="*/ 36 h 58"/>
              <a:gd name="T14" fmla="*/ 15 w 87"/>
              <a:gd name="T15" fmla="*/ 40 h 58"/>
              <a:gd name="T16" fmla="*/ 17 w 87"/>
              <a:gd name="T17" fmla="*/ 56 h 58"/>
              <a:gd name="T18" fmla="*/ 16 w 87"/>
              <a:gd name="T19" fmla="*/ 57 h 58"/>
              <a:gd name="T20" fmla="*/ 16 w 87"/>
              <a:gd name="T21" fmla="*/ 58 h 58"/>
              <a:gd name="T22" fmla="*/ 8 w 87"/>
              <a:gd name="T23" fmla="*/ 58 h 58"/>
              <a:gd name="T24" fmla="*/ 7 w 87"/>
              <a:gd name="T25" fmla="*/ 57 h 58"/>
              <a:gd name="T26" fmla="*/ 7 w 87"/>
              <a:gd name="T27" fmla="*/ 56 h 58"/>
              <a:gd name="T28" fmla="*/ 9 w 87"/>
              <a:gd name="T29" fmla="*/ 40 h 58"/>
              <a:gd name="T30" fmla="*/ 7 w 87"/>
              <a:gd name="T31" fmla="*/ 36 h 58"/>
              <a:gd name="T32" fmla="*/ 10 w 87"/>
              <a:gd name="T33" fmla="*/ 32 h 58"/>
              <a:gd name="T34" fmla="*/ 13 w 87"/>
              <a:gd name="T35" fmla="*/ 19 h 58"/>
              <a:gd name="T36" fmla="*/ 1 w 87"/>
              <a:gd name="T37" fmla="*/ 15 h 58"/>
              <a:gd name="T38" fmla="*/ 0 w 87"/>
              <a:gd name="T39" fmla="*/ 14 h 58"/>
              <a:gd name="T40" fmla="*/ 1 w 87"/>
              <a:gd name="T41" fmla="*/ 13 h 58"/>
              <a:gd name="T42" fmla="*/ 43 w 87"/>
              <a:gd name="T43" fmla="*/ 0 h 58"/>
              <a:gd name="T44" fmla="*/ 43 w 87"/>
              <a:gd name="T45" fmla="*/ 0 h 58"/>
              <a:gd name="T46" fmla="*/ 44 w 87"/>
              <a:gd name="T47" fmla="*/ 0 h 58"/>
              <a:gd name="T48" fmla="*/ 86 w 87"/>
              <a:gd name="T49" fmla="*/ 13 h 58"/>
              <a:gd name="T50" fmla="*/ 87 w 87"/>
              <a:gd name="T51" fmla="*/ 14 h 58"/>
              <a:gd name="T52" fmla="*/ 86 w 87"/>
              <a:gd name="T53" fmla="*/ 15 h 58"/>
              <a:gd name="T54" fmla="*/ 68 w 87"/>
              <a:gd name="T55" fmla="*/ 38 h 58"/>
              <a:gd name="T56" fmla="*/ 43 w 87"/>
              <a:gd name="T57" fmla="*/ 48 h 58"/>
              <a:gd name="T58" fmla="*/ 19 w 87"/>
              <a:gd name="T59" fmla="*/ 38 h 58"/>
              <a:gd name="T60" fmla="*/ 20 w 87"/>
              <a:gd name="T61" fmla="*/ 26 h 58"/>
              <a:gd name="T62" fmla="*/ 42 w 87"/>
              <a:gd name="T63" fmla="*/ 33 h 58"/>
              <a:gd name="T64" fmla="*/ 43 w 87"/>
              <a:gd name="T65" fmla="*/ 34 h 58"/>
              <a:gd name="T66" fmla="*/ 45 w 87"/>
              <a:gd name="T67" fmla="*/ 33 h 58"/>
              <a:gd name="T68" fmla="*/ 67 w 87"/>
              <a:gd name="T69" fmla="*/ 26 h 58"/>
              <a:gd name="T70" fmla="*/ 68 w 87"/>
              <a:gd name="T71" fmla="*/ 38 h 58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87" h="58">
                <a:moveTo>
                  <a:pt x="86" y="15"/>
                </a:moveTo>
                <a:cubicBezTo>
                  <a:pt x="44" y="29"/>
                  <a:pt x="44" y="29"/>
                  <a:pt x="44" y="29"/>
                </a:cubicBezTo>
                <a:cubicBezTo>
                  <a:pt x="44" y="29"/>
                  <a:pt x="44" y="29"/>
                  <a:pt x="43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18" y="21"/>
                  <a:pt x="18" y="21"/>
                  <a:pt x="18" y="21"/>
                </a:cubicBezTo>
                <a:cubicBezTo>
                  <a:pt x="16" y="23"/>
                  <a:pt x="15" y="27"/>
                  <a:pt x="14" y="32"/>
                </a:cubicBezTo>
                <a:cubicBezTo>
                  <a:pt x="16" y="33"/>
                  <a:pt x="17" y="34"/>
                  <a:pt x="17" y="36"/>
                </a:cubicBezTo>
                <a:cubicBezTo>
                  <a:pt x="17" y="38"/>
                  <a:pt x="16" y="39"/>
                  <a:pt x="15" y="40"/>
                </a:cubicBezTo>
                <a:cubicBezTo>
                  <a:pt x="17" y="56"/>
                  <a:pt x="17" y="56"/>
                  <a:pt x="17" y="56"/>
                </a:cubicBezTo>
                <a:cubicBezTo>
                  <a:pt x="17" y="57"/>
                  <a:pt x="17" y="57"/>
                  <a:pt x="16" y="57"/>
                </a:cubicBezTo>
                <a:cubicBezTo>
                  <a:pt x="16" y="58"/>
                  <a:pt x="16" y="58"/>
                  <a:pt x="16" y="58"/>
                </a:cubicBezTo>
                <a:cubicBezTo>
                  <a:pt x="8" y="58"/>
                  <a:pt x="8" y="58"/>
                  <a:pt x="8" y="58"/>
                </a:cubicBezTo>
                <a:cubicBezTo>
                  <a:pt x="8" y="58"/>
                  <a:pt x="8" y="58"/>
                  <a:pt x="7" y="57"/>
                </a:cubicBezTo>
                <a:cubicBezTo>
                  <a:pt x="7" y="57"/>
                  <a:pt x="7" y="57"/>
                  <a:pt x="7" y="56"/>
                </a:cubicBezTo>
                <a:cubicBezTo>
                  <a:pt x="9" y="40"/>
                  <a:pt x="9" y="40"/>
                  <a:pt x="9" y="40"/>
                </a:cubicBezTo>
                <a:cubicBezTo>
                  <a:pt x="8" y="39"/>
                  <a:pt x="7" y="38"/>
                  <a:pt x="7" y="36"/>
                </a:cubicBezTo>
                <a:cubicBezTo>
                  <a:pt x="7" y="34"/>
                  <a:pt x="8" y="33"/>
                  <a:pt x="10" y="32"/>
                </a:cubicBezTo>
                <a:cubicBezTo>
                  <a:pt x="10" y="27"/>
                  <a:pt x="11" y="23"/>
                  <a:pt x="13" y="19"/>
                </a:cubicBezTo>
                <a:cubicBezTo>
                  <a:pt x="1" y="15"/>
                  <a:pt x="1" y="15"/>
                  <a:pt x="1" y="15"/>
                </a:cubicBezTo>
                <a:cubicBezTo>
                  <a:pt x="0" y="15"/>
                  <a:pt x="0" y="15"/>
                  <a:pt x="0" y="14"/>
                </a:cubicBezTo>
                <a:cubicBezTo>
                  <a:pt x="0" y="14"/>
                  <a:pt x="0" y="13"/>
                  <a:pt x="1" y="13"/>
                </a:cubicBezTo>
                <a:cubicBezTo>
                  <a:pt x="43" y="0"/>
                  <a:pt x="43" y="0"/>
                  <a:pt x="43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86" y="13"/>
                  <a:pt x="86" y="13"/>
                  <a:pt x="86" y="13"/>
                </a:cubicBezTo>
                <a:cubicBezTo>
                  <a:pt x="87" y="13"/>
                  <a:pt x="87" y="14"/>
                  <a:pt x="87" y="14"/>
                </a:cubicBezTo>
                <a:cubicBezTo>
                  <a:pt x="87" y="15"/>
                  <a:pt x="87" y="15"/>
                  <a:pt x="86" y="15"/>
                </a:cubicBezTo>
                <a:close/>
                <a:moveTo>
                  <a:pt x="68" y="38"/>
                </a:moveTo>
                <a:cubicBezTo>
                  <a:pt x="68" y="44"/>
                  <a:pt x="57" y="48"/>
                  <a:pt x="43" y="48"/>
                </a:cubicBezTo>
                <a:cubicBezTo>
                  <a:pt x="30" y="48"/>
                  <a:pt x="19" y="44"/>
                  <a:pt x="19" y="38"/>
                </a:cubicBezTo>
                <a:cubicBezTo>
                  <a:pt x="20" y="26"/>
                  <a:pt x="20" y="26"/>
                  <a:pt x="20" y="26"/>
                </a:cubicBezTo>
                <a:cubicBezTo>
                  <a:pt x="42" y="33"/>
                  <a:pt x="42" y="33"/>
                  <a:pt x="42" y="33"/>
                </a:cubicBezTo>
                <a:cubicBezTo>
                  <a:pt x="42" y="33"/>
                  <a:pt x="43" y="34"/>
                  <a:pt x="43" y="34"/>
                </a:cubicBezTo>
                <a:cubicBezTo>
                  <a:pt x="44" y="34"/>
                  <a:pt x="45" y="33"/>
                  <a:pt x="45" y="33"/>
                </a:cubicBezTo>
                <a:cubicBezTo>
                  <a:pt x="67" y="26"/>
                  <a:pt x="67" y="26"/>
                  <a:pt x="67" y="26"/>
                </a:cubicBezTo>
                <a:lnTo>
                  <a:pt x="68" y="3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9598" dirty="0">
              <a:latin typeface="Sinkin Sans 300 Light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3A310EB-93D6-BBAA-8DDC-98AB5DBCAE71}"/>
              </a:ext>
            </a:extLst>
          </p:cNvPr>
          <p:cNvGrpSpPr/>
          <p:nvPr/>
        </p:nvGrpSpPr>
        <p:grpSpPr>
          <a:xfrm>
            <a:off x="166153" y="1889597"/>
            <a:ext cx="2862672" cy="3111401"/>
            <a:chOff x="9458568" y="2224666"/>
            <a:chExt cx="1578477" cy="3111401"/>
          </a:xfrm>
        </p:grpSpPr>
        <p:sp>
          <p:nvSpPr>
            <p:cNvPr id="22" name="Shape 4889">
              <a:extLst>
                <a:ext uri="{FF2B5EF4-FFF2-40B4-BE49-F238E27FC236}">
                  <a16:creationId xmlns:a16="http://schemas.microsoft.com/office/drawing/2014/main" id="{C484FC25-3DD7-4576-9BA0-48CBDBEBB2A0}"/>
                </a:ext>
              </a:extLst>
            </p:cNvPr>
            <p:cNvSpPr/>
            <p:nvPr/>
          </p:nvSpPr>
          <p:spPr>
            <a:xfrm>
              <a:off x="9663787" y="2392703"/>
              <a:ext cx="1346277" cy="28443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45719" rIns="45719" anchor="ctr">
              <a:spAutoFit/>
            </a:bodyPr>
            <a:lstStyle>
              <a:lvl1pPr>
                <a:lnSpc>
                  <a:spcPts val="1400"/>
                </a:lnSpc>
                <a:defRPr sz="1000">
                  <a:solidFill>
                    <a:srgbClr val="FFFFFF"/>
                  </a:solidFill>
                  <a:latin typeface="Raleway Medium"/>
                  <a:ea typeface="Raleway Medium"/>
                  <a:cs typeface="Raleway Medium"/>
                  <a:sym typeface="Raleway Medium"/>
                </a:defRPr>
              </a:lvl1pPr>
            </a:lstStyle>
            <a:p>
              <a:r>
                <a:rPr lang="en-GB" sz="1600" dirty="0">
                  <a:latin typeface="+mn-lt"/>
                </a:rPr>
                <a:t>YPSUM</a:t>
              </a:r>
              <a:endParaRPr sz="1600" dirty="0">
                <a:latin typeface="+mn-lt"/>
              </a:endParaRPr>
            </a:p>
          </p:txBody>
        </p:sp>
        <p:grpSp>
          <p:nvGrpSpPr>
            <p:cNvPr id="69" name="Graphic 20">
              <a:extLst>
                <a:ext uri="{FF2B5EF4-FFF2-40B4-BE49-F238E27FC236}">
                  <a16:creationId xmlns:a16="http://schemas.microsoft.com/office/drawing/2014/main" id="{58C5A016-9BB5-45F1-9037-29DFF8671A89}"/>
                </a:ext>
              </a:extLst>
            </p:cNvPr>
            <p:cNvGrpSpPr/>
            <p:nvPr/>
          </p:nvGrpSpPr>
          <p:grpSpPr>
            <a:xfrm>
              <a:off x="9458568" y="2224666"/>
              <a:ext cx="410260" cy="238429"/>
              <a:chOff x="3043949" y="4082798"/>
              <a:chExt cx="338493" cy="196720"/>
            </a:xfrm>
            <a:solidFill>
              <a:schemeClr val="tx2">
                <a:lumMod val="40000"/>
                <a:lumOff val="60000"/>
              </a:schemeClr>
            </a:solidFill>
          </p:grpSpPr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ADC6E93B-6E88-4CBB-ADE0-3DC52F200DA2}"/>
                  </a:ext>
                </a:extLst>
              </p:cNvPr>
              <p:cNvSpPr/>
              <p:nvPr/>
            </p:nvSpPr>
            <p:spPr>
              <a:xfrm>
                <a:off x="3203499" y="4082798"/>
                <a:ext cx="9767" cy="37324"/>
              </a:xfrm>
              <a:custGeom>
                <a:avLst/>
                <a:gdLst>
                  <a:gd name="connsiteX0" fmla="*/ 9768 w 9767"/>
                  <a:gd name="connsiteY0" fmla="*/ 33243 h 37324"/>
                  <a:gd name="connsiteX1" fmla="*/ 4898 w 9767"/>
                  <a:gd name="connsiteY1" fmla="*/ 37325 h 37324"/>
                  <a:gd name="connsiteX2" fmla="*/ 4898 w 9767"/>
                  <a:gd name="connsiteY2" fmla="*/ 37325 h 37324"/>
                  <a:gd name="connsiteX3" fmla="*/ 0 w 9767"/>
                  <a:gd name="connsiteY3" fmla="*/ 33243 h 37324"/>
                  <a:gd name="connsiteX4" fmla="*/ 0 w 9767"/>
                  <a:gd name="connsiteY4" fmla="*/ 4082 h 37324"/>
                  <a:gd name="connsiteX5" fmla="*/ 4898 w 9767"/>
                  <a:gd name="connsiteY5" fmla="*/ 0 h 37324"/>
                  <a:gd name="connsiteX6" fmla="*/ 4898 w 9767"/>
                  <a:gd name="connsiteY6" fmla="*/ 0 h 37324"/>
                  <a:gd name="connsiteX7" fmla="*/ 9768 w 9767"/>
                  <a:gd name="connsiteY7" fmla="*/ 4082 h 37324"/>
                  <a:gd name="connsiteX8" fmla="*/ 9768 w 9767"/>
                  <a:gd name="connsiteY8" fmla="*/ 33243 h 37324"/>
                  <a:gd name="connsiteX9" fmla="*/ 9768 w 9767"/>
                  <a:gd name="connsiteY9" fmla="*/ 33243 h 37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767" h="37324">
                    <a:moveTo>
                      <a:pt x="9768" y="33243"/>
                    </a:moveTo>
                    <a:cubicBezTo>
                      <a:pt x="9768" y="35495"/>
                      <a:pt x="7600" y="37325"/>
                      <a:pt x="4898" y="37325"/>
                    </a:cubicBezTo>
                    <a:lnTo>
                      <a:pt x="4898" y="37325"/>
                    </a:lnTo>
                    <a:cubicBezTo>
                      <a:pt x="2196" y="37325"/>
                      <a:pt x="0" y="35523"/>
                      <a:pt x="0" y="33243"/>
                    </a:cubicBezTo>
                    <a:lnTo>
                      <a:pt x="0" y="4082"/>
                    </a:lnTo>
                    <a:cubicBezTo>
                      <a:pt x="0" y="1830"/>
                      <a:pt x="2167" y="0"/>
                      <a:pt x="4898" y="0"/>
                    </a:cubicBezTo>
                    <a:lnTo>
                      <a:pt x="4898" y="0"/>
                    </a:lnTo>
                    <a:cubicBezTo>
                      <a:pt x="7600" y="0"/>
                      <a:pt x="9768" y="1830"/>
                      <a:pt x="9768" y="4082"/>
                    </a:cubicBezTo>
                    <a:lnTo>
                      <a:pt x="9768" y="33243"/>
                    </a:lnTo>
                    <a:lnTo>
                      <a:pt x="9768" y="33243"/>
                    </a:lnTo>
                    <a:close/>
                  </a:path>
                </a:pathLst>
              </a:custGeom>
              <a:grpFill/>
              <a:ln w="28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 dirty="0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F7A5F391-986A-40BD-9618-7D61E31AB4DD}"/>
                  </a:ext>
                </a:extLst>
              </p:cNvPr>
              <p:cNvSpPr/>
              <p:nvPr/>
            </p:nvSpPr>
            <p:spPr>
              <a:xfrm>
                <a:off x="3081937" y="4140502"/>
                <a:ext cx="30607" cy="28632"/>
              </a:xfrm>
              <a:custGeom>
                <a:avLst/>
                <a:gdLst>
                  <a:gd name="connsiteX0" fmla="*/ 29432 w 30607"/>
                  <a:gd name="connsiteY0" fmla="*/ 20438 h 28632"/>
                  <a:gd name="connsiteX1" fmla="*/ 29179 w 30607"/>
                  <a:gd name="connsiteY1" fmla="*/ 26828 h 28632"/>
                  <a:gd name="connsiteX2" fmla="*/ 29179 w 30607"/>
                  <a:gd name="connsiteY2" fmla="*/ 26828 h 28632"/>
                  <a:gd name="connsiteX3" fmla="*/ 22874 w 30607"/>
                  <a:gd name="connsiteY3" fmla="*/ 27729 h 28632"/>
                  <a:gd name="connsiteX4" fmla="*/ 1199 w 30607"/>
                  <a:gd name="connsiteY4" fmla="*/ 8194 h 28632"/>
                  <a:gd name="connsiteX5" fmla="*/ 1425 w 30607"/>
                  <a:gd name="connsiteY5" fmla="*/ 1804 h 28632"/>
                  <a:gd name="connsiteX6" fmla="*/ 1425 w 30607"/>
                  <a:gd name="connsiteY6" fmla="*/ 1804 h 28632"/>
                  <a:gd name="connsiteX7" fmla="*/ 7702 w 30607"/>
                  <a:gd name="connsiteY7" fmla="*/ 903 h 28632"/>
                  <a:gd name="connsiteX8" fmla="*/ 29432 w 30607"/>
                  <a:gd name="connsiteY8" fmla="*/ 20438 h 28632"/>
                  <a:gd name="connsiteX9" fmla="*/ 29432 w 30607"/>
                  <a:gd name="connsiteY9" fmla="*/ 20438 h 28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607" h="28632">
                    <a:moveTo>
                      <a:pt x="29432" y="20438"/>
                    </a:moveTo>
                    <a:cubicBezTo>
                      <a:pt x="31093" y="21958"/>
                      <a:pt x="30980" y="24801"/>
                      <a:pt x="29179" y="26828"/>
                    </a:cubicBezTo>
                    <a:lnTo>
                      <a:pt x="29179" y="26828"/>
                    </a:lnTo>
                    <a:cubicBezTo>
                      <a:pt x="27377" y="28827"/>
                      <a:pt x="24563" y="29221"/>
                      <a:pt x="22874" y="27729"/>
                    </a:cubicBezTo>
                    <a:lnTo>
                      <a:pt x="1199" y="8194"/>
                    </a:lnTo>
                    <a:cubicBezTo>
                      <a:pt x="-490" y="6674"/>
                      <a:pt x="-377" y="3831"/>
                      <a:pt x="1425" y="1804"/>
                    </a:cubicBezTo>
                    <a:lnTo>
                      <a:pt x="1425" y="1804"/>
                    </a:lnTo>
                    <a:cubicBezTo>
                      <a:pt x="3226" y="-195"/>
                      <a:pt x="6069" y="-588"/>
                      <a:pt x="7702" y="903"/>
                    </a:cubicBezTo>
                    <a:lnTo>
                      <a:pt x="29432" y="20438"/>
                    </a:lnTo>
                    <a:lnTo>
                      <a:pt x="29432" y="20438"/>
                    </a:lnTo>
                    <a:close/>
                  </a:path>
                </a:pathLst>
              </a:custGeom>
              <a:grpFill/>
              <a:ln w="28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5DE14132-6AB7-4D8E-8B30-5C66AD9F4FF0}"/>
                  </a:ext>
                </a:extLst>
              </p:cNvPr>
              <p:cNvSpPr/>
              <p:nvPr/>
            </p:nvSpPr>
            <p:spPr>
              <a:xfrm>
                <a:off x="3043949" y="4266700"/>
                <a:ext cx="37192" cy="12818"/>
              </a:xfrm>
              <a:custGeom>
                <a:avLst/>
                <a:gdLst>
                  <a:gd name="connsiteX0" fmla="*/ 32572 w 37192"/>
                  <a:gd name="connsiteY0" fmla="*/ 22 h 12818"/>
                  <a:gd name="connsiteX1" fmla="*/ 37160 w 37192"/>
                  <a:gd name="connsiteY1" fmla="*/ 4469 h 12818"/>
                  <a:gd name="connsiteX2" fmla="*/ 37160 w 37192"/>
                  <a:gd name="connsiteY2" fmla="*/ 4469 h 12818"/>
                  <a:gd name="connsiteX3" fmla="*/ 33614 w 37192"/>
                  <a:gd name="connsiteY3" fmla="*/ 9761 h 12818"/>
                  <a:gd name="connsiteX4" fmla="*/ 4621 w 37192"/>
                  <a:gd name="connsiteY4" fmla="*/ 12801 h 12818"/>
                  <a:gd name="connsiteX5" fmla="*/ 33 w 37192"/>
                  <a:gd name="connsiteY5" fmla="*/ 8353 h 12818"/>
                  <a:gd name="connsiteX6" fmla="*/ 33 w 37192"/>
                  <a:gd name="connsiteY6" fmla="*/ 8353 h 12818"/>
                  <a:gd name="connsiteX7" fmla="*/ 3579 w 37192"/>
                  <a:gd name="connsiteY7" fmla="*/ 3062 h 12818"/>
                  <a:gd name="connsiteX8" fmla="*/ 32572 w 37192"/>
                  <a:gd name="connsiteY8" fmla="*/ 22 h 12818"/>
                  <a:gd name="connsiteX9" fmla="*/ 32572 w 37192"/>
                  <a:gd name="connsiteY9" fmla="*/ 22 h 12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7192" h="12818">
                    <a:moveTo>
                      <a:pt x="32572" y="22"/>
                    </a:moveTo>
                    <a:cubicBezTo>
                      <a:pt x="34824" y="-232"/>
                      <a:pt x="36851" y="1767"/>
                      <a:pt x="37160" y="4469"/>
                    </a:cubicBezTo>
                    <a:lnTo>
                      <a:pt x="37160" y="4469"/>
                    </a:lnTo>
                    <a:cubicBezTo>
                      <a:pt x="37442" y="7171"/>
                      <a:pt x="35837" y="9536"/>
                      <a:pt x="33614" y="9761"/>
                    </a:cubicBezTo>
                    <a:lnTo>
                      <a:pt x="4621" y="12801"/>
                    </a:lnTo>
                    <a:cubicBezTo>
                      <a:pt x="2369" y="13026"/>
                      <a:pt x="314" y="11056"/>
                      <a:pt x="33" y="8353"/>
                    </a:cubicBezTo>
                    <a:lnTo>
                      <a:pt x="33" y="8353"/>
                    </a:lnTo>
                    <a:cubicBezTo>
                      <a:pt x="-249" y="5680"/>
                      <a:pt x="1327" y="3315"/>
                      <a:pt x="3579" y="3062"/>
                    </a:cubicBezTo>
                    <a:lnTo>
                      <a:pt x="32572" y="22"/>
                    </a:lnTo>
                    <a:lnTo>
                      <a:pt x="32572" y="22"/>
                    </a:lnTo>
                    <a:close/>
                  </a:path>
                </a:pathLst>
              </a:custGeom>
              <a:grpFill/>
              <a:ln w="28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0538096D-F7F7-47AD-AD4A-0912B48E32C3}"/>
                  </a:ext>
                </a:extLst>
              </p:cNvPr>
              <p:cNvSpPr/>
              <p:nvPr/>
            </p:nvSpPr>
            <p:spPr>
              <a:xfrm>
                <a:off x="3345250" y="4258031"/>
                <a:ext cx="37192" cy="12794"/>
              </a:xfrm>
              <a:custGeom>
                <a:avLst/>
                <a:gdLst>
                  <a:gd name="connsiteX0" fmla="*/ 3579 w 37192"/>
                  <a:gd name="connsiteY0" fmla="*/ 9761 h 12794"/>
                  <a:gd name="connsiteX1" fmla="*/ 32 w 37192"/>
                  <a:gd name="connsiteY1" fmla="*/ 4469 h 12794"/>
                  <a:gd name="connsiteX2" fmla="*/ 32 w 37192"/>
                  <a:gd name="connsiteY2" fmla="*/ 4469 h 12794"/>
                  <a:gd name="connsiteX3" fmla="*/ 4620 w 37192"/>
                  <a:gd name="connsiteY3" fmla="*/ 22 h 12794"/>
                  <a:gd name="connsiteX4" fmla="*/ 33613 w 37192"/>
                  <a:gd name="connsiteY4" fmla="*/ 3062 h 12794"/>
                  <a:gd name="connsiteX5" fmla="*/ 37160 w 37192"/>
                  <a:gd name="connsiteY5" fmla="*/ 8325 h 12794"/>
                  <a:gd name="connsiteX6" fmla="*/ 37160 w 37192"/>
                  <a:gd name="connsiteY6" fmla="*/ 8325 h 12794"/>
                  <a:gd name="connsiteX7" fmla="*/ 32600 w 37192"/>
                  <a:gd name="connsiteY7" fmla="*/ 12773 h 12794"/>
                  <a:gd name="connsiteX8" fmla="*/ 3579 w 37192"/>
                  <a:gd name="connsiteY8" fmla="*/ 9761 h 12794"/>
                  <a:gd name="connsiteX9" fmla="*/ 3579 w 37192"/>
                  <a:gd name="connsiteY9" fmla="*/ 9761 h 127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7192" h="12794">
                    <a:moveTo>
                      <a:pt x="3579" y="9761"/>
                    </a:moveTo>
                    <a:cubicBezTo>
                      <a:pt x="1355" y="9508"/>
                      <a:pt x="-249" y="7171"/>
                      <a:pt x="32" y="4469"/>
                    </a:cubicBezTo>
                    <a:lnTo>
                      <a:pt x="32" y="4469"/>
                    </a:lnTo>
                    <a:cubicBezTo>
                      <a:pt x="314" y="1767"/>
                      <a:pt x="2368" y="-232"/>
                      <a:pt x="4620" y="22"/>
                    </a:cubicBezTo>
                    <a:lnTo>
                      <a:pt x="33613" y="3062"/>
                    </a:lnTo>
                    <a:cubicBezTo>
                      <a:pt x="35865" y="3315"/>
                      <a:pt x="37441" y="5651"/>
                      <a:pt x="37160" y="8325"/>
                    </a:cubicBezTo>
                    <a:lnTo>
                      <a:pt x="37160" y="8325"/>
                    </a:lnTo>
                    <a:cubicBezTo>
                      <a:pt x="36878" y="11028"/>
                      <a:pt x="34823" y="13026"/>
                      <a:pt x="32600" y="12773"/>
                    </a:cubicBezTo>
                    <a:lnTo>
                      <a:pt x="3579" y="9761"/>
                    </a:lnTo>
                    <a:lnTo>
                      <a:pt x="3579" y="9761"/>
                    </a:lnTo>
                    <a:close/>
                  </a:path>
                </a:pathLst>
              </a:custGeom>
              <a:grpFill/>
              <a:ln w="28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F4FEA7A-778C-B455-C785-25AF834A5167}"/>
                </a:ext>
              </a:extLst>
            </p:cNvPr>
            <p:cNvSpPr txBox="1"/>
            <p:nvPr/>
          </p:nvSpPr>
          <p:spPr>
            <a:xfrm>
              <a:off x="9458568" y="2781522"/>
              <a:ext cx="1578477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GB" sz="1600" dirty="0" err="1">
                  <a:solidFill>
                    <a:schemeClr val="bg1"/>
                  </a:solidFill>
                </a:rPr>
                <a:t>Iorum</a:t>
              </a:r>
              <a:r>
                <a:rPr lang="en-GB" sz="1600" dirty="0">
                  <a:solidFill>
                    <a:schemeClr val="bg1"/>
                  </a:solidFill>
                </a:rPr>
                <a:t> Ipsum Lorum</a:t>
              </a: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GB" sz="1600" dirty="0" err="1">
                  <a:solidFill>
                    <a:schemeClr val="bg1"/>
                  </a:solidFill>
                </a:rPr>
                <a:t>Iorum</a:t>
              </a:r>
              <a:r>
                <a:rPr lang="en-GB" sz="1600" dirty="0">
                  <a:solidFill>
                    <a:schemeClr val="bg1"/>
                  </a:solidFill>
                </a:rPr>
                <a:t> Ipsum Lorum</a:t>
              </a: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GB" sz="1600" dirty="0" err="1">
                  <a:solidFill>
                    <a:schemeClr val="bg1"/>
                  </a:solidFill>
                </a:rPr>
                <a:t>Iorum</a:t>
              </a:r>
              <a:r>
                <a:rPr lang="en-GB" sz="1600" dirty="0">
                  <a:solidFill>
                    <a:schemeClr val="bg1"/>
                  </a:solidFill>
                </a:rPr>
                <a:t> Ipsum Lorum</a:t>
              </a: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GB" sz="1600" dirty="0" err="1">
                  <a:solidFill>
                    <a:schemeClr val="bg1"/>
                  </a:solidFill>
                </a:rPr>
                <a:t>Iorum</a:t>
              </a:r>
              <a:r>
                <a:rPr lang="en-GB" sz="1600" dirty="0">
                  <a:solidFill>
                    <a:schemeClr val="bg1"/>
                  </a:solidFill>
                </a:rPr>
                <a:t> Ipsum Lorum</a:t>
              </a: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GB" sz="1600" dirty="0" err="1">
                  <a:solidFill>
                    <a:schemeClr val="bg1"/>
                  </a:solidFill>
                </a:rPr>
                <a:t>Iorum</a:t>
              </a:r>
              <a:r>
                <a:rPr lang="en-GB" sz="1600" dirty="0">
                  <a:solidFill>
                    <a:schemeClr val="bg1"/>
                  </a:solidFill>
                </a:rPr>
                <a:t> Ipsum Lorum</a:t>
              </a: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GB" sz="1600" dirty="0" err="1">
                  <a:solidFill>
                    <a:schemeClr val="bg1"/>
                  </a:solidFill>
                </a:rPr>
                <a:t>Iorum</a:t>
              </a:r>
              <a:r>
                <a:rPr lang="en-GB" sz="1600" dirty="0">
                  <a:solidFill>
                    <a:schemeClr val="bg1"/>
                  </a:solidFill>
                </a:rPr>
                <a:t> Ipsum Lorum. </a:t>
              </a:r>
              <a:r>
                <a:rPr lang="en-GB" sz="1600" dirty="0" err="1">
                  <a:solidFill>
                    <a:schemeClr val="bg1"/>
                  </a:solidFill>
                </a:rPr>
                <a:t>Iorum</a:t>
              </a:r>
              <a:r>
                <a:rPr lang="en-GB" sz="1600" dirty="0">
                  <a:solidFill>
                    <a:schemeClr val="bg1"/>
                  </a:solidFill>
                </a:rPr>
                <a:t> Ipsum Lorum</a:t>
              </a: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GB" sz="1600" dirty="0" err="1">
                  <a:solidFill>
                    <a:schemeClr val="bg1"/>
                  </a:solidFill>
                </a:rPr>
                <a:t>MIorum</a:t>
              </a:r>
              <a:r>
                <a:rPr lang="en-GB" sz="1600" dirty="0">
                  <a:solidFill>
                    <a:schemeClr val="bg1"/>
                  </a:solidFill>
                </a:rPr>
                <a:t> Ipsum Lorum</a:t>
              </a: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GB" sz="1600" dirty="0" err="1">
                  <a:solidFill>
                    <a:schemeClr val="bg1"/>
                  </a:solidFill>
                </a:rPr>
                <a:t>Iorum</a:t>
              </a:r>
              <a:r>
                <a:rPr lang="en-GB" sz="1600" dirty="0">
                  <a:solidFill>
                    <a:schemeClr val="bg1"/>
                  </a:solidFill>
                </a:rPr>
                <a:t> Ipsum Lorum</a:t>
              </a:r>
            </a:p>
            <a:p>
              <a:pPr marL="285750" indent="-285750">
                <a:buFont typeface="Wingdings" panose="05000000000000000000" pitchFamily="2" charset="2"/>
                <a:buChar char="ü"/>
              </a:pPr>
              <a:endParaRPr lang="sv-SE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713A298-22DA-E985-9BF1-59E866EF715F}"/>
              </a:ext>
            </a:extLst>
          </p:cNvPr>
          <p:cNvGrpSpPr/>
          <p:nvPr/>
        </p:nvGrpSpPr>
        <p:grpSpPr>
          <a:xfrm>
            <a:off x="5990399" y="1987682"/>
            <a:ext cx="1711790" cy="338491"/>
            <a:chOff x="7549060" y="2302144"/>
            <a:chExt cx="1711790" cy="338491"/>
          </a:xfrm>
        </p:grpSpPr>
        <p:sp>
          <p:nvSpPr>
            <p:cNvPr id="37" name="Shape 4889">
              <a:extLst>
                <a:ext uri="{FF2B5EF4-FFF2-40B4-BE49-F238E27FC236}">
                  <a16:creationId xmlns:a16="http://schemas.microsoft.com/office/drawing/2014/main" id="{372D8F59-BC63-4D44-B37C-60F62FDDD35E}"/>
                </a:ext>
              </a:extLst>
            </p:cNvPr>
            <p:cNvSpPr/>
            <p:nvPr/>
          </p:nvSpPr>
          <p:spPr>
            <a:xfrm>
              <a:off x="7914573" y="2356198"/>
              <a:ext cx="1346277" cy="28443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45719" rIns="45719" anchor="ctr">
              <a:spAutoFit/>
            </a:bodyPr>
            <a:lstStyle>
              <a:lvl1pPr>
                <a:lnSpc>
                  <a:spcPts val="1400"/>
                </a:lnSpc>
                <a:defRPr sz="1000">
                  <a:solidFill>
                    <a:srgbClr val="FFFFFF"/>
                  </a:solidFill>
                  <a:latin typeface="Raleway Medium"/>
                  <a:ea typeface="Raleway Medium"/>
                  <a:cs typeface="Raleway Medium"/>
                  <a:sym typeface="Raleway Medium"/>
                </a:defRPr>
              </a:lvl1pPr>
            </a:lstStyle>
            <a:p>
              <a:r>
                <a:rPr lang="en-GB" sz="1600" dirty="0">
                  <a:latin typeface="+mn-lt"/>
                </a:rPr>
                <a:t>YPSUM</a:t>
              </a:r>
              <a:endParaRPr sz="1600" dirty="0">
                <a:latin typeface="+mn-lt"/>
              </a:endParaRPr>
            </a:p>
          </p:txBody>
        </p: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3E3FB404-ED18-4A1E-A038-1F5155E93390}"/>
                </a:ext>
              </a:extLst>
            </p:cNvPr>
            <p:cNvGrpSpPr/>
            <p:nvPr/>
          </p:nvGrpSpPr>
          <p:grpSpPr>
            <a:xfrm>
              <a:off x="7549060" y="2302144"/>
              <a:ext cx="323533" cy="323642"/>
              <a:chOff x="5708989" y="3899099"/>
              <a:chExt cx="323533" cy="323642"/>
            </a:xfrm>
            <a:solidFill>
              <a:srgbClr val="FFC000"/>
            </a:solidFill>
          </p:grpSpPr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0B035B06-ED30-4461-8880-747B4165D3DB}"/>
                  </a:ext>
                </a:extLst>
              </p:cNvPr>
              <p:cNvSpPr/>
              <p:nvPr/>
            </p:nvSpPr>
            <p:spPr>
              <a:xfrm>
                <a:off x="5708989" y="3899099"/>
                <a:ext cx="203871" cy="203764"/>
              </a:xfrm>
              <a:custGeom>
                <a:avLst/>
                <a:gdLst>
                  <a:gd name="connsiteX0" fmla="*/ 69628 w 179927"/>
                  <a:gd name="connsiteY0" fmla="*/ 50673 h 179832"/>
                  <a:gd name="connsiteX1" fmla="*/ 71247 w 179927"/>
                  <a:gd name="connsiteY1" fmla="*/ 38386 h 179832"/>
                  <a:gd name="connsiteX2" fmla="*/ 32861 w 179927"/>
                  <a:gd name="connsiteY2" fmla="*/ 0 h 179832"/>
                  <a:gd name="connsiteX3" fmla="*/ 29051 w 179927"/>
                  <a:gd name="connsiteY3" fmla="*/ 29051 h 179832"/>
                  <a:gd name="connsiteX4" fmla="*/ 0 w 179927"/>
                  <a:gd name="connsiteY4" fmla="*/ 32861 h 179832"/>
                  <a:gd name="connsiteX5" fmla="*/ 38386 w 179927"/>
                  <a:gd name="connsiteY5" fmla="*/ 71247 h 179832"/>
                  <a:gd name="connsiteX6" fmla="*/ 50673 w 179927"/>
                  <a:gd name="connsiteY6" fmla="*/ 69628 h 179832"/>
                  <a:gd name="connsiteX7" fmla="*/ 126397 w 179927"/>
                  <a:gd name="connsiteY7" fmla="*/ 145352 h 179832"/>
                  <a:gd name="connsiteX8" fmla="*/ 125444 w 179927"/>
                  <a:gd name="connsiteY8" fmla="*/ 152591 h 179832"/>
                  <a:gd name="connsiteX9" fmla="*/ 152686 w 179927"/>
                  <a:gd name="connsiteY9" fmla="*/ 179832 h 179832"/>
                  <a:gd name="connsiteX10" fmla="*/ 179927 w 179927"/>
                  <a:gd name="connsiteY10" fmla="*/ 152591 h 179832"/>
                  <a:gd name="connsiteX11" fmla="*/ 152686 w 179927"/>
                  <a:gd name="connsiteY11" fmla="*/ 125349 h 179832"/>
                  <a:gd name="connsiteX12" fmla="*/ 145447 w 179927"/>
                  <a:gd name="connsiteY12" fmla="*/ 126302 h 179832"/>
                  <a:gd name="connsiteX13" fmla="*/ 69628 w 179927"/>
                  <a:gd name="connsiteY13" fmla="*/ 50673 h 179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79927" h="179832">
                    <a:moveTo>
                      <a:pt x="69628" y="50673"/>
                    </a:moveTo>
                    <a:lnTo>
                      <a:pt x="71247" y="38386"/>
                    </a:lnTo>
                    <a:lnTo>
                      <a:pt x="32861" y="0"/>
                    </a:lnTo>
                    <a:lnTo>
                      <a:pt x="29051" y="29051"/>
                    </a:lnTo>
                    <a:lnTo>
                      <a:pt x="0" y="32861"/>
                    </a:lnTo>
                    <a:lnTo>
                      <a:pt x="38386" y="71247"/>
                    </a:lnTo>
                    <a:lnTo>
                      <a:pt x="50673" y="69628"/>
                    </a:lnTo>
                    <a:lnTo>
                      <a:pt x="126397" y="145352"/>
                    </a:lnTo>
                    <a:cubicBezTo>
                      <a:pt x="125730" y="147638"/>
                      <a:pt x="125444" y="150114"/>
                      <a:pt x="125444" y="152591"/>
                    </a:cubicBezTo>
                    <a:cubicBezTo>
                      <a:pt x="125444" y="167545"/>
                      <a:pt x="137637" y="179832"/>
                      <a:pt x="152686" y="179832"/>
                    </a:cubicBezTo>
                    <a:cubicBezTo>
                      <a:pt x="167640" y="179832"/>
                      <a:pt x="179927" y="167640"/>
                      <a:pt x="179927" y="152591"/>
                    </a:cubicBezTo>
                    <a:cubicBezTo>
                      <a:pt x="179927" y="137636"/>
                      <a:pt x="167735" y="125349"/>
                      <a:pt x="152686" y="125349"/>
                    </a:cubicBezTo>
                    <a:cubicBezTo>
                      <a:pt x="150209" y="125349"/>
                      <a:pt x="147828" y="125730"/>
                      <a:pt x="145447" y="126302"/>
                    </a:cubicBezTo>
                    <a:lnTo>
                      <a:pt x="69628" y="50673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 dirty="0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87F254A7-D0AE-456E-863A-B162ECEC7266}"/>
                  </a:ext>
                </a:extLst>
              </p:cNvPr>
              <p:cNvSpPr/>
              <p:nvPr/>
            </p:nvSpPr>
            <p:spPr>
              <a:xfrm>
                <a:off x="5792535" y="3982774"/>
                <a:ext cx="178632" cy="178611"/>
              </a:xfrm>
              <a:custGeom>
                <a:avLst/>
                <a:gdLst>
                  <a:gd name="connsiteX0" fmla="*/ 75904 w 157652"/>
                  <a:gd name="connsiteY0" fmla="*/ 26547 h 157634"/>
                  <a:gd name="connsiteX1" fmla="*/ 115814 w 157652"/>
                  <a:gd name="connsiteY1" fmla="*/ 41787 h 157634"/>
                  <a:gd name="connsiteX2" fmla="*/ 115814 w 157652"/>
                  <a:gd name="connsiteY2" fmla="*/ 115796 h 157634"/>
                  <a:gd name="connsiteX3" fmla="*/ 41805 w 157652"/>
                  <a:gd name="connsiteY3" fmla="*/ 115796 h 157634"/>
                  <a:gd name="connsiteX4" fmla="*/ 26564 w 157652"/>
                  <a:gd name="connsiteY4" fmla="*/ 75791 h 157634"/>
                  <a:gd name="connsiteX5" fmla="*/ 4181 w 157652"/>
                  <a:gd name="connsiteY5" fmla="*/ 53407 h 157634"/>
                  <a:gd name="connsiteX6" fmla="*/ 23136 w 157652"/>
                  <a:gd name="connsiteY6" fmla="*/ 134560 h 157634"/>
                  <a:gd name="connsiteX7" fmla="*/ 134578 w 157652"/>
                  <a:gd name="connsiteY7" fmla="*/ 134560 h 157634"/>
                  <a:gd name="connsiteX8" fmla="*/ 134578 w 157652"/>
                  <a:gd name="connsiteY8" fmla="*/ 23118 h 157634"/>
                  <a:gd name="connsiteX9" fmla="*/ 53520 w 157652"/>
                  <a:gd name="connsiteY9" fmla="*/ 4163 h 157634"/>
                  <a:gd name="connsiteX10" fmla="*/ 75904 w 157652"/>
                  <a:gd name="connsiteY10" fmla="*/ 26547 h 157634"/>
                  <a:gd name="connsiteX11" fmla="*/ 75904 w 157652"/>
                  <a:gd name="connsiteY11" fmla="*/ 26547 h 157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7652" h="157634">
                    <a:moveTo>
                      <a:pt x="75904" y="26547"/>
                    </a:moveTo>
                    <a:cubicBezTo>
                      <a:pt x="90287" y="25690"/>
                      <a:pt x="104860" y="30833"/>
                      <a:pt x="115814" y="41787"/>
                    </a:cubicBezTo>
                    <a:cubicBezTo>
                      <a:pt x="136197" y="62170"/>
                      <a:pt x="136197" y="95413"/>
                      <a:pt x="115814" y="115796"/>
                    </a:cubicBezTo>
                    <a:cubicBezTo>
                      <a:pt x="95431" y="136180"/>
                      <a:pt x="62188" y="136180"/>
                      <a:pt x="41805" y="115796"/>
                    </a:cubicBezTo>
                    <a:cubicBezTo>
                      <a:pt x="30851" y="104842"/>
                      <a:pt x="25803" y="90174"/>
                      <a:pt x="26564" y="75791"/>
                    </a:cubicBezTo>
                    <a:lnTo>
                      <a:pt x="4181" y="53407"/>
                    </a:lnTo>
                    <a:cubicBezTo>
                      <a:pt x="-5154" y="80935"/>
                      <a:pt x="1133" y="112558"/>
                      <a:pt x="23136" y="134560"/>
                    </a:cubicBezTo>
                    <a:cubicBezTo>
                      <a:pt x="53901" y="165326"/>
                      <a:pt x="103812" y="165326"/>
                      <a:pt x="134578" y="134560"/>
                    </a:cubicBezTo>
                    <a:cubicBezTo>
                      <a:pt x="165344" y="103795"/>
                      <a:pt x="165344" y="53884"/>
                      <a:pt x="134578" y="23118"/>
                    </a:cubicBezTo>
                    <a:cubicBezTo>
                      <a:pt x="112671" y="1210"/>
                      <a:pt x="80952" y="-5171"/>
                      <a:pt x="53520" y="4163"/>
                    </a:cubicBezTo>
                    <a:lnTo>
                      <a:pt x="75904" y="26547"/>
                    </a:lnTo>
                    <a:lnTo>
                      <a:pt x="75904" y="26547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 dirty="0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28C5BF77-8866-4C97-B527-65335ABAE59E}"/>
                  </a:ext>
                </a:extLst>
              </p:cNvPr>
              <p:cNvSpPr/>
              <p:nvPr/>
            </p:nvSpPr>
            <p:spPr>
              <a:xfrm>
                <a:off x="5731288" y="3921507"/>
                <a:ext cx="301234" cy="301234"/>
              </a:xfrm>
              <a:custGeom>
                <a:avLst/>
                <a:gdLst>
                  <a:gd name="connsiteX0" fmla="*/ 17563 w 265855"/>
                  <a:gd name="connsiteY0" fmla="*/ 66807 h 265855"/>
                  <a:gd name="connsiteX1" fmla="*/ 38899 w 265855"/>
                  <a:gd name="connsiteY1" fmla="*/ 226923 h 265855"/>
                  <a:gd name="connsiteX2" fmla="*/ 226922 w 265855"/>
                  <a:gd name="connsiteY2" fmla="*/ 226923 h 265855"/>
                  <a:gd name="connsiteX3" fmla="*/ 226922 w 265855"/>
                  <a:gd name="connsiteY3" fmla="*/ 38899 h 265855"/>
                  <a:gd name="connsiteX4" fmla="*/ 66807 w 265855"/>
                  <a:gd name="connsiteY4" fmla="*/ 17563 h 265855"/>
                  <a:gd name="connsiteX5" fmla="*/ 88238 w 265855"/>
                  <a:gd name="connsiteY5" fmla="*/ 38994 h 265855"/>
                  <a:gd name="connsiteX6" fmla="*/ 206444 w 265855"/>
                  <a:gd name="connsiteY6" fmla="*/ 59378 h 265855"/>
                  <a:gd name="connsiteX7" fmla="*/ 206444 w 265855"/>
                  <a:gd name="connsiteY7" fmla="*/ 206444 h 265855"/>
                  <a:gd name="connsiteX8" fmla="*/ 59378 w 265855"/>
                  <a:gd name="connsiteY8" fmla="*/ 206444 h 265855"/>
                  <a:gd name="connsiteX9" fmla="*/ 38994 w 265855"/>
                  <a:gd name="connsiteY9" fmla="*/ 88238 h 265855"/>
                  <a:gd name="connsiteX10" fmla="*/ 17563 w 265855"/>
                  <a:gd name="connsiteY10" fmla="*/ 66807 h 2658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5855" h="265855">
                    <a:moveTo>
                      <a:pt x="17563" y="66807"/>
                    </a:moveTo>
                    <a:cubicBezTo>
                      <a:pt x="-11584" y="117575"/>
                      <a:pt x="-4440" y="183584"/>
                      <a:pt x="38899" y="226923"/>
                    </a:cubicBezTo>
                    <a:cubicBezTo>
                      <a:pt x="90810" y="278834"/>
                      <a:pt x="174916" y="278834"/>
                      <a:pt x="226922" y="226923"/>
                    </a:cubicBezTo>
                    <a:cubicBezTo>
                      <a:pt x="278834" y="175011"/>
                      <a:pt x="278834" y="90905"/>
                      <a:pt x="226922" y="38899"/>
                    </a:cubicBezTo>
                    <a:cubicBezTo>
                      <a:pt x="183584" y="-4440"/>
                      <a:pt x="117575" y="-11584"/>
                      <a:pt x="66807" y="17563"/>
                    </a:cubicBezTo>
                    <a:lnTo>
                      <a:pt x="88238" y="38994"/>
                    </a:lnTo>
                    <a:cubicBezTo>
                      <a:pt x="126910" y="20706"/>
                      <a:pt x="174440" y="27469"/>
                      <a:pt x="206444" y="59378"/>
                    </a:cubicBezTo>
                    <a:cubicBezTo>
                      <a:pt x="247020" y="99954"/>
                      <a:pt x="247020" y="165867"/>
                      <a:pt x="206444" y="206444"/>
                    </a:cubicBezTo>
                    <a:cubicBezTo>
                      <a:pt x="165867" y="247020"/>
                      <a:pt x="99954" y="247020"/>
                      <a:pt x="59378" y="206444"/>
                    </a:cubicBezTo>
                    <a:cubicBezTo>
                      <a:pt x="27374" y="174440"/>
                      <a:pt x="20516" y="126910"/>
                      <a:pt x="38994" y="88238"/>
                    </a:cubicBezTo>
                    <a:lnTo>
                      <a:pt x="17563" y="66807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 dirty="0"/>
              </a:p>
            </p:txBody>
          </p:sp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A124408-6013-33CD-88D8-589F7D997CDB}"/>
              </a:ext>
            </a:extLst>
          </p:cNvPr>
          <p:cNvGrpSpPr/>
          <p:nvPr/>
        </p:nvGrpSpPr>
        <p:grpSpPr>
          <a:xfrm>
            <a:off x="8904081" y="1987682"/>
            <a:ext cx="2985126" cy="351718"/>
            <a:chOff x="3759840" y="2379562"/>
            <a:chExt cx="2985126" cy="351718"/>
          </a:xfrm>
        </p:grpSpPr>
        <p:sp>
          <p:nvSpPr>
            <p:cNvPr id="38" name="Shape 4889">
              <a:extLst>
                <a:ext uri="{FF2B5EF4-FFF2-40B4-BE49-F238E27FC236}">
                  <a16:creationId xmlns:a16="http://schemas.microsoft.com/office/drawing/2014/main" id="{90AB4EC4-7BB8-40A9-A680-5FF44DA72B1E}"/>
                </a:ext>
              </a:extLst>
            </p:cNvPr>
            <p:cNvSpPr/>
            <p:nvPr/>
          </p:nvSpPr>
          <p:spPr>
            <a:xfrm>
              <a:off x="4126758" y="2446843"/>
              <a:ext cx="2618208" cy="28443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rIns="45719" anchor="ctr">
              <a:spAutoFit/>
            </a:bodyPr>
            <a:lstStyle>
              <a:lvl1pPr>
                <a:lnSpc>
                  <a:spcPts val="1400"/>
                </a:lnSpc>
                <a:defRPr sz="1000">
                  <a:solidFill>
                    <a:srgbClr val="FFFFFF"/>
                  </a:solidFill>
                  <a:latin typeface="Raleway Medium"/>
                  <a:ea typeface="Raleway Medium"/>
                  <a:cs typeface="Raleway Medium"/>
                  <a:sym typeface="Raleway Medium"/>
                </a:defRPr>
              </a:lvl1pPr>
            </a:lstStyle>
            <a:p>
              <a:r>
                <a:rPr lang="en-GB" sz="1600" dirty="0">
                  <a:latin typeface="+mn-lt"/>
                </a:rPr>
                <a:t>IORUM AND IPSUM</a:t>
              </a:r>
              <a:endParaRPr sz="1600" dirty="0">
                <a:latin typeface="+mn-lt"/>
              </a:endParaRPr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320FCAED-213A-4786-8E73-62BABADF09DF}"/>
                </a:ext>
              </a:extLst>
            </p:cNvPr>
            <p:cNvSpPr/>
            <p:nvPr/>
          </p:nvSpPr>
          <p:spPr>
            <a:xfrm>
              <a:off x="3759840" y="2379562"/>
              <a:ext cx="291831" cy="291831"/>
            </a:xfrm>
            <a:custGeom>
              <a:avLst/>
              <a:gdLst>
                <a:gd name="connsiteX0" fmla="*/ 128778 w 257556"/>
                <a:gd name="connsiteY0" fmla="*/ 0 h 257556"/>
                <a:gd name="connsiteX1" fmla="*/ 0 w 257556"/>
                <a:gd name="connsiteY1" fmla="*/ 128778 h 257556"/>
                <a:gd name="connsiteX2" fmla="*/ 128778 w 257556"/>
                <a:gd name="connsiteY2" fmla="*/ 257556 h 257556"/>
                <a:gd name="connsiteX3" fmla="*/ 257556 w 257556"/>
                <a:gd name="connsiteY3" fmla="*/ 128778 h 257556"/>
                <a:gd name="connsiteX4" fmla="*/ 128778 w 257556"/>
                <a:gd name="connsiteY4" fmla="*/ 0 h 257556"/>
                <a:gd name="connsiteX5" fmla="*/ 128778 w 257556"/>
                <a:gd name="connsiteY5" fmla="*/ 0 h 257556"/>
                <a:gd name="connsiteX6" fmla="*/ 165735 w 257556"/>
                <a:gd name="connsiteY6" fmla="*/ 179546 h 257556"/>
                <a:gd name="connsiteX7" fmla="*/ 144209 w 257556"/>
                <a:gd name="connsiteY7" fmla="*/ 193357 h 257556"/>
                <a:gd name="connsiteX8" fmla="*/ 138970 w 257556"/>
                <a:gd name="connsiteY8" fmla="*/ 200215 h 257556"/>
                <a:gd name="connsiteX9" fmla="*/ 138970 w 257556"/>
                <a:gd name="connsiteY9" fmla="*/ 211646 h 257556"/>
                <a:gd name="connsiteX10" fmla="*/ 133826 w 257556"/>
                <a:gd name="connsiteY10" fmla="*/ 216884 h 257556"/>
                <a:gd name="connsiteX11" fmla="*/ 127349 w 257556"/>
                <a:gd name="connsiteY11" fmla="*/ 216979 h 257556"/>
                <a:gd name="connsiteX12" fmla="*/ 121634 w 257556"/>
                <a:gd name="connsiteY12" fmla="*/ 216884 h 257556"/>
                <a:gd name="connsiteX13" fmla="*/ 116396 w 257556"/>
                <a:gd name="connsiteY13" fmla="*/ 211264 h 257556"/>
                <a:gd name="connsiteX14" fmla="*/ 116300 w 257556"/>
                <a:gd name="connsiteY14" fmla="*/ 202978 h 257556"/>
                <a:gd name="connsiteX15" fmla="*/ 110109 w 257556"/>
                <a:gd name="connsiteY15" fmla="*/ 195739 h 257556"/>
                <a:gd name="connsiteX16" fmla="*/ 88297 w 257556"/>
                <a:gd name="connsiteY16" fmla="*/ 189547 h 257556"/>
                <a:gd name="connsiteX17" fmla="*/ 83915 w 257556"/>
                <a:gd name="connsiteY17" fmla="*/ 179832 h 257556"/>
                <a:gd name="connsiteX18" fmla="*/ 87535 w 257556"/>
                <a:gd name="connsiteY18" fmla="*/ 167164 h 257556"/>
                <a:gd name="connsiteX19" fmla="*/ 90964 w 257556"/>
                <a:gd name="connsiteY19" fmla="*/ 162782 h 257556"/>
                <a:gd name="connsiteX20" fmla="*/ 94774 w 257556"/>
                <a:gd name="connsiteY20" fmla="*/ 164116 h 257556"/>
                <a:gd name="connsiteX21" fmla="*/ 119063 w 257556"/>
                <a:gd name="connsiteY21" fmla="*/ 171355 h 257556"/>
                <a:gd name="connsiteX22" fmla="*/ 123349 w 257556"/>
                <a:gd name="connsiteY22" fmla="*/ 171640 h 257556"/>
                <a:gd name="connsiteX23" fmla="*/ 134969 w 257556"/>
                <a:gd name="connsiteY23" fmla="*/ 169259 h 257556"/>
                <a:gd name="connsiteX24" fmla="*/ 137922 w 257556"/>
                <a:gd name="connsiteY24" fmla="*/ 147542 h 257556"/>
                <a:gd name="connsiteX25" fmla="*/ 128873 w 257556"/>
                <a:gd name="connsiteY25" fmla="*/ 142304 h 257556"/>
                <a:gd name="connsiteX26" fmla="*/ 104108 w 257556"/>
                <a:gd name="connsiteY26" fmla="*/ 131159 h 257556"/>
                <a:gd name="connsiteX27" fmla="*/ 84296 w 257556"/>
                <a:gd name="connsiteY27" fmla="*/ 97631 h 257556"/>
                <a:gd name="connsiteX28" fmla="*/ 111347 w 257556"/>
                <a:gd name="connsiteY28" fmla="*/ 63437 h 257556"/>
                <a:gd name="connsiteX29" fmla="*/ 118015 w 257556"/>
                <a:gd name="connsiteY29" fmla="*/ 54197 h 257556"/>
                <a:gd name="connsiteX30" fmla="*/ 118015 w 257556"/>
                <a:gd name="connsiteY30" fmla="*/ 47149 h 257556"/>
                <a:gd name="connsiteX31" fmla="*/ 124206 w 257556"/>
                <a:gd name="connsiteY31" fmla="*/ 40957 h 257556"/>
                <a:gd name="connsiteX32" fmla="*/ 130302 w 257556"/>
                <a:gd name="connsiteY32" fmla="*/ 40957 h 257556"/>
                <a:gd name="connsiteX33" fmla="*/ 140208 w 257556"/>
                <a:gd name="connsiteY33" fmla="*/ 52006 h 257556"/>
                <a:gd name="connsiteX34" fmla="*/ 148019 w 257556"/>
                <a:gd name="connsiteY34" fmla="*/ 61055 h 257556"/>
                <a:gd name="connsiteX35" fmla="*/ 165163 w 257556"/>
                <a:gd name="connsiteY35" fmla="*/ 66199 h 257556"/>
                <a:gd name="connsiteX36" fmla="*/ 168497 w 257556"/>
                <a:gd name="connsiteY36" fmla="*/ 72866 h 257556"/>
                <a:gd name="connsiteX37" fmla="*/ 164211 w 257556"/>
                <a:gd name="connsiteY37" fmla="*/ 87154 h 257556"/>
                <a:gd name="connsiteX38" fmla="*/ 160687 w 257556"/>
                <a:gd name="connsiteY38" fmla="*/ 91345 h 257556"/>
                <a:gd name="connsiteX39" fmla="*/ 157067 w 257556"/>
                <a:gd name="connsiteY39" fmla="*/ 90202 h 257556"/>
                <a:gd name="connsiteX40" fmla="*/ 133064 w 257556"/>
                <a:gd name="connsiteY40" fmla="*/ 84772 h 257556"/>
                <a:gd name="connsiteX41" fmla="*/ 129731 w 257556"/>
                <a:gd name="connsiteY41" fmla="*/ 84868 h 257556"/>
                <a:gd name="connsiteX42" fmla="*/ 122492 w 257556"/>
                <a:gd name="connsiteY42" fmla="*/ 86296 h 257556"/>
                <a:gd name="connsiteX43" fmla="*/ 119920 w 257556"/>
                <a:gd name="connsiteY43" fmla="*/ 104680 h 257556"/>
                <a:gd name="connsiteX44" fmla="*/ 131826 w 257556"/>
                <a:gd name="connsiteY44" fmla="*/ 111347 h 257556"/>
                <a:gd name="connsiteX45" fmla="*/ 153353 w 257556"/>
                <a:gd name="connsiteY45" fmla="*/ 121158 h 257556"/>
                <a:gd name="connsiteX46" fmla="*/ 165735 w 257556"/>
                <a:gd name="connsiteY46" fmla="*/ 179546 h 257556"/>
                <a:gd name="connsiteX47" fmla="*/ 165735 w 257556"/>
                <a:gd name="connsiteY47" fmla="*/ 179546 h 257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257556" h="257556">
                  <a:moveTo>
                    <a:pt x="128778" y="0"/>
                  </a:moveTo>
                  <a:cubicBezTo>
                    <a:pt x="57626" y="0"/>
                    <a:pt x="0" y="57721"/>
                    <a:pt x="0" y="128778"/>
                  </a:cubicBezTo>
                  <a:cubicBezTo>
                    <a:pt x="0" y="199930"/>
                    <a:pt x="57721" y="257556"/>
                    <a:pt x="128778" y="257556"/>
                  </a:cubicBezTo>
                  <a:cubicBezTo>
                    <a:pt x="199930" y="257556"/>
                    <a:pt x="257556" y="199835"/>
                    <a:pt x="257556" y="128778"/>
                  </a:cubicBezTo>
                  <a:cubicBezTo>
                    <a:pt x="257556" y="57626"/>
                    <a:pt x="199930" y="0"/>
                    <a:pt x="128778" y="0"/>
                  </a:cubicBezTo>
                  <a:lnTo>
                    <a:pt x="128778" y="0"/>
                  </a:lnTo>
                  <a:close/>
                  <a:moveTo>
                    <a:pt x="165735" y="179546"/>
                  </a:moveTo>
                  <a:cubicBezTo>
                    <a:pt x="160115" y="186404"/>
                    <a:pt x="152781" y="190976"/>
                    <a:pt x="144209" y="193357"/>
                  </a:cubicBezTo>
                  <a:cubicBezTo>
                    <a:pt x="140494" y="194405"/>
                    <a:pt x="138875" y="196310"/>
                    <a:pt x="138970" y="200215"/>
                  </a:cubicBezTo>
                  <a:cubicBezTo>
                    <a:pt x="139160" y="204025"/>
                    <a:pt x="138970" y="207836"/>
                    <a:pt x="138970" y="211646"/>
                  </a:cubicBezTo>
                  <a:cubicBezTo>
                    <a:pt x="138970" y="214979"/>
                    <a:pt x="137255" y="216884"/>
                    <a:pt x="133826" y="216884"/>
                  </a:cubicBezTo>
                  <a:cubicBezTo>
                    <a:pt x="131636" y="216979"/>
                    <a:pt x="129540" y="216979"/>
                    <a:pt x="127349" y="216979"/>
                  </a:cubicBezTo>
                  <a:cubicBezTo>
                    <a:pt x="125444" y="216979"/>
                    <a:pt x="123539" y="216979"/>
                    <a:pt x="121634" y="216884"/>
                  </a:cubicBezTo>
                  <a:cubicBezTo>
                    <a:pt x="118110" y="216789"/>
                    <a:pt x="116396" y="214789"/>
                    <a:pt x="116396" y="211264"/>
                  </a:cubicBezTo>
                  <a:cubicBezTo>
                    <a:pt x="116396" y="208502"/>
                    <a:pt x="116300" y="205740"/>
                    <a:pt x="116300" y="202978"/>
                  </a:cubicBezTo>
                  <a:cubicBezTo>
                    <a:pt x="116205" y="196787"/>
                    <a:pt x="116015" y="196596"/>
                    <a:pt x="110109" y="195739"/>
                  </a:cubicBezTo>
                  <a:cubicBezTo>
                    <a:pt x="102584" y="194500"/>
                    <a:pt x="95155" y="192786"/>
                    <a:pt x="88297" y="189547"/>
                  </a:cubicBezTo>
                  <a:cubicBezTo>
                    <a:pt x="82868" y="186976"/>
                    <a:pt x="82296" y="185547"/>
                    <a:pt x="83915" y="179832"/>
                  </a:cubicBezTo>
                  <a:cubicBezTo>
                    <a:pt x="85058" y="175546"/>
                    <a:pt x="86296" y="171355"/>
                    <a:pt x="87535" y="167164"/>
                  </a:cubicBezTo>
                  <a:cubicBezTo>
                    <a:pt x="88487" y="164021"/>
                    <a:pt x="89345" y="162782"/>
                    <a:pt x="90964" y="162782"/>
                  </a:cubicBezTo>
                  <a:cubicBezTo>
                    <a:pt x="91916" y="162782"/>
                    <a:pt x="93154" y="163163"/>
                    <a:pt x="94774" y="164116"/>
                  </a:cubicBezTo>
                  <a:cubicBezTo>
                    <a:pt x="102394" y="168116"/>
                    <a:pt x="110490" y="170307"/>
                    <a:pt x="119063" y="171355"/>
                  </a:cubicBezTo>
                  <a:cubicBezTo>
                    <a:pt x="120491" y="171545"/>
                    <a:pt x="121920" y="171640"/>
                    <a:pt x="123349" y="171640"/>
                  </a:cubicBezTo>
                  <a:cubicBezTo>
                    <a:pt x="127349" y="171640"/>
                    <a:pt x="131254" y="170974"/>
                    <a:pt x="134969" y="169259"/>
                  </a:cubicBezTo>
                  <a:cubicBezTo>
                    <a:pt x="144399" y="165068"/>
                    <a:pt x="145923" y="154114"/>
                    <a:pt x="137922" y="147542"/>
                  </a:cubicBezTo>
                  <a:cubicBezTo>
                    <a:pt x="135255" y="145256"/>
                    <a:pt x="132112" y="143637"/>
                    <a:pt x="128873" y="142304"/>
                  </a:cubicBezTo>
                  <a:cubicBezTo>
                    <a:pt x="120587" y="138684"/>
                    <a:pt x="111919" y="135922"/>
                    <a:pt x="104108" y="131159"/>
                  </a:cubicBezTo>
                  <a:cubicBezTo>
                    <a:pt x="91345" y="123539"/>
                    <a:pt x="83344" y="113062"/>
                    <a:pt x="84296" y="97631"/>
                  </a:cubicBezTo>
                  <a:cubicBezTo>
                    <a:pt x="85344" y="80105"/>
                    <a:pt x="95250" y="69247"/>
                    <a:pt x="111347" y="63437"/>
                  </a:cubicBezTo>
                  <a:cubicBezTo>
                    <a:pt x="117920" y="61055"/>
                    <a:pt x="118015" y="61055"/>
                    <a:pt x="118015" y="54197"/>
                  </a:cubicBezTo>
                  <a:lnTo>
                    <a:pt x="118015" y="47149"/>
                  </a:lnTo>
                  <a:cubicBezTo>
                    <a:pt x="118205" y="41910"/>
                    <a:pt x="119063" y="40957"/>
                    <a:pt x="124206" y="40957"/>
                  </a:cubicBezTo>
                  <a:lnTo>
                    <a:pt x="130302" y="40957"/>
                  </a:lnTo>
                  <a:cubicBezTo>
                    <a:pt x="140208" y="40957"/>
                    <a:pt x="140208" y="41434"/>
                    <a:pt x="140208" y="52006"/>
                  </a:cubicBezTo>
                  <a:cubicBezTo>
                    <a:pt x="140208" y="59817"/>
                    <a:pt x="140208" y="59912"/>
                    <a:pt x="148019" y="61055"/>
                  </a:cubicBezTo>
                  <a:cubicBezTo>
                    <a:pt x="154019" y="62008"/>
                    <a:pt x="159734" y="63722"/>
                    <a:pt x="165163" y="66199"/>
                  </a:cubicBezTo>
                  <a:cubicBezTo>
                    <a:pt x="168212" y="67532"/>
                    <a:pt x="169354" y="69628"/>
                    <a:pt x="168497" y="72866"/>
                  </a:cubicBezTo>
                  <a:cubicBezTo>
                    <a:pt x="167069" y="77629"/>
                    <a:pt x="165830" y="82487"/>
                    <a:pt x="164211" y="87154"/>
                  </a:cubicBezTo>
                  <a:cubicBezTo>
                    <a:pt x="163259" y="90011"/>
                    <a:pt x="162401" y="91345"/>
                    <a:pt x="160687" y="91345"/>
                  </a:cubicBezTo>
                  <a:cubicBezTo>
                    <a:pt x="159734" y="91345"/>
                    <a:pt x="158591" y="90869"/>
                    <a:pt x="157067" y="90202"/>
                  </a:cubicBezTo>
                  <a:cubicBezTo>
                    <a:pt x="149447" y="86487"/>
                    <a:pt x="141446" y="84772"/>
                    <a:pt x="133064" y="84772"/>
                  </a:cubicBezTo>
                  <a:cubicBezTo>
                    <a:pt x="132017" y="84772"/>
                    <a:pt x="130874" y="84772"/>
                    <a:pt x="129731" y="84868"/>
                  </a:cubicBezTo>
                  <a:cubicBezTo>
                    <a:pt x="127254" y="85058"/>
                    <a:pt x="124778" y="85344"/>
                    <a:pt x="122492" y="86296"/>
                  </a:cubicBezTo>
                  <a:cubicBezTo>
                    <a:pt x="114300" y="89916"/>
                    <a:pt x="112871" y="99060"/>
                    <a:pt x="119920" y="104680"/>
                  </a:cubicBezTo>
                  <a:cubicBezTo>
                    <a:pt x="123444" y="107537"/>
                    <a:pt x="127540" y="109633"/>
                    <a:pt x="131826" y="111347"/>
                  </a:cubicBezTo>
                  <a:cubicBezTo>
                    <a:pt x="139065" y="114395"/>
                    <a:pt x="146495" y="117253"/>
                    <a:pt x="153353" y="121158"/>
                  </a:cubicBezTo>
                  <a:cubicBezTo>
                    <a:pt x="175355" y="132874"/>
                    <a:pt x="181356" y="160591"/>
                    <a:pt x="165735" y="179546"/>
                  </a:cubicBezTo>
                  <a:lnTo>
                    <a:pt x="165735" y="179546"/>
                  </a:lnTo>
                  <a:close/>
                </a:path>
              </a:pathLst>
            </a:custGeom>
            <a:solidFill>
              <a:srgbClr val="00B0F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dirty="0"/>
            </a:p>
          </p:txBody>
        </p:sp>
      </p:grpSp>
      <p:sp>
        <p:nvSpPr>
          <p:cNvPr id="40" name="Freeform: Shape 59">
            <a:extLst>
              <a:ext uri="{FF2B5EF4-FFF2-40B4-BE49-F238E27FC236}">
                <a16:creationId xmlns:a16="http://schemas.microsoft.com/office/drawing/2014/main" id="{AF3C8088-905F-5E68-4F0B-10F510D8C045}"/>
              </a:ext>
            </a:extLst>
          </p:cNvPr>
          <p:cNvSpPr/>
          <p:nvPr/>
        </p:nvSpPr>
        <p:spPr>
          <a:xfrm>
            <a:off x="171800" y="1940429"/>
            <a:ext cx="314607" cy="298269"/>
          </a:xfrm>
          <a:custGeom>
            <a:avLst/>
            <a:gdLst>
              <a:gd name="connsiteX0" fmla="*/ 231172 w 231171"/>
              <a:gd name="connsiteY0" fmla="*/ 108490 h 232029"/>
              <a:gd name="connsiteX1" fmla="*/ 221456 w 231171"/>
              <a:gd name="connsiteY1" fmla="*/ 98774 h 232029"/>
              <a:gd name="connsiteX2" fmla="*/ 206502 w 231171"/>
              <a:gd name="connsiteY2" fmla="*/ 98679 h 232029"/>
              <a:gd name="connsiteX3" fmla="*/ 205740 w 231171"/>
              <a:gd name="connsiteY3" fmla="*/ 95345 h 232029"/>
              <a:gd name="connsiteX4" fmla="*/ 206216 w 231171"/>
              <a:gd name="connsiteY4" fmla="*/ 95345 h 232029"/>
              <a:gd name="connsiteX5" fmla="*/ 192405 w 231171"/>
              <a:gd name="connsiteY5" fmla="*/ 64008 h 232029"/>
              <a:gd name="connsiteX6" fmla="*/ 202406 w 231171"/>
              <a:gd name="connsiteY6" fmla="*/ 53912 h 232029"/>
              <a:gd name="connsiteX7" fmla="*/ 202692 w 231171"/>
              <a:gd name="connsiteY7" fmla="*/ 53531 h 232029"/>
              <a:gd name="connsiteX8" fmla="*/ 202787 w 231171"/>
              <a:gd name="connsiteY8" fmla="*/ 53435 h 232029"/>
              <a:gd name="connsiteX9" fmla="*/ 202883 w 231171"/>
              <a:gd name="connsiteY9" fmla="*/ 39624 h 232029"/>
              <a:gd name="connsiteX10" fmla="*/ 192214 w 231171"/>
              <a:gd name="connsiteY10" fmla="*/ 28956 h 232029"/>
              <a:gd name="connsiteX11" fmla="*/ 188500 w 231171"/>
              <a:gd name="connsiteY11" fmla="*/ 26670 h 232029"/>
              <a:gd name="connsiteX12" fmla="*/ 186404 w 231171"/>
              <a:gd name="connsiteY12" fmla="*/ 26289 h 232029"/>
              <a:gd name="connsiteX13" fmla="*/ 185356 w 231171"/>
              <a:gd name="connsiteY13" fmla="*/ 26098 h 232029"/>
              <a:gd name="connsiteX14" fmla="*/ 177927 w 231171"/>
              <a:gd name="connsiteY14" fmla="*/ 28861 h 232029"/>
              <a:gd name="connsiteX15" fmla="*/ 167545 w 231171"/>
              <a:gd name="connsiteY15" fmla="*/ 39243 h 232029"/>
              <a:gd name="connsiteX16" fmla="*/ 133159 w 231171"/>
              <a:gd name="connsiteY16" fmla="*/ 24860 h 232029"/>
              <a:gd name="connsiteX17" fmla="*/ 133255 w 231171"/>
              <a:gd name="connsiteY17" fmla="*/ 9906 h 232029"/>
              <a:gd name="connsiteX18" fmla="*/ 123539 w 231171"/>
              <a:gd name="connsiteY18" fmla="*/ 95 h 232029"/>
              <a:gd name="connsiteX19" fmla="*/ 108395 w 231171"/>
              <a:gd name="connsiteY19" fmla="*/ 0 h 232029"/>
              <a:gd name="connsiteX20" fmla="*/ 104013 w 231171"/>
              <a:gd name="connsiteY20" fmla="*/ 1143 h 232029"/>
              <a:gd name="connsiteX21" fmla="*/ 97917 w 231171"/>
              <a:gd name="connsiteY21" fmla="*/ 10192 h 232029"/>
              <a:gd name="connsiteX22" fmla="*/ 98012 w 231171"/>
              <a:gd name="connsiteY22" fmla="*/ 24670 h 232029"/>
              <a:gd name="connsiteX23" fmla="*/ 63722 w 231171"/>
              <a:gd name="connsiteY23" fmla="*/ 38767 h 232029"/>
              <a:gd name="connsiteX24" fmla="*/ 53340 w 231171"/>
              <a:gd name="connsiteY24" fmla="*/ 28385 h 232029"/>
              <a:gd name="connsiteX25" fmla="*/ 39529 w 231171"/>
              <a:gd name="connsiteY25" fmla="*/ 28289 h 232029"/>
              <a:gd name="connsiteX26" fmla="*/ 28861 w 231171"/>
              <a:gd name="connsiteY26" fmla="*/ 38957 h 232029"/>
              <a:gd name="connsiteX27" fmla="*/ 26670 w 231171"/>
              <a:gd name="connsiteY27" fmla="*/ 42577 h 232029"/>
              <a:gd name="connsiteX28" fmla="*/ 28480 w 231171"/>
              <a:gd name="connsiteY28" fmla="*/ 53721 h 232029"/>
              <a:gd name="connsiteX29" fmla="*/ 38671 w 231171"/>
              <a:gd name="connsiteY29" fmla="*/ 63818 h 232029"/>
              <a:gd name="connsiteX30" fmla="*/ 25051 w 231171"/>
              <a:gd name="connsiteY30" fmla="*/ 94869 h 232029"/>
              <a:gd name="connsiteX31" fmla="*/ 25622 w 231171"/>
              <a:gd name="connsiteY31" fmla="*/ 94964 h 232029"/>
              <a:gd name="connsiteX32" fmla="*/ 24670 w 231171"/>
              <a:gd name="connsiteY32" fmla="*/ 98679 h 232029"/>
              <a:gd name="connsiteX33" fmla="*/ 9906 w 231171"/>
              <a:gd name="connsiteY33" fmla="*/ 98584 h 232029"/>
              <a:gd name="connsiteX34" fmla="*/ 762 w 231171"/>
              <a:gd name="connsiteY34" fmla="*/ 104870 h 232029"/>
              <a:gd name="connsiteX35" fmla="*/ 381 w 231171"/>
              <a:gd name="connsiteY35" fmla="*/ 106871 h 232029"/>
              <a:gd name="connsiteX36" fmla="*/ 95 w 231171"/>
              <a:gd name="connsiteY36" fmla="*/ 108299 h 232029"/>
              <a:gd name="connsiteX37" fmla="*/ 95 w 231171"/>
              <a:gd name="connsiteY37" fmla="*/ 108395 h 232029"/>
              <a:gd name="connsiteX38" fmla="*/ 0 w 231171"/>
              <a:gd name="connsiteY38" fmla="*/ 108680 h 232029"/>
              <a:gd name="connsiteX39" fmla="*/ 0 w 231171"/>
              <a:gd name="connsiteY39" fmla="*/ 116015 h 232029"/>
              <a:gd name="connsiteX40" fmla="*/ 0 w 231171"/>
              <a:gd name="connsiteY40" fmla="*/ 123349 h 232029"/>
              <a:gd name="connsiteX41" fmla="*/ 95 w 231171"/>
              <a:gd name="connsiteY41" fmla="*/ 123635 h 232029"/>
              <a:gd name="connsiteX42" fmla="*/ 95 w 231171"/>
              <a:gd name="connsiteY42" fmla="*/ 123730 h 232029"/>
              <a:gd name="connsiteX43" fmla="*/ 381 w 231171"/>
              <a:gd name="connsiteY43" fmla="*/ 125158 h 232029"/>
              <a:gd name="connsiteX44" fmla="*/ 762 w 231171"/>
              <a:gd name="connsiteY44" fmla="*/ 127159 h 232029"/>
              <a:gd name="connsiteX45" fmla="*/ 9906 w 231171"/>
              <a:gd name="connsiteY45" fmla="*/ 133445 h 232029"/>
              <a:gd name="connsiteX46" fmla="*/ 24670 w 231171"/>
              <a:gd name="connsiteY46" fmla="*/ 133350 h 232029"/>
              <a:gd name="connsiteX47" fmla="*/ 25622 w 231171"/>
              <a:gd name="connsiteY47" fmla="*/ 137065 h 232029"/>
              <a:gd name="connsiteX48" fmla="*/ 25051 w 231171"/>
              <a:gd name="connsiteY48" fmla="*/ 137160 h 232029"/>
              <a:gd name="connsiteX49" fmla="*/ 38671 w 231171"/>
              <a:gd name="connsiteY49" fmla="*/ 168212 h 232029"/>
              <a:gd name="connsiteX50" fmla="*/ 28480 w 231171"/>
              <a:gd name="connsiteY50" fmla="*/ 178308 h 232029"/>
              <a:gd name="connsiteX51" fmla="*/ 26670 w 231171"/>
              <a:gd name="connsiteY51" fmla="*/ 189452 h 232029"/>
              <a:gd name="connsiteX52" fmla="*/ 28861 w 231171"/>
              <a:gd name="connsiteY52" fmla="*/ 193072 h 232029"/>
              <a:gd name="connsiteX53" fmla="*/ 39529 w 231171"/>
              <a:gd name="connsiteY53" fmla="*/ 203740 h 232029"/>
              <a:gd name="connsiteX54" fmla="*/ 53340 w 231171"/>
              <a:gd name="connsiteY54" fmla="*/ 203645 h 232029"/>
              <a:gd name="connsiteX55" fmla="*/ 63722 w 231171"/>
              <a:gd name="connsiteY55" fmla="*/ 193262 h 232029"/>
              <a:gd name="connsiteX56" fmla="*/ 98012 w 231171"/>
              <a:gd name="connsiteY56" fmla="*/ 207359 h 232029"/>
              <a:gd name="connsiteX57" fmla="*/ 97917 w 231171"/>
              <a:gd name="connsiteY57" fmla="*/ 221837 h 232029"/>
              <a:gd name="connsiteX58" fmla="*/ 104013 w 231171"/>
              <a:gd name="connsiteY58" fmla="*/ 230886 h 232029"/>
              <a:gd name="connsiteX59" fmla="*/ 108395 w 231171"/>
              <a:gd name="connsiteY59" fmla="*/ 232029 h 232029"/>
              <a:gd name="connsiteX60" fmla="*/ 123539 w 231171"/>
              <a:gd name="connsiteY60" fmla="*/ 231934 h 232029"/>
              <a:gd name="connsiteX61" fmla="*/ 133255 w 231171"/>
              <a:gd name="connsiteY61" fmla="*/ 222123 h 232029"/>
              <a:gd name="connsiteX62" fmla="*/ 133159 w 231171"/>
              <a:gd name="connsiteY62" fmla="*/ 207169 h 232029"/>
              <a:gd name="connsiteX63" fmla="*/ 167545 w 231171"/>
              <a:gd name="connsiteY63" fmla="*/ 192786 h 232029"/>
              <a:gd name="connsiteX64" fmla="*/ 177927 w 231171"/>
              <a:gd name="connsiteY64" fmla="*/ 203168 h 232029"/>
              <a:gd name="connsiteX65" fmla="*/ 185356 w 231171"/>
              <a:gd name="connsiteY65" fmla="*/ 205931 h 232029"/>
              <a:gd name="connsiteX66" fmla="*/ 186404 w 231171"/>
              <a:gd name="connsiteY66" fmla="*/ 205740 h 232029"/>
              <a:gd name="connsiteX67" fmla="*/ 188500 w 231171"/>
              <a:gd name="connsiteY67" fmla="*/ 205359 h 232029"/>
              <a:gd name="connsiteX68" fmla="*/ 192214 w 231171"/>
              <a:gd name="connsiteY68" fmla="*/ 203073 h 232029"/>
              <a:gd name="connsiteX69" fmla="*/ 202883 w 231171"/>
              <a:gd name="connsiteY69" fmla="*/ 192405 h 232029"/>
              <a:gd name="connsiteX70" fmla="*/ 202787 w 231171"/>
              <a:gd name="connsiteY70" fmla="*/ 178594 h 232029"/>
              <a:gd name="connsiteX71" fmla="*/ 202692 w 231171"/>
              <a:gd name="connsiteY71" fmla="*/ 178498 h 232029"/>
              <a:gd name="connsiteX72" fmla="*/ 202406 w 231171"/>
              <a:gd name="connsiteY72" fmla="*/ 178118 h 232029"/>
              <a:gd name="connsiteX73" fmla="*/ 192405 w 231171"/>
              <a:gd name="connsiteY73" fmla="*/ 168021 h 232029"/>
              <a:gd name="connsiteX74" fmla="*/ 206216 w 231171"/>
              <a:gd name="connsiteY74" fmla="*/ 136684 h 232029"/>
              <a:gd name="connsiteX75" fmla="*/ 205740 w 231171"/>
              <a:gd name="connsiteY75" fmla="*/ 136684 h 232029"/>
              <a:gd name="connsiteX76" fmla="*/ 206502 w 231171"/>
              <a:gd name="connsiteY76" fmla="*/ 133350 h 232029"/>
              <a:gd name="connsiteX77" fmla="*/ 221456 w 231171"/>
              <a:gd name="connsiteY77" fmla="*/ 133255 h 232029"/>
              <a:gd name="connsiteX78" fmla="*/ 231172 w 231171"/>
              <a:gd name="connsiteY78" fmla="*/ 123539 h 232029"/>
              <a:gd name="connsiteX79" fmla="*/ 231172 w 231171"/>
              <a:gd name="connsiteY79" fmla="*/ 115824 h 232029"/>
              <a:gd name="connsiteX80" fmla="*/ 231172 w 231171"/>
              <a:gd name="connsiteY80" fmla="*/ 108490 h 232029"/>
              <a:gd name="connsiteX81" fmla="*/ 115538 w 231171"/>
              <a:gd name="connsiteY81" fmla="*/ 160020 h 232029"/>
              <a:gd name="connsiteX82" fmla="*/ 71723 w 231171"/>
              <a:gd name="connsiteY82" fmla="*/ 116205 h 232029"/>
              <a:gd name="connsiteX83" fmla="*/ 115538 w 231171"/>
              <a:gd name="connsiteY83" fmla="*/ 72390 h 232029"/>
              <a:gd name="connsiteX84" fmla="*/ 159353 w 231171"/>
              <a:gd name="connsiteY84" fmla="*/ 116205 h 232029"/>
              <a:gd name="connsiteX85" fmla="*/ 115538 w 231171"/>
              <a:gd name="connsiteY85" fmla="*/ 160020 h 232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231171" h="232029">
                <a:moveTo>
                  <a:pt x="231172" y="108490"/>
                </a:moveTo>
                <a:cubicBezTo>
                  <a:pt x="231172" y="103156"/>
                  <a:pt x="226790" y="98774"/>
                  <a:pt x="221456" y="98774"/>
                </a:cubicBezTo>
                <a:lnTo>
                  <a:pt x="206502" y="98679"/>
                </a:lnTo>
                <a:cubicBezTo>
                  <a:pt x="206312" y="97536"/>
                  <a:pt x="205930" y="96488"/>
                  <a:pt x="205740" y="95345"/>
                </a:cubicBezTo>
                <a:cubicBezTo>
                  <a:pt x="205930" y="95345"/>
                  <a:pt x="206026" y="95345"/>
                  <a:pt x="206216" y="95345"/>
                </a:cubicBezTo>
                <a:cubicBezTo>
                  <a:pt x="203644" y="84296"/>
                  <a:pt x="199072" y="73628"/>
                  <a:pt x="192405" y="64008"/>
                </a:cubicBezTo>
                <a:lnTo>
                  <a:pt x="202406" y="53912"/>
                </a:lnTo>
                <a:cubicBezTo>
                  <a:pt x="202501" y="53816"/>
                  <a:pt x="202501" y="53626"/>
                  <a:pt x="202692" y="53531"/>
                </a:cubicBezTo>
                <a:lnTo>
                  <a:pt x="202787" y="53435"/>
                </a:lnTo>
                <a:cubicBezTo>
                  <a:pt x="206597" y="49625"/>
                  <a:pt x="206597" y="43434"/>
                  <a:pt x="202883" y="39624"/>
                </a:cubicBezTo>
                <a:lnTo>
                  <a:pt x="192214" y="28956"/>
                </a:lnTo>
                <a:cubicBezTo>
                  <a:pt x="191167" y="27908"/>
                  <a:pt x="189833" y="27146"/>
                  <a:pt x="188500" y="26670"/>
                </a:cubicBezTo>
                <a:cubicBezTo>
                  <a:pt x="187833" y="26384"/>
                  <a:pt x="187071" y="26384"/>
                  <a:pt x="186404" y="26289"/>
                </a:cubicBezTo>
                <a:cubicBezTo>
                  <a:pt x="186023" y="26289"/>
                  <a:pt x="185642" y="26098"/>
                  <a:pt x="185356" y="26098"/>
                </a:cubicBezTo>
                <a:cubicBezTo>
                  <a:pt x="182689" y="26003"/>
                  <a:pt x="179927" y="26860"/>
                  <a:pt x="177927" y="28861"/>
                </a:cubicBezTo>
                <a:lnTo>
                  <a:pt x="167545" y="39243"/>
                </a:lnTo>
                <a:cubicBezTo>
                  <a:pt x="156972" y="32099"/>
                  <a:pt x="145256" y="27242"/>
                  <a:pt x="133159" y="24860"/>
                </a:cubicBezTo>
                <a:lnTo>
                  <a:pt x="133255" y="9906"/>
                </a:lnTo>
                <a:cubicBezTo>
                  <a:pt x="133255" y="4477"/>
                  <a:pt x="128873" y="191"/>
                  <a:pt x="123539" y="95"/>
                </a:cubicBezTo>
                <a:lnTo>
                  <a:pt x="108395" y="0"/>
                </a:lnTo>
                <a:cubicBezTo>
                  <a:pt x="106775" y="0"/>
                  <a:pt x="105346" y="476"/>
                  <a:pt x="104013" y="1143"/>
                </a:cubicBezTo>
                <a:cubicBezTo>
                  <a:pt x="100393" y="2572"/>
                  <a:pt x="97917" y="6096"/>
                  <a:pt x="97917" y="10192"/>
                </a:cubicBezTo>
                <a:lnTo>
                  <a:pt x="98012" y="24670"/>
                </a:lnTo>
                <a:cubicBezTo>
                  <a:pt x="85915" y="26956"/>
                  <a:pt x="74295" y="31623"/>
                  <a:pt x="63722" y="38767"/>
                </a:cubicBezTo>
                <a:lnTo>
                  <a:pt x="53340" y="28385"/>
                </a:lnTo>
                <a:cubicBezTo>
                  <a:pt x="49530" y="24575"/>
                  <a:pt x="43339" y="24575"/>
                  <a:pt x="39529" y="28289"/>
                </a:cubicBezTo>
                <a:lnTo>
                  <a:pt x="28861" y="38957"/>
                </a:lnTo>
                <a:cubicBezTo>
                  <a:pt x="27813" y="40005"/>
                  <a:pt x="27146" y="41243"/>
                  <a:pt x="26670" y="42577"/>
                </a:cubicBezTo>
                <a:cubicBezTo>
                  <a:pt x="24955" y="46196"/>
                  <a:pt x="25432" y="50673"/>
                  <a:pt x="28480" y="53721"/>
                </a:cubicBezTo>
                <a:lnTo>
                  <a:pt x="38671" y="63818"/>
                </a:lnTo>
                <a:cubicBezTo>
                  <a:pt x="32195" y="73438"/>
                  <a:pt x="27622" y="83915"/>
                  <a:pt x="25051" y="94869"/>
                </a:cubicBezTo>
                <a:cubicBezTo>
                  <a:pt x="25241" y="94869"/>
                  <a:pt x="25432" y="94869"/>
                  <a:pt x="25622" y="94964"/>
                </a:cubicBezTo>
                <a:cubicBezTo>
                  <a:pt x="25337" y="96202"/>
                  <a:pt x="24955" y="97441"/>
                  <a:pt x="24670" y="98679"/>
                </a:cubicBezTo>
                <a:lnTo>
                  <a:pt x="9906" y="98584"/>
                </a:lnTo>
                <a:cubicBezTo>
                  <a:pt x="5715" y="98584"/>
                  <a:pt x="2191" y="101251"/>
                  <a:pt x="762" y="104870"/>
                </a:cubicBezTo>
                <a:cubicBezTo>
                  <a:pt x="476" y="105442"/>
                  <a:pt x="476" y="106204"/>
                  <a:pt x="381" y="106871"/>
                </a:cubicBezTo>
                <a:cubicBezTo>
                  <a:pt x="286" y="107347"/>
                  <a:pt x="95" y="107823"/>
                  <a:pt x="95" y="108299"/>
                </a:cubicBezTo>
                <a:lnTo>
                  <a:pt x="95" y="108395"/>
                </a:lnTo>
                <a:cubicBezTo>
                  <a:pt x="95" y="108490"/>
                  <a:pt x="0" y="108585"/>
                  <a:pt x="0" y="108680"/>
                </a:cubicBezTo>
                <a:lnTo>
                  <a:pt x="0" y="116015"/>
                </a:lnTo>
                <a:lnTo>
                  <a:pt x="0" y="123349"/>
                </a:lnTo>
                <a:cubicBezTo>
                  <a:pt x="0" y="123444"/>
                  <a:pt x="95" y="123539"/>
                  <a:pt x="95" y="123635"/>
                </a:cubicBezTo>
                <a:lnTo>
                  <a:pt x="95" y="123730"/>
                </a:lnTo>
                <a:cubicBezTo>
                  <a:pt x="95" y="124206"/>
                  <a:pt x="286" y="124682"/>
                  <a:pt x="381" y="125158"/>
                </a:cubicBezTo>
                <a:cubicBezTo>
                  <a:pt x="476" y="125825"/>
                  <a:pt x="571" y="126492"/>
                  <a:pt x="762" y="127159"/>
                </a:cubicBezTo>
                <a:cubicBezTo>
                  <a:pt x="2191" y="130873"/>
                  <a:pt x="5715" y="133445"/>
                  <a:pt x="9906" y="133445"/>
                </a:cubicBezTo>
                <a:lnTo>
                  <a:pt x="24670" y="133350"/>
                </a:lnTo>
                <a:cubicBezTo>
                  <a:pt x="24955" y="134588"/>
                  <a:pt x="25241" y="135827"/>
                  <a:pt x="25622" y="137065"/>
                </a:cubicBezTo>
                <a:cubicBezTo>
                  <a:pt x="25432" y="137065"/>
                  <a:pt x="25241" y="137065"/>
                  <a:pt x="25051" y="137160"/>
                </a:cubicBezTo>
                <a:cubicBezTo>
                  <a:pt x="27527" y="148114"/>
                  <a:pt x="32195" y="158687"/>
                  <a:pt x="38671" y="168212"/>
                </a:cubicBezTo>
                <a:lnTo>
                  <a:pt x="28480" y="178308"/>
                </a:lnTo>
                <a:cubicBezTo>
                  <a:pt x="25432" y="181261"/>
                  <a:pt x="24860" y="185833"/>
                  <a:pt x="26670" y="189452"/>
                </a:cubicBezTo>
                <a:cubicBezTo>
                  <a:pt x="27146" y="190786"/>
                  <a:pt x="27813" y="192024"/>
                  <a:pt x="28861" y="193072"/>
                </a:cubicBezTo>
                <a:lnTo>
                  <a:pt x="39529" y="203740"/>
                </a:lnTo>
                <a:cubicBezTo>
                  <a:pt x="43339" y="207550"/>
                  <a:pt x="49530" y="207550"/>
                  <a:pt x="53340" y="203645"/>
                </a:cubicBezTo>
                <a:lnTo>
                  <a:pt x="63722" y="193262"/>
                </a:lnTo>
                <a:cubicBezTo>
                  <a:pt x="74295" y="200406"/>
                  <a:pt x="86011" y="205073"/>
                  <a:pt x="98012" y="207359"/>
                </a:cubicBezTo>
                <a:lnTo>
                  <a:pt x="97917" y="221837"/>
                </a:lnTo>
                <a:cubicBezTo>
                  <a:pt x="97917" y="225933"/>
                  <a:pt x="100489" y="229457"/>
                  <a:pt x="104013" y="230886"/>
                </a:cubicBezTo>
                <a:cubicBezTo>
                  <a:pt x="105346" y="231553"/>
                  <a:pt x="106775" y="232029"/>
                  <a:pt x="108395" y="232029"/>
                </a:cubicBezTo>
                <a:lnTo>
                  <a:pt x="123539" y="231934"/>
                </a:lnTo>
                <a:cubicBezTo>
                  <a:pt x="128968" y="231838"/>
                  <a:pt x="133255" y="227552"/>
                  <a:pt x="133255" y="222123"/>
                </a:cubicBezTo>
                <a:lnTo>
                  <a:pt x="133159" y="207169"/>
                </a:lnTo>
                <a:cubicBezTo>
                  <a:pt x="145256" y="204788"/>
                  <a:pt x="156972" y="200025"/>
                  <a:pt x="167545" y="192786"/>
                </a:cubicBezTo>
                <a:lnTo>
                  <a:pt x="177927" y="203168"/>
                </a:lnTo>
                <a:cubicBezTo>
                  <a:pt x="179927" y="205264"/>
                  <a:pt x="182689" y="206121"/>
                  <a:pt x="185356" y="205931"/>
                </a:cubicBezTo>
                <a:cubicBezTo>
                  <a:pt x="185738" y="205931"/>
                  <a:pt x="186118" y="205740"/>
                  <a:pt x="186404" y="205740"/>
                </a:cubicBezTo>
                <a:cubicBezTo>
                  <a:pt x="187071" y="205645"/>
                  <a:pt x="187833" y="205550"/>
                  <a:pt x="188500" y="205359"/>
                </a:cubicBezTo>
                <a:cubicBezTo>
                  <a:pt x="189833" y="204883"/>
                  <a:pt x="191167" y="204216"/>
                  <a:pt x="192214" y="203073"/>
                </a:cubicBezTo>
                <a:lnTo>
                  <a:pt x="202883" y="192405"/>
                </a:lnTo>
                <a:cubicBezTo>
                  <a:pt x="206692" y="188595"/>
                  <a:pt x="206692" y="182404"/>
                  <a:pt x="202787" y="178594"/>
                </a:cubicBezTo>
                <a:lnTo>
                  <a:pt x="202692" y="178498"/>
                </a:lnTo>
                <a:cubicBezTo>
                  <a:pt x="202597" y="178403"/>
                  <a:pt x="202597" y="178213"/>
                  <a:pt x="202406" y="178118"/>
                </a:cubicBezTo>
                <a:lnTo>
                  <a:pt x="192405" y="168021"/>
                </a:lnTo>
                <a:cubicBezTo>
                  <a:pt x="198977" y="158401"/>
                  <a:pt x="203644" y="147733"/>
                  <a:pt x="206216" y="136684"/>
                </a:cubicBezTo>
                <a:cubicBezTo>
                  <a:pt x="206026" y="136684"/>
                  <a:pt x="205930" y="136684"/>
                  <a:pt x="205740" y="136684"/>
                </a:cubicBezTo>
                <a:cubicBezTo>
                  <a:pt x="206026" y="135541"/>
                  <a:pt x="206312" y="134493"/>
                  <a:pt x="206502" y="133350"/>
                </a:cubicBezTo>
                <a:lnTo>
                  <a:pt x="221456" y="133255"/>
                </a:lnTo>
                <a:cubicBezTo>
                  <a:pt x="226885" y="133255"/>
                  <a:pt x="231172" y="128873"/>
                  <a:pt x="231172" y="123539"/>
                </a:cubicBezTo>
                <a:lnTo>
                  <a:pt x="231172" y="115824"/>
                </a:lnTo>
                <a:lnTo>
                  <a:pt x="231172" y="108490"/>
                </a:lnTo>
                <a:close/>
                <a:moveTo>
                  <a:pt x="115538" y="160020"/>
                </a:moveTo>
                <a:cubicBezTo>
                  <a:pt x="91345" y="160020"/>
                  <a:pt x="71723" y="140398"/>
                  <a:pt x="71723" y="116205"/>
                </a:cubicBezTo>
                <a:cubicBezTo>
                  <a:pt x="71723" y="92012"/>
                  <a:pt x="91345" y="72390"/>
                  <a:pt x="115538" y="72390"/>
                </a:cubicBezTo>
                <a:cubicBezTo>
                  <a:pt x="139732" y="72390"/>
                  <a:pt x="159353" y="92012"/>
                  <a:pt x="159353" y="116205"/>
                </a:cubicBezTo>
                <a:cubicBezTo>
                  <a:pt x="159258" y="140398"/>
                  <a:pt x="139732" y="160020"/>
                  <a:pt x="115538" y="160020"/>
                </a:cubicBezTo>
                <a:close/>
              </a:path>
            </a:pathLst>
          </a:custGeom>
          <a:solidFill>
            <a:srgbClr val="70BF4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D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82A68CE-7D14-4F69-F541-3A989AD0A61E}"/>
              </a:ext>
            </a:extLst>
          </p:cNvPr>
          <p:cNvGrpSpPr/>
          <p:nvPr/>
        </p:nvGrpSpPr>
        <p:grpSpPr>
          <a:xfrm>
            <a:off x="318554" y="2041997"/>
            <a:ext cx="5357651" cy="2955154"/>
            <a:chOff x="9458568" y="2224666"/>
            <a:chExt cx="2954208" cy="2955154"/>
          </a:xfrm>
        </p:grpSpPr>
        <p:sp>
          <p:nvSpPr>
            <p:cNvPr id="3" name="Shape 4889">
              <a:extLst>
                <a:ext uri="{FF2B5EF4-FFF2-40B4-BE49-F238E27FC236}">
                  <a16:creationId xmlns:a16="http://schemas.microsoft.com/office/drawing/2014/main" id="{F0641958-B1CC-A7DE-BA33-21E909D806D1}"/>
                </a:ext>
              </a:extLst>
            </p:cNvPr>
            <p:cNvSpPr/>
            <p:nvPr/>
          </p:nvSpPr>
          <p:spPr>
            <a:xfrm>
              <a:off x="9663787" y="2392703"/>
              <a:ext cx="1346277" cy="28443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45719" rIns="45719" anchor="ctr">
              <a:spAutoFit/>
            </a:bodyPr>
            <a:lstStyle>
              <a:lvl1pPr>
                <a:lnSpc>
                  <a:spcPts val="1400"/>
                </a:lnSpc>
                <a:defRPr sz="1000">
                  <a:solidFill>
                    <a:srgbClr val="FFFFFF"/>
                  </a:solidFill>
                  <a:latin typeface="Raleway Medium"/>
                  <a:ea typeface="Raleway Medium"/>
                  <a:cs typeface="Raleway Medium"/>
                  <a:sym typeface="Raleway Medium"/>
                </a:defRPr>
              </a:lvl1pPr>
            </a:lstStyle>
            <a:p>
              <a:endParaRPr sz="1600" dirty="0">
                <a:latin typeface="+mn-lt"/>
              </a:endParaRPr>
            </a:p>
          </p:txBody>
        </p:sp>
        <p:grpSp>
          <p:nvGrpSpPr>
            <p:cNvPr id="6" name="Graphic 20">
              <a:extLst>
                <a:ext uri="{FF2B5EF4-FFF2-40B4-BE49-F238E27FC236}">
                  <a16:creationId xmlns:a16="http://schemas.microsoft.com/office/drawing/2014/main" id="{3B21493D-9D20-9AB9-4CA3-BCE1D92C3288}"/>
                </a:ext>
              </a:extLst>
            </p:cNvPr>
            <p:cNvGrpSpPr/>
            <p:nvPr/>
          </p:nvGrpSpPr>
          <p:grpSpPr>
            <a:xfrm>
              <a:off x="9458568" y="2224666"/>
              <a:ext cx="410260" cy="238429"/>
              <a:chOff x="3043949" y="4082798"/>
              <a:chExt cx="338493" cy="196720"/>
            </a:xfrm>
            <a:solidFill>
              <a:schemeClr val="tx2">
                <a:lumMod val="40000"/>
                <a:lumOff val="60000"/>
              </a:schemeClr>
            </a:solidFill>
          </p:grpSpPr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374C688C-6BB6-DA9F-A10D-548C1AA38CCB}"/>
                  </a:ext>
                </a:extLst>
              </p:cNvPr>
              <p:cNvSpPr/>
              <p:nvPr/>
            </p:nvSpPr>
            <p:spPr>
              <a:xfrm>
                <a:off x="3203499" y="4082798"/>
                <a:ext cx="9767" cy="37324"/>
              </a:xfrm>
              <a:custGeom>
                <a:avLst/>
                <a:gdLst>
                  <a:gd name="connsiteX0" fmla="*/ 9768 w 9767"/>
                  <a:gd name="connsiteY0" fmla="*/ 33243 h 37324"/>
                  <a:gd name="connsiteX1" fmla="*/ 4898 w 9767"/>
                  <a:gd name="connsiteY1" fmla="*/ 37325 h 37324"/>
                  <a:gd name="connsiteX2" fmla="*/ 4898 w 9767"/>
                  <a:gd name="connsiteY2" fmla="*/ 37325 h 37324"/>
                  <a:gd name="connsiteX3" fmla="*/ 0 w 9767"/>
                  <a:gd name="connsiteY3" fmla="*/ 33243 h 37324"/>
                  <a:gd name="connsiteX4" fmla="*/ 0 w 9767"/>
                  <a:gd name="connsiteY4" fmla="*/ 4082 h 37324"/>
                  <a:gd name="connsiteX5" fmla="*/ 4898 w 9767"/>
                  <a:gd name="connsiteY5" fmla="*/ 0 h 37324"/>
                  <a:gd name="connsiteX6" fmla="*/ 4898 w 9767"/>
                  <a:gd name="connsiteY6" fmla="*/ 0 h 37324"/>
                  <a:gd name="connsiteX7" fmla="*/ 9768 w 9767"/>
                  <a:gd name="connsiteY7" fmla="*/ 4082 h 37324"/>
                  <a:gd name="connsiteX8" fmla="*/ 9768 w 9767"/>
                  <a:gd name="connsiteY8" fmla="*/ 33243 h 37324"/>
                  <a:gd name="connsiteX9" fmla="*/ 9768 w 9767"/>
                  <a:gd name="connsiteY9" fmla="*/ 33243 h 37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767" h="37324">
                    <a:moveTo>
                      <a:pt x="9768" y="33243"/>
                    </a:moveTo>
                    <a:cubicBezTo>
                      <a:pt x="9768" y="35495"/>
                      <a:pt x="7600" y="37325"/>
                      <a:pt x="4898" y="37325"/>
                    </a:cubicBezTo>
                    <a:lnTo>
                      <a:pt x="4898" y="37325"/>
                    </a:lnTo>
                    <a:cubicBezTo>
                      <a:pt x="2196" y="37325"/>
                      <a:pt x="0" y="35523"/>
                      <a:pt x="0" y="33243"/>
                    </a:cubicBezTo>
                    <a:lnTo>
                      <a:pt x="0" y="4082"/>
                    </a:lnTo>
                    <a:cubicBezTo>
                      <a:pt x="0" y="1830"/>
                      <a:pt x="2167" y="0"/>
                      <a:pt x="4898" y="0"/>
                    </a:cubicBezTo>
                    <a:lnTo>
                      <a:pt x="4898" y="0"/>
                    </a:lnTo>
                    <a:cubicBezTo>
                      <a:pt x="7600" y="0"/>
                      <a:pt x="9768" y="1830"/>
                      <a:pt x="9768" y="4082"/>
                    </a:cubicBezTo>
                    <a:lnTo>
                      <a:pt x="9768" y="33243"/>
                    </a:lnTo>
                    <a:lnTo>
                      <a:pt x="9768" y="33243"/>
                    </a:lnTo>
                    <a:close/>
                  </a:path>
                </a:pathLst>
              </a:custGeom>
              <a:grpFill/>
              <a:ln w="28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 dirty="0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FE37819B-0488-538C-42DF-2A02518E12AA}"/>
                  </a:ext>
                </a:extLst>
              </p:cNvPr>
              <p:cNvSpPr/>
              <p:nvPr/>
            </p:nvSpPr>
            <p:spPr>
              <a:xfrm>
                <a:off x="3081937" y="4140502"/>
                <a:ext cx="30607" cy="28632"/>
              </a:xfrm>
              <a:custGeom>
                <a:avLst/>
                <a:gdLst>
                  <a:gd name="connsiteX0" fmla="*/ 29432 w 30607"/>
                  <a:gd name="connsiteY0" fmla="*/ 20438 h 28632"/>
                  <a:gd name="connsiteX1" fmla="*/ 29179 w 30607"/>
                  <a:gd name="connsiteY1" fmla="*/ 26828 h 28632"/>
                  <a:gd name="connsiteX2" fmla="*/ 29179 w 30607"/>
                  <a:gd name="connsiteY2" fmla="*/ 26828 h 28632"/>
                  <a:gd name="connsiteX3" fmla="*/ 22874 w 30607"/>
                  <a:gd name="connsiteY3" fmla="*/ 27729 h 28632"/>
                  <a:gd name="connsiteX4" fmla="*/ 1199 w 30607"/>
                  <a:gd name="connsiteY4" fmla="*/ 8194 h 28632"/>
                  <a:gd name="connsiteX5" fmla="*/ 1425 w 30607"/>
                  <a:gd name="connsiteY5" fmla="*/ 1804 h 28632"/>
                  <a:gd name="connsiteX6" fmla="*/ 1425 w 30607"/>
                  <a:gd name="connsiteY6" fmla="*/ 1804 h 28632"/>
                  <a:gd name="connsiteX7" fmla="*/ 7702 w 30607"/>
                  <a:gd name="connsiteY7" fmla="*/ 903 h 28632"/>
                  <a:gd name="connsiteX8" fmla="*/ 29432 w 30607"/>
                  <a:gd name="connsiteY8" fmla="*/ 20438 h 28632"/>
                  <a:gd name="connsiteX9" fmla="*/ 29432 w 30607"/>
                  <a:gd name="connsiteY9" fmla="*/ 20438 h 28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607" h="28632">
                    <a:moveTo>
                      <a:pt x="29432" y="20438"/>
                    </a:moveTo>
                    <a:cubicBezTo>
                      <a:pt x="31093" y="21958"/>
                      <a:pt x="30980" y="24801"/>
                      <a:pt x="29179" y="26828"/>
                    </a:cubicBezTo>
                    <a:lnTo>
                      <a:pt x="29179" y="26828"/>
                    </a:lnTo>
                    <a:cubicBezTo>
                      <a:pt x="27377" y="28827"/>
                      <a:pt x="24563" y="29221"/>
                      <a:pt x="22874" y="27729"/>
                    </a:cubicBezTo>
                    <a:lnTo>
                      <a:pt x="1199" y="8194"/>
                    </a:lnTo>
                    <a:cubicBezTo>
                      <a:pt x="-490" y="6674"/>
                      <a:pt x="-377" y="3831"/>
                      <a:pt x="1425" y="1804"/>
                    </a:cubicBezTo>
                    <a:lnTo>
                      <a:pt x="1425" y="1804"/>
                    </a:lnTo>
                    <a:cubicBezTo>
                      <a:pt x="3226" y="-195"/>
                      <a:pt x="6069" y="-588"/>
                      <a:pt x="7702" y="903"/>
                    </a:cubicBezTo>
                    <a:lnTo>
                      <a:pt x="29432" y="20438"/>
                    </a:lnTo>
                    <a:lnTo>
                      <a:pt x="29432" y="20438"/>
                    </a:lnTo>
                    <a:close/>
                  </a:path>
                </a:pathLst>
              </a:custGeom>
              <a:grpFill/>
              <a:ln w="28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E712FB93-FE7A-FF12-D8F7-3EEE72E09C3C}"/>
                  </a:ext>
                </a:extLst>
              </p:cNvPr>
              <p:cNvSpPr/>
              <p:nvPr/>
            </p:nvSpPr>
            <p:spPr>
              <a:xfrm>
                <a:off x="3043949" y="4266700"/>
                <a:ext cx="37192" cy="12818"/>
              </a:xfrm>
              <a:custGeom>
                <a:avLst/>
                <a:gdLst>
                  <a:gd name="connsiteX0" fmla="*/ 32572 w 37192"/>
                  <a:gd name="connsiteY0" fmla="*/ 22 h 12818"/>
                  <a:gd name="connsiteX1" fmla="*/ 37160 w 37192"/>
                  <a:gd name="connsiteY1" fmla="*/ 4469 h 12818"/>
                  <a:gd name="connsiteX2" fmla="*/ 37160 w 37192"/>
                  <a:gd name="connsiteY2" fmla="*/ 4469 h 12818"/>
                  <a:gd name="connsiteX3" fmla="*/ 33614 w 37192"/>
                  <a:gd name="connsiteY3" fmla="*/ 9761 h 12818"/>
                  <a:gd name="connsiteX4" fmla="*/ 4621 w 37192"/>
                  <a:gd name="connsiteY4" fmla="*/ 12801 h 12818"/>
                  <a:gd name="connsiteX5" fmla="*/ 33 w 37192"/>
                  <a:gd name="connsiteY5" fmla="*/ 8353 h 12818"/>
                  <a:gd name="connsiteX6" fmla="*/ 33 w 37192"/>
                  <a:gd name="connsiteY6" fmla="*/ 8353 h 12818"/>
                  <a:gd name="connsiteX7" fmla="*/ 3579 w 37192"/>
                  <a:gd name="connsiteY7" fmla="*/ 3062 h 12818"/>
                  <a:gd name="connsiteX8" fmla="*/ 32572 w 37192"/>
                  <a:gd name="connsiteY8" fmla="*/ 22 h 12818"/>
                  <a:gd name="connsiteX9" fmla="*/ 32572 w 37192"/>
                  <a:gd name="connsiteY9" fmla="*/ 22 h 12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7192" h="12818">
                    <a:moveTo>
                      <a:pt x="32572" y="22"/>
                    </a:moveTo>
                    <a:cubicBezTo>
                      <a:pt x="34824" y="-232"/>
                      <a:pt x="36851" y="1767"/>
                      <a:pt x="37160" y="4469"/>
                    </a:cubicBezTo>
                    <a:lnTo>
                      <a:pt x="37160" y="4469"/>
                    </a:lnTo>
                    <a:cubicBezTo>
                      <a:pt x="37442" y="7171"/>
                      <a:pt x="35837" y="9536"/>
                      <a:pt x="33614" y="9761"/>
                    </a:cubicBezTo>
                    <a:lnTo>
                      <a:pt x="4621" y="12801"/>
                    </a:lnTo>
                    <a:cubicBezTo>
                      <a:pt x="2369" y="13026"/>
                      <a:pt x="314" y="11056"/>
                      <a:pt x="33" y="8353"/>
                    </a:cubicBezTo>
                    <a:lnTo>
                      <a:pt x="33" y="8353"/>
                    </a:lnTo>
                    <a:cubicBezTo>
                      <a:pt x="-249" y="5680"/>
                      <a:pt x="1327" y="3315"/>
                      <a:pt x="3579" y="3062"/>
                    </a:cubicBezTo>
                    <a:lnTo>
                      <a:pt x="32572" y="22"/>
                    </a:lnTo>
                    <a:lnTo>
                      <a:pt x="32572" y="22"/>
                    </a:lnTo>
                    <a:close/>
                  </a:path>
                </a:pathLst>
              </a:custGeom>
              <a:grpFill/>
              <a:ln w="28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9DDD1DAD-5B18-A4F1-C689-688E24124E43}"/>
                  </a:ext>
                </a:extLst>
              </p:cNvPr>
              <p:cNvSpPr/>
              <p:nvPr/>
            </p:nvSpPr>
            <p:spPr>
              <a:xfrm>
                <a:off x="3345250" y="4258031"/>
                <a:ext cx="37192" cy="12794"/>
              </a:xfrm>
              <a:custGeom>
                <a:avLst/>
                <a:gdLst>
                  <a:gd name="connsiteX0" fmla="*/ 3579 w 37192"/>
                  <a:gd name="connsiteY0" fmla="*/ 9761 h 12794"/>
                  <a:gd name="connsiteX1" fmla="*/ 32 w 37192"/>
                  <a:gd name="connsiteY1" fmla="*/ 4469 h 12794"/>
                  <a:gd name="connsiteX2" fmla="*/ 32 w 37192"/>
                  <a:gd name="connsiteY2" fmla="*/ 4469 h 12794"/>
                  <a:gd name="connsiteX3" fmla="*/ 4620 w 37192"/>
                  <a:gd name="connsiteY3" fmla="*/ 22 h 12794"/>
                  <a:gd name="connsiteX4" fmla="*/ 33613 w 37192"/>
                  <a:gd name="connsiteY4" fmla="*/ 3062 h 12794"/>
                  <a:gd name="connsiteX5" fmla="*/ 37160 w 37192"/>
                  <a:gd name="connsiteY5" fmla="*/ 8325 h 12794"/>
                  <a:gd name="connsiteX6" fmla="*/ 37160 w 37192"/>
                  <a:gd name="connsiteY6" fmla="*/ 8325 h 12794"/>
                  <a:gd name="connsiteX7" fmla="*/ 32600 w 37192"/>
                  <a:gd name="connsiteY7" fmla="*/ 12773 h 12794"/>
                  <a:gd name="connsiteX8" fmla="*/ 3579 w 37192"/>
                  <a:gd name="connsiteY8" fmla="*/ 9761 h 12794"/>
                  <a:gd name="connsiteX9" fmla="*/ 3579 w 37192"/>
                  <a:gd name="connsiteY9" fmla="*/ 9761 h 127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7192" h="12794">
                    <a:moveTo>
                      <a:pt x="3579" y="9761"/>
                    </a:moveTo>
                    <a:cubicBezTo>
                      <a:pt x="1355" y="9508"/>
                      <a:pt x="-249" y="7171"/>
                      <a:pt x="32" y="4469"/>
                    </a:cubicBezTo>
                    <a:lnTo>
                      <a:pt x="32" y="4469"/>
                    </a:lnTo>
                    <a:cubicBezTo>
                      <a:pt x="314" y="1767"/>
                      <a:pt x="2368" y="-232"/>
                      <a:pt x="4620" y="22"/>
                    </a:cubicBezTo>
                    <a:lnTo>
                      <a:pt x="33613" y="3062"/>
                    </a:lnTo>
                    <a:cubicBezTo>
                      <a:pt x="35865" y="3315"/>
                      <a:pt x="37441" y="5651"/>
                      <a:pt x="37160" y="8325"/>
                    </a:cubicBezTo>
                    <a:lnTo>
                      <a:pt x="37160" y="8325"/>
                    </a:lnTo>
                    <a:cubicBezTo>
                      <a:pt x="36878" y="11028"/>
                      <a:pt x="34823" y="13026"/>
                      <a:pt x="32600" y="12773"/>
                    </a:cubicBezTo>
                    <a:lnTo>
                      <a:pt x="3579" y="9761"/>
                    </a:lnTo>
                    <a:lnTo>
                      <a:pt x="3579" y="9761"/>
                    </a:lnTo>
                    <a:close/>
                  </a:path>
                </a:pathLst>
              </a:custGeom>
              <a:grpFill/>
              <a:ln w="28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42306C2-E605-4D05-303C-5521E314D2F7}"/>
                </a:ext>
              </a:extLst>
            </p:cNvPr>
            <p:cNvSpPr txBox="1"/>
            <p:nvPr/>
          </p:nvSpPr>
          <p:spPr>
            <a:xfrm>
              <a:off x="10834299" y="2625275"/>
              <a:ext cx="1578477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GB" sz="1600" dirty="0" err="1">
                  <a:solidFill>
                    <a:schemeClr val="bg1"/>
                  </a:solidFill>
                </a:rPr>
                <a:t>Iorum</a:t>
              </a:r>
              <a:r>
                <a:rPr lang="en-GB" sz="1600" dirty="0">
                  <a:solidFill>
                    <a:schemeClr val="bg1"/>
                  </a:solidFill>
                </a:rPr>
                <a:t> Ipsum Lorum</a:t>
              </a: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GB" sz="1600" dirty="0" err="1">
                  <a:solidFill>
                    <a:schemeClr val="bg1"/>
                  </a:solidFill>
                </a:rPr>
                <a:t>Iorum</a:t>
              </a:r>
              <a:r>
                <a:rPr lang="en-GB" sz="1600" dirty="0">
                  <a:solidFill>
                    <a:schemeClr val="bg1"/>
                  </a:solidFill>
                </a:rPr>
                <a:t> Ipsum Lorum</a:t>
              </a: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GB" sz="1600" dirty="0" err="1">
                  <a:solidFill>
                    <a:schemeClr val="bg1"/>
                  </a:solidFill>
                </a:rPr>
                <a:t>Iorum</a:t>
              </a:r>
              <a:r>
                <a:rPr lang="en-GB" sz="1600" dirty="0">
                  <a:solidFill>
                    <a:schemeClr val="bg1"/>
                  </a:solidFill>
                </a:rPr>
                <a:t> Ipsum Lorum</a:t>
              </a: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GB" sz="1600" dirty="0" err="1">
                  <a:solidFill>
                    <a:schemeClr val="bg1"/>
                  </a:solidFill>
                </a:rPr>
                <a:t>Iorum</a:t>
              </a:r>
              <a:r>
                <a:rPr lang="en-GB" sz="1600" dirty="0">
                  <a:solidFill>
                    <a:schemeClr val="bg1"/>
                  </a:solidFill>
                </a:rPr>
                <a:t> Ipsum Lorum</a:t>
              </a: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GB" sz="1600" dirty="0" err="1">
                  <a:solidFill>
                    <a:schemeClr val="bg1"/>
                  </a:solidFill>
                </a:rPr>
                <a:t>Iorum</a:t>
              </a:r>
              <a:r>
                <a:rPr lang="en-GB" sz="1600" dirty="0">
                  <a:solidFill>
                    <a:schemeClr val="bg1"/>
                  </a:solidFill>
                </a:rPr>
                <a:t> Ipsum Lorum</a:t>
              </a: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GB" sz="1600" dirty="0" err="1">
                  <a:solidFill>
                    <a:schemeClr val="bg1"/>
                  </a:solidFill>
                </a:rPr>
                <a:t>Iorum</a:t>
              </a:r>
              <a:r>
                <a:rPr lang="en-GB" sz="1600" dirty="0">
                  <a:solidFill>
                    <a:schemeClr val="bg1"/>
                  </a:solidFill>
                </a:rPr>
                <a:t> Ipsum Lorum. </a:t>
              </a:r>
              <a:r>
                <a:rPr lang="en-GB" sz="1600" dirty="0" err="1">
                  <a:solidFill>
                    <a:schemeClr val="bg1"/>
                  </a:solidFill>
                </a:rPr>
                <a:t>Iorum</a:t>
              </a:r>
              <a:r>
                <a:rPr lang="en-GB" sz="1600" dirty="0">
                  <a:solidFill>
                    <a:schemeClr val="bg1"/>
                  </a:solidFill>
                </a:rPr>
                <a:t> Ipsum Lorum</a:t>
              </a: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GB" sz="1600" dirty="0" err="1">
                  <a:solidFill>
                    <a:schemeClr val="bg1"/>
                  </a:solidFill>
                </a:rPr>
                <a:t>MIorum</a:t>
              </a:r>
              <a:r>
                <a:rPr lang="en-GB" sz="1600" dirty="0">
                  <a:solidFill>
                    <a:schemeClr val="bg1"/>
                  </a:solidFill>
                </a:rPr>
                <a:t> Ipsum Lorum</a:t>
              </a: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GB" sz="1600" dirty="0" err="1">
                  <a:solidFill>
                    <a:schemeClr val="bg1"/>
                  </a:solidFill>
                </a:rPr>
                <a:t>Iorum</a:t>
              </a:r>
              <a:r>
                <a:rPr lang="en-GB" sz="1600" dirty="0">
                  <a:solidFill>
                    <a:schemeClr val="bg1"/>
                  </a:solidFill>
                </a:rPr>
                <a:t> Ipsum Lorum</a:t>
              </a:r>
            </a:p>
            <a:p>
              <a:pPr marL="285750" indent="-285750">
                <a:buFont typeface="Wingdings" panose="05000000000000000000" pitchFamily="2" charset="2"/>
                <a:buChar char="ü"/>
              </a:pPr>
              <a:endParaRPr lang="sv-SE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0377D95D-3FA4-C3E7-E3DD-D1E47978721D}"/>
              </a:ext>
            </a:extLst>
          </p:cNvPr>
          <p:cNvSpPr txBox="1"/>
          <p:nvPr/>
        </p:nvSpPr>
        <p:spPr>
          <a:xfrm>
            <a:off x="5843073" y="2483642"/>
            <a:ext cx="286267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600" dirty="0" err="1">
                <a:solidFill>
                  <a:schemeClr val="bg1"/>
                </a:solidFill>
              </a:rPr>
              <a:t>Iorum</a:t>
            </a:r>
            <a:r>
              <a:rPr lang="en-GB" sz="1600" dirty="0">
                <a:solidFill>
                  <a:schemeClr val="bg1"/>
                </a:solidFill>
              </a:rPr>
              <a:t> Ipsum Lorum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600" dirty="0" err="1">
                <a:solidFill>
                  <a:schemeClr val="bg1"/>
                </a:solidFill>
              </a:rPr>
              <a:t>Iorum</a:t>
            </a:r>
            <a:r>
              <a:rPr lang="en-GB" sz="1600" dirty="0">
                <a:solidFill>
                  <a:schemeClr val="bg1"/>
                </a:solidFill>
              </a:rPr>
              <a:t> Ipsum Lorum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600" dirty="0" err="1">
                <a:solidFill>
                  <a:schemeClr val="bg1"/>
                </a:solidFill>
              </a:rPr>
              <a:t>Iorum</a:t>
            </a:r>
            <a:r>
              <a:rPr lang="en-GB" sz="1600" dirty="0">
                <a:solidFill>
                  <a:schemeClr val="bg1"/>
                </a:solidFill>
              </a:rPr>
              <a:t> Ipsum Lorum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600" dirty="0" err="1">
                <a:solidFill>
                  <a:schemeClr val="bg1"/>
                </a:solidFill>
              </a:rPr>
              <a:t>Iorum</a:t>
            </a:r>
            <a:r>
              <a:rPr lang="en-GB" sz="1600" dirty="0">
                <a:solidFill>
                  <a:schemeClr val="bg1"/>
                </a:solidFill>
              </a:rPr>
              <a:t> Ipsum Lorum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600" dirty="0" err="1">
                <a:solidFill>
                  <a:schemeClr val="bg1"/>
                </a:solidFill>
              </a:rPr>
              <a:t>Iorum</a:t>
            </a:r>
            <a:r>
              <a:rPr lang="en-GB" sz="1600" dirty="0">
                <a:solidFill>
                  <a:schemeClr val="bg1"/>
                </a:solidFill>
              </a:rPr>
              <a:t> Ipsum Lorum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600" dirty="0" err="1">
                <a:solidFill>
                  <a:schemeClr val="bg1"/>
                </a:solidFill>
              </a:rPr>
              <a:t>Iorum</a:t>
            </a:r>
            <a:r>
              <a:rPr lang="en-GB" sz="1600" dirty="0">
                <a:solidFill>
                  <a:schemeClr val="bg1"/>
                </a:solidFill>
              </a:rPr>
              <a:t> Ipsum Lorum. </a:t>
            </a:r>
            <a:r>
              <a:rPr lang="en-GB" sz="1600" dirty="0" err="1">
                <a:solidFill>
                  <a:schemeClr val="bg1"/>
                </a:solidFill>
              </a:rPr>
              <a:t>Iorum</a:t>
            </a:r>
            <a:r>
              <a:rPr lang="en-GB" sz="1600" dirty="0">
                <a:solidFill>
                  <a:schemeClr val="bg1"/>
                </a:solidFill>
              </a:rPr>
              <a:t> Ipsum Lorum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600" dirty="0" err="1">
                <a:solidFill>
                  <a:schemeClr val="bg1"/>
                </a:solidFill>
              </a:rPr>
              <a:t>MIorum</a:t>
            </a:r>
            <a:r>
              <a:rPr lang="en-GB" sz="1600" dirty="0">
                <a:solidFill>
                  <a:schemeClr val="bg1"/>
                </a:solidFill>
              </a:rPr>
              <a:t> Ipsum Lorum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600" dirty="0" err="1">
                <a:solidFill>
                  <a:schemeClr val="bg1"/>
                </a:solidFill>
              </a:rPr>
              <a:t>Iorum</a:t>
            </a:r>
            <a:r>
              <a:rPr lang="en-GB" sz="1600" dirty="0">
                <a:solidFill>
                  <a:schemeClr val="bg1"/>
                </a:solidFill>
              </a:rPr>
              <a:t> Ipsum Lorum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sv-SE" sz="1600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C0A124A-A096-8981-14BF-2F49CE393CC5}"/>
              </a:ext>
            </a:extLst>
          </p:cNvPr>
          <p:cNvSpPr txBox="1"/>
          <p:nvPr/>
        </p:nvSpPr>
        <p:spPr>
          <a:xfrm>
            <a:off x="8849646" y="2483641"/>
            <a:ext cx="286267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600" dirty="0" err="1">
                <a:solidFill>
                  <a:schemeClr val="bg1"/>
                </a:solidFill>
              </a:rPr>
              <a:t>Iorum</a:t>
            </a:r>
            <a:r>
              <a:rPr lang="en-GB" sz="1600" dirty="0">
                <a:solidFill>
                  <a:schemeClr val="bg1"/>
                </a:solidFill>
              </a:rPr>
              <a:t> Ipsum Lorum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600" dirty="0" err="1">
                <a:solidFill>
                  <a:schemeClr val="bg1"/>
                </a:solidFill>
              </a:rPr>
              <a:t>Iorum</a:t>
            </a:r>
            <a:r>
              <a:rPr lang="en-GB" sz="1600" dirty="0">
                <a:solidFill>
                  <a:schemeClr val="bg1"/>
                </a:solidFill>
              </a:rPr>
              <a:t> Ipsum Lorum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600" dirty="0" err="1">
                <a:solidFill>
                  <a:schemeClr val="bg1"/>
                </a:solidFill>
              </a:rPr>
              <a:t>Iorum</a:t>
            </a:r>
            <a:r>
              <a:rPr lang="en-GB" sz="1600" dirty="0">
                <a:solidFill>
                  <a:schemeClr val="bg1"/>
                </a:solidFill>
              </a:rPr>
              <a:t> Ipsum Lorum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600" dirty="0" err="1">
                <a:solidFill>
                  <a:schemeClr val="bg1"/>
                </a:solidFill>
              </a:rPr>
              <a:t>Iorum</a:t>
            </a:r>
            <a:r>
              <a:rPr lang="en-GB" sz="1600" dirty="0">
                <a:solidFill>
                  <a:schemeClr val="bg1"/>
                </a:solidFill>
              </a:rPr>
              <a:t> Ipsum Lorum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600" dirty="0" err="1">
                <a:solidFill>
                  <a:schemeClr val="bg1"/>
                </a:solidFill>
              </a:rPr>
              <a:t>Iorum</a:t>
            </a:r>
            <a:r>
              <a:rPr lang="en-GB" sz="1600" dirty="0">
                <a:solidFill>
                  <a:schemeClr val="bg1"/>
                </a:solidFill>
              </a:rPr>
              <a:t> Ipsum Lorum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600" dirty="0" err="1">
                <a:solidFill>
                  <a:schemeClr val="bg1"/>
                </a:solidFill>
              </a:rPr>
              <a:t>Iorum</a:t>
            </a:r>
            <a:r>
              <a:rPr lang="en-GB" sz="1600" dirty="0">
                <a:solidFill>
                  <a:schemeClr val="bg1"/>
                </a:solidFill>
              </a:rPr>
              <a:t> Ipsum Lorum. </a:t>
            </a:r>
            <a:r>
              <a:rPr lang="en-GB" sz="1600" dirty="0" err="1">
                <a:solidFill>
                  <a:schemeClr val="bg1"/>
                </a:solidFill>
              </a:rPr>
              <a:t>Iorum</a:t>
            </a:r>
            <a:r>
              <a:rPr lang="en-GB" sz="1600" dirty="0">
                <a:solidFill>
                  <a:schemeClr val="bg1"/>
                </a:solidFill>
              </a:rPr>
              <a:t> Ipsum Lorum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600" dirty="0" err="1">
                <a:solidFill>
                  <a:schemeClr val="bg1"/>
                </a:solidFill>
              </a:rPr>
              <a:t>MIorum</a:t>
            </a:r>
            <a:r>
              <a:rPr lang="en-GB" sz="1600" dirty="0">
                <a:solidFill>
                  <a:schemeClr val="bg1"/>
                </a:solidFill>
              </a:rPr>
              <a:t> Ipsum Lorum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600" dirty="0" err="1">
                <a:solidFill>
                  <a:schemeClr val="bg1"/>
                </a:solidFill>
              </a:rPr>
              <a:t>Iorum</a:t>
            </a:r>
            <a:r>
              <a:rPr lang="en-GB" sz="1600" dirty="0">
                <a:solidFill>
                  <a:schemeClr val="bg1"/>
                </a:solidFill>
              </a:rPr>
              <a:t> Ipsum Lorum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sv-SE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348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Top Corners Rounded 1">
            <a:extLst>
              <a:ext uri="{FF2B5EF4-FFF2-40B4-BE49-F238E27FC236}">
                <a16:creationId xmlns:a16="http://schemas.microsoft.com/office/drawing/2014/main" id="{E234E215-4156-4F35-B112-D2B3BF2BA42C}"/>
              </a:ext>
            </a:extLst>
          </p:cNvPr>
          <p:cNvSpPr/>
          <p:nvPr/>
        </p:nvSpPr>
        <p:spPr>
          <a:xfrm>
            <a:off x="197016" y="2029168"/>
            <a:ext cx="11759184" cy="3312668"/>
          </a:xfrm>
          <a:prstGeom prst="round2SameRect">
            <a:avLst>
              <a:gd name="adj1" fmla="val 9832"/>
              <a:gd name="adj2" fmla="val 0"/>
            </a:avLst>
          </a:pr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D8E8399-D4FA-4405-BFC5-D710441C3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REVENUE STREAMS</a:t>
            </a:r>
          </a:p>
        </p:txBody>
      </p:sp>
      <p:sp>
        <p:nvSpPr>
          <p:cNvPr id="28" name="Slide Number Placeholder 27">
            <a:extLst>
              <a:ext uri="{FF2B5EF4-FFF2-40B4-BE49-F238E27FC236}">
                <a16:creationId xmlns:a16="http://schemas.microsoft.com/office/drawing/2014/main" id="{769643A7-233F-4416-94BF-44E8A6142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8D3B1-47E2-4876-ADAF-38FB5DEFAAAD}" type="slidenum">
              <a:rPr lang="en-ID" smtClean="0"/>
              <a:t>12</a:t>
            </a:fld>
            <a:endParaRPr lang="en-ID"/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16943AB5-90A9-4938-B285-9B1F37761F91}"/>
              </a:ext>
            </a:extLst>
          </p:cNvPr>
          <p:cNvGrpSpPr/>
          <p:nvPr/>
        </p:nvGrpSpPr>
        <p:grpSpPr>
          <a:xfrm>
            <a:off x="7824168" y="3262110"/>
            <a:ext cx="491482" cy="786779"/>
            <a:chOff x="6749647" y="4568981"/>
            <a:chExt cx="491482" cy="786779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D135A75F-6F7A-4F7A-A931-951EE0CA9937}"/>
                </a:ext>
              </a:extLst>
            </p:cNvPr>
            <p:cNvSpPr>
              <a:spLocks/>
            </p:cNvSpPr>
            <p:nvPr/>
          </p:nvSpPr>
          <p:spPr bwMode="auto">
            <a:xfrm>
              <a:off x="6749647" y="5284604"/>
              <a:ext cx="433033" cy="71156"/>
            </a:xfrm>
            <a:custGeom>
              <a:avLst/>
              <a:gdLst>
                <a:gd name="T0" fmla="*/ 427 w 852"/>
                <a:gd name="T1" fmla="*/ 0 h 140"/>
                <a:gd name="T2" fmla="*/ 427 w 852"/>
                <a:gd name="T3" fmla="*/ 0 h 140"/>
                <a:gd name="T4" fmla="*/ 341 w 852"/>
                <a:gd name="T5" fmla="*/ 2 h 140"/>
                <a:gd name="T6" fmla="*/ 261 w 852"/>
                <a:gd name="T7" fmla="*/ 5 h 140"/>
                <a:gd name="T8" fmla="*/ 188 w 852"/>
                <a:gd name="T9" fmla="*/ 13 h 140"/>
                <a:gd name="T10" fmla="*/ 126 w 852"/>
                <a:gd name="T11" fmla="*/ 22 h 140"/>
                <a:gd name="T12" fmla="*/ 74 w 852"/>
                <a:gd name="T13" fmla="*/ 31 h 140"/>
                <a:gd name="T14" fmla="*/ 53 w 852"/>
                <a:gd name="T15" fmla="*/ 36 h 140"/>
                <a:gd name="T16" fmla="*/ 35 w 852"/>
                <a:gd name="T17" fmla="*/ 43 h 140"/>
                <a:gd name="T18" fmla="*/ 20 w 852"/>
                <a:gd name="T19" fmla="*/ 49 h 140"/>
                <a:gd name="T20" fmla="*/ 9 w 852"/>
                <a:gd name="T21" fmla="*/ 56 h 140"/>
                <a:gd name="T22" fmla="*/ 4 w 852"/>
                <a:gd name="T23" fmla="*/ 63 h 140"/>
                <a:gd name="T24" fmla="*/ 0 w 852"/>
                <a:gd name="T25" fmla="*/ 70 h 140"/>
                <a:gd name="T26" fmla="*/ 0 w 852"/>
                <a:gd name="T27" fmla="*/ 70 h 140"/>
                <a:gd name="T28" fmla="*/ 4 w 852"/>
                <a:gd name="T29" fmla="*/ 77 h 140"/>
                <a:gd name="T30" fmla="*/ 9 w 852"/>
                <a:gd name="T31" fmla="*/ 85 h 140"/>
                <a:gd name="T32" fmla="*/ 20 w 852"/>
                <a:gd name="T33" fmla="*/ 92 h 140"/>
                <a:gd name="T34" fmla="*/ 35 w 852"/>
                <a:gd name="T35" fmla="*/ 97 h 140"/>
                <a:gd name="T36" fmla="*/ 53 w 852"/>
                <a:gd name="T37" fmla="*/ 104 h 140"/>
                <a:gd name="T38" fmla="*/ 74 w 852"/>
                <a:gd name="T39" fmla="*/ 110 h 140"/>
                <a:gd name="T40" fmla="*/ 126 w 852"/>
                <a:gd name="T41" fmla="*/ 121 h 140"/>
                <a:gd name="T42" fmla="*/ 188 w 852"/>
                <a:gd name="T43" fmla="*/ 128 h 140"/>
                <a:gd name="T44" fmla="*/ 261 w 852"/>
                <a:gd name="T45" fmla="*/ 135 h 140"/>
                <a:gd name="T46" fmla="*/ 341 w 852"/>
                <a:gd name="T47" fmla="*/ 139 h 140"/>
                <a:gd name="T48" fmla="*/ 427 w 852"/>
                <a:gd name="T49" fmla="*/ 140 h 140"/>
                <a:gd name="T50" fmla="*/ 427 w 852"/>
                <a:gd name="T51" fmla="*/ 140 h 140"/>
                <a:gd name="T52" fmla="*/ 512 w 852"/>
                <a:gd name="T53" fmla="*/ 139 h 140"/>
                <a:gd name="T54" fmla="*/ 591 w 852"/>
                <a:gd name="T55" fmla="*/ 135 h 140"/>
                <a:gd name="T56" fmla="*/ 665 w 852"/>
                <a:gd name="T57" fmla="*/ 128 h 140"/>
                <a:gd name="T58" fmla="*/ 726 w 852"/>
                <a:gd name="T59" fmla="*/ 121 h 140"/>
                <a:gd name="T60" fmla="*/ 778 w 852"/>
                <a:gd name="T61" fmla="*/ 110 h 140"/>
                <a:gd name="T62" fmla="*/ 800 w 852"/>
                <a:gd name="T63" fmla="*/ 104 h 140"/>
                <a:gd name="T64" fmla="*/ 818 w 852"/>
                <a:gd name="T65" fmla="*/ 97 h 140"/>
                <a:gd name="T66" fmla="*/ 832 w 852"/>
                <a:gd name="T67" fmla="*/ 92 h 140"/>
                <a:gd name="T68" fmla="*/ 843 w 852"/>
                <a:gd name="T69" fmla="*/ 85 h 140"/>
                <a:gd name="T70" fmla="*/ 848 w 852"/>
                <a:gd name="T71" fmla="*/ 77 h 140"/>
                <a:gd name="T72" fmla="*/ 852 w 852"/>
                <a:gd name="T73" fmla="*/ 70 h 140"/>
                <a:gd name="T74" fmla="*/ 852 w 852"/>
                <a:gd name="T75" fmla="*/ 70 h 140"/>
                <a:gd name="T76" fmla="*/ 848 w 852"/>
                <a:gd name="T77" fmla="*/ 63 h 140"/>
                <a:gd name="T78" fmla="*/ 843 w 852"/>
                <a:gd name="T79" fmla="*/ 56 h 140"/>
                <a:gd name="T80" fmla="*/ 832 w 852"/>
                <a:gd name="T81" fmla="*/ 49 h 140"/>
                <a:gd name="T82" fmla="*/ 818 w 852"/>
                <a:gd name="T83" fmla="*/ 43 h 140"/>
                <a:gd name="T84" fmla="*/ 800 w 852"/>
                <a:gd name="T85" fmla="*/ 36 h 140"/>
                <a:gd name="T86" fmla="*/ 778 w 852"/>
                <a:gd name="T87" fmla="*/ 31 h 140"/>
                <a:gd name="T88" fmla="*/ 726 w 852"/>
                <a:gd name="T89" fmla="*/ 22 h 140"/>
                <a:gd name="T90" fmla="*/ 665 w 852"/>
                <a:gd name="T91" fmla="*/ 13 h 140"/>
                <a:gd name="T92" fmla="*/ 591 w 852"/>
                <a:gd name="T93" fmla="*/ 5 h 140"/>
                <a:gd name="T94" fmla="*/ 512 w 852"/>
                <a:gd name="T95" fmla="*/ 2 h 140"/>
                <a:gd name="T96" fmla="*/ 427 w 852"/>
                <a:gd name="T97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52" h="140">
                  <a:moveTo>
                    <a:pt x="427" y="0"/>
                  </a:moveTo>
                  <a:lnTo>
                    <a:pt x="427" y="0"/>
                  </a:lnTo>
                  <a:lnTo>
                    <a:pt x="341" y="2"/>
                  </a:lnTo>
                  <a:lnTo>
                    <a:pt x="261" y="5"/>
                  </a:lnTo>
                  <a:lnTo>
                    <a:pt x="188" y="13"/>
                  </a:lnTo>
                  <a:lnTo>
                    <a:pt x="126" y="22"/>
                  </a:lnTo>
                  <a:lnTo>
                    <a:pt x="74" y="31"/>
                  </a:lnTo>
                  <a:lnTo>
                    <a:pt x="53" y="36"/>
                  </a:lnTo>
                  <a:lnTo>
                    <a:pt x="35" y="43"/>
                  </a:lnTo>
                  <a:lnTo>
                    <a:pt x="20" y="49"/>
                  </a:lnTo>
                  <a:lnTo>
                    <a:pt x="9" y="56"/>
                  </a:lnTo>
                  <a:lnTo>
                    <a:pt x="4" y="63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4" y="77"/>
                  </a:lnTo>
                  <a:lnTo>
                    <a:pt x="9" y="85"/>
                  </a:lnTo>
                  <a:lnTo>
                    <a:pt x="20" y="92"/>
                  </a:lnTo>
                  <a:lnTo>
                    <a:pt x="35" y="97"/>
                  </a:lnTo>
                  <a:lnTo>
                    <a:pt x="53" y="104"/>
                  </a:lnTo>
                  <a:lnTo>
                    <a:pt x="74" y="110"/>
                  </a:lnTo>
                  <a:lnTo>
                    <a:pt x="126" y="121"/>
                  </a:lnTo>
                  <a:lnTo>
                    <a:pt x="188" y="128"/>
                  </a:lnTo>
                  <a:lnTo>
                    <a:pt x="261" y="135"/>
                  </a:lnTo>
                  <a:lnTo>
                    <a:pt x="341" y="139"/>
                  </a:lnTo>
                  <a:lnTo>
                    <a:pt x="427" y="140"/>
                  </a:lnTo>
                  <a:lnTo>
                    <a:pt x="427" y="140"/>
                  </a:lnTo>
                  <a:lnTo>
                    <a:pt x="512" y="139"/>
                  </a:lnTo>
                  <a:lnTo>
                    <a:pt x="591" y="135"/>
                  </a:lnTo>
                  <a:lnTo>
                    <a:pt x="665" y="128"/>
                  </a:lnTo>
                  <a:lnTo>
                    <a:pt x="726" y="121"/>
                  </a:lnTo>
                  <a:lnTo>
                    <a:pt x="778" y="110"/>
                  </a:lnTo>
                  <a:lnTo>
                    <a:pt x="800" y="104"/>
                  </a:lnTo>
                  <a:lnTo>
                    <a:pt x="818" y="97"/>
                  </a:lnTo>
                  <a:lnTo>
                    <a:pt x="832" y="92"/>
                  </a:lnTo>
                  <a:lnTo>
                    <a:pt x="843" y="85"/>
                  </a:lnTo>
                  <a:lnTo>
                    <a:pt x="848" y="77"/>
                  </a:lnTo>
                  <a:lnTo>
                    <a:pt x="852" y="70"/>
                  </a:lnTo>
                  <a:lnTo>
                    <a:pt x="852" y="70"/>
                  </a:lnTo>
                  <a:lnTo>
                    <a:pt x="848" y="63"/>
                  </a:lnTo>
                  <a:lnTo>
                    <a:pt x="843" y="56"/>
                  </a:lnTo>
                  <a:lnTo>
                    <a:pt x="832" y="49"/>
                  </a:lnTo>
                  <a:lnTo>
                    <a:pt x="818" y="43"/>
                  </a:lnTo>
                  <a:lnTo>
                    <a:pt x="800" y="36"/>
                  </a:lnTo>
                  <a:lnTo>
                    <a:pt x="778" y="31"/>
                  </a:lnTo>
                  <a:lnTo>
                    <a:pt x="726" y="22"/>
                  </a:lnTo>
                  <a:lnTo>
                    <a:pt x="665" y="13"/>
                  </a:lnTo>
                  <a:lnTo>
                    <a:pt x="591" y="5"/>
                  </a:lnTo>
                  <a:lnTo>
                    <a:pt x="512" y="2"/>
                  </a:lnTo>
                  <a:lnTo>
                    <a:pt x="427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BC68A448-9BF1-4688-8FA7-5FEE86C0FCD2}"/>
                </a:ext>
              </a:extLst>
            </p:cNvPr>
            <p:cNvSpPr>
              <a:spLocks/>
            </p:cNvSpPr>
            <p:nvPr/>
          </p:nvSpPr>
          <p:spPr bwMode="auto">
            <a:xfrm>
              <a:off x="6749647" y="5284604"/>
              <a:ext cx="433033" cy="71156"/>
            </a:xfrm>
            <a:custGeom>
              <a:avLst/>
              <a:gdLst>
                <a:gd name="T0" fmla="*/ 427 w 852"/>
                <a:gd name="T1" fmla="*/ 0 h 140"/>
                <a:gd name="T2" fmla="*/ 427 w 852"/>
                <a:gd name="T3" fmla="*/ 0 h 140"/>
                <a:gd name="T4" fmla="*/ 341 w 852"/>
                <a:gd name="T5" fmla="*/ 2 h 140"/>
                <a:gd name="T6" fmla="*/ 261 w 852"/>
                <a:gd name="T7" fmla="*/ 5 h 140"/>
                <a:gd name="T8" fmla="*/ 188 w 852"/>
                <a:gd name="T9" fmla="*/ 13 h 140"/>
                <a:gd name="T10" fmla="*/ 126 w 852"/>
                <a:gd name="T11" fmla="*/ 22 h 140"/>
                <a:gd name="T12" fmla="*/ 74 w 852"/>
                <a:gd name="T13" fmla="*/ 31 h 140"/>
                <a:gd name="T14" fmla="*/ 53 w 852"/>
                <a:gd name="T15" fmla="*/ 36 h 140"/>
                <a:gd name="T16" fmla="*/ 35 w 852"/>
                <a:gd name="T17" fmla="*/ 43 h 140"/>
                <a:gd name="T18" fmla="*/ 20 w 852"/>
                <a:gd name="T19" fmla="*/ 49 h 140"/>
                <a:gd name="T20" fmla="*/ 9 w 852"/>
                <a:gd name="T21" fmla="*/ 56 h 140"/>
                <a:gd name="T22" fmla="*/ 4 w 852"/>
                <a:gd name="T23" fmla="*/ 63 h 140"/>
                <a:gd name="T24" fmla="*/ 0 w 852"/>
                <a:gd name="T25" fmla="*/ 70 h 140"/>
                <a:gd name="T26" fmla="*/ 0 w 852"/>
                <a:gd name="T27" fmla="*/ 70 h 140"/>
                <a:gd name="T28" fmla="*/ 4 w 852"/>
                <a:gd name="T29" fmla="*/ 77 h 140"/>
                <a:gd name="T30" fmla="*/ 9 w 852"/>
                <a:gd name="T31" fmla="*/ 85 h 140"/>
                <a:gd name="T32" fmla="*/ 20 w 852"/>
                <a:gd name="T33" fmla="*/ 92 h 140"/>
                <a:gd name="T34" fmla="*/ 35 w 852"/>
                <a:gd name="T35" fmla="*/ 97 h 140"/>
                <a:gd name="T36" fmla="*/ 53 w 852"/>
                <a:gd name="T37" fmla="*/ 104 h 140"/>
                <a:gd name="T38" fmla="*/ 74 w 852"/>
                <a:gd name="T39" fmla="*/ 110 h 140"/>
                <a:gd name="T40" fmla="*/ 126 w 852"/>
                <a:gd name="T41" fmla="*/ 121 h 140"/>
                <a:gd name="T42" fmla="*/ 188 w 852"/>
                <a:gd name="T43" fmla="*/ 128 h 140"/>
                <a:gd name="T44" fmla="*/ 261 w 852"/>
                <a:gd name="T45" fmla="*/ 135 h 140"/>
                <a:gd name="T46" fmla="*/ 341 w 852"/>
                <a:gd name="T47" fmla="*/ 139 h 140"/>
                <a:gd name="T48" fmla="*/ 427 w 852"/>
                <a:gd name="T49" fmla="*/ 140 h 140"/>
                <a:gd name="T50" fmla="*/ 427 w 852"/>
                <a:gd name="T51" fmla="*/ 140 h 140"/>
                <a:gd name="T52" fmla="*/ 512 w 852"/>
                <a:gd name="T53" fmla="*/ 139 h 140"/>
                <a:gd name="T54" fmla="*/ 591 w 852"/>
                <a:gd name="T55" fmla="*/ 135 h 140"/>
                <a:gd name="T56" fmla="*/ 665 w 852"/>
                <a:gd name="T57" fmla="*/ 128 h 140"/>
                <a:gd name="T58" fmla="*/ 726 w 852"/>
                <a:gd name="T59" fmla="*/ 121 h 140"/>
                <a:gd name="T60" fmla="*/ 778 w 852"/>
                <a:gd name="T61" fmla="*/ 110 h 140"/>
                <a:gd name="T62" fmla="*/ 800 w 852"/>
                <a:gd name="T63" fmla="*/ 104 h 140"/>
                <a:gd name="T64" fmla="*/ 818 w 852"/>
                <a:gd name="T65" fmla="*/ 97 h 140"/>
                <a:gd name="T66" fmla="*/ 832 w 852"/>
                <a:gd name="T67" fmla="*/ 92 h 140"/>
                <a:gd name="T68" fmla="*/ 843 w 852"/>
                <a:gd name="T69" fmla="*/ 85 h 140"/>
                <a:gd name="T70" fmla="*/ 848 w 852"/>
                <a:gd name="T71" fmla="*/ 77 h 140"/>
                <a:gd name="T72" fmla="*/ 852 w 852"/>
                <a:gd name="T73" fmla="*/ 70 h 140"/>
                <a:gd name="T74" fmla="*/ 852 w 852"/>
                <a:gd name="T75" fmla="*/ 70 h 140"/>
                <a:gd name="T76" fmla="*/ 848 w 852"/>
                <a:gd name="T77" fmla="*/ 63 h 140"/>
                <a:gd name="T78" fmla="*/ 843 w 852"/>
                <a:gd name="T79" fmla="*/ 56 h 140"/>
                <a:gd name="T80" fmla="*/ 832 w 852"/>
                <a:gd name="T81" fmla="*/ 49 h 140"/>
                <a:gd name="T82" fmla="*/ 818 w 852"/>
                <a:gd name="T83" fmla="*/ 43 h 140"/>
                <a:gd name="T84" fmla="*/ 800 w 852"/>
                <a:gd name="T85" fmla="*/ 36 h 140"/>
                <a:gd name="T86" fmla="*/ 778 w 852"/>
                <a:gd name="T87" fmla="*/ 31 h 140"/>
                <a:gd name="T88" fmla="*/ 726 w 852"/>
                <a:gd name="T89" fmla="*/ 22 h 140"/>
                <a:gd name="T90" fmla="*/ 665 w 852"/>
                <a:gd name="T91" fmla="*/ 13 h 140"/>
                <a:gd name="T92" fmla="*/ 591 w 852"/>
                <a:gd name="T93" fmla="*/ 5 h 140"/>
                <a:gd name="T94" fmla="*/ 512 w 852"/>
                <a:gd name="T95" fmla="*/ 2 h 140"/>
                <a:gd name="T96" fmla="*/ 427 w 852"/>
                <a:gd name="T97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52" h="140">
                  <a:moveTo>
                    <a:pt x="427" y="0"/>
                  </a:moveTo>
                  <a:lnTo>
                    <a:pt x="427" y="0"/>
                  </a:lnTo>
                  <a:lnTo>
                    <a:pt x="341" y="2"/>
                  </a:lnTo>
                  <a:lnTo>
                    <a:pt x="261" y="5"/>
                  </a:lnTo>
                  <a:lnTo>
                    <a:pt x="188" y="13"/>
                  </a:lnTo>
                  <a:lnTo>
                    <a:pt x="126" y="22"/>
                  </a:lnTo>
                  <a:lnTo>
                    <a:pt x="74" y="31"/>
                  </a:lnTo>
                  <a:lnTo>
                    <a:pt x="53" y="36"/>
                  </a:lnTo>
                  <a:lnTo>
                    <a:pt x="35" y="43"/>
                  </a:lnTo>
                  <a:lnTo>
                    <a:pt x="20" y="49"/>
                  </a:lnTo>
                  <a:lnTo>
                    <a:pt x="9" y="56"/>
                  </a:lnTo>
                  <a:lnTo>
                    <a:pt x="4" y="63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4" y="77"/>
                  </a:lnTo>
                  <a:lnTo>
                    <a:pt x="9" y="85"/>
                  </a:lnTo>
                  <a:lnTo>
                    <a:pt x="20" y="92"/>
                  </a:lnTo>
                  <a:lnTo>
                    <a:pt x="35" y="97"/>
                  </a:lnTo>
                  <a:lnTo>
                    <a:pt x="53" y="104"/>
                  </a:lnTo>
                  <a:lnTo>
                    <a:pt x="74" y="110"/>
                  </a:lnTo>
                  <a:lnTo>
                    <a:pt x="126" y="121"/>
                  </a:lnTo>
                  <a:lnTo>
                    <a:pt x="188" y="128"/>
                  </a:lnTo>
                  <a:lnTo>
                    <a:pt x="261" y="135"/>
                  </a:lnTo>
                  <a:lnTo>
                    <a:pt x="341" y="139"/>
                  </a:lnTo>
                  <a:lnTo>
                    <a:pt x="427" y="140"/>
                  </a:lnTo>
                  <a:lnTo>
                    <a:pt x="427" y="140"/>
                  </a:lnTo>
                  <a:lnTo>
                    <a:pt x="512" y="139"/>
                  </a:lnTo>
                  <a:lnTo>
                    <a:pt x="591" y="135"/>
                  </a:lnTo>
                  <a:lnTo>
                    <a:pt x="665" y="128"/>
                  </a:lnTo>
                  <a:lnTo>
                    <a:pt x="726" y="121"/>
                  </a:lnTo>
                  <a:lnTo>
                    <a:pt x="778" y="110"/>
                  </a:lnTo>
                  <a:lnTo>
                    <a:pt x="800" y="104"/>
                  </a:lnTo>
                  <a:lnTo>
                    <a:pt x="818" y="97"/>
                  </a:lnTo>
                  <a:lnTo>
                    <a:pt x="832" y="92"/>
                  </a:lnTo>
                  <a:lnTo>
                    <a:pt x="843" y="85"/>
                  </a:lnTo>
                  <a:lnTo>
                    <a:pt x="848" y="77"/>
                  </a:lnTo>
                  <a:lnTo>
                    <a:pt x="852" y="70"/>
                  </a:lnTo>
                  <a:lnTo>
                    <a:pt x="852" y="70"/>
                  </a:lnTo>
                  <a:lnTo>
                    <a:pt x="848" y="63"/>
                  </a:lnTo>
                  <a:lnTo>
                    <a:pt x="843" y="56"/>
                  </a:lnTo>
                  <a:lnTo>
                    <a:pt x="832" y="49"/>
                  </a:lnTo>
                  <a:lnTo>
                    <a:pt x="818" y="43"/>
                  </a:lnTo>
                  <a:lnTo>
                    <a:pt x="800" y="36"/>
                  </a:lnTo>
                  <a:lnTo>
                    <a:pt x="778" y="31"/>
                  </a:lnTo>
                  <a:lnTo>
                    <a:pt x="726" y="22"/>
                  </a:lnTo>
                  <a:lnTo>
                    <a:pt x="665" y="13"/>
                  </a:lnTo>
                  <a:lnTo>
                    <a:pt x="591" y="5"/>
                  </a:lnTo>
                  <a:lnTo>
                    <a:pt x="512" y="2"/>
                  </a:lnTo>
                  <a:lnTo>
                    <a:pt x="42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59A5593C-50AF-4D0A-A1DA-3E0E96ABF7F8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2683" y="4974568"/>
              <a:ext cx="140787" cy="116899"/>
            </a:xfrm>
            <a:custGeom>
              <a:avLst/>
              <a:gdLst>
                <a:gd name="T0" fmla="*/ 236 w 277"/>
                <a:gd name="T1" fmla="*/ 79 h 230"/>
                <a:gd name="T2" fmla="*/ 236 w 277"/>
                <a:gd name="T3" fmla="*/ 79 h 230"/>
                <a:gd name="T4" fmla="*/ 216 w 277"/>
                <a:gd name="T5" fmla="*/ 68 h 230"/>
                <a:gd name="T6" fmla="*/ 173 w 277"/>
                <a:gd name="T7" fmla="*/ 45 h 230"/>
                <a:gd name="T8" fmla="*/ 144 w 277"/>
                <a:gd name="T9" fmla="*/ 32 h 230"/>
                <a:gd name="T10" fmla="*/ 114 w 277"/>
                <a:gd name="T11" fmla="*/ 20 h 230"/>
                <a:gd name="T12" fmla="*/ 81 w 277"/>
                <a:gd name="T13" fmla="*/ 9 h 230"/>
                <a:gd name="T14" fmla="*/ 49 w 277"/>
                <a:gd name="T15" fmla="*/ 0 h 230"/>
                <a:gd name="T16" fmla="*/ 0 w 277"/>
                <a:gd name="T17" fmla="*/ 104 h 230"/>
                <a:gd name="T18" fmla="*/ 0 w 277"/>
                <a:gd name="T19" fmla="*/ 104 h 230"/>
                <a:gd name="T20" fmla="*/ 27 w 277"/>
                <a:gd name="T21" fmla="*/ 128 h 230"/>
                <a:gd name="T22" fmla="*/ 56 w 277"/>
                <a:gd name="T23" fmla="*/ 149 h 230"/>
                <a:gd name="T24" fmla="*/ 112 w 277"/>
                <a:gd name="T25" fmla="*/ 189 h 230"/>
                <a:gd name="T26" fmla="*/ 159 w 277"/>
                <a:gd name="T27" fmla="*/ 218 h 230"/>
                <a:gd name="T28" fmla="*/ 182 w 277"/>
                <a:gd name="T29" fmla="*/ 228 h 230"/>
                <a:gd name="T30" fmla="*/ 182 w 277"/>
                <a:gd name="T31" fmla="*/ 228 h 230"/>
                <a:gd name="T32" fmla="*/ 198 w 277"/>
                <a:gd name="T33" fmla="*/ 230 h 230"/>
                <a:gd name="T34" fmla="*/ 213 w 277"/>
                <a:gd name="T35" fmla="*/ 228 h 230"/>
                <a:gd name="T36" fmla="*/ 229 w 277"/>
                <a:gd name="T37" fmla="*/ 223 h 230"/>
                <a:gd name="T38" fmla="*/ 241 w 277"/>
                <a:gd name="T39" fmla="*/ 216 h 230"/>
                <a:gd name="T40" fmla="*/ 254 w 277"/>
                <a:gd name="T41" fmla="*/ 207 h 230"/>
                <a:gd name="T42" fmla="*/ 263 w 277"/>
                <a:gd name="T43" fmla="*/ 194 h 230"/>
                <a:gd name="T44" fmla="*/ 270 w 277"/>
                <a:gd name="T45" fmla="*/ 180 h 230"/>
                <a:gd name="T46" fmla="*/ 276 w 277"/>
                <a:gd name="T47" fmla="*/ 164 h 230"/>
                <a:gd name="T48" fmla="*/ 276 w 277"/>
                <a:gd name="T49" fmla="*/ 164 h 230"/>
                <a:gd name="T50" fmla="*/ 277 w 277"/>
                <a:gd name="T51" fmla="*/ 151 h 230"/>
                <a:gd name="T52" fmla="*/ 276 w 277"/>
                <a:gd name="T53" fmla="*/ 138 h 230"/>
                <a:gd name="T54" fmla="*/ 274 w 277"/>
                <a:gd name="T55" fmla="*/ 128 h 230"/>
                <a:gd name="T56" fmla="*/ 268 w 277"/>
                <a:gd name="T57" fmla="*/ 115 h 230"/>
                <a:gd name="T58" fmla="*/ 263 w 277"/>
                <a:gd name="T59" fmla="*/ 104 h 230"/>
                <a:gd name="T60" fmla="*/ 256 w 277"/>
                <a:gd name="T61" fmla="*/ 95 h 230"/>
                <a:gd name="T62" fmla="*/ 247 w 277"/>
                <a:gd name="T63" fmla="*/ 86 h 230"/>
                <a:gd name="T64" fmla="*/ 236 w 277"/>
                <a:gd name="T65" fmla="*/ 79 h 230"/>
                <a:gd name="T66" fmla="*/ 236 w 277"/>
                <a:gd name="T67" fmla="*/ 79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7" h="230">
                  <a:moveTo>
                    <a:pt x="236" y="79"/>
                  </a:moveTo>
                  <a:lnTo>
                    <a:pt x="236" y="79"/>
                  </a:lnTo>
                  <a:lnTo>
                    <a:pt x="216" y="68"/>
                  </a:lnTo>
                  <a:lnTo>
                    <a:pt x="173" y="45"/>
                  </a:lnTo>
                  <a:lnTo>
                    <a:pt x="144" y="32"/>
                  </a:lnTo>
                  <a:lnTo>
                    <a:pt x="114" y="20"/>
                  </a:lnTo>
                  <a:lnTo>
                    <a:pt x="81" y="9"/>
                  </a:lnTo>
                  <a:lnTo>
                    <a:pt x="49" y="0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27" y="128"/>
                  </a:lnTo>
                  <a:lnTo>
                    <a:pt x="56" y="149"/>
                  </a:lnTo>
                  <a:lnTo>
                    <a:pt x="112" y="189"/>
                  </a:lnTo>
                  <a:lnTo>
                    <a:pt x="159" y="218"/>
                  </a:lnTo>
                  <a:lnTo>
                    <a:pt x="182" y="228"/>
                  </a:lnTo>
                  <a:lnTo>
                    <a:pt x="182" y="228"/>
                  </a:lnTo>
                  <a:lnTo>
                    <a:pt x="198" y="230"/>
                  </a:lnTo>
                  <a:lnTo>
                    <a:pt x="213" y="228"/>
                  </a:lnTo>
                  <a:lnTo>
                    <a:pt x="229" y="223"/>
                  </a:lnTo>
                  <a:lnTo>
                    <a:pt x="241" y="216"/>
                  </a:lnTo>
                  <a:lnTo>
                    <a:pt x="254" y="207"/>
                  </a:lnTo>
                  <a:lnTo>
                    <a:pt x="263" y="194"/>
                  </a:lnTo>
                  <a:lnTo>
                    <a:pt x="270" y="180"/>
                  </a:lnTo>
                  <a:lnTo>
                    <a:pt x="276" y="164"/>
                  </a:lnTo>
                  <a:lnTo>
                    <a:pt x="276" y="164"/>
                  </a:lnTo>
                  <a:lnTo>
                    <a:pt x="277" y="151"/>
                  </a:lnTo>
                  <a:lnTo>
                    <a:pt x="276" y="138"/>
                  </a:lnTo>
                  <a:lnTo>
                    <a:pt x="274" y="128"/>
                  </a:lnTo>
                  <a:lnTo>
                    <a:pt x="268" y="115"/>
                  </a:lnTo>
                  <a:lnTo>
                    <a:pt x="263" y="104"/>
                  </a:lnTo>
                  <a:lnTo>
                    <a:pt x="256" y="95"/>
                  </a:lnTo>
                  <a:lnTo>
                    <a:pt x="247" y="86"/>
                  </a:lnTo>
                  <a:lnTo>
                    <a:pt x="236" y="79"/>
                  </a:lnTo>
                  <a:lnTo>
                    <a:pt x="236" y="7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C37855E4-33D9-4B26-9BAD-A49D0BD3F2C3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1680" y="4971011"/>
              <a:ext cx="55908" cy="56416"/>
            </a:xfrm>
            <a:custGeom>
              <a:avLst/>
              <a:gdLst>
                <a:gd name="T0" fmla="*/ 11 w 110"/>
                <a:gd name="T1" fmla="*/ 12 h 111"/>
                <a:gd name="T2" fmla="*/ 11 w 110"/>
                <a:gd name="T3" fmla="*/ 12 h 111"/>
                <a:gd name="T4" fmla="*/ 7 w 110"/>
                <a:gd name="T5" fmla="*/ 16 h 111"/>
                <a:gd name="T6" fmla="*/ 4 w 110"/>
                <a:gd name="T7" fmla="*/ 19 h 111"/>
                <a:gd name="T8" fmla="*/ 0 w 110"/>
                <a:gd name="T9" fmla="*/ 25 h 111"/>
                <a:gd name="T10" fmla="*/ 0 w 110"/>
                <a:gd name="T11" fmla="*/ 30 h 111"/>
                <a:gd name="T12" fmla="*/ 2 w 110"/>
                <a:gd name="T13" fmla="*/ 41 h 111"/>
                <a:gd name="T14" fmla="*/ 7 w 110"/>
                <a:gd name="T15" fmla="*/ 54 h 111"/>
                <a:gd name="T16" fmla="*/ 16 w 110"/>
                <a:gd name="T17" fmla="*/ 66 h 111"/>
                <a:gd name="T18" fmla="*/ 29 w 110"/>
                <a:gd name="T19" fmla="*/ 81 h 111"/>
                <a:gd name="T20" fmla="*/ 43 w 110"/>
                <a:gd name="T21" fmla="*/ 97 h 111"/>
                <a:gd name="T22" fmla="*/ 61 w 110"/>
                <a:gd name="T23" fmla="*/ 111 h 111"/>
                <a:gd name="T24" fmla="*/ 110 w 110"/>
                <a:gd name="T25" fmla="*/ 7 h 111"/>
                <a:gd name="T26" fmla="*/ 110 w 110"/>
                <a:gd name="T27" fmla="*/ 7 h 111"/>
                <a:gd name="T28" fmla="*/ 83 w 110"/>
                <a:gd name="T29" fmla="*/ 1 h 111"/>
                <a:gd name="T30" fmla="*/ 56 w 110"/>
                <a:gd name="T31" fmla="*/ 0 h 111"/>
                <a:gd name="T32" fmla="*/ 43 w 110"/>
                <a:gd name="T33" fmla="*/ 1 h 111"/>
                <a:gd name="T34" fmla="*/ 32 w 110"/>
                <a:gd name="T35" fmla="*/ 3 h 111"/>
                <a:gd name="T36" fmla="*/ 22 w 110"/>
                <a:gd name="T37" fmla="*/ 7 h 111"/>
                <a:gd name="T38" fmla="*/ 11 w 110"/>
                <a:gd name="T39" fmla="*/ 12 h 111"/>
                <a:gd name="T40" fmla="*/ 11 w 110"/>
                <a:gd name="T41" fmla="*/ 1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0" h="111">
                  <a:moveTo>
                    <a:pt x="11" y="12"/>
                  </a:moveTo>
                  <a:lnTo>
                    <a:pt x="11" y="12"/>
                  </a:lnTo>
                  <a:lnTo>
                    <a:pt x="7" y="16"/>
                  </a:lnTo>
                  <a:lnTo>
                    <a:pt x="4" y="19"/>
                  </a:lnTo>
                  <a:lnTo>
                    <a:pt x="0" y="25"/>
                  </a:lnTo>
                  <a:lnTo>
                    <a:pt x="0" y="30"/>
                  </a:lnTo>
                  <a:lnTo>
                    <a:pt x="2" y="41"/>
                  </a:lnTo>
                  <a:lnTo>
                    <a:pt x="7" y="54"/>
                  </a:lnTo>
                  <a:lnTo>
                    <a:pt x="16" y="66"/>
                  </a:lnTo>
                  <a:lnTo>
                    <a:pt x="29" y="81"/>
                  </a:lnTo>
                  <a:lnTo>
                    <a:pt x="43" y="97"/>
                  </a:lnTo>
                  <a:lnTo>
                    <a:pt x="61" y="111"/>
                  </a:lnTo>
                  <a:lnTo>
                    <a:pt x="110" y="7"/>
                  </a:lnTo>
                  <a:lnTo>
                    <a:pt x="110" y="7"/>
                  </a:lnTo>
                  <a:lnTo>
                    <a:pt x="83" y="1"/>
                  </a:lnTo>
                  <a:lnTo>
                    <a:pt x="56" y="0"/>
                  </a:lnTo>
                  <a:lnTo>
                    <a:pt x="43" y="1"/>
                  </a:lnTo>
                  <a:lnTo>
                    <a:pt x="32" y="3"/>
                  </a:lnTo>
                  <a:lnTo>
                    <a:pt x="22" y="7"/>
                  </a:lnTo>
                  <a:lnTo>
                    <a:pt x="11" y="12"/>
                  </a:lnTo>
                  <a:lnTo>
                    <a:pt x="11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297D7B70-3040-479C-887A-B103B152F52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36303" y="5010146"/>
              <a:ext cx="103176" cy="156542"/>
            </a:xfrm>
            <a:custGeom>
              <a:avLst/>
              <a:gdLst>
                <a:gd name="T0" fmla="*/ 160 w 203"/>
                <a:gd name="T1" fmla="*/ 83 h 308"/>
                <a:gd name="T2" fmla="*/ 160 w 203"/>
                <a:gd name="T3" fmla="*/ 83 h 308"/>
                <a:gd name="T4" fmla="*/ 149 w 203"/>
                <a:gd name="T5" fmla="*/ 54 h 308"/>
                <a:gd name="T6" fmla="*/ 140 w 203"/>
                <a:gd name="T7" fmla="*/ 40 h 308"/>
                <a:gd name="T8" fmla="*/ 133 w 203"/>
                <a:gd name="T9" fmla="*/ 27 h 308"/>
                <a:gd name="T10" fmla="*/ 122 w 203"/>
                <a:gd name="T11" fmla="*/ 16 h 308"/>
                <a:gd name="T12" fmla="*/ 111 w 203"/>
                <a:gd name="T13" fmla="*/ 9 h 308"/>
                <a:gd name="T14" fmla="*/ 99 w 203"/>
                <a:gd name="T15" fmla="*/ 4 h 308"/>
                <a:gd name="T16" fmla="*/ 83 w 203"/>
                <a:gd name="T17" fmla="*/ 0 h 308"/>
                <a:gd name="T18" fmla="*/ 83 w 203"/>
                <a:gd name="T19" fmla="*/ 0 h 308"/>
                <a:gd name="T20" fmla="*/ 66 w 203"/>
                <a:gd name="T21" fmla="*/ 2 h 308"/>
                <a:gd name="T22" fmla="*/ 52 w 203"/>
                <a:gd name="T23" fmla="*/ 5 h 308"/>
                <a:gd name="T24" fmla="*/ 38 w 203"/>
                <a:gd name="T25" fmla="*/ 13 h 308"/>
                <a:gd name="T26" fmla="*/ 25 w 203"/>
                <a:gd name="T27" fmla="*/ 22 h 308"/>
                <a:gd name="T28" fmla="*/ 14 w 203"/>
                <a:gd name="T29" fmla="*/ 34 h 308"/>
                <a:gd name="T30" fmla="*/ 7 w 203"/>
                <a:gd name="T31" fmla="*/ 47 h 308"/>
                <a:gd name="T32" fmla="*/ 2 w 203"/>
                <a:gd name="T33" fmla="*/ 63 h 308"/>
                <a:gd name="T34" fmla="*/ 0 w 203"/>
                <a:gd name="T35" fmla="*/ 79 h 308"/>
                <a:gd name="T36" fmla="*/ 0 w 203"/>
                <a:gd name="T37" fmla="*/ 79 h 308"/>
                <a:gd name="T38" fmla="*/ 2 w 203"/>
                <a:gd name="T39" fmla="*/ 88 h 308"/>
                <a:gd name="T40" fmla="*/ 7 w 203"/>
                <a:gd name="T41" fmla="*/ 108 h 308"/>
                <a:gd name="T42" fmla="*/ 25 w 203"/>
                <a:gd name="T43" fmla="*/ 167 h 308"/>
                <a:gd name="T44" fmla="*/ 38 w 203"/>
                <a:gd name="T45" fmla="*/ 203 h 308"/>
                <a:gd name="T46" fmla="*/ 52 w 203"/>
                <a:gd name="T47" fmla="*/ 241 h 308"/>
                <a:gd name="T48" fmla="*/ 70 w 203"/>
                <a:gd name="T49" fmla="*/ 277 h 308"/>
                <a:gd name="T50" fmla="*/ 88 w 203"/>
                <a:gd name="T51" fmla="*/ 308 h 308"/>
                <a:gd name="T52" fmla="*/ 203 w 203"/>
                <a:gd name="T53" fmla="*/ 270 h 308"/>
                <a:gd name="T54" fmla="*/ 203 w 203"/>
                <a:gd name="T55" fmla="*/ 270 h 308"/>
                <a:gd name="T56" fmla="*/ 203 w 203"/>
                <a:gd name="T57" fmla="*/ 241 h 308"/>
                <a:gd name="T58" fmla="*/ 200 w 203"/>
                <a:gd name="T59" fmla="*/ 214 h 308"/>
                <a:gd name="T60" fmla="*/ 194 w 203"/>
                <a:gd name="T61" fmla="*/ 185 h 308"/>
                <a:gd name="T62" fmla="*/ 187 w 203"/>
                <a:gd name="T63" fmla="*/ 158 h 308"/>
                <a:gd name="T64" fmla="*/ 171 w 203"/>
                <a:gd name="T65" fmla="*/ 113 h 308"/>
                <a:gd name="T66" fmla="*/ 160 w 203"/>
                <a:gd name="T67" fmla="*/ 83 h 308"/>
                <a:gd name="T68" fmla="*/ 160 w 203"/>
                <a:gd name="T69" fmla="*/ 83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3" h="308">
                  <a:moveTo>
                    <a:pt x="160" y="83"/>
                  </a:moveTo>
                  <a:lnTo>
                    <a:pt x="160" y="83"/>
                  </a:lnTo>
                  <a:lnTo>
                    <a:pt x="149" y="54"/>
                  </a:lnTo>
                  <a:lnTo>
                    <a:pt x="140" y="40"/>
                  </a:lnTo>
                  <a:lnTo>
                    <a:pt x="133" y="27"/>
                  </a:lnTo>
                  <a:lnTo>
                    <a:pt x="122" y="16"/>
                  </a:lnTo>
                  <a:lnTo>
                    <a:pt x="111" y="9"/>
                  </a:lnTo>
                  <a:lnTo>
                    <a:pt x="99" y="4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66" y="2"/>
                  </a:lnTo>
                  <a:lnTo>
                    <a:pt x="52" y="5"/>
                  </a:lnTo>
                  <a:lnTo>
                    <a:pt x="38" y="13"/>
                  </a:lnTo>
                  <a:lnTo>
                    <a:pt x="25" y="22"/>
                  </a:lnTo>
                  <a:lnTo>
                    <a:pt x="14" y="34"/>
                  </a:lnTo>
                  <a:lnTo>
                    <a:pt x="7" y="47"/>
                  </a:lnTo>
                  <a:lnTo>
                    <a:pt x="2" y="63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2" y="88"/>
                  </a:lnTo>
                  <a:lnTo>
                    <a:pt x="7" y="108"/>
                  </a:lnTo>
                  <a:lnTo>
                    <a:pt x="25" y="167"/>
                  </a:lnTo>
                  <a:lnTo>
                    <a:pt x="38" y="203"/>
                  </a:lnTo>
                  <a:lnTo>
                    <a:pt x="52" y="241"/>
                  </a:lnTo>
                  <a:lnTo>
                    <a:pt x="70" y="277"/>
                  </a:lnTo>
                  <a:lnTo>
                    <a:pt x="88" y="308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203" y="241"/>
                  </a:lnTo>
                  <a:lnTo>
                    <a:pt x="200" y="214"/>
                  </a:lnTo>
                  <a:lnTo>
                    <a:pt x="194" y="185"/>
                  </a:lnTo>
                  <a:lnTo>
                    <a:pt x="187" y="158"/>
                  </a:lnTo>
                  <a:lnTo>
                    <a:pt x="171" y="113"/>
                  </a:lnTo>
                  <a:lnTo>
                    <a:pt x="160" y="83"/>
                  </a:lnTo>
                  <a:lnTo>
                    <a:pt x="160" y="8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AB610E93-FAE4-4BAC-88C2-CF193C60E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1029" y="5147375"/>
              <a:ext cx="58449" cy="45743"/>
            </a:xfrm>
            <a:custGeom>
              <a:avLst/>
              <a:gdLst>
                <a:gd name="T0" fmla="*/ 79 w 115"/>
                <a:gd name="T1" fmla="*/ 83 h 90"/>
                <a:gd name="T2" fmla="*/ 79 w 115"/>
                <a:gd name="T3" fmla="*/ 83 h 90"/>
                <a:gd name="T4" fmla="*/ 88 w 115"/>
                <a:gd name="T5" fmla="*/ 76 h 90"/>
                <a:gd name="T6" fmla="*/ 95 w 115"/>
                <a:gd name="T7" fmla="*/ 67 h 90"/>
                <a:gd name="T8" fmla="*/ 103 w 115"/>
                <a:gd name="T9" fmla="*/ 58 h 90"/>
                <a:gd name="T10" fmla="*/ 106 w 115"/>
                <a:gd name="T11" fmla="*/ 47 h 90"/>
                <a:gd name="T12" fmla="*/ 110 w 115"/>
                <a:gd name="T13" fmla="*/ 36 h 90"/>
                <a:gd name="T14" fmla="*/ 113 w 115"/>
                <a:gd name="T15" fmla="*/ 23 h 90"/>
                <a:gd name="T16" fmla="*/ 115 w 115"/>
                <a:gd name="T17" fmla="*/ 0 h 90"/>
                <a:gd name="T18" fmla="*/ 0 w 115"/>
                <a:gd name="T19" fmla="*/ 38 h 90"/>
                <a:gd name="T20" fmla="*/ 0 w 115"/>
                <a:gd name="T21" fmla="*/ 38 h 90"/>
                <a:gd name="T22" fmla="*/ 9 w 115"/>
                <a:gd name="T23" fmla="*/ 52 h 90"/>
                <a:gd name="T24" fmla="*/ 18 w 115"/>
                <a:gd name="T25" fmla="*/ 65 h 90"/>
                <a:gd name="T26" fmla="*/ 29 w 115"/>
                <a:gd name="T27" fmla="*/ 76 h 90"/>
                <a:gd name="T28" fmla="*/ 40 w 115"/>
                <a:gd name="T29" fmla="*/ 83 h 90"/>
                <a:gd name="T30" fmla="*/ 49 w 115"/>
                <a:gd name="T31" fmla="*/ 88 h 90"/>
                <a:gd name="T32" fmla="*/ 59 w 115"/>
                <a:gd name="T33" fmla="*/ 90 h 90"/>
                <a:gd name="T34" fmla="*/ 70 w 115"/>
                <a:gd name="T35" fmla="*/ 88 h 90"/>
                <a:gd name="T36" fmla="*/ 79 w 115"/>
                <a:gd name="T37" fmla="*/ 83 h 90"/>
                <a:gd name="T38" fmla="*/ 79 w 115"/>
                <a:gd name="T39" fmla="*/ 8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5" h="90">
                  <a:moveTo>
                    <a:pt x="79" y="83"/>
                  </a:moveTo>
                  <a:lnTo>
                    <a:pt x="79" y="83"/>
                  </a:lnTo>
                  <a:lnTo>
                    <a:pt x="88" y="76"/>
                  </a:lnTo>
                  <a:lnTo>
                    <a:pt x="95" y="67"/>
                  </a:lnTo>
                  <a:lnTo>
                    <a:pt x="103" y="58"/>
                  </a:lnTo>
                  <a:lnTo>
                    <a:pt x="106" y="47"/>
                  </a:lnTo>
                  <a:lnTo>
                    <a:pt x="110" y="36"/>
                  </a:lnTo>
                  <a:lnTo>
                    <a:pt x="113" y="23"/>
                  </a:lnTo>
                  <a:lnTo>
                    <a:pt x="115" y="0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9" y="52"/>
                  </a:lnTo>
                  <a:lnTo>
                    <a:pt x="18" y="65"/>
                  </a:lnTo>
                  <a:lnTo>
                    <a:pt x="29" y="76"/>
                  </a:lnTo>
                  <a:lnTo>
                    <a:pt x="40" y="83"/>
                  </a:lnTo>
                  <a:lnTo>
                    <a:pt x="49" y="88"/>
                  </a:lnTo>
                  <a:lnTo>
                    <a:pt x="59" y="90"/>
                  </a:lnTo>
                  <a:lnTo>
                    <a:pt x="70" y="88"/>
                  </a:lnTo>
                  <a:lnTo>
                    <a:pt x="79" y="83"/>
                  </a:lnTo>
                  <a:lnTo>
                    <a:pt x="79" y="8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9A335A74-1AF5-4EF4-A42F-53630CD4CD0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3279" y="5074186"/>
              <a:ext cx="97585" cy="248028"/>
            </a:xfrm>
            <a:custGeom>
              <a:avLst/>
              <a:gdLst>
                <a:gd name="T0" fmla="*/ 37 w 192"/>
                <a:gd name="T1" fmla="*/ 488 h 488"/>
                <a:gd name="T2" fmla="*/ 37 w 192"/>
                <a:gd name="T3" fmla="*/ 488 h 488"/>
                <a:gd name="T4" fmla="*/ 46 w 192"/>
                <a:gd name="T5" fmla="*/ 488 h 488"/>
                <a:gd name="T6" fmla="*/ 54 w 192"/>
                <a:gd name="T7" fmla="*/ 484 h 488"/>
                <a:gd name="T8" fmla="*/ 63 w 192"/>
                <a:gd name="T9" fmla="*/ 481 h 488"/>
                <a:gd name="T10" fmla="*/ 70 w 192"/>
                <a:gd name="T11" fmla="*/ 473 h 488"/>
                <a:gd name="T12" fmla="*/ 77 w 192"/>
                <a:gd name="T13" fmla="*/ 464 h 488"/>
                <a:gd name="T14" fmla="*/ 84 w 192"/>
                <a:gd name="T15" fmla="*/ 455 h 488"/>
                <a:gd name="T16" fmla="*/ 99 w 192"/>
                <a:gd name="T17" fmla="*/ 430 h 488"/>
                <a:gd name="T18" fmla="*/ 111 w 192"/>
                <a:gd name="T19" fmla="*/ 401 h 488"/>
                <a:gd name="T20" fmla="*/ 124 w 192"/>
                <a:gd name="T21" fmla="*/ 367 h 488"/>
                <a:gd name="T22" fmla="*/ 136 w 192"/>
                <a:gd name="T23" fmla="*/ 333 h 488"/>
                <a:gd name="T24" fmla="*/ 147 w 192"/>
                <a:gd name="T25" fmla="*/ 295 h 488"/>
                <a:gd name="T26" fmla="*/ 165 w 192"/>
                <a:gd name="T27" fmla="*/ 223 h 488"/>
                <a:gd name="T28" fmla="*/ 180 w 192"/>
                <a:gd name="T29" fmla="*/ 160 h 488"/>
                <a:gd name="T30" fmla="*/ 190 w 192"/>
                <a:gd name="T31" fmla="*/ 97 h 488"/>
                <a:gd name="T32" fmla="*/ 190 w 192"/>
                <a:gd name="T33" fmla="*/ 97 h 488"/>
                <a:gd name="T34" fmla="*/ 192 w 192"/>
                <a:gd name="T35" fmla="*/ 81 h 488"/>
                <a:gd name="T36" fmla="*/ 192 w 192"/>
                <a:gd name="T37" fmla="*/ 65 h 488"/>
                <a:gd name="T38" fmla="*/ 187 w 192"/>
                <a:gd name="T39" fmla="*/ 50 h 488"/>
                <a:gd name="T40" fmla="*/ 180 w 192"/>
                <a:gd name="T41" fmla="*/ 38 h 488"/>
                <a:gd name="T42" fmla="*/ 171 w 192"/>
                <a:gd name="T43" fmla="*/ 25 h 488"/>
                <a:gd name="T44" fmla="*/ 158 w 192"/>
                <a:gd name="T45" fmla="*/ 14 h 488"/>
                <a:gd name="T46" fmla="*/ 144 w 192"/>
                <a:gd name="T47" fmla="*/ 7 h 488"/>
                <a:gd name="T48" fmla="*/ 129 w 192"/>
                <a:gd name="T49" fmla="*/ 2 h 488"/>
                <a:gd name="T50" fmla="*/ 129 w 192"/>
                <a:gd name="T51" fmla="*/ 2 h 488"/>
                <a:gd name="T52" fmla="*/ 113 w 192"/>
                <a:gd name="T53" fmla="*/ 0 h 488"/>
                <a:gd name="T54" fmla="*/ 97 w 192"/>
                <a:gd name="T55" fmla="*/ 2 h 488"/>
                <a:gd name="T56" fmla="*/ 82 w 192"/>
                <a:gd name="T57" fmla="*/ 7 h 488"/>
                <a:gd name="T58" fmla="*/ 68 w 192"/>
                <a:gd name="T59" fmla="*/ 14 h 488"/>
                <a:gd name="T60" fmla="*/ 55 w 192"/>
                <a:gd name="T61" fmla="*/ 23 h 488"/>
                <a:gd name="T62" fmla="*/ 46 w 192"/>
                <a:gd name="T63" fmla="*/ 36 h 488"/>
                <a:gd name="T64" fmla="*/ 39 w 192"/>
                <a:gd name="T65" fmla="*/ 50 h 488"/>
                <a:gd name="T66" fmla="*/ 34 w 192"/>
                <a:gd name="T67" fmla="*/ 65 h 488"/>
                <a:gd name="T68" fmla="*/ 34 w 192"/>
                <a:gd name="T69" fmla="*/ 65 h 488"/>
                <a:gd name="T70" fmla="*/ 23 w 192"/>
                <a:gd name="T71" fmla="*/ 130 h 488"/>
                <a:gd name="T72" fmla="*/ 12 w 192"/>
                <a:gd name="T73" fmla="*/ 196 h 488"/>
                <a:gd name="T74" fmla="*/ 3 w 192"/>
                <a:gd name="T75" fmla="*/ 274 h 488"/>
                <a:gd name="T76" fmla="*/ 1 w 192"/>
                <a:gd name="T77" fmla="*/ 313 h 488"/>
                <a:gd name="T78" fmla="*/ 0 w 192"/>
                <a:gd name="T79" fmla="*/ 351 h 488"/>
                <a:gd name="T80" fmla="*/ 0 w 192"/>
                <a:gd name="T81" fmla="*/ 387 h 488"/>
                <a:gd name="T82" fmla="*/ 1 w 192"/>
                <a:gd name="T83" fmla="*/ 418 h 488"/>
                <a:gd name="T84" fmla="*/ 5 w 192"/>
                <a:gd name="T85" fmla="*/ 446 h 488"/>
                <a:gd name="T86" fmla="*/ 9 w 192"/>
                <a:gd name="T87" fmla="*/ 457 h 488"/>
                <a:gd name="T88" fmla="*/ 14 w 192"/>
                <a:gd name="T89" fmla="*/ 468 h 488"/>
                <a:gd name="T90" fmla="*/ 18 w 192"/>
                <a:gd name="T91" fmla="*/ 475 h 488"/>
                <a:gd name="T92" fmla="*/ 23 w 192"/>
                <a:gd name="T93" fmla="*/ 482 h 488"/>
                <a:gd name="T94" fmla="*/ 30 w 192"/>
                <a:gd name="T95" fmla="*/ 486 h 488"/>
                <a:gd name="T96" fmla="*/ 37 w 192"/>
                <a:gd name="T97" fmla="*/ 488 h 488"/>
                <a:gd name="T98" fmla="*/ 37 w 192"/>
                <a:gd name="T99" fmla="*/ 488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92" h="488">
                  <a:moveTo>
                    <a:pt x="37" y="488"/>
                  </a:moveTo>
                  <a:lnTo>
                    <a:pt x="37" y="488"/>
                  </a:lnTo>
                  <a:lnTo>
                    <a:pt x="46" y="488"/>
                  </a:lnTo>
                  <a:lnTo>
                    <a:pt x="54" y="484"/>
                  </a:lnTo>
                  <a:lnTo>
                    <a:pt x="63" y="481"/>
                  </a:lnTo>
                  <a:lnTo>
                    <a:pt x="70" y="473"/>
                  </a:lnTo>
                  <a:lnTo>
                    <a:pt x="77" y="464"/>
                  </a:lnTo>
                  <a:lnTo>
                    <a:pt x="84" y="455"/>
                  </a:lnTo>
                  <a:lnTo>
                    <a:pt x="99" y="430"/>
                  </a:lnTo>
                  <a:lnTo>
                    <a:pt x="111" y="401"/>
                  </a:lnTo>
                  <a:lnTo>
                    <a:pt x="124" y="367"/>
                  </a:lnTo>
                  <a:lnTo>
                    <a:pt x="136" y="333"/>
                  </a:lnTo>
                  <a:lnTo>
                    <a:pt x="147" y="295"/>
                  </a:lnTo>
                  <a:lnTo>
                    <a:pt x="165" y="223"/>
                  </a:lnTo>
                  <a:lnTo>
                    <a:pt x="180" y="160"/>
                  </a:lnTo>
                  <a:lnTo>
                    <a:pt x="190" y="97"/>
                  </a:lnTo>
                  <a:lnTo>
                    <a:pt x="190" y="97"/>
                  </a:lnTo>
                  <a:lnTo>
                    <a:pt x="192" y="81"/>
                  </a:lnTo>
                  <a:lnTo>
                    <a:pt x="192" y="65"/>
                  </a:lnTo>
                  <a:lnTo>
                    <a:pt x="187" y="50"/>
                  </a:lnTo>
                  <a:lnTo>
                    <a:pt x="180" y="38"/>
                  </a:lnTo>
                  <a:lnTo>
                    <a:pt x="171" y="25"/>
                  </a:lnTo>
                  <a:lnTo>
                    <a:pt x="158" y="14"/>
                  </a:lnTo>
                  <a:lnTo>
                    <a:pt x="144" y="7"/>
                  </a:lnTo>
                  <a:lnTo>
                    <a:pt x="129" y="2"/>
                  </a:lnTo>
                  <a:lnTo>
                    <a:pt x="129" y="2"/>
                  </a:lnTo>
                  <a:lnTo>
                    <a:pt x="113" y="0"/>
                  </a:lnTo>
                  <a:lnTo>
                    <a:pt x="97" y="2"/>
                  </a:lnTo>
                  <a:lnTo>
                    <a:pt x="82" y="7"/>
                  </a:lnTo>
                  <a:lnTo>
                    <a:pt x="68" y="14"/>
                  </a:lnTo>
                  <a:lnTo>
                    <a:pt x="55" y="23"/>
                  </a:lnTo>
                  <a:lnTo>
                    <a:pt x="46" y="36"/>
                  </a:lnTo>
                  <a:lnTo>
                    <a:pt x="39" y="50"/>
                  </a:lnTo>
                  <a:lnTo>
                    <a:pt x="34" y="65"/>
                  </a:lnTo>
                  <a:lnTo>
                    <a:pt x="34" y="65"/>
                  </a:lnTo>
                  <a:lnTo>
                    <a:pt x="23" y="130"/>
                  </a:lnTo>
                  <a:lnTo>
                    <a:pt x="12" y="196"/>
                  </a:lnTo>
                  <a:lnTo>
                    <a:pt x="3" y="274"/>
                  </a:lnTo>
                  <a:lnTo>
                    <a:pt x="1" y="313"/>
                  </a:lnTo>
                  <a:lnTo>
                    <a:pt x="0" y="351"/>
                  </a:lnTo>
                  <a:lnTo>
                    <a:pt x="0" y="387"/>
                  </a:lnTo>
                  <a:lnTo>
                    <a:pt x="1" y="418"/>
                  </a:lnTo>
                  <a:lnTo>
                    <a:pt x="5" y="446"/>
                  </a:lnTo>
                  <a:lnTo>
                    <a:pt x="9" y="457"/>
                  </a:lnTo>
                  <a:lnTo>
                    <a:pt x="14" y="468"/>
                  </a:lnTo>
                  <a:lnTo>
                    <a:pt x="18" y="475"/>
                  </a:lnTo>
                  <a:lnTo>
                    <a:pt x="23" y="482"/>
                  </a:lnTo>
                  <a:lnTo>
                    <a:pt x="30" y="486"/>
                  </a:lnTo>
                  <a:lnTo>
                    <a:pt x="37" y="488"/>
                  </a:lnTo>
                  <a:lnTo>
                    <a:pt x="37" y="488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4DFD5BBE-8A37-40F7-BB0C-1DD8718FF7C4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2645" y="5061480"/>
              <a:ext cx="82846" cy="254127"/>
            </a:xfrm>
            <a:custGeom>
              <a:avLst/>
              <a:gdLst>
                <a:gd name="T0" fmla="*/ 84 w 163"/>
                <a:gd name="T1" fmla="*/ 500 h 500"/>
                <a:gd name="T2" fmla="*/ 84 w 163"/>
                <a:gd name="T3" fmla="*/ 500 h 500"/>
                <a:gd name="T4" fmla="*/ 93 w 163"/>
                <a:gd name="T5" fmla="*/ 500 h 500"/>
                <a:gd name="T6" fmla="*/ 102 w 163"/>
                <a:gd name="T7" fmla="*/ 497 h 500"/>
                <a:gd name="T8" fmla="*/ 109 w 163"/>
                <a:gd name="T9" fmla="*/ 491 h 500"/>
                <a:gd name="T10" fmla="*/ 117 w 163"/>
                <a:gd name="T11" fmla="*/ 484 h 500"/>
                <a:gd name="T12" fmla="*/ 124 w 163"/>
                <a:gd name="T13" fmla="*/ 475 h 500"/>
                <a:gd name="T14" fmla="*/ 129 w 163"/>
                <a:gd name="T15" fmla="*/ 464 h 500"/>
                <a:gd name="T16" fmla="*/ 138 w 163"/>
                <a:gd name="T17" fmla="*/ 439 h 500"/>
                <a:gd name="T18" fmla="*/ 147 w 163"/>
                <a:gd name="T19" fmla="*/ 407 h 500"/>
                <a:gd name="T20" fmla="*/ 153 w 163"/>
                <a:gd name="T21" fmla="*/ 371 h 500"/>
                <a:gd name="T22" fmla="*/ 158 w 163"/>
                <a:gd name="T23" fmla="*/ 333 h 500"/>
                <a:gd name="T24" fmla="*/ 160 w 163"/>
                <a:gd name="T25" fmla="*/ 293 h 500"/>
                <a:gd name="T26" fmla="*/ 163 w 163"/>
                <a:gd name="T27" fmla="*/ 214 h 500"/>
                <a:gd name="T28" fmla="*/ 163 w 163"/>
                <a:gd name="T29" fmla="*/ 146 h 500"/>
                <a:gd name="T30" fmla="*/ 162 w 163"/>
                <a:gd name="T31" fmla="*/ 79 h 500"/>
                <a:gd name="T32" fmla="*/ 162 w 163"/>
                <a:gd name="T33" fmla="*/ 79 h 500"/>
                <a:gd name="T34" fmla="*/ 160 w 163"/>
                <a:gd name="T35" fmla="*/ 63 h 500"/>
                <a:gd name="T36" fmla="*/ 154 w 163"/>
                <a:gd name="T37" fmla="*/ 48 h 500"/>
                <a:gd name="T38" fmla="*/ 147 w 163"/>
                <a:gd name="T39" fmla="*/ 34 h 500"/>
                <a:gd name="T40" fmla="*/ 136 w 163"/>
                <a:gd name="T41" fmla="*/ 23 h 500"/>
                <a:gd name="T42" fmla="*/ 126 w 163"/>
                <a:gd name="T43" fmla="*/ 12 h 500"/>
                <a:gd name="T44" fmla="*/ 111 w 163"/>
                <a:gd name="T45" fmla="*/ 5 h 500"/>
                <a:gd name="T46" fmla="*/ 97 w 163"/>
                <a:gd name="T47" fmla="*/ 2 h 500"/>
                <a:gd name="T48" fmla="*/ 81 w 163"/>
                <a:gd name="T49" fmla="*/ 0 h 500"/>
                <a:gd name="T50" fmla="*/ 81 w 163"/>
                <a:gd name="T51" fmla="*/ 0 h 500"/>
                <a:gd name="T52" fmla="*/ 64 w 163"/>
                <a:gd name="T53" fmla="*/ 2 h 500"/>
                <a:gd name="T54" fmla="*/ 48 w 163"/>
                <a:gd name="T55" fmla="*/ 5 h 500"/>
                <a:gd name="T56" fmla="*/ 36 w 163"/>
                <a:gd name="T57" fmla="*/ 14 h 500"/>
                <a:gd name="T58" fmla="*/ 23 w 163"/>
                <a:gd name="T59" fmla="*/ 23 h 500"/>
                <a:gd name="T60" fmla="*/ 14 w 163"/>
                <a:gd name="T61" fmla="*/ 36 h 500"/>
                <a:gd name="T62" fmla="*/ 7 w 163"/>
                <a:gd name="T63" fmla="*/ 48 h 500"/>
                <a:gd name="T64" fmla="*/ 1 w 163"/>
                <a:gd name="T65" fmla="*/ 65 h 500"/>
                <a:gd name="T66" fmla="*/ 0 w 163"/>
                <a:gd name="T67" fmla="*/ 81 h 500"/>
                <a:gd name="T68" fmla="*/ 0 w 163"/>
                <a:gd name="T69" fmla="*/ 81 h 500"/>
                <a:gd name="T70" fmla="*/ 0 w 163"/>
                <a:gd name="T71" fmla="*/ 146 h 500"/>
                <a:gd name="T72" fmla="*/ 3 w 163"/>
                <a:gd name="T73" fmla="*/ 210 h 500"/>
                <a:gd name="T74" fmla="*/ 9 w 163"/>
                <a:gd name="T75" fmla="*/ 288 h 500"/>
                <a:gd name="T76" fmla="*/ 12 w 163"/>
                <a:gd name="T77" fmla="*/ 326 h 500"/>
                <a:gd name="T78" fmla="*/ 18 w 163"/>
                <a:gd name="T79" fmla="*/ 363 h 500"/>
                <a:gd name="T80" fmla="*/ 25 w 163"/>
                <a:gd name="T81" fmla="*/ 399 h 500"/>
                <a:gd name="T82" fmla="*/ 32 w 163"/>
                <a:gd name="T83" fmla="*/ 432 h 500"/>
                <a:gd name="T84" fmla="*/ 43 w 163"/>
                <a:gd name="T85" fmla="*/ 459 h 500"/>
                <a:gd name="T86" fmla="*/ 48 w 163"/>
                <a:gd name="T87" fmla="*/ 470 h 500"/>
                <a:gd name="T88" fmla="*/ 54 w 163"/>
                <a:gd name="T89" fmla="*/ 480 h 500"/>
                <a:gd name="T90" fmla="*/ 61 w 163"/>
                <a:gd name="T91" fmla="*/ 488 h 500"/>
                <a:gd name="T92" fmla="*/ 68 w 163"/>
                <a:gd name="T93" fmla="*/ 495 h 500"/>
                <a:gd name="T94" fmla="*/ 77 w 163"/>
                <a:gd name="T95" fmla="*/ 498 h 500"/>
                <a:gd name="T96" fmla="*/ 84 w 163"/>
                <a:gd name="T97" fmla="*/ 500 h 500"/>
                <a:gd name="T98" fmla="*/ 84 w 163"/>
                <a:gd name="T99" fmla="*/ 500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63" h="500">
                  <a:moveTo>
                    <a:pt x="84" y="500"/>
                  </a:moveTo>
                  <a:lnTo>
                    <a:pt x="84" y="500"/>
                  </a:lnTo>
                  <a:lnTo>
                    <a:pt x="93" y="500"/>
                  </a:lnTo>
                  <a:lnTo>
                    <a:pt x="102" y="497"/>
                  </a:lnTo>
                  <a:lnTo>
                    <a:pt x="109" y="491"/>
                  </a:lnTo>
                  <a:lnTo>
                    <a:pt x="117" y="484"/>
                  </a:lnTo>
                  <a:lnTo>
                    <a:pt x="124" y="475"/>
                  </a:lnTo>
                  <a:lnTo>
                    <a:pt x="129" y="464"/>
                  </a:lnTo>
                  <a:lnTo>
                    <a:pt x="138" y="439"/>
                  </a:lnTo>
                  <a:lnTo>
                    <a:pt x="147" y="407"/>
                  </a:lnTo>
                  <a:lnTo>
                    <a:pt x="153" y="371"/>
                  </a:lnTo>
                  <a:lnTo>
                    <a:pt x="158" y="333"/>
                  </a:lnTo>
                  <a:lnTo>
                    <a:pt x="160" y="293"/>
                  </a:lnTo>
                  <a:lnTo>
                    <a:pt x="163" y="214"/>
                  </a:lnTo>
                  <a:lnTo>
                    <a:pt x="163" y="146"/>
                  </a:lnTo>
                  <a:lnTo>
                    <a:pt x="162" y="79"/>
                  </a:lnTo>
                  <a:lnTo>
                    <a:pt x="162" y="79"/>
                  </a:lnTo>
                  <a:lnTo>
                    <a:pt x="160" y="63"/>
                  </a:lnTo>
                  <a:lnTo>
                    <a:pt x="154" y="48"/>
                  </a:lnTo>
                  <a:lnTo>
                    <a:pt x="147" y="34"/>
                  </a:lnTo>
                  <a:lnTo>
                    <a:pt x="136" y="23"/>
                  </a:lnTo>
                  <a:lnTo>
                    <a:pt x="126" y="12"/>
                  </a:lnTo>
                  <a:lnTo>
                    <a:pt x="111" y="5"/>
                  </a:lnTo>
                  <a:lnTo>
                    <a:pt x="97" y="2"/>
                  </a:lnTo>
                  <a:lnTo>
                    <a:pt x="81" y="0"/>
                  </a:lnTo>
                  <a:lnTo>
                    <a:pt x="81" y="0"/>
                  </a:lnTo>
                  <a:lnTo>
                    <a:pt x="64" y="2"/>
                  </a:lnTo>
                  <a:lnTo>
                    <a:pt x="48" y="5"/>
                  </a:lnTo>
                  <a:lnTo>
                    <a:pt x="36" y="14"/>
                  </a:lnTo>
                  <a:lnTo>
                    <a:pt x="23" y="23"/>
                  </a:lnTo>
                  <a:lnTo>
                    <a:pt x="14" y="36"/>
                  </a:lnTo>
                  <a:lnTo>
                    <a:pt x="7" y="48"/>
                  </a:lnTo>
                  <a:lnTo>
                    <a:pt x="1" y="65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146"/>
                  </a:lnTo>
                  <a:lnTo>
                    <a:pt x="3" y="210"/>
                  </a:lnTo>
                  <a:lnTo>
                    <a:pt x="9" y="288"/>
                  </a:lnTo>
                  <a:lnTo>
                    <a:pt x="12" y="326"/>
                  </a:lnTo>
                  <a:lnTo>
                    <a:pt x="18" y="363"/>
                  </a:lnTo>
                  <a:lnTo>
                    <a:pt x="25" y="399"/>
                  </a:lnTo>
                  <a:lnTo>
                    <a:pt x="32" y="432"/>
                  </a:lnTo>
                  <a:lnTo>
                    <a:pt x="43" y="459"/>
                  </a:lnTo>
                  <a:lnTo>
                    <a:pt x="48" y="470"/>
                  </a:lnTo>
                  <a:lnTo>
                    <a:pt x="54" y="480"/>
                  </a:lnTo>
                  <a:lnTo>
                    <a:pt x="61" y="488"/>
                  </a:lnTo>
                  <a:lnTo>
                    <a:pt x="68" y="495"/>
                  </a:lnTo>
                  <a:lnTo>
                    <a:pt x="77" y="498"/>
                  </a:lnTo>
                  <a:lnTo>
                    <a:pt x="84" y="500"/>
                  </a:lnTo>
                  <a:lnTo>
                    <a:pt x="84" y="50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B4A51C3C-6CC2-4BBF-AE84-E6E6C15FA831}"/>
                </a:ext>
              </a:extLst>
            </p:cNvPr>
            <p:cNvSpPr>
              <a:spLocks/>
            </p:cNvSpPr>
            <p:nvPr/>
          </p:nvSpPr>
          <p:spPr bwMode="auto">
            <a:xfrm>
              <a:off x="6790815" y="4568981"/>
              <a:ext cx="450314" cy="569245"/>
            </a:xfrm>
            <a:custGeom>
              <a:avLst/>
              <a:gdLst>
                <a:gd name="T0" fmla="*/ 339 w 886"/>
                <a:gd name="T1" fmla="*/ 1116 h 1120"/>
                <a:gd name="T2" fmla="*/ 265 w 886"/>
                <a:gd name="T3" fmla="*/ 1095 h 1120"/>
                <a:gd name="T4" fmla="*/ 211 w 886"/>
                <a:gd name="T5" fmla="*/ 1062 h 1120"/>
                <a:gd name="T6" fmla="*/ 171 w 886"/>
                <a:gd name="T7" fmla="*/ 1014 h 1120"/>
                <a:gd name="T8" fmla="*/ 161 w 886"/>
                <a:gd name="T9" fmla="*/ 981 h 1120"/>
                <a:gd name="T10" fmla="*/ 161 w 886"/>
                <a:gd name="T11" fmla="*/ 945 h 1120"/>
                <a:gd name="T12" fmla="*/ 164 w 886"/>
                <a:gd name="T13" fmla="*/ 911 h 1120"/>
                <a:gd name="T14" fmla="*/ 153 w 886"/>
                <a:gd name="T15" fmla="*/ 850 h 1120"/>
                <a:gd name="T16" fmla="*/ 114 w 886"/>
                <a:gd name="T17" fmla="*/ 762 h 1120"/>
                <a:gd name="T18" fmla="*/ 45 w 886"/>
                <a:gd name="T19" fmla="*/ 641 h 1120"/>
                <a:gd name="T20" fmla="*/ 8 w 886"/>
                <a:gd name="T21" fmla="*/ 535 h 1120"/>
                <a:gd name="T22" fmla="*/ 0 w 886"/>
                <a:gd name="T23" fmla="*/ 474 h 1120"/>
                <a:gd name="T24" fmla="*/ 4 w 886"/>
                <a:gd name="T25" fmla="*/ 407 h 1120"/>
                <a:gd name="T26" fmla="*/ 13 w 886"/>
                <a:gd name="T27" fmla="*/ 359 h 1120"/>
                <a:gd name="T28" fmla="*/ 35 w 886"/>
                <a:gd name="T29" fmla="*/ 290 h 1120"/>
                <a:gd name="T30" fmla="*/ 65 w 886"/>
                <a:gd name="T31" fmla="*/ 227 h 1120"/>
                <a:gd name="T32" fmla="*/ 117 w 886"/>
                <a:gd name="T33" fmla="*/ 153 h 1120"/>
                <a:gd name="T34" fmla="*/ 218 w 886"/>
                <a:gd name="T35" fmla="*/ 69 h 1120"/>
                <a:gd name="T36" fmla="*/ 335 w 886"/>
                <a:gd name="T37" fmla="*/ 17 h 1120"/>
                <a:gd name="T38" fmla="*/ 420 w 886"/>
                <a:gd name="T39" fmla="*/ 2 h 1120"/>
                <a:gd name="T40" fmla="*/ 485 w 886"/>
                <a:gd name="T41" fmla="*/ 2 h 1120"/>
                <a:gd name="T42" fmla="*/ 506 w 886"/>
                <a:gd name="T43" fmla="*/ 4 h 1120"/>
                <a:gd name="T44" fmla="*/ 506 w 886"/>
                <a:gd name="T45" fmla="*/ 4 h 1120"/>
                <a:gd name="T46" fmla="*/ 571 w 886"/>
                <a:gd name="T47" fmla="*/ 18 h 1120"/>
                <a:gd name="T48" fmla="*/ 630 w 886"/>
                <a:gd name="T49" fmla="*/ 42 h 1120"/>
                <a:gd name="T50" fmla="*/ 737 w 886"/>
                <a:gd name="T51" fmla="*/ 114 h 1120"/>
                <a:gd name="T52" fmla="*/ 819 w 886"/>
                <a:gd name="T53" fmla="*/ 215 h 1120"/>
                <a:gd name="T54" fmla="*/ 864 w 886"/>
                <a:gd name="T55" fmla="*/ 315 h 1120"/>
                <a:gd name="T56" fmla="*/ 881 w 886"/>
                <a:gd name="T57" fmla="*/ 384 h 1120"/>
                <a:gd name="T58" fmla="*/ 886 w 886"/>
                <a:gd name="T59" fmla="*/ 454 h 1120"/>
                <a:gd name="T60" fmla="*/ 882 w 886"/>
                <a:gd name="T61" fmla="*/ 528 h 1120"/>
                <a:gd name="T62" fmla="*/ 873 w 886"/>
                <a:gd name="T63" fmla="*/ 573 h 1120"/>
                <a:gd name="T64" fmla="*/ 852 w 886"/>
                <a:gd name="T65" fmla="*/ 632 h 1120"/>
                <a:gd name="T66" fmla="*/ 803 w 886"/>
                <a:gd name="T67" fmla="*/ 713 h 1120"/>
                <a:gd name="T68" fmla="*/ 729 w 886"/>
                <a:gd name="T69" fmla="*/ 792 h 1120"/>
                <a:gd name="T70" fmla="*/ 638 w 886"/>
                <a:gd name="T71" fmla="*/ 888 h 1120"/>
                <a:gd name="T72" fmla="*/ 598 w 886"/>
                <a:gd name="T73" fmla="*/ 954 h 1120"/>
                <a:gd name="T74" fmla="*/ 585 w 886"/>
                <a:gd name="T75" fmla="*/ 1003 h 1120"/>
                <a:gd name="T76" fmla="*/ 580 w 886"/>
                <a:gd name="T77" fmla="*/ 1028 h 1120"/>
                <a:gd name="T78" fmla="*/ 564 w 886"/>
                <a:gd name="T79" fmla="*/ 1059 h 1120"/>
                <a:gd name="T80" fmla="*/ 521 w 886"/>
                <a:gd name="T81" fmla="*/ 1093 h 1120"/>
                <a:gd name="T82" fmla="*/ 459 w 886"/>
                <a:gd name="T83" fmla="*/ 1115 h 1120"/>
                <a:gd name="T84" fmla="*/ 382 w 886"/>
                <a:gd name="T85" fmla="*/ 1120 h 1120"/>
                <a:gd name="T86" fmla="*/ 346 w 886"/>
                <a:gd name="T87" fmla="*/ 1118 h 1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86" h="1120">
                  <a:moveTo>
                    <a:pt x="346" y="1118"/>
                  </a:moveTo>
                  <a:lnTo>
                    <a:pt x="346" y="1118"/>
                  </a:lnTo>
                  <a:lnTo>
                    <a:pt x="339" y="1116"/>
                  </a:lnTo>
                  <a:lnTo>
                    <a:pt x="315" y="1111"/>
                  </a:lnTo>
                  <a:lnTo>
                    <a:pt x="283" y="1102"/>
                  </a:lnTo>
                  <a:lnTo>
                    <a:pt x="265" y="1095"/>
                  </a:lnTo>
                  <a:lnTo>
                    <a:pt x="247" y="1086"/>
                  </a:lnTo>
                  <a:lnTo>
                    <a:pt x="229" y="1075"/>
                  </a:lnTo>
                  <a:lnTo>
                    <a:pt x="211" y="1062"/>
                  </a:lnTo>
                  <a:lnTo>
                    <a:pt x="197" y="1048"/>
                  </a:lnTo>
                  <a:lnTo>
                    <a:pt x="182" y="1032"/>
                  </a:lnTo>
                  <a:lnTo>
                    <a:pt x="171" y="1014"/>
                  </a:lnTo>
                  <a:lnTo>
                    <a:pt x="168" y="1003"/>
                  </a:lnTo>
                  <a:lnTo>
                    <a:pt x="164" y="994"/>
                  </a:lnTo>
                  <a:lnTo>
                    <a:pt x="161" y="981"/>
                  </a:lnTo>
                  <a:lnTo>
                    <a:pt x="161" y="971"/>
                  </a:lnTo>
                  <a:lnTo>
                    <a:pt x="161" y="958"/>
                  </a:lnTo>
                  <a:lnTo>
                    <a:pt x="161" y="945"/>
                  </a:lnTo>
                  <a:lnTo>
                    <a:pt x="161" y="945"/>
                  </a:lnTo>
                  <a:lnTo>
                    <a:pt x="162" y="927"/>
                  </a:lnTo>
                  <a:lnTo>
                    <a:pt x="164" y="911"/>
                  </a:lnTo>
                  <a:lnTo>
                    <a:pt x="162" y="895"/>
                  </a:lnTo>
                  <a:lnTo>
                    <a:pt x="161" y="879"/>
                  </a:lnTo>
                  <a:lnTo>
                    <a:pt x="153" y="850"/>
                  </a:lnTo>
                  <a:lnTo>
                    <a:pt x="143" y="819"/>
                  </a:lnTo>
                  <a:lnTo>
                    <a:pt x="128" y="791"/>
                  </a:lnTo>
                  <a:lnTo>
                    <a:pt x="114" y="762"/>
                  </a:lnTo>
                  <a:lnTo>
                    <a:pt x="80" y="702"/>
                  </a:lnTo>
                  <a:lnTo>
                    <a:pt x="62" y="672"/>
                  </a:lnTo>
                  <a:lnTo>
                    <a:pt x="45" y="641"/>
                  </a:lnTo>
                  <a:lnTo>
                    <a:pt x="29" y="609"/>
                  </a:lnTo>
                  <a:lnTo>
                    <a:pt x="17" y="573"/>
                  </a:lnTo>
                  <a:lnTo>
                    <a:pt x="8" y="535"/>
                  </a:lnTo>
                  <a:lnTo>
                    <a:pt x="4" y="515"/>
                  </a:lnTo>
                  <a:lnTo>
                    <a:pt x="2" y="495"/>
                  </a:lnTo>
                  <a:lnTo>
                    <a:pt x="0" y="474"/>
                  </a:lnTo>
                  <a:lnTo>
                    <a:pt x="0" y="452"/>
                  </a:lnTo>
                  <a:lnTo>
                    <a:pt x="0" y="431"/>
                  </a:lnTo>
                  <a:lnTo>
                    <a:pt x="4" y="407"/>
                  </a:lnTo>
                  <a:lnTo>
                    <a:pt x="4" y="407"/>
                  </a:lnTo>
                  <a:lnTo>
                    <a:pt x="8" y="382"/>
                  </a:lnTo>
                  <a:lnTo>
                    <a:pt x="13" y="359"/>
                  </a:lnTo>
                  <a:lnTo>
                    <a:pt x="18" y="335"/>
                  </a:lnTo>
                  <a:lnTo>
                    <a:pt x="26" y="312"/>
                  </a:lnTo>
                  <a:lnTo>
                    <a:pt x="35" y="290"/>
                  </a:lnTo>
                  <a:lnTo>
                    <a:pt x="44" y="269"/>
                  </a:lnTo>
                  <a:lnTo>
                    <a:pt x="54" y="247"/>
                  </a:lnTo>
                  <a:lnTo>
                    <a:pt x="65" y="227"/>
                  </a:lnTo>
                  <a:lnTo>
                    <a:pt x="78" y="207"/>
                  </a:lnTo>
                  <a:lnTo>
                    <a:pt x="90" y="189"/>
                  </a:lnTo>
                  <a:lnTo>
                    <a:pt x="117" y="153"/>
                  </a:lnTo>
                  <a:lnTo>
                    <a:pt x="148" y="123"/>
                  </a:lnTo>
                  <a:lnTo>
                    <a:pt x="182" y="94"/>
                  </a:lnTo>
                  <a:lnTo>
                    <a:pt x="218" y="69"/>
                  </a:lnTo>
                  <a:lnTo>
                    <a:pt x="256" y="47"/>
                  </a:lnTo>
                  <a:lnTo>
                    <a:pt x="294" y="29"/>
                  </a:lnTo>
                  <a:lnTo>
                    <a:pt x="335" y="17"/>
                  </a:lnTo>
                  <a:lnTo>
                    <a:pt x="377" y="6"/>
                  </a:lnTo>
                  <a:lnTo>
                    <a:pt x="398" y="4"/>
                  </a:lnTo>
                  <a:lnTo>
                    <a:pt x="420" y="2"/>
                  </a:lnTo>
                  <a:lnTo>
                    <a:pt x="441" y="0"/>
                  </a:lnTo>
                  <a:lnTo>
                    <a:pt x="463" y="0"/>
                  </a:lnTo>
                  <a:lnTo>
                    <a:pt x="485" y="2"/>
                  </a:lnTo>
                  <a:lnTo>
                    <a:pt x="506" y="4"/>
                  </a:lnTo>
                  <a:lnTo>
                    <a:pt x="506" y="4"/>
                  </a:lnTo>
                  <a:lnTo>
                    <a:pt x="506" y="4"/>
                  </a:lnTo>
                  <a:lnTo>
                    <a:pt x="506" y="4"/>
                  </a:lnTo>
                  <a:lnTo>
                    <a:pt x="506" y="4"/>
                  </a:lnTo>
                  <a:lnTo>
                    <a:pt x="506" y="4"/>
                  </a:lnTo>
                  <a:lnTo>
                    <a:pt x="528" y="8"/>
                  </a:lnTo>
                  <a:lnTo>
                    <a:pt x="549" y="13"/>
                  </a:lnTo>
                  <a:lnTo>
                    <a:pt x="571" y="18"/>
                  </a:lnTo>
                  <a:lnTo>
                    <a:pt x="591" y="26"/>
                  </a:lnTo>
                  <a:lnTo>
                    <a:pt x="611" y="33"/>
                  </a:lnTo>
                  <a:lnTo>
                    <a:pt x="630" y="42"/>
                  </a:lnTo>
                  <a:lnTo>
                    <a:pt x="668" y="62"/>
                  </a:lnTo>
                  <a:lnTo>
                    <a:pt x="704" y="87"/>
                  </a:lnTo>
                  <a:lnTo>
                    <a:pt x="737" y="114"/>
                  </a:lnTo>
                  <a:lnTo>
                    <a:pt x="767" y="144"/>
                  </a:lnTo>
                  <a:lnTo>
                    <a:pt x="794" y="179"/>
                  </a:lnTo>
                  <a:lnTo>
                    <a:pt x="819" y="215"/>
                  </a:lnTo>
                  <a:lnTo>
                    <a:pt x="841" y="254"/>
                  </a:lnTo>
                  <a:lnTo>
                    <a:pt x="857" y="294"/>
                  </a:lnTo>
                  <a:lnTo>
                    <a:pt x="864" y="315"/>
                  </a:lnTo>
                  <a:lnTo>
                    <a:pt x="872" y="337"/>
                  </a:lnTo>
                  <a:lnTo>
                    <a:pt x="877" y="360"/>
                  </a:lnTo>
                  <a:lnTo>
                    <a:pt x="881" y="384"/>
                  </a:lnTo>
                  <a:lnTo>
                    <a:pt x="884" y="405"/>
                  </a:lnTo>
                  <a:lnTo>
                    <a:pt x="886" y="431"/>
                  </a:lnTo>
                  <a:lnTo>
                    <a:pt x="886" y="454"/>
                  </a:lnTo>
                  <a:lnTo>
                    <a:pt x="886" y="477"/>
                  </a:lnTo>
                  <a:lnTo>
                    <a:pt x="884" y="503"/>
                  </a:lnTo>
                  <a:lnTo>
                    <a:pt x="882" y="528"/>
                  </a:lnTo>
                  <a:lnTo>
                    <a:pt x="882" y="528"/>
                  </a:lnTo>
                  <a:lnTo>
                    <a:pt x="879" y="551"/>
                  </a:lnTo>
                  <a:lnTo>
                    <a:pt x="873" y="573"/>
                  </a:lnTo>
                  <a:lnTo>
                    <a:pt x="868" y="594"/>
                  </a:lnTo>
                  <a:lnTo>
                    <a:pt x="861" y="614"/>
                  </a:lnTo>
                  <a:lnTo>
                    <a:pt x="852" y="632"/>
                  </a:lnTo>
                  <a:lnTo>
                    <a:pt x="845" y="650"/>
                  </a:lnTo>
                  <a:lnTo>
                    <a:pt x="825" y="684"/>
                  </a:lnTo>
                  <a:lnTo>
                    <a:pt x="803" y="713"/>
                  </a:lnTo>
                  <a:lnTo>
                    <a:pt x="780" y="742"/>
                  </a:lnTo>
                  <a:lnTo>
                    <a:pt x="755" y="767"/>
                  </a:lnTo>
                  <a:lnTo>
                    <a:pt x="729" y="792"/>
                  </a:lnTo>
                  <a:lnTo>
                    <a:pt x="681" y="839"/>
                  </a:lnTo>
                  <a:lnTo>
                    <a:pt x="657" y="863"/>
                  </a:lnTo>
                  <a:lnTo>
                    <a:pt x="638" y="888"/>
                  </a:lnTo>
                  <a:lnTo>
                    <a:pt x="620" y="913"/>
                  </a:lnTo>
                  <a:lnTo>
                    <a:pt x="603" y="940"/>
                  </a:lnTo>
                  <a:lnTo>
                    <a:pt x="598" y="954"/>
                  </a:lnTo>
                  <a:lnTo>
                    <a:pt x="593" y="971"/>
                  </a:lnTo>
                  <a:lnTo>
                    <a:pt x="587" y="987"/>
                  </a:lnTo>
                  <a:lnTo>
                    <a:pt x="585" y="1003"/>
                  </a:lnTo>
                  <a:lnTo>
                    <a:pt x="585" y="1003"/>
                  </a:lnTo>
                  <a:lnTo>
                    <a:pt x="582" y="1016"/>
                  </a:lnTo>
                  <a:lnTo>
                    <a:pt x="580" y="1028"/>
                  </a:lnTo>
                  <a:lnTo>
                    <a:pt x="575" y="1039"/>
                  </a:lnTo>
                  <a:lnTo>
                    <a:pt x="569" y="1050"/>
                  </a:lnTo>
                  <a:lnTo>
                    <a:pt x="564" y="1059"/>
                  </a:lnTo>
                  <a:lnTo>
                    <a:pt x="557" y="1066"/>
                  </a:lnTo>
                  <a:lnTo>
                    <a:pt x="540" y="1080"/>
                  </a:lnTo>
                  <a:lnTo>
                    <a:pt x="521" y="1093"/>
                  </a:lnTo>
                  <a:lnTo>
                    <a:pt x="501" y="1102"/>
                  </a:lnTo>
                  <a:lnTo>
                    <a:pt x="479" y="1109"/>
                  </a:lnTo>
                  <a:lnTo>
                    <a:pt x="459" y="1115"/>
                  </a:lnTo>
                  <a:lnTo>
                    <a:pt x="438" y="1118"/>
                  </a:lnTo>
                  <a:lnTo>
                    <a:pt x="416" y="1120"/>
                  </a:lnTo>
                  <a:lnTo>
                    <a:pt x="382" y="1120"/>
                  </a:lnTo>
                  <a:lnTo>
                    <a:pt x="357" y="1120"/>
                  </a:lnTo>
                  <a:lnTo>
                    <a:pt x="346" y="1118"/>
                  </a:lnTo>
                  <a:lnTo>
                    <a:pt x="346" y="11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7FA08509-817B-48AC-A233-0CB765AB2A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9061" y="5044199"/>
              <a:ext cx="32020" cy="32020"/>
            </a:xfrm>
            <a:custGeom>
              <a:avLst/>
              <a:gdLst>
                <a:gd name="T0" fmla="*/ 27 w 63"/>
                <a:gd name="T1" fmla="*/ 61 h 63"/>
                <a:gd name="T2" fmla="*/ 27 w 63"/>
                <a:gd name="T3" fmla="*/ 61 h 63"/>
                <a:gd name="T4" fmla="*/ 11 w 63"/>
                <a:gd name="T5" fmla="*/ 59 h 63"/>
                <a:gd name="T6" fmla="*/ 0 w 63"/>
                <a:gd name="T7" fmla="*/ 19 h 63"/>
                <a:gd name="T8" fmla="*/ 22 w 63"/>
                <a:gd name="T9" fmla="*/ 0 h 63"/>
                <a:gd name="T10" fmla="*/ 34 w 63"/>
                <a:gd name="T11" fmla="*/ 1 h 63"/>
                <a:gd name="T12" fmla="*/ 34 w 63"/>
                <a:gd name="T13" fmla="*/ 1 h 63"/>
                <a:gd name="T14" fmla="*/ 47 w 63"/>
                <a:gd name="T15" fmla="*/ 3 h 63"/>
                <a:gd name="T16" fmla="*/ 63 w 63"/>
                <a:gd name="T17" fmla="*/ 27 h 63"/>
                <a:gd name="T18" fmla="*/ 43 w 63"/>
                <a:gd name="T19" fmla="*/ 63 h 63"/>
                <a:gd name="T20" fmla="*/ 27 w 63"/>
                <a:gd name="T21" fmla="*/ 6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3" h="63">
                  <a:moveTo>
                    <a:pt x="27" y="61"/>
                  </a:moveTo>
                  <a:lnTo>
                    <a:pt x="27" y="61"/>
                  </a:lnTo>
                  <a:lnTo>
                    <a:pt x="11" y="59"/>
                  </a:lnTo>
                  <a:lnTo>
                    <a:pt x="0" y="19"/>
                  </a:lnTo>
                  <a:lnTo>
                    <a:pt x="22" y="0"/>
                  </a:lnTo>
                  <a:lnTo>
                    <a:pt x="34" y="1"/>
                  </a:lnTo>
                  <a:lnTo>
                    <a:pt x="34" y="1"/>
                  </a:lnTo>
                  <a:lnTo>
                    <a:pt x="47" y="3"/>
                  </a:lnTo>
                  <a:lnTo>
                    <a:pt x="63" y="27"/>
                  </a:lnTo>
                  <a:lnTo>
                    <a:pt x="43" y="63"/>
                  </a:lnTo>
                  <a:lnTo>
                    <a:pt x="27" y="6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0C471D9C-6F0E-41E4-84ED-A48AB348611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9747" y="5078761"/>
              <a:ext cx="44218" cy="94027"/>
            </a:xfrm>
            <a:custGeom>
              <a:avLst/>
              <a:gdLst>
                <a:gd name="T0" fmla="*/ 38 w 87"/>
                <a:gd name="T1" fmla="*/ 185 h 185"/>
                <a:gd name="T2" fmla="*/ 0 w 87"/>
                <a:gd name="T3" fmla="*/ 135 h 185"/>
                <a:gd name="T4" fmla="*/ 47 w 87"/>
                <a:gd name="T5" fmla="*/ 0 h 185"/>
                <a:gd name="T6" fmla="*/ 63 w 87"/>
                <a:gd name="T7" fmla="*/ 2 h 185"/>
                <a:gd name="T8" fmla="*/ 63 w 87"/>
                <a:gd name="T9" fmla="*/ 2 h 185"/>
                <a:gd name="T10" fmla="*/ 63 w 87"/>
                <a:gd name="T11" fmla="*/ 2 h 185"/>
                <a:gd name="T12" fmla="*/ 80 w 87"/>
                <a:gd name="T13" fmla="*/ 4 h 185"/>
                <a:gd name="T14" fmla="*/ 87 w 87"/>
                <a:gd name="T15" fmla="*/ 148 h 185"/>
                <a:gd name="T16" fmla="*/ 38 w 87"/>
                <a:gd name="T17" fmla="*/ 185 h 185"/>
                <a:gd name="T18" fmla="*/ 38 w 87"/>
                <a:gd name="T19" fmla="*/ 185 h 185"/>
                <a:gd name="T20" fmla="*/ 38 w 87"/>
                <a:gd name="T21" fmla="*/ 185 h 185"/>
                <a:gd name="T22" fmla="*/ 38 w 87"/>
                <a:gd name="T23" fmla="*/ 185 h 185"/>
                <a:gd name="T24" fmla="*/ 38 w 87"/>
                <a:gd name="T25" fmla="*/ 185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7" h="185">
                  <a:moveTo>
                    <a:pt x="38" y="185"/>
                  </a:moveTo>
                  <a:lnTo>
                    <a:pt x="0" y="135"/>
                  </a:lnTo>
                  <a:lnTo>
                    <a:pt x="47" y="0"/>
                  </a:lnTo>
                  <a:lnTo>
                    <a:pt x="63" y="2"/>
                  </a:lnTo>
                  <a:lnTo>
                    <a:pt x="63" y="2"/>
                  </a:lnTo>
                  <a:lnTo>
                    <a:pt x="63" y="2"/>
                  </a:lnTo>
                  <a:lnTo>
                    <a:pt x="80" y="4"/>
                  </a:lnTo>
                  <a:lnTo>
                    <a:pt x="87" y="148"/>
                  </a:lnTo>
                  <a:lnTo>
                    <a:pt x="38" y="185"/>
                  </a:lnTo>
                  <a:lnTo>
                    <a:pt x="38" y="185"/>
                  </a:lnTo>
                  <a:lnTo>
                    <a:pt x="38" y="185"/>
                  </a:lnTo>
                  <a:lnTo>
                    <a:pt x="38" y="185"/>
                  </a:lnTo>
                  <a:lnTo>
                    <a:pt x="38" y="18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002CF9B3-7842-4BCC-860D-364E171B8C73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7054" y="4995407"/>
              <a:ext cx="240405" cy="204827"/>
            </a:xfrm>
            <a:custGeom>
              <a:avLst/>
              <a:gdLst>
                <a:gd name="T0" fmla="*/ 45 w 473"/>
                <a:gd name="T1" fmla="*/ 33 h 403"/>
                <a:gd name="T2" fmla="*/ 45 w 473"/>
                <a:gd name="T3" fmla="*/ 33 h 403"/>
                <a:gd name="T4" fmla="*/ 93 w 473"/>
                <a:gd name="T5" fmla="*/ 60 h 403"/>
                <a:gd name="T6" fmla="*/ 137 w 473"/>
                <a:gd name="T7" fmla="*/ 222 h 403"/>
                <a:gd name="T8" fmla="*/ 137 w 473"/>
                <a:gd name="T9" fmla="*/ 222 h 403"/>
                <a:gd name="T10" fmla="*/ 160 w 473"/>
                <a:gd name="T11" fmla="*/ 193 h 403"/>
                <a:gd name="T12" fmla="*/ 196 w 473"/>
                <a:gd name="T13" fmla="*/ 151 h 403"/>
                <a:gd name="T14" fmla="*/ 216 w 473"/>
                <a:gd name="T15" fmla="*/ 130 h 403"/>
                <a:gd name="T16" fmla="*/ 234 w 473"/>
                <a:gd name="T17" fmla="*/ 114 h 403"/>
                <a:gd name="T18" fmla="*/ 250 w 473"/>
                <a:gd name="T19" fmla="*/ 101 h 403"/>
                <a:gd name="T20" fmla="*/ 255 w 473"/>
                <a:gd name="T21" fmla="*/ 97 h 403"/>
                <a:gd name="T22" fmla="*/ 261 w 473"/>
                <a:gd name="T23" fmla="*/ 96 h 403"/>
                <a:gd name="T24" fmla="*/ 261 w 473"/>
                <a:gd name="T25" fmla="*/ 96 h 403"/>
                <a:gd name="T26" fmla="*/ 291 w 473"/>
                <a:gd name="T27" fmla="*/ 94 h 403"/>
                <a:gd name="T28" fmla="*/ 331 w 473"/>
                <a:gd name="T29" fmla="*/ 94 h 403"/>
                <a:gd name="T30" fmla="*/ 372 w 473"/>
                <a:gd name="T31" fmla="*/ 90 h 403"/>
                <a:gd name="T32" fmla="*/ 392 w 473"/>
                <a:gd name="T33" fmla="*/ 88 h 403"/>
                <a:gd name="T34" fmla="*/ 412 w 473"/>
                <a:gd name="T35" fmla="*/ 85 h 403"/>
                <a:gd name="T36" fmla="*/ 412 w 473"/>
                <a:gd name="T37" fmla="*/ 85 h 403"/>
                <a:gd name="T38" fmla="*/ 457 w 473"/>
                <a:gd name="T39" fmla="*/ 72 h 403"/>
                <a:gd name="T40" fmla="*/ 473 w 473"/>
                <a:gd name="T41" fmla="*/ 67 h 403"/>
                <a:gd name="T42" fmla="*/ 471 w 473"/>
                <a:gd name="T43" fmla="*/ 76 h 403"/>
                <a:gd name="T44" fmla="*/ 471 w 473"/>
                <a:gd name="T45" fmla="*/ 76 h 403"/>
                <a:gd name="T46" fmla="*/ 459 w 473"/>
                <a:gd name="T47" fmla="*/ 97 h 403"/>
                <a:gd name="T48" fmla="*/ 450 w 473"/>
                <a:gd name="T49" fmla="*/ 119 h 403"/>
                <a:gd name="T50" fmla="*/ 443 w 473"/>
                <a:gd name="T51" fmla="*/ 141 h 403"/>
                <a:gd name="T52" fmla="*/ 437 w 473"/>
                <a:gd name="T53" fmla="*/ 164 h 403"/>
                <a:gd name="T54" fmla="*/ 437 w 473"/>
                <a:gd name="T55" fmla="*/ 164 h 403"/>
                <a:gd name="T56" fmla="*/ 434 w 473"/>
                <a:gd name="T57" fmla="*/ 191 h 403"/>
                <a:gd name="T58" fmla="*/ 426 w 473"/>
                <a:gd name="T59" fmla="*/ 214 h 403"/>
                <a:gd name="T60" fmla="*/ 417 w 473"/>
                <a:gd name="T61" fmla="*/ 240 h 403"/>
                <a:gd name="T62" fmla="*/ 407 w 473"/>
                <a:gd name="T63" fmla="*/ 261 h 403"/>
                <a:gd name="T64" fmla="*/ 396 w 473"/>
                <a:gd name="T65" fmla="*/ 283 h 403"/>
                <a:gd name="T66" fmla="*/ 383 w 473"/>
                <a:gd name="T67" fmla="*/ 303 h 403"/>
                <a:gd name="T68" fmla="*/ 372 w 473"/>
                <a:gd name="T69" fmla="*/ 321 h 403"/>
                <a:gd name="T70" fmla="*/ 360 w 473"/>
                <a:gd name="T71" fmla="*/ 337 h 403"/>
                <a:gd name="T72" fmla="*/ 335 w 473"/>
                <a:gd name="T73" fmla="*/ 364 h 403"/>
                <a:gd name="T74" fmla="*/ 315 w 473"/>
                <a:gd name="T75" fmla="*/ 385 h 403"/>
                <a:gd name="T76" fmla="*/ 295 w 473"/>
                <a:gd name="T77" fmla="*/ 402 h 403"/>
                <a:gd name="T78" fmla="*/ 293 w 473"/>
                <a:gd name="T79" fmla="*/ 403 h 403"/>
                <a:gd name="T80" fmla="*/ 54 w 473"/>
                <a:gd name="T81" fmla="*/ 371 h 403"/>
                <a:gd name="T82" fmla="*/ 52 w 473"/>
                <a:gd name="T83" fmla="*/ 369 h 403"/>
                <a:gd name="T84" fmla="*/ 52 w 473"/>
                <a:gd name="T85" fmla="*/ 369 h 403"/>
                <a:gd name="T86" fmla="*/ 43 w 473"/>
                <a:gd name="T87" fmla="*/ 348 h 403"/>
                <a:gd name="T88" fmla="*/ 34 w 473"/>
                <a:gd name="T89" fmla="*/ 322 h 403"/>
                <a:gd name="T90" fmla="*/ 23 w 473"/>
                <a:gd name="T91" fmla="*/ 290 h 403"/>
                <a:gd name="T92" fmla="*/ 14 w 473"/>
                <a:gd name="T93" fmla="*/ 250 h 403"/>
                <a:gd name="T94" fmla="*/ 11 w 473"/>
                <a:gd name="T95" fmla="*/ 229 h 403"/>
                <a:gd name="T96" fmla="*/ 7 w 473"/>
                <a:gd name="T97" fmla="*/ 205 h 403"/>
                <a:gd name="T98" fmla="*/ 5 w 473"/>
                <a:gd name="T99" fmla="*/ 182 h 403"/>
                <a:gd name="T100" fmla="*/ 5 w 473"/>
                <a:gd name="T101" fmla="*/ 157 h 403"/>
                <a:gd name="T102" fmla="*/ 5 w 473"/>
                <a:gd name="T103" fmla="*/ 132 h 403"/>
                <a:gd name="T104" fmla="*/ 9 w 473"/>
                <a:gd name="T105" fmla="*/ 105 h 403"/>
                <a:gd name="T106" fmla="*/ 9 w 473"/>
                <a:gd name="T107" fmla="*/ 105 h 403"/>
                <a:gd name="T108" fmla="*/ 9 w 473"/>
                <a:gd name="T109" fmla="*/ 92 h 403"/>
                <a:gd name="T110" fmla="*/ 9 w 473"/>
                <a:gd name="T111" fmla="*/ 76 h 403"/>
                <a:gd name="T112" fmla="*/ 5 w 473"/>
                <a:gd name="T113" fmla="*/ 42 h 403"/>
                <a:gd name="T114" fmla="*/ 0 w 473"/>
                <a:gd name="T115" fmla="*/ 0 h 403"/>
                <a:gd name="T116" fmla="*/ 0 w 473"/>
                <a:gd name="T117" fmla="*/ 0 h 403"/>
                <a:gd name="T118" fmla="*/ 14 w 473"/>
                <a:gd name="T119" fmla="*/ 13 h 403"/>
                <a:gd name="T120" fmla="*/ 29 w 473"/>
                <a:gd name="T121" fmla="*/ 24 h 403"/>
                <a:gd name="T122" fmla="*/ 45 w 473"/>
                <a:gd name="T123" fmla="*/ 33 h 403"/>
                <a:gd name="T124" fmla="*/ 45 w 473"/>
                <a:gd name="T125" fmla="*/ 33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3" h="403">
                  <a:moveTo>
                    <a:pt x="45" y="33"/>
                  </a:moveTo>
                  <a:lnTo>
                    <a:pt x="45" y="33"/>
                  </a:lnTo>
                  <a:lnTo>
                    <a:pt x="93" y="60"/>
                  </a:lnTo>
                  <a:lnTo>
                    <a:pt x="137" y="222"/>
                  </a:lnTo>
                  <a:lnTo>
                    <a:pt x="137" y="222"/>
                  </a:lnTo>
                  <a:lnTo>
                    <a:pt x="160" y="193"/>
                  </a:lnTo>
                  <a:lnTo>
                    <a:pt x="196" y="151"/>
                  </a:lnTo>
                  <a:lnTo>
                    <a:pt x="216" y="130"/>
                  </a:lnTo>
                  <a:lnTo>
                    <a:pt x="234" y="114"/>
                  </a:lnTo>
                  <a:lnTo>
                    <a:pt x="250" y="101"/>
                  </a:lnTo>
                  <a:lnTo>
                    <a:pt x="255" y="97"/>
                  </a:lnTo>
                  <a:lnTo>
                    <a:pt x="261" y="96"/>
                  </a:lnTo>
                  <a:lnTo>
                    <a:pt x="261" y="96"/>
                  </a:lnTo>
                  <a:lnTo>
                    <a:pt x="291" y="94"/>
                  </a:lnTo>
                  <a:lnTo>
                    <a:pt x="331" y="94"/>
                  </a:lnTo>
                  <a:lnTo>
                    <a:pt x="372" y="90"/>
                  </a:lnTo>
                  <a:lnTo>
                    <a:pt x="392" y="88"/>
                  </a:lnTo>
                  <a:lnTo>
                    <a:pt x="412" y="85"/>
                  </a:lnTo>
                  <a:lnTo>
                    <a:pt x="412" y="85"/>
                  </a:lnTo>
                  <a:lnTo>
                    <a:pt x="457" y="72"/>
                  </a:lnTo>
                  <a:lnTo>
                    <a:pt x="473" y="67"/>
                  </a:lnTo>
                  <a:lnTo>
                    <a:pt x="471" y="76"/>
                  </a:lnTo>
                  <a:lnTo>
                    <a:pt x="471" y="76"/>
                  </a:lnTo>
                  <a:lnTo>
                    <a:pt x="459" y="97"/>
                  </a:lnTo>
                  <a:lnTo>
                    <a:pt x="450" y="119"/>
                  </a:lnTo>
                  <a:lnTo>
                    <a:pt x="443" y="141"/>
                  </a:lnTo>
                  <a:lnTo>
                    <a:pt x="437" y="164"/>
                  </a:lnTo>
                  <a:lnTo>
                    <a:pt x="437" y="164"/>
                  </a:lnTo>
                  <a:lnTo>
                    <a:pt x="434" y="191"/>
                  </a:lnTo>
                  <a:lnTo>
                    <a:pt x="426" y="214"/>
                  </a:lnTo>
                  <a:lnTo>
                    <a:pt x="417" y="240"/>
                  </a:lnTo>
                  <a:lnTo>
                    <a:pt x="407" y="261"/>
                  </a:lnTo>
                  <a:lnTo>
                    <a:pt x="396" y="283"/>
                  </a:lnTo>
                  <a:lnTo>
                    <a:pt x="383" y="303"/>
                  </a:lnTo>
                  <a:lnTo>
                    <a:pt x="372" y="321"/>
                  </a:lnTo>
                  <a:lnTo>
                    <a:pt x="360" y="337"/>
                  </a:lnTo>
                  <a:lnTo>
                    <a:pt x="335" y="364"/>
                  </a:lnTo>
                  <a:lnTo>
                    <a:pt x="315" y="385"/>
                  </a:lnTo>
                  <a:lnTo>
                    <a:pt x="295" y="402"/>
                  </a:lnTo>
                  <a:lnTo>
                    <a:pt x="293" y="403"/>
                  </a:lnTo>
                  <a:lnTo>
                    <a:pt x="54" y="371"/>
                  </a:lnTo>
                  <a:lnTo>
                    <a:pt x="52" y="369"/>
                  </a:lnTo>
                  <a:lnTo>
                    <a:pt x="52" y="369"/>
                  </a:lnTo>
                  <a:lnTo>
                    <a:pt x="43" y="348"/>
                  </a:lnTo>
                  <a:lnTo>
                    <a:pt x="34" y="322"/>
                  </a:lnTo>
                  <a:lnTo>
                    <a:pt x="23" y="290"/>
                  </a:lnTo>
                  <a:lnTo>
                    <a:pt x="14" y="250"/>
                  </a:lnTo>
                  <a:lnTo>
                    <a:pt x="11" y="229"/>
                  </a:lnTo>
                  <a:lnTo>
                    <a:pt x="7" y="205"/>
                  </a:lnTo>
                  <a:lnTo>
                    <a:pt x="5" y="182"/>
                  </a:lnTo>
                  <a:lnTo>
                    <a:pt x="5" y="157"/>
                  </a:lnTo>
                  <a:lnTo>
                    <a:pt x="5" y="132"/>
                  </a:lnTo>
                  <a:lnTo>
                    <a:pt x="9" y="105"/>
                  </a:lnTo>
                  <a:lnTo>
                    <a:pt x="9" y="105"/>
                  </a:lnTo>
                  <a:lnTo>
                    <a:pt x="9" y="92"/>
                  </a:lnTo>
                  <a:lnTo>
                    <a:pt x="9" y="76"/>
                  </a:lnTo>
                  <a:lnTo>
                    <a:pt x="5" y="42"/>
                  </a:lnTo>
                  <a:lnTo>
                    <a:pt x="0" y="0"/>
                  </a:lnTo>
                  <a:lnTo>
                    <a:pt x="0" y="0"/>
                  </a:lnTo>
                  <a:lnTo>
                    <a:pt x="14" y="13"/>
                  </a:lnTo>
                  <a:lnTo>
                    <a:pt x="29" y="24"/>
                  </a:lnTo>
                  <a:lnTo>
                    <a:pt x="45" y="33"/>
                  </a:lnTo>
                  <a:lnTo>
                    <a:pt x="45" y="3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3F87C847-8244-4656-B165-81FFACBE6883}"/>
                </a:ext>
              </a:extLst>
            </p:cNvPr>
            <p:cNvSpPr>
              <a:spLocks/>
            </p:cNvSpPr>
            <p:nvPr/>
          </p:nvSpPr>
          <p:spPr bwMode="auto">
            <a:xfrm>
              <a:off x="6899074" y="4855637"/>
              <a:ext cx="108766" cy="40152"/>
            </a:xfrm>
            <a:custGeom>
              <a:avLst/>
              <a:gdLst>
                <a:gd name="T0" fmla="*/ 70 w 214"/>
                <a:gd name="T1" fmla="*/ 5 h 79"/>
                <a:gd name="T2" fmla="*/ 70 w 214"/>
                <a:gd name="T3" fmla="*/ 5 h 79"/>
                <a:gd name="T4" fmla="*/ 81 w 214"/>
                <a:gd name="T5" fmla="*/ 9 h 79"/>
                <a:gd name="T6" fmla="*/ 92 w 214"/>
                <a:gd name="T7" fmla="*/ 14 h 79"/>
                <a:gd name="T8" fmla="*/ 101 w 214"/>
                <a:gd name="T9" fmla="*/ 20 h 79"/>
                <a:gd name="T10" fmla="*/ 108 w 214"/>
                <a:gd name="T11" fmla="*/ 27 h 79"/>
                <a:gd name="T12" fmla="*/ 108 w 214"/>
                <a:gd name="T13" fmla="*/ 27 h 79"/>
                <a:gd name="T14" fmla="*/ 117 w 214"/>
                <a:gd name="T15" fmla="*/ 25 h 79"/>
                <a:gd name="T16" fmla="*/ 128 w 214"/>
                <a:gd name="T17" fmla="*/ 25 h 79"/>
                <a:gd name="T18" fmla="*/ 138 w 214"/>
                <a:gd name="T19" fmla="*/ 25 h 79"/>
                <a:gd name="T20" fmla="*/ 151 w 214"/>
                <a:gd name="T21" fmla="*/ 29 h 79"/>
                <a:gd name="T22" fmla="*/ 151 w 214"/>
                <a:gd name="T23" fmla="*/ 29 h 79"/>
                <a:gd name="T24" fmla="*/ 160 w 214"/>
                <a:gd name="T25" fmla="*/ 34 h 79"/>
                <a:gd name="T26" fmla="*/ 169 w 214"/>
                <a:gd name="T27" fmla="*/ 39 h 79"/>
                <a:gd name="T28" fmla="*/ 182 w 214"/>
                <a:gd name="T29" fmla="*/ 50 h 79"/>
                <a:gd name="T30" fmla="*/ 187 w 214"/>
                <a:gd name="T31" fmla="*/ 56 h 79"/>
                <a:gd name="T32" fmla="*/ 194 w 214"/>
                <a:gd name="T33" fmla="*/ 59 h 79"/>
                <a:gd name="T34" fmla="*/ 203 w 214"/>
                <a:gd name="T35" fmla="*/ 61 h 79"/>
                <a:gd name="T36" fmla="*/ 214 w 214"/>
                <a:gd name="T37" fmla="*/ 63 h 79"/>
                <a:gd name="T38" fmla="*/ 214 w 214"/>
                <a:gd name="T39" fmla="*/ 63 h 79"/>
                <a:gd name="T40" fmla="*/ 209 w 214"/>
                <a:gd name="T41" fmla="*/ 66 h 79"/>
                <a:gd name="T42" fmla="*/ 201 w 214"/>
                <a:gd name="T43" fmla="*/ 70 h 79"/>
                <a:gd name="T44" fmla="*/ 194 w 214"/>
                <a:gd name="T45" fmla="*/ 74 h 79"/>
                <a:gd name="T46" fmla="*/ 183 w 214"/>
                <a:gd name="T47" fmla="*/ 77 h 79"/>
                <a:gd name="T48" fmla="*/ 173 w 214"/>
                <a:gd name="T49" fmla="*/ 79 h 79"/>
                <a:gd name="T50" fmla="*/ 158 w 214"/>
                <a:gd name="T51" fmla="*/ 79 h 79"/>
                <a:gd name="T52" fmla="*/ 144 w 214"/>
                <a:gd name="T53" fmla="*/ 75 h 79"/>
                <a:gd name="T54" fmla="*/ 144 w 214"/>
                <a:gd name="T55" fmla="*/ 75 h 79"/>
                <a:gd name="T56" fmla="*/ 129 w 214"/>
                <a:gd name="T57" fmla="*/ 68 h 79"/>
                <a:gd name="T58" fmla="*/ 117 w 214"/>
                <a:gd name="T59" fmla="*/ 61 h 79"/>
                <a:gd name="T60" fmla="*/ 110 w 214"/>
                <a:gd name="T61" fmla="*/ 52 h 79"/>
                <a:gd name="T62" fmla="*/ 102 w 214"/>
                <a:gd name="T63" fmla="*/ 45 h 79"/>
                <a:gd name="T64" fmla="*/ 102 w 214"/>
                <a:gd name="T65" fmla="*/ 45 h 79"/>
                <a:gd name="T66" fmla="*/ 93 w 214"/>
                <a:gd name="T67" fmla="*/ 48 h 79"/>
                <a:gd name="T68" fmla="*/ 81 w 214"/>
                <a:gd name="T69" fmla="*/ 50 h 79"/>
                <a:gd name="T70" fmla="*/ 68 w 214"/>
                <a:gd name="T71" fmla="*/ 50 h 79"/>
                <a:gd name="T72" fmla="*/ 52 w 214"/>
                <a:gd name="T73" fmla="*/ 48 h 79"/>
                <a:gd name="T74" fmla="*/ 52 w 214"/>
                <a:gd name="T75" fmla="*/ 48 h 79"/>
                <a:gd name="T76" fmla="*/ 38 w 214"/>
                <a:gd name="T77" fmla="*/ 43 h 79"/>
                <a:gd name="T78" fmla="*/ 25 w 214"/>
                <a:gd name="T79" fmla="*/ 38 h 79"/>
                <a:gd name="T80" fmla="*/ 16 w 214"/>
                <a:gd name="T81" fmla="*/ 29 h 79"/>
                <a:gd name="T82" fmla="*/ 9 w 214"/>
                <a:gd name="T83" fmla="*/ 21 h 79"/>
                <a:gd name="T84" fmla="*/ 5 w 214"/>
                <a:gd name="T85" fmla="*/ 14 h 79"/>
                <a:gd name="T86" fmla="*/ 2 w 214"/>
                <a:gd name="T87" fmla="*/ 7 h 79"/>
                <a:gd name="T88" fmla="*/ 0 w 214"/>
                <a:gd name="T89" fmla="*/ 0 h 79"/>
                <a:gd name="T90" fmla="*/ 0 w 214"/>
                <a:gd name="T91" fmla="*/ 0 h 79"/>
                <a:gd name="T92" fmla="*/ 9 w 214"/>
                <a:gd name="T93" fmla="*/ 5 h 79"/>
                <a:gd name="T94" fmla="*/ 18 w 214"/>
                <a:gd name="T95" fmla="*/ 9 h 79"/>
                <a:gd name="T96" fmla="*/ 25 w 214"/>
                <a:gd name="T97" fmla="*/ 9 h 79"/>
                <a:gd name="T98" fmla="*/ 32 w 214"/>
                <a:gd name="T99" fmla="*/ 7 h 79"/>
                <a:gd name="T100" fmla="*/ 48 w 214"/>
                <a:gd name="T101" fmla="*/ 5 h 79"/>
                <a:gd name="T102" fmla="*/ 59 w 214"/>
                <a:gd name="T103" fmla="*/ 5 h 79"/>
                <a:gd name="T104" fmla="*/ 70 w 214"/>
                <a:gd name="T105" fmla="*/ 5 h 79"/>
                <a:gd name="T106" fmla="*/ 70 w 214"/>
                <a:gd name="T107" fmla="*/ 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14" h="79">
                  <a:moveTo>
                    <a:pt x="70" y="5"/>
                  </a:moveTo>
                  <a:lnTo>
                    <a:pt x="70" y="5"/>
                  </a:lnTo>
                  <a:lnTo>
                    <a:pt x="81" y="9"/>
                  </a:lnTo>
                  <a:lnTo>
                    <a:pt x="92" y="14"/>
                  </a:lnTo>
                  <a:lnTo>
                    <a:pt x="101" y="20"/>
                  </a:lnTo>
                  <a:lnTo>
                    <a:pt x="108" y="27"/>
                  </a:lnTo>
                  <a:lnTo>
                    <a:pt x="108" y="27"/>
                  </a:lnTo>
                  <a:lnTo>
                    <a:pt x="117" y="25"/>
                  </a:lnTo>
                  <a:lnTo>
                    <a:pt x="128" y="25"/>
                  </a:lnTo>
                  <a:lnTo>
                    <a:pt x="138" y="25"/>
                  </a:lnTo>
                  <a:lnTo>
                    <a:pt x="151" y="29"/>
                  </a:lnTo>
                  <a:lnTo>
                    <a:pt x="151" y="29"/>
                  </a:lnTo>
                  <a:lnTo>
                    <a:pt x="160" y="34"/>
                  </a:lnTo>
                  <a:lnTo>
                    <a:pt x="169" y="39"/>
                  </a:lnTo>
                  <a:lnTo>
                    <a:pt x="182" y="50"/>
                  </a:lnTo>
                  <a:lnTo>
                    <a:pt x="187" y="56"/>
                  </a:lnTo>
                  <a:lnTo>
                    <a:pt x="194" y="59"/>
                  </a:lnTo>
                  <a:lnTo>
                    <a:pt x="203" y="61"/>
                  </a:lnTo>
                  <a:lnTo>
                    <a:pt x="214" y="63"/>
                  </a:lnTo>
                  <a:lnTo>
                    <a:pt x="214" y="63"/>
                  </a:lnTo>
                  <a:lnTo>
                    <a:pt x="209" y="66"/>
                  </a:lnTo>
                  <a:lnTo>
                    <a:pt x="201" y="70"/>
                  </a:lnTo>
                  <a:lnTo>
                    <a:pt x="194" y="74"/>
                  </a:lnTo>
                  <a:lnTo>
                    <a:pt x="183" y="77"/>
                  </a:lnTo>
                  <a:lnTo>
                    <a:pt x="173" y="79"/>
                  </a:lnTo>
                  <a:lnTo>
                    <a:pt x="158" y="79"/>
                  </a:lnTo>
                  <a:lnTo>
                    <a:pt x="144" y="75"/>
                  </a:lnTo>
                  <a:lnTo>
                    <a:pt x="144" y="75"/>
                  </a:lnTo>
                  <a:lnTo>
                    <a:pt x="129" y="68"/>
                  </a:lnTo>
                  <a:lnTo>
                    <a:pt x="117" y="61"/>
                  </a:lnTo>
                  <a:lnTo>
                    <a:pt x="110" y="52"/>
                  </a:lnTo>
                  <a:lnTo>
                    <a:pt x="102" y="45"/>
                  </a:lnTo>
                  <a:lnTo>
                    <a:pt x="102" y="45"/>
                  </a:lnTo>
                  <a:lnTo>
                    <a:pt x="93" y="48"/>
                  </a:lnTo>
                  <a:lnTo>
                    <a:pt x="81" y="50"/>
                  </a:lnTo>
                  <a:lnTo>
                    <a:pt x="68" y="50"/>
                  </a:lnTo>
                  <a:lnTo>
                    <a:pt x="52" y="48"/>
                  </a:lnTo>
                  <a:lnTo>
                    <a:pt x="52" y="48"/>
                  </a:lnTo>
                  <a:lnTo>
                    <a:pt x="38" y="43"/>
                  </a:lnTo>
                  <a:lnTo>
                    <a:pt x="25" y="38"/>
                  </a:lnTo>
                  <a:lnTo>
                    <a:pt x="16" y="29"/>
                  </a:lnTo>
                  <a:lnTo>
                    <a:pt x="9" y="21"/>
                  </a:lnTo>
                  <a:lnTo>
                    <a:pt x="5" y="14"/>
                  </a:lnTo>
                  <a:lnTo>
                    <a:pt x="2" y="7"/>
                  </a:lnTo>
                  <a:lnTo>
                    <a:pt x="0" y="0"/>
                  </a:lnTo>
                  <a:lnTo>
                    <a:pt x="0" y="0"/>
                  </a:lnTo>
                  <a:lnTo>
                    <a:pt x="9" y="5"/>
                  </a:lnTo>
                  <a:lnTo>
                    <a:pt x="18" y="9"/>
                  </a:lnTo>
                  <a:lnTo>
                    <a:pt x="25" y="9"/>
                  </a:lnTo>
                  <a:lnTo>
                    <a:pt x="32" y="7"/>
                  </a:lnTo>
                  <a:lnTo>
                    <a:pt x="48" y="5"/>
                  </a:lnTo>
                  <a:lnTo>
                    <a:pt x="59" y="5"/>
                  </a:lnTo>
                  <a:lnTo>
                    <a:pt x="70" y="5"/>
                  </a:lnTo>
                  <a:lnTo>
                    <a:pt x="70" y="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E72DAC84-DEA2-43E9-97C2-B35053EBF9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4487" y="4889182"/>
              <a:ext cx="38627" cy="22363"/>
            </a:xfrm>
            <a:custGeom>
              <a:avLst/>
              <a:gdLst>
                <a:gd name="T0" fmla="*/ 76 w 76"/>
                <a:gd name="T1" fmla="*/ 22 h 44"/>
                <a:gd name="T2" fmla="*/ 76 w 76"/>
                <a:gd name="T3" fmla="*/ 22 h 44"/>
                <a:gd name="T4" fmla="*/ 74 w 76"/>
                <a:gd name="T5" fmla="*/ 27 h 44"/>
                <a:gd name="T6" fmla="*/ 70 w 76"/>
                <a:gd name="T7" fmla="*/ 31 h 44"/>
                <a:gd name="T8" fmla="*/ 67 w 76"/>
                <a:gd name="T9" fmla="*/ 35 h 44"/>
                <a:gd name="T10" fmla="*/ 60 w 76"/>
                <a:gd name="T11" fmla="*/ 40 h 44"/>
                <a:gd name="T12" fmla="*/ 52 w 76"/>
                <a:gd name="T13" fmla="*/ 42 h 44"/>
                <a:gd name="T14" fmla="*/ 43 w 76"/>
                <a:gd name="T15" fmla="*/ 44 h 44"/>
                <a:gd name="T16" fmla="*/ 31 w 76"/>
                <a:gd name="T17" fmla="*/ 40 h 44"/>
                <a:gd name="T18" fmla="*/ 31 w 76"/>
                <a:gd name="T19" fmla="*/ 40 h 44"/>
                <a:gd name="T20" fmla="*/ 20 w 76"/>
                <a:gd name="T21" fmla="*/ 36 h 44"/>
                <a:gd name="T22" fmla="*/ 13 w 76"/>
                <a:gd name="T23" fmla="*/ 31 h 44"/>
                <a:gd name="T24" fmla="*/ 7 w 76"/>
                <a:gd name="T25" fmla="*/ 24 h 44"/>
                <a:gd name="T26" fmla="*/ 4 w 76"/>
                <a:gd name="T27" fmla="*/ 17 h 44"/>
                <a:gd name="T28" fmla="*/ 0 w 76"/>
                <a:gd name="T29" fmla="*/ 6 h 44"/>
                <a:gd name="T30" fmla="*/ 0 w 76"/>
                <a:gd name="T31" fmla="*/ 0 h 44"/>
                <a:gd name="T32" fmla="*/ 76 w 76"/>
                <a:gd name="T3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" h="44">
                  <a:moveTo>
                    <a:pt x="76" y="22"/>
                  </a:moveTo>
                  <a:lnTo>
                    <a:pt x="76" y="22"/>
                  </a:lnTo>
                  <a:lnTo>
                    <a:pt x="74" y="27"/>
                  </a:lnTo>
                  <a:lnTo>
                    <a:pt x="70" y="31"/>
                  </a:lnTo>
                  <a:lnTo>
                    <a:pt x="67" y="35"/>
                  </a:lnTo>
                  <a:lnTo>
                    <a:pt x="60" y="40"/>
                  </a:lnTo>
                  <a:lnTo>
                    <a:pt x="52" y="42"/>
                  </a:lnTo>
                  <a:lnTo>
                    <a:pt x="43" y="44"/>
                  </a:lnTo>
                  <a:lnTo>
                    <a:pt x="31" y="40"/>
                  </a:lnTo>
                  <a:lnTo>
                    <a:pt x="31" y="40"/>
                  </a:lnTo>
                  <a:lnTo>
                    <a:pt x="20" y="36"/>
                  </a:lnTo>
                  <a:lnTo>
                    <a:pt x="13" y="31"/>
                  </a:lnTo>
                  <a:lnTo>
                    <a:pt x="7" y="24"/>
                  </a:lnTo>
                  <a:lnTo>
                    <a:pt x="4" y="17"/>
                  </a:lnTo>
                  <a:lnTo>
                    <a:pt x="0" y="6"/>
                  </a:lnTo>
                  <a:lnTo>
                    <a:pt x="0" y="0"/>
                  </a:lnTo>
                  <a:lnTo>
                    <a:pt x="76" y="22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BA00FBE5-64F9-4C7E-B167-1C78591E78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0025" y="4852587"/>
              <a:ext cx="42185" cy="42185"/>
            </a:xfrm>
            <a:custGeom>
              <a:avLst/>
              <a:gdLst>
                <a:gd name="T0" fmla="*/ 2 w 83"/>
                <a:gd name="T1" fmla="*/ 29 h 83"/>
                <a:gd name="T2" fmla="*/ 2 w 83"/>
                <a:gd name="T3" fmla="*/ 29 h 83"/>
                <a:gd name="T4" fmla="*/ 0 w 83"/>
                <a:gd name="T5" fmla="*/ 38 h 83"/>
                <a:gd name="T6" fmla="*/ 0 w 83"/>
                <a:gd name="T7" fmla="*/ 47 h 83"/>
                <a:gd name="T8" fmla="*/ 2 w 83"/>
                <a:gd name="T9" fmla="*/ 54 h 83"/>
                <a:gd name="T10" fmla="*/ 5 w 83"/>
                <a:gd name="T11" fmla="*/ 62 h 83"/>
                <a:gd name="T12" fmla="*/ 9 w 83"/>
                <a:gd name="T13" fmla="*/ 69 h 83"/>
                <a:gd name="T14" fmla="*/ 14 w 83"/>
                <a:gd name="T15" fmla="*/ 74 h 83"/>
                <a:gd name="T16" fmla="*/ 21 w 83"/>
                <a:gd name="T17" fmla="*/ 78 h 83"/>
                <a:gd name="T18" fmla="*/ 29 w 83"/>
                <a:gd name="T19" fmla="*/ 81 h 83"/>
                <a:gd name="T20" fmla="*/ 29 w 83"/>
                <a:gd name="T21" fmla="*/ 81 h 83"/>
                <a:gd name="T22" fmla="*/ 38 w 83"/>
                <a:gd name="T23" fmla="*/ 83 h 83"/>
                <a:gd name="T24" fmla="*/ 47 w 83"/>
                <a:gd name="T25" fmla="*/ 83 h 83"/>
                <a:gd name="T26" fmla="*/ 54 w 83"/>
                <a:gd name="T27" fmla="*/ 81 h 83"/>
                <a:gd name="T28" fmla="*/ 61 w 83"/>
                <a:gd name="T29" fmla="*/ 78 h 83"/>
                <a:gd name="T30" fmla="*/ 68 w 83"/>
                <a:gd name="T31" fmla="*/ 72 h 83"/>
                <a:gd name="T32" fmla="*/ 74 w 83"/>
                <a:gd name="T33" fmla="*/ 67 h 83"/>
                <a:gd name="T34" fmla="*/ 77 w 83"/>
                <a:gd name="T35" fmla="*/ 62 h 83"/>
                <a:gd name="T36" fmla="*/ 81 w 83"/>
                <a:gd name="T37" fmla="*/ 53 h 83"/>
                <a:gd name="T38" fmla="*/ 81 w 83"/>
                <a:gd name="T39" fmla="*/ 53 h 83"/>
                <a:gd name="T40" fmla="*/ 83 w 83"/>
                <a:gd name="T41" fmla="*/ 45 h 83"/>
                <a:gd name="T42" fmla="*/ 83 w 83"/>
                <a:gd name="T43" fmla="*/ 36 h 83"/>
                <a:gd name="T44" fmla="*/ 81 w 83"/>
                <a:gd name="T45" fmla="*/ 29 h 83"/>
                <a:gd name="T46" fmla="*/ 77 w 83"/>
                <a:gd name="T47" fmla="*/ 22 h 83"/>
                <a:gd name="T48" fmla="*/ 72 w 83"/>
                <a:gd name="T49" fmla="*/ 15 h 83"/>
                <a:gd name="T50" fmla="*/ 66 w 83"/>
                <a:gd name="T51" fmla="*/ 9 h 83"/>
                <a:gd name="T52" fmla="*/ 61 w 83"/>
                <a:gd name="T53" fmla="*/ 4 h 83"/>
                <a:gd name="T54" fmla="*/ 52 w 83"/>
                <a:gd name="T55" fmla="*/ 2 h 83"/>
                <a:gd name="T56" fmla="*/ 52 w 83"/>
                <a:gd name="T57" fmla="*/ 2 h 83"/>
                <a:gd name="T58" fmla="*/ 45 w 83"/>
                <a:gd name="T59" fmla="*/ 0 h 83"/>
                <a:gd name="T60" fmla="*/ 36 w 83"/>
                <a:gd name="T61" fmla="*/ 0 h 83"/>
                <a:gd name="T62" fmla="*/ 29 w 83"/>
                <a:gd name="T63" fmla="*/ 2 h 83"/>
                <a:gd name="T64" fmla="*/ 21 w 83"/>
                <a:gd name="T65" fmla="*/ 6 h 83"/>
                <a:gd name="T66" fmla="*/ 14 w 83"/>
                <a:gd name="T67" fmla="*/ 9 h 83"/>
                <a:gd name="T68" fmla="*/ 9 w 83"/>
                <a:gd name="T69" fmla="*/ 15 h 83"/>
                <a:gd name="T70" fmla="*/ 3 w 83"/>
                <a:gd name="T71" fmla="*/ 22 h 83"/>
                <a:gd name="T72" fmla="*/ 2 w 83"/>
                <a:gd name="T73" fmla="*/ 29 h 83"/>
                <a:gd name="T74" fmla="*/ 2 w 83"/>
                <a:gd name="T75" fmla="*/ 29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3" h="83">
                  <a:moveTo>
                    <a:pt x="2" y="29"/>
                  </a:moveTo>
                  <a:lnTo>
                    <a:pt x="2" y="29"/>
                  </a:lnTo>
                  <a:lnTo>
                    <a:pt x="0" y="38"/>
                  </a:lnTo>
                  <a:lnTo>
                    <a:pt x="0" y="47"/>
                  </a:lnTo>
                  <a:lnTo>
                    <a:pt x="2" y="54"/>
                  </a:lnTo>
                  <a:lnTo>
                    <a:pt x="5" y="62"/>
                  </a:lnTo>
                  <a:lnTo>
                    <a:pt x="9" y="69"/>
                  </a:lnTo>
                  <a:lnTo>
                    <a:pt x="14" y="74"/>
                  </a:lnTo>
                  <a:lnTo>
                    <a:pt x="21" y="78"/>
                  </a:lnTo>
                  <a:lnTo>
                    <a:pt x="29" y="81"/>
                  </a:lnTo>
                  <a:lnTo>
                    <a:pt x="29" y="81"/>
                  </a:lnTo>
                  <a:lnTo>
                    <a:pt x="38" y="83"/>
                  </a:lnTo>
                  <a:lnTo>
                    <a:pt x="47" y="83"/>
                  </a:lnTo>
                  <a:lnTo>
                    <a:pt x="54" y="81"/>
                  </a:lnTo>
                  <a:lnTo>
                    <a:pt x="61" y="78"/>
                  </a:lnTo>
                  <a:lnTo>
                    <a:pt x="68" y="72"/>
                  </a:lnTo>
                  <a:lnTo>
                    <a:pt x="74" y="67"/>
                  </a:lnTo>
                  <a:lnTo>
                    <a:pt x="77" y="62"/>
                  </a:lnTo>
                  <a:lnTo>
                    <a:pt x="81" y="53"/>
                  </a:lnTo>
                  <a:lnTo>
                    <a:pt x="81" y="53"/>
                  </a:lnTo>
                  <a:lnTo>
                    <a:pt x="83" y="45"/>
                  </a:lnTo>
                  <a:lnTo>
                    <a:pt x="83" y="36"/>
                  </a:lnTo>
                  <a:lnTo>
                    <a:pt x="81" y="29"/>
                  </a:lnTo>
                  <a:lnTo>
                    <a:pt x="77" y="22"/>
                  </a:lnTo>
                  <a:lnTo>
                    <a:pt x="72" y="15"/>
                  </a:lnTo>
                  <a:lnTo>
                    <a:pt x="66" y="9"/>
                  </a:lnTo>
                  <a:lnTo>
                    <a:pt x="61" y="4"/>
                  </a:lnTo>
                  <a:lnTo>
                    <a:pt x="52" y="2"/>
                  </a:lnTo>
                  <a:lnTo>
                    <a:pt x="52" y="2"/>
                  </a:lnTo>
                  <a:lnTo>
                    <a:pt x="45" y="0"/>
                  </a:lnTo>
                  <a:lnTo>
                    <a:pt x="36" y="0"/>
                  </a:lnTo>
                  <a:lnTo>
                    <a:pt x="29" y="2"/>
                  </a:lnTo>
                  <a:lnTo>
                    <a:pt x="21" y="6"/>
                  </a:lnTo>
                  <a:lnTo>
                    <a:pt x="14" y="9"/>
                  </a:lnTo>
                  <a:lnTo>
                    <a:pt x="9" y="15"/>
                  </a:lnTo>
                  <a:lnTo>
                    <a:pt x="3" y="22"/>
                  </a:lnTo>
                  <a:lnTo>
                    <a:pt x="2" y="29"/>
                  </a:lnTo>
                  <a:lnTo>
                    <a:pt x="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AC284654-6D51-4660-BD4E-2068D0F0765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1550" y="4831749"/>
              <a:ext cx="55908" cy="23888"/>
            </a:xfrm>
            <a:custGeom>
              <a:avLst/>
              <a:gdLst>
                <a:gd name="T0" fmla="*/ 110 w 110"/>
                <a:gd name="T1" fmla="*/ 41 h 47"/>
                <a:gd name="T2" fmla="*/ 110 w 110"/>
                <a:gd name="T3" fmla="*/ 41 h 47"/>
                <a:gd name="T4" fmla="*/ 110 w 110"/>
                <a:gd name="T5" fmla="*/ 38 h 47"/>
                <a:gd name="T6" fmla="*/ 108 w 110"/>
                <a:gd name="T7" fmla="*/ 36 h 47"/>
                <a:gd name="T8" fmla="*/ 103 w 110"/>
                <a:gd name="T9" fmla="*/ 29 h 47"/>
                <a:gd name="T10" fmla="*/ 89 w 110"/>
                <a:gd name="T11" fmla="*/ 16 h 47"/>
                <a:gd name="T12" fmla="*/ 89 w 110"/>
                <a:gd name="T13" fmla="*/ 16 h 47"/>
                <a:gd name="T14" fmla="*/ 80 w 110"/>
                <a:gd name="T15" fmla="*/ 9 h 47"/>
                <a:gd name="T16" fmla="*/ 71 w 110"/>
                <a:gd name="T17" fmla="*/ 5 h 47"/>
                <a:gd name="T18" fmla="*/ 60 w 110"/>
                <a:gd name="T19" fmla="*/ 2 h 47"/>
                <a:gd name="T20" fmla="*/ 49 w 110"/>
                <a:gd name="T21" fmla="*/ 0 h 47"/>
                <a:gd name="T22" fmla="*/ 49 w 110"/>
                <a:gd name="T23" fmla="*/ 0 h 47"/>
                <a:gd name="T24" fmla="*/ 38 w 110"/>
                <a:gd name="T25" fmla="*/ 0 h 47"/>
                <a:gd name="T26" fmla="*/ 26 w 110"/>
                <a:gd name="T27" fmla="*/ 2 h 47"/>
                <a:gd name="T28" fmla="*/ 13 w 110"/>
                <a:gd name="T29" fmla="*/ 5 h 47"/>
                <a:gd name="T30" fmla="*/ 2 w 110"/>
                <a:gd name="T31" fmla="*/ 11 h 47"/>
                <a:gd name="T32" fmla="*/ 2 w 110"/>
                <a:gd name="T33" fmla="*/ 11 h 47"/>
                <a:gd name="T34" fmla="*/ 0 w 110"/>
                <a:gd name="T35" fmla="*/ 14 h 47"/>
                <a:gd name="T36" fmla="*/ 0 w 110"/>
                <a:gd name="T37" fmla="*/ 20 h 47"/>
                <a:gd name="T38" fmla="*/ 6 w 110"/>
                <a:gd name="T39" fmla="*/ 31 h 47"/>
                <a:gd name="T40" fmla="*/ 6 w 110"/>
                <a:gd name="T41" fmla="*/ 31 h 47"/>
                <a:gd name="T42" fmla="*/ 9 w 110"/>
                <a:gd name="T43" fmla="*/ 32 h 47"/>
                <a:gd name="T44" fmla="*/ 15 w 110"/>
                <a:gd name="T45" fmla="*/ 32 h 47"/>
                <a:gd name="T46" fmla="*/ 31 w 110"/>
                <a:gd name="T47" fmla="*/ 31 h 47"/>
                <a:gd name="T48" fmla="*/ 31 w 110"/>
                <a:gd name="T49" fmla="*/ 31 h 47"/>
                <a:gd name="T50" fmla="*/ 40 w 110"/>
                <a:gd name="T51" fmla="*/ 29 h 47"/>
                <a:gd name="T52" fmla="*/ 51 w 110"/>
                <a:gd name="T53" fmla="*/ 29 h 47"/>
                <a:gd name="T54" fmla="*/ 63 w 110"/>
                <a:gd name="T55" fmla="*/ 31 h 47"/>
                <a:gd name="T56" fmla="*/ 63 w 110"/>
                <a:gd name="T57" fmla="*/ 31 h 47"/>
                <a:gd name="T58" fmla="*/ 78 w 110"/>
                <a:gd name="T59" fmla="*/ 34 h 47"/>
                <a:gd name="T60" fmla="*/ 87 w 110"/>
                <a:gd name="T61" fmla="*/ 38 h 47"/>
                <a:gd name="T62" fmla="*/ 96 w 110"/>
                <a:gd name="T63" fmla="*/ 45 h 47"/>
                <a:gd name="T64" fmla="*/ 96 w 110"/>
                <a:gd name="T65" fmla="*/ 45 h 47"/>
                <a:gd name="T66" fmla="*/ 98 w 110"/>
                <a:gd name="T67" fmla="*/ 47 h 47"/>
                <a:gd name="T68" fmla="*/ 103 w 110"/>
                <a:gd name="T69" fmla="*/ 47 h 47"/>
                <a:gd name="T70" fmla="*/ 107 w 110"/>
                <a:gd name="T71" fmla="*/ 45 h 47"/>
                <a:gd name="T72" fmla="*/ 110 w 110"/>
                <a:gd name="T73" fmla="*/ 41 h 47"/>
                <a:gd name="T74" fmla="*/ 110 w 110"/>
                <a:gd name="T75" fmla="*/ 4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0" h="47">
                  <a:moveTo>
                    <a:pt x="110" y="41"/>
                  </a:moveTo>
                  <a:lnTo>
                    <a:pt x="110" y="41"/>
                  </a:lnTo>
                  <a:lnTo>
                    <a:pt x="110" y="38"/>
                  </a:lnTo>
                  <a:lnTo>
                    <a:pt x="108" y="36"/>
                  </a:lnTo>
                  <a:lnTo>
                    <a:pt x="103" y="29"/>
                  </a:lnTo>
                  <a:lnTo>
                    <a:pt x="89" y="16"/>
                  </a:lnTo>
                  <a:lnTo>
                    <a:pt x="89" y="16"/>
                  </a:lnTo>
                  <a:lnTo>
                    <a:pt x="80" y="9"/>
                  </a:lnTo>
                  <a:lnTo>
                    <a:pt x="71" y="5"/>
                  </a:lnTo>
                  <a:lnTo>
                    <a:pt x="60" y="2"/>
                  </a:lnTo>
                  <a:lnTo>
                    <a:pt x="49" y="0"/>
                  </a:lnTo>
                  <a:lnTo>
                    <a:pt x="49" y="0"/>
                  </a:lnTo>
                  <a:lnTo>
                    <a:pt x="38" y="0"/>
                  </a:lnTo>
                  <a:lnTo>
                    <a:pt x="26" y="2"/>
                  </a:lnTo>
                  <a:lnTo>
                    <a:pt x="13" y="5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6" y="31"/>
                  </a:lnTo>
                  <a:lnTo>
                    <a:pt x="6" y="31"/>
                  </a:lnTo>
                  <a:lnTo>
                    <a:pt x="9" y="32"/>
                  </a:lnTo>
                  <a:lnTo>
                    <a:pt x="15" y="32"/>
                  </a:lnTo>
                  <a:lnTo>
                    <a:pt x="31" y="31"/>
                  </a:lnTo>
                  <a:lnTo>
                    <a:pt x="31" y="31"/>
                  </a:lnTo>
                  <a:lnTo>
                    <a:pt x="40" y="29"/>
                  </a:lnTo>
                  <a:lnTo>
                    <a:pt x="51" y="29"/>
                  </a:lnTo>
                  <a:lnTo>
                    <a:pt x="63" y="31"/>
                  </a:lnTo>
                  <a:lnTo>
                    <a:pt x="63" y="31"/>
                  </a:lnTo>
                  <a:lnTo>
                    <a:pt x="78" y="34"/>
                  </a:lnTo>
                  <a:lnTo>
                    <a:pt x="87" y="38"/>
                  </a:lnTo>
                  <a:lnTo>
                    <a:pt x="96" y="45"/>
                  </a:lnTo>
                  <a:lnTo>
                    <a:pt x="96" y="45"/>
                  </a:lnTo>
                  <a:lnTo>
                    <a:pt x="98" y="47"/>
                  </a:lnTo>
                  <a:lnTo>
                    <a:pt x="103" y="47"/>
                  </a:lnTo>
                  <a:lnTo>
                    <a:pt x="107" y="45"/>
                  </a:lnTo>
                  <a:lnTo>
                    <a:pt x="110" y="41"/>
                  </a:lnTo>
                  <a:lnTo>
                    <a:pt x="110" y="4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F94BFF6E-36D3-4B99-A645-2E300956E1A3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6558" y="4791597"/>
              <a:ext cx="41169" cy="42185"/>
            </a:xfrm>
            <a:custGeom>
              <a:avLst/>
              <a:gdLst>
                <a:gd name="T0" fmla="*/ 81 w 81"/>
                <a:gd name="T1" fmla="*/ 52 h 83"/>
                <a:gd name="T2" fmla="*/ 81 w 81"/>
                <a:gd name="T3" fmla="*/ 52 h 83"/>
                <a:gd name="T4" fmla="*/ 78 w 81"/>
                <a:gd name="T5" fmla="*/ 59 h 83"/>
                <a:gd name="T6" fmla="*/ 72 w 81"/>
                <a:gd name="T7" fmla="*/ 66 h 83"/>
                <a:gd name="T8" fmla="*/ 67 w 81"/>
                <a:gd name="T9" fmla="*/ 72 h 83"/>
                <a:gd name="T10" fmla="*/ 62 w 81"/>
                <a:gd name="T11" fmla="*/ 77 h 83"/>
                <a:gd name="T12" fmla="*/ 54 w 81"/>
                <a:gd name="T13" fmla="*/ 81 h 83"/>
                <a:gd name="T14" fmla="*/ 45 w 81"/>
                <a:gd name="T15" fmla="*/ 81 h 83"/>
                <a:gd name="T16" fmla="*/ 38 w 81"/>
                <a:gd name="T17" fmla="*/ 83 h 83"/>
                <a:gd name="T18" fmla="*/ 29 w 81"/>
                <a:gd name="T19" fmla="*/ 81 h 83"/>
                <a:gd name="T20" fmla="*/ 29 w 81"/>
                <a:gd name="T21" fmla="*/ 81 h 83"/>
                <a:gd name="T22" fmla="*/ 22 w 81"/>
                <a:gd name="T23" fmla="*/ 77 h 83"/>
                <a:gd name="T24" fmla="*/ 15 w 81"/>
                <a:gd name="T25" fmla="*/ 74 h 83"/>
                <a:gd name="T26" fmla="*/ 9 w 81"/>
                <a:gd name="T27" fmla="*/ 66 h 83"/>
                <a:gd name="T28" fmla="*/ 4 w 81"/>
                <a:gd name="T29" fmla="*/ 61 h 83"/>
                <a:gd name="T30" fmla="*/ 2 w 81"/>
                <a:gd name="T31" fmla="*/ 54 h 83"/>
                <a:gd name="T32" fmla="*/ 0 w 81"/>
                <a:gd name="T33" fmla="*/ 45 h 83"/>
                <a:gd name="T34" fmla="*/ 0 w 81"/>
                <a:gd name="T35" fmla="*/ 38 h 83"/>
                <a:gd name="T36" fmla="*/ 0 w 81"/>
                <a:gd name="T37" fmla="*/ 29 h 83"/>
                <a:gd name="T38" fmla="*/ 0 w 81"/>
                <a:gd name="T39" fmla="*/ 29 h 83"/>
                <a:gd name="T40" fmla="*/ 4 w 81"/>
                <a:gd name="T41" fmla="*/ 21 h 83"/>
                <a:gd name="T42" fmla="*/ 9 w 81"/>
                <a:gd name="T43" fmla="*/ 14 h 83"/>
                <a:gd name="T44" fmla="*/ 15 w 81"/>
                <a:gd name="T45" fmla="*/ 9 h 83"/>
                <a:gd name="T46" fmla="*/ 20 w 81"/>
                <a:gd name="T47" fmla="*/ 3 h 83"/>
                <a:gd name="T48" fmla="*/ 27 w 81"/>
                <a:gd name="T49" fmla="*/ 2 h 83"/>
                <a:gd name="T50" fmla="*/ 36 w 81"/>
                <a:gd name="T51" fmla="*/ 0 h 83"/>
                <a:gd name="T52" fmla="*/ 44 w 81"/>
                <a:gd name="T53" fmla="*/ 0 h 83"/>
                <a:gd name="T54" fmla="*/ 53 w 81"/>
                <a:gd name="T55" fmla="*/ 0 h 83"/>
                <a:gd name="T56" fmla="*/ 53 w 81"/>
                <a:gd name="T57" fmla="*/ 0 h 83"/>
                <a:gd name="T58" fmla="*/ 60 w 81"/>
                <a:gd name="T59" fmla="*/ 3 h 83"/>
                <a:gd name="T60" fmla="*/ 67 w 81"/>
                <a:gd name="T61" fmla="*/ 9 h 83"/>
                <a:gd name="T62" fmla="*/ 72 w 81"/>
                <a:gd name="T63" fmla="*/ 14 h 83"/>
                <a:gd name="T64" fmla="*/ 78 w 81"/>
                <a:gd name="T65" fmla="*/ 20 h 83"/>
                <a:gd name="T66" fmla="*/ 80 w 81"/>
                <a:gd name="T67" fmla="*/ 29 h 83"/>
                <a:gd name="T68" fmla="*/ 81 w 81"/>
                <a:gd name="T69" fmla="*/ 36 h 83"/>
                <a:gd name="T70" fmla="*/ 81 w 81"/>
                <a:gd name="T71" fmla="*/ 43 h 83"/>
                <a:gd name="T72" fmla="*/ 81 w 81"/>
                <a:gd name="T73" fmla="*/ 52 h 83"/>
                <a:gd name="T74" fmla="*/ 81 w 81"/>
                <a:gd name="T75" fmla="*/ 5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1" h="83">
                  <a:moveTo>
                    <a:pt x="81" y="52"/>
                  </a:moveTo>
                  <a:lnTo>
                    <a:pt x="81" y="52"/>
                  </a:lnTo>
                  <a:lnTo>
                    <a:pt x="78" y="59"/>
                  </a:lnTo>
                  <a:lnTo>
                    <a:pt x="72" y="66"/>
                  </a:lnTo>
                  <a:lnTo>
                    <a:pt x="67" y="72"/>
                  </a:lnTo>
                  <a:lnTo>
                    <a:pt x="62" y="77"/>
                  </a:lnTo>
                  <a:lnTo>
                    <a:pt x="54" y="81"/>
                  </a:lnTo>
                  <a:lnTo>
                    <a:pt x="45" y="81"/>
                  </a:lnTo>
                  <a:lnTo>
                    <a:pt x="38" y="83"/>
                  </a:lnTo>
                  <a:lnTo>
                    <a:pt x="29" y="81"/>
                  </a:lnTo>
                  <a:lnTo>
                    <a:pt x="29" y="81"/>
                  </a:lnTo>
                  <a:lnTo>
                    <a:pt x="22" y="77"/>
                  </a:lnTo>
                  <a:lnTo>
                    <a:pt x="15" y="74"/>
                  </a:lnTo>
                  <a:lnTo>
                    <a:pt x="9" y="66"/>
                  </a:lnTo>
                  <a:lnTo>
                    <a:pt x="4" y="61"/>
                  </a:lnTo>
                  <a:lnTo>
                    <a:pt x="2" y="54"/>
                  </a:lnTo>
                  <a:lnTo>
                    <a:pt x="0" y="45"/>
                  </a:lnTo>
                  <a:lnTo>
                    <a:pt x="0" y="38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4" y="21"/>
                  </a:lnTo>
                  <a:lnTo>
                    <a:pt x="9" y="14"/>
                  </a:lnTo>
                  <a:lnTo>
                    <a:pt x="15" y="9"/>
                  </a:lnTo>
                  <a:lnTo>
                    <a:pt x="20" y="3"/>
                  </a:lnTo>
                  <a:lnTo>
                    <a:pt x="27" y="2"/>
                  </a:lnTo>
                  <a:lnTo>
                    <a:pt x="36" y="0"/>
                  </a:lnTo>
                  <a:lnTo>
                    <a:pt x="44" y="0"/>
                  </a:lnTo>
                  <a:lnTo>
                    <a:pt x="53" y="0"/>
                  </a:lnTo>
                  <a:lnTo>
                    <a:pt x="53" y="0"/>
                  </a:lnTo>
                  <a:lnTo>
                    <a:pt x="60" y="3"/>
                  </a:lnTo>
                  <a:lnTo>
                    <a:pt x="67" y="9"/>
                  </a:lnTo>
                  <a:lnTo>
                    <a:pt x="72" y="14"/>
                  </a:lnTo>
                  <a:lnTo>
                    <a:pt x="78" y="20"/>
                  </a:lnTo>
                  <a:lnTo>
                    <a:pt x="80" y="29"/>
                  </a:lnTo>
                  <a:lnTo>
                    <a:pt x="81" y="36"/>
                  </a:lnTo>
                  <a:lnTo>
                    <a:pt x="81" y="43"/>
                  </a:lnTo>
                  <a:lnTo>
                    <a:pt x="81" y="52"/>
                  </a:lnTo>
                  <a:lnTo>
                    <a:pt x="81" y="52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7EE4F345-E3A1-47F2-A677-35B1DCDEA70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7575" y="4769742"/>
              <a:ext cx="53875" cy="28971"/>
            </a:xfrm>
            <a:custGeom>
              <a:avLst/>
              <a:gdLst>
                <a:gd name="T0" fmla="*/ 0 w 106"/>
                <a:gd name="T1" fmla="*/ 9 h 57"/>
                <a:gd name="T2" fmla="*/ 0 w 106"/>
                <a:gd name="T3" fmla="*/ 9 h 57"/>
                <a:gd name="T4" fmla="*/ 2 w 106"/>
                <a:gd name="T5" fmla="*/ 7 h 57"/>
                <a:gd name="T6" fmla="*/ 6 w 106"/>
                <a:gd name="T7" fmla="*/ 5 h 57"/>
                <a:gd name="T8" fmla="*/ 13 w 106"/>
                <a:gd name="T9" fmla="*/ 3 h 57"/>
                <a:gd name="T10" fmla="*/ 31 w 106"/>
                <a:gd name="T11" fmla="*/ 0 h 57"/>
                <a:gd name="T12" fmla="*/ 31 w 106"/>
                <a:gd name="T13" fmla="*/ 0 h 57"/>
                <a:gd name="T14" fmla="*/ 42 w 106"/>
                <a:gd name="T15" fmla="*/ 0 h 57"/>
                <a:gd name="T16" fmla="*/ 52 w 106"/>
                <a:gd name="T17" fmla="*/ 0 h 57"/>
                <a:gd name="T18" fmla="*/ 63 w 106"/>
                <a:gd name="T19" fmla="*/ 3 h 57"/>
                <a:gd name="T20" fmla="*/ 74 w 106"/>
                <a:gd name="T21" fmla="*/ 7 h 57"/>
                <a:gd name="T22" fmla="*/ 74 w 106"/>
                <a:gd name="T23" fmla="*/ 7 h 57"/>
                <a:gd name="T24" fmla="*/ 83 w 106"/>
                <a:gd name="T25" fmla="*/ 14 h 57"/>
                <a:gd name="T26" fmla="*/ 92 w 106"/>
                <a:gd name="T27" fmla="*/ 21 h 57"/>
                <a:gd name="T28" fmla="*/ 101 w 106"/>
                <a:gd name="T29" fmla="*/ 32 h 57"/>
                <a:gd name="T30" fmla="*/ 106 w 106"/>
                <a:gd name="T31" fmla="*/ 43 h 57"/>
                <a:gd name="T32" fmla="*/ 106 w 106"/>
                <a:gd name="T33" fmla="*/ 43 h 57"/>
                <a:gd name="T34" fmla="*/ 106 w 106"/>
                <a:gd name="T35" fmla="*/ 46 h 57"/>
                <a:gd name="T36" fmla="*/ 103 w 106"/>
                <a:gd name="T37" fmla="*/ 50 h 57"/>
                <a:gd name="T38" fmla="*/ 94 w 106"/>
                <a:gd name="T39" fmla="*/ 57 h 57"/>
                <a:gd name="T40" fmla="*/ 94 w 106"/>
                <a:gd name="T41" fmla="*/ 57 h 57"/>
                <a:gd name="T42" fmla="*/ 90 w 106"/>
                <a:gd name="T43" fmla="*/ 57 h 57"/>
                <a:gd name="T44" fmla="*/ 85 w 106"/>
                <a:gd name="T45" fmla="*/ 54 h 57"/>
                <a:gd name="T46" fmla="*/ 72 w 106"/>
                <a:gd name="T47" fmla="*/ 43 h 57"/>
                <a:gd name="T48" fmla="*/ 72 w 106"/>
                <a:gd name="T49" fmla="*/ 43 h 57"/>
                <a:gd name="T50" fmla="*/ 65 w 106"/>
                <a:gd name="T51" fmla="*/ 37 h 57"/>
                <a:gd name="T52" fmla="*/ 58 w 106"/>
                <a:gd name="T53" fmla="*/ 32 h 57"/>
                <a:gd name="T54" fmla="*/ 45 w 106"/>
                <a:gd name="T55" fmla="*/ 25 h 57"/>
                <a:gd name="T56" fmla="*/ 45 w 106"/>
                <a:gd name="T57" fmla="*/ 25 h 57"/>
                <a:gd name="T58" fmla="*/ 31 w 106"/>
                <a:gd name="T59" fmla="*/ 21 h 57"/>
                <a:gd name="T60" fmla="*/ 22 w 106"/>
                <a:gd name="T61" fmla="*/ 19 h 57"/>
                <a:gd name="T62" fmla="*/ 11 w 106"/>
                <a:gd name="T63" fmla="*/ 21 h 57"/>
                <a:gd name="T64" fmla="*/ 11 w 106"/>
                <a:gd name="T65" fmla="*/ 21 h 57"/>
                <a:gd name="T66" fmla="*/ 7 w 106"/>
                <a:gd name="T67" fmla="*/ 19 h 57"/>
                <a:gd name="T68" fmla="*/ 4 w 106"/>
                <a:gd name="T69" fmla="*/ 18 h 57"/>
                <a:gd name="T70" fmla="*/ 0 w 106"/>
                <a:gd name="T71" fmla="*/ 14 h 57"/>
                <a:gd name="T72" fmla="*/ 0 w 106"/>
                <a:gd name="T73" fmla="*/ 9 h 57"/>
                <a:gd name="T74" fmla="*/ 0 w 106"/>
                <a:gd name="T75" fmla="*/ 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6" h="57">
                  <a:moveTo>
                    <a:pt x="0" y="9"/>
                  </a:moveTo>
                  <a:lnTo>
                    <a:pt x="0" y="9"/>
                  </a:lnTo>
                  <a:lnTo>
                    <a:pt x="2" y="7"/>
                  </a:lnTo>
                  <a:lnTo>
                    <a:pt x="6" y="5"/>
                  </a:lnTo>
                  <a:lnTo>
                    <a:pt x="13" y="3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42" y="0"/>
                  </a:lnTo>
                  <a:lnTo>
                    <a:pt x="52" y="0"/>
                  </a:lnTo>
                  <a:lnTo>
                    <a:pt x="63" y="3"/>
                  </a:lnTo>
                  <a:lnTo>
                    <a:pt x="74" y="7"/>
                  </a:lnTo>
                  <a:lnTo>
                    <a:pt x="74" y="7"/>
                  </a:lnTo>
                  <a:lnTo>
                    <a:pt x="83" y="14"/>
                  </a:lnTo>
                  <a:lnTo>
                    <a:pt x="92" y="21"/>
                  </a:lnTo>
                  <a:lnTo>
                    <a:pt x="101" y="32"/>
                  </a:lnTo>
                  <a:lnTo>
                    <a:pt x="106" y="43"/>
                  </a:lnTo>
                  <a:lnTo>
                    <a:pt x="106" y="43"/>
                  </a:lnTo>
                  <a:lnTo>
                    <a:pt x="106" y="46"/>
                  </a:lnTo>
                  <a:lnTo>
                    <a:pt x="103" y="50"/>
                  </a:lnTo>
                  <a:lnTo>
                    <a:pt x="94" y="57"/>
                  </a:lnTo>
                  <a:lnTo>
                    <a:pt x="94" y="57"/>
                  </a:lnTo>
                  <a:lnTo>
                    <a:pt x="90" y="57"/>
                  </a:lnTo>
                  <a:lnTo>
                    <a:pt x="85" y="54"/>
                  </a:lnTo>
                  <a:lnTo>
                    <a:pt x="72" y="43"/>
                  </a:lnTo>
                  <a:lnTo>
                    <a:pt x="72" y="43"/>
                  </a:lnTo>
                  <a:lnTo>
                    <a:pt x="65" y="37"/>
                  </a:lnTo>
                  <a:lnTo>
                    <a:pt x="58" y="32"/>
                  </a:lnTo>
                  <a:lnTo>
                    <a:pt x="45" y="25"/>
                  </a:lnTo>
                  <a:lnTo>
                    <a:pt x="45" y="25"/>
                  </a:lnTo>
                  <a:lnTo>
                    <a:pt x="31" y="21"/>
                  </a:lnTo>
                  <a:lnTo>
                    <a:pt x="22" y="19"/>
                  </a:lnTo>
                  <a:lnTo>
                    <a:pt x="11" y="21"/>
                  </a:lnTo>
                  <a:lnTo>
                    <a:pt x="11" y="21"/>
                  </a:lnTo>
                  <a:lnTo>
                    <a:pt x="7" y="19"/>
                  </a:lnTo>
                  <a:lnTo>
                    <a:pt x="4" y="18"/>
                  </a:lnTo>
                  <a:lnTo>
                    <a:pt x="0" y="14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22C3020F-E112-42F0-A3BF-B6329CC3B65C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5885" y="4641662"/>
              <a:ext cx="335448" cy="150952"/>
            </a:xfrm>
            <a:custGeom>
              <a:avLst/>
              <a:gdLst>
                <a:gd name="T0" fmla="*/ 92 w 660"/>
                <a:gd name="T1" fmla="*/ 127 h 297"/>
                <a:gd name="T2" fmla="*/ 137 w 660"/>
                <a:gd name="T3" fmla="*/ 122 h 297"/>
                <a:gd name="T4" fmla="*/ 180 w 660"/>
                <a:gd name="T5" fmla="*/ 111 h 297"/>
                <a:gd name="T6" fmla="*/ 201 w 660"/>
                <a:gd name="T7" fmla="*/ 104 h 297"/>
                <a:gd name="T8" fmla="*/ 221 w 660"/>
                <a:gd name="T9" fmla="*/ 95 h 297"/>
                <a:gd name="T10" fmla="*/ 259 w 660"/>
                <a:gd name="T11" fmla="*/ 73 h 297"/>
                <a:gd name="T12" fmla="*/ 275 w 660"/>
                <a:gd name="T13" fmla="*/ 59 h 297"/>
                <a:gd name="T14" fmla="*/ 290 w 660"/>
                <a:gd name="T15" fmla="*/ 43 h 297"/>
                <a:gd name="T16" fmla="*/ 302 w 660"/>
                <a:gd name="T17" fmla="*/ 27 h 297"/>
                <a:gd name="T18" fmla="*/ 308 w 660"/>
                <a:gd name="T19" fmla="*/ 18 h 297"/>
                <a:gd name="T20" fmla="*/ 311 w 660"/>
                <a:gd name="T21" fmla="*/ 9 h 297"/>
                <a:gd name="T22" fmla="*/ 320 w 660"/>
                <a:gd name="T23" fmla="*/ 0 h 297"/>
                <a:gd name="T24" fmla="*/ 327 w 660"/>
                <a:gd name="T25" fmla="*/ 0 h 297"/>
                <a:gd name="T26" fmla="*/ 338 w 660"/>
                <a:gd name="T27" fmla="*/ 3 h 297"/>
                <a:gd name="T28" fmla="*/ 342 w 660"/>
                <a:gd name="T29" fmla="*/ 10 h 297"/>
                <a:gd name="T30" fmla="*/ 351 w 660"/>
                <a:gd name="T31" fmla="*/ 36 h 297"/>
                <a:gd name="T32" fmla="*/ 376 w 660"/>
                <a:gd name="T33" fmla="*/ 82 h 297"/>
                <a:gd name="T34" fmla="*/ 392 w 660"/>
                <a:gd name="T35" fmla="*/ 106 h 297"/>
                <a:gd name="T36" fmla="*/ 426 w 660"/>
                <a:gd name="T37" fmla="*/ 147 h 297"/>
                <a:gd name="T38" fmla="*/ 468 w 660"/>
                <a:gd name="T39" fmla="*/ 185 h 297"/>
                <a:gd name="T40" fmla="*/ 489 w 660"/>
                <a:gd name="T41" fmla="*/ 201 h 297"/>
                <a:gd name="T42" fmla="*/ 511 w 660"/>
                <a:gd name="T43" fmla="*/ 217 h 297"/>
                <a:gd name="T44" fmla="*/ 558 w 660"/>
                <a:gd name="T45" fmla="*/ 248 h 297"/>
                <a:gd name="T46" fmla="*/ 608 w 660"/>
                <a:gd name="T47" fmla="*/ 275 h 297"/>
                <a:gd name="T48" fmla="*/ 660 w 660"/>
                <a:gd name="T49" fmla="*/ 297 h 297"/>
                <a:gd name="T50" fmla="*/ 605 w 660"/>
                <a:gd name="T51" fmla="*/ 284 h 297"/>
                <a:gd name="T52" fmla="*/ 551 w 660"/>
                <a:gd name="T53" fmla="*/ 262 h 297"/>
                <a:gd name="T54" fmla="*/ 525 w 660"/>
                <a:gd name="T55" fmla="*/ 250 h 297"/>
                <a:gd name="T56" fmla="*/ 500 w 660"/>
                <a:gd name="T57" fmla="*/ 237 h 297"/>
                <a:gd name="T58" fmla="*/ 450 w 660"/>
                <a:gd name="T59" fmla="*/ 205 h 297"/>
                <a:gd name="T60" fmla="*/ 428 w 660"/>
                <a:gd name="T61" fmla="*/ 187 h 297"/>
                <a:gd name="T62" fmla="*/ 385 w 660"/>
                <a:gd name="T63" fmla="*/ 147 h 297"/>
                <a:gd name="T64" fmla="*/ 367 w 660"/>
                <a:gd name="T65" fmla="*/ 124 h 297"/>
                <a:gd name="T66" fmla="*/ 342 w 660"/>
                <a:gd name="T67" fmla="*/ 90 h 297"/>
                <a:gd name="T68" fmla="*/ 324 w 660"/>
                <a:gd name="T69" fmla="*/ 52 h 297"/>
                <a:gd name="T70" fmla="*/ 313 w 660"/>
                <a:gd name="T71" fmla="*/ 64 h 297"/>
                <a:gd name="T72" fmla="*/ 295 w 660"/>
                <a:gd name="T73" fmla="*/ 81 h 297"/>
                <a:gd name="T74" fmla="*/ 275 w 660"/>
                <a:gd name="T75" fmla="*/ 97 h 297"/>
                <a:gd name="T76" fmla="*/ 232 w 660"/>
                <a:gd name="T77" fmla="*/ 120 h 297"/>
                <a:gd name="T78" fmla="*/ 209 w 660"/>
                <a:gd name="T79" fmla="*/ 127 h 297"/>
                <a:gd name="T80" fmla="*/ 187 w 660"/>
                <a:gd name="T81" fmla="*/ 135 h 297"/>
                <a:gd name="T82" fmla="*/ 138 w 660"/>
                <a:gd name="T83" fmla="*/ 142 h 297"/>
                <a:gd name="T84" fmla="*/ 92 w 660"/>
                <a:gd name="T85" fmla="*/ 142 h 297"/>
                <a:gd name="T86" fmla="*/ 68 w 660"/>
                <a:gd name="T87" fmla="*/ 140 h 297"/>
                <a:gd name="T88" fmla="*/ 21 w 660"/>
                <a:gd name="T89" fmla="*/ 133 h 297"/>
                <a:gd name="T90" fmla="*/ 0 w 660"/>
                <a:gd name="T91" fmla="*/ 127 h 297"/>
                <a:gd name="T92" fmla="*/ 92 w 660"/>
                <a:gd name="T93" fmla="*/ 12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60" h="297">
                  <a:moveTo>
                    <a:pt x="92" y="127"/>
                  </a:moveTo>
                  <a:lnTo>
                    <a:pt x="92" y="127"/>
                  </a:lnTo>
                  <a:lnTo>
                    <a:pt x="113" y="126"/>
                  </a:lnTo>
                  <a:lnTo>
                    <a:pt x="137" y="122"/>
                  </a:lnTo>
                  <a:lnTo>
                    <a:pt x="158" y="117"/>
                  </a:lnTo>
                  <a:lnTo>
                    <a:pt x="180" y="111"/>
                  </a:lnTo>
                  <a:lnTo>
                    <a:pt x="180" y="111"/>
                  </a:lnTo>
                  <a:lnTo>
                    <a:pt x="201" y="104"/>
                  </a:lnTo>
                  <a:lnTo>
                    <a:pt x="221" y="95"/>
                  </a:lnTo>
                  <a:lnTo>
                    <a:pt x="221" y="95"/>
                  </a:lnTo>
                  <a:lnTo>
                    <a:pt x="241" y="84"/>
                  </a:lnTo>
                  <a:lnTo>
                    <a:pt x="259" y="73"/>
                  </a:lnTo>
                  <a:lnTo>
                    <a:pt x="259" y="73"/>
                  </a:lnTo>
                  <a:lnTo>
                    <a:pt x="275" y="59"/>
                  </a:lnTo>
                  <a:lnTo>
                    <a:pt x="290" y="43"/>
                  </a:lnTo>
                  <a:lnTo>
                    <a:pt x="290" y="43"/>
                  </a:lnTo>
                  <a:lnTo>
                    <a:pt x="302" y="27"/>
                  </a:lnTo>
                  <a:lnTo>
                    <a:pt x="302" y="27"/>
                  </a:lnTo>
                  <a:lnTo>
                    <a:pt x="308" y="18"/>
                  </a:lnTo>
                  <a:lnTo>
                    <a:pt x="308" y="18"/>
                  </a:lnTo>
                  <a:lnTo>
                    <a:pt x="311" y="9"/>
                  </a:lnTo>
                  <a:lnTo>
                    <a:pt x="311" y="9"/>
                  </a:lnTo>
                  <a:lnTo>
                    <a:pt x="315" y="3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27" y="0"/>
                  </a:lnTo>
                  <a:lnTo>
                    <a:pt x="333" y="0"/>
                  </a:lnTo>
                  <a:lnTo>
                    <a:pt x="338" y="3"/>
                  </a:lnTo>
                  <a:lnTo>
                    <a:pt x="342" y="10"/>
                  </a:lnTo>
                  <a:lnTo>
                    <a:pt x="342" y="10"/>
                  </a:lnTo>
                  <a:lnTo>
                    <a:pt x="342" y="10"/>
                  </a:lnTo>
                  <a:lnTo>
                    <a:pt x="351" y="36"/>
                  </a:lnTo>
                  <a:lnTo>
                    <a:pt x="363" y="59"/>
                  </a:lnTo>
                  <a:lnTo>
                    <a:pt x="376" y="82"/>
                  </a:lnTo>
                  <a:lnTo>
                    <a:pt x="392" y="106"/>
                  </a:lnTo>
                  <a:lnTo>
                    <a:pt x="392" y="106"/>
                  </a:lnTo>
                  <a:lnTo>
                    <a:pt x="408" y="127"/>
                  </a:lnTo>
                  <a:lnTo>
                    <a:pt x="426" y="147"/>
                  </a:lnTo>
                  <a:lnTo>
                    <a:pt x="446" y="167"/>
                  </a:lnTo>
                  <a:lnTo>
                    <a:pt x="468" y="185"/>
                  </a:lnTo>
                  <a:lnTo>
                    <a:pt x="468" y="185"/>
                  </a:lnTo>
                  <a:lnTo>
                    <a:pt x="489" y="201"/>
                  </a:lnTo>
                  <a:lnTo>
                    <a:pt x="511" y="217"/>
                  </a:lnTo>
                  <a:lnTo>
                    <a:pt x="511" y="217"/>
                  </a:lnTo>
                  <a:lnTo>
                    <a:pt x="534" y="234"/>
                  </a:lnTo>
                  <a:lnTo>
                    <a:pt x="558" y="248"/>
                  </a:lnTo>
                  <a:lnTo>
                    <a:pt x="558" y="248"/>
                  </a:lnTo>
                  <a:lnTo>
                    <a:pt x="608" y="275"/>
                  </a:lnTo>
                  <a:lnTo>
                    <a:pt x="660" y="297"/>
                  </a:lnTo>
                  <a:lnTo>
                    <a:pt x="660" y="297"/>
                  </a:lnTo>
                  <a:lnTo>
                    <a:pt x="632" y="291"/>
                  </a:lnTo>
                  <a:lnTo>
                    <a:pt x="605" y="284"/>
                  </a:lnTo>
                  <a:lnTo>
                    <a:pt x="578" y="273"/>
                  </a:lnTo>
                  <a:lnTo>
                    <a:pt x="551" y="262"/>
                  </a:lnTo>
                  <a:lnTo>
                    <a:pt x="551" y="262"/>
                  </a:lnTo>
                  <a:lnTo>
                    <a:pt x="525" y="250"/>
                  </a:lnTo>
                  <a:lnTo>
                    <a:pt x="500" y="237"/>
                  </a:lnTo>
                  <a:lnTo>
                    <a:pt x="500" y="237"/>
                  </a:lnTo>
                  <a:lnTo>
                    <a:pt x="475" y="223"/>
                  </a:lnTo>
                  <a:lnTo>
                    <a:pt x="450" y="205"/>
                  </a:lnTo>
                  <a:lnTo>
                    <a:pt x="450" y="205"/>
                  </a:lnTo>
                  <a:lnTo>
                    <a:pt x="428" y="187"/>
                  </a:lnTo>
                  <a:lnTo>
                    <a:pt x="407" y="167"/>
                  </a:lnTo>
                  <a:lnTo>
                    <a:pt x="385" y="147"/>
                  </a:lnTo>
                  <a:lnTo>
                    <a:pt x="367" y="124"/>
                  </a:lnTo>
                  <a:lnTo>
                    <a:pt x="367" y="124"/>
                  </a:lnTo>
                  <a:lnTo>
                    <a:pt x="354" y="108"/>
                  </a:lnTo>
                  <a:lnTo>
                    <a:pt x="342" y="90"/>
                  </a:lnTo>
                  <a:lnTo>
                    <a:pt x="333" y="70"/>
                  </a:lnTo>
                  <a:lnTo>
                    <a:pt x="324" y="52"/>
                  </a:lnTo>
                  <a:lnTo>
                    <a:pt x="324" y="52"/>
                  </a:lnTo>
                  <a:lnTo>
                    <a:pt x="313" y="64"/>
                  </a:lnTo>
                  <a:lnTo>
                    <a:pt x="313" y="64"/>
                  </a:lnTo>
                  <a:lnTo>
                    <a:pt x="295" y="81"/>
                  </a:lnTo>
                  <a:lnTo>
                    <a:pt x="275" y="97"/>
                  </a:lnTo>
                  <a:lnTo>
                    <a:pt x="275" y="97"/>
                  </a:lnTo>
                  <a:lnTo>
                    <a:pt x="255" y="109"/>
                  </a:lnTo>
                  <a:lnTo>
                    <a:pt x="232" y="120"/>
                  </a:lnTo>
                  <a:lnTo>
                    <a:pt x="232" y="120"/>
                  </a:lnTo>
                  <a:lnTo>
                    <a:pt x="209" y="127"/>
                  </a:lnTo>
                  <a:lnTo>
                    <a:pt x="187" y="135"/>
                  </a:lnTo>
                  <a:lnTo>
                    <a:pt x="187" y="135"/>
                  </a:lnTo>
                  <a:lnTo>
                    <a:pt x="162" y="138"/>
                  </a:lnTo>
                  <a:lnTo>
                    <a:pt x="138" y="142"/>
                  </a:lnTo>
                  <a:lnTo>
                    <a:pt x="115" y="142"/>
                  </a:lnTo>
                  <a:lnTo>
                    <a:pt x="92" y="142"/>
                  </a:lnTo>
                  <a:lnTo>
                    <a:pt x="92" y="142"/>
                  </a:lnTo>
                  <a:lnTo>
                    <a:pt x="68" y="140"/>
                  </a:lnTo>
                  <a:lnTo>
                    <a:pt x="45" y="136"/>
                  </a:lnTo>
                  <a:lnTo>
                    <a:pt x="21" y="133"/>
                  </a:lnTo>
                  <a:lnTo>
                    <a:pt x="0" y="127"/>
                  </a:lnTo>
                  <a:lnTo>
                    <a:pt x="0" y="127"/>
                  </a:lnTo>
                  <a:lnTo>
                    <a:pt x="45" y="129"/>
                  </a:lnTo>
                  <a:lnTo>
                    <a:pt x="92" y="127"/>
                  </a:lnTo>
                  <a:lnTo>
                    <a:pt x="92" y="127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311498B9-F52B-43ED-98DE-AB0292AC12C5}"/>
              </a:ext>
            </a:extLst>
          </p:cNvPr>
          <p:cNvGrpSpPr/>
          <p:nvPr/>
        </p:nvGrpSpPr>
        <p:grpSpPr>
          <a:xfrm>
            <a:off x="2342207" y="3189519"/>
            <a:ext cx="566196" cy="875723"/>
            <a:chOff x="4149925" y="4579146"/>
            <a:chExt cx="566196" cy="875723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20339E27-55B9-48C6-A749-F6E09B5B6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9925" y="5372532"/>
              <a:ext cx="463020" cy="82337"/>
            </a:xfrm>
            <a:custGeom>
              <a:avLst/>
              <a:gdLst>
                <a:gd name="T0" fmla="*/ 455 w 911"/>
                <a:gd name="T1" fmla="*/ 0 h 162"/>
                <a:gd name="T2" fmla="*/ 455 w 911"/>
                <a:gd name="T3" fmla="*/ 0 h 162"/>
                <a:gd name="T4" fmla="*/ 363 w 911"/>
                <a:gd name="T5" fmla="*/ 2 h 162"/>
                <a:gd name="T6" fmla="*/ 279 w 911"/>
                <a:gd name="T7" fmla="*/ 7 h 162"/>
                <a:gd name="T8" fmla="*/ 201 w 911"/>
                <a:gd name="T9" fmla="*/ 14 h 162"/>
                <a:gd name="T10" fmla="*/ 133 w 911"/>
                <a:gd name="T11" fmla="*/ 23 h 162"/>
                <a:gd name="T12" fmla="*/ 104 w 911"/>
                <a:gd name="T13" fmla="*/ 30 h 162"/>
                <a:gd name="T14" fmla="*/ 77 w 911"/>
                <a:gd name="T15" fmla="*/ 36 h 162"/>
                <a:gd name="T16" fmla="*/ 56 w 911"/>
                <a:gd name="T17" fmla="*/ 43 h 162"/>
                <a:gd name="T18" fmla="*/ 36 w 911"/>
                <a:gd name="T19" fmla="*/ 50 h 162"/>
                <a:gd name="T20" fmla="*/ 20 w 911"/>
                <a:gd name="T21" fmla="*/ 57 h 162"/>
                <a:gd name="T22" fmla="*/ 9 w 911"/>
                <a:gd name="T23" fmla="*/ 65 h 162"/>
                <a:gd name="T24" fmla="*/ 2 w 911"/>
                <a:gd name="T25" fmla="*/ 74 h 162"/>
                <a:gd name="T26" fmla="*/ 0 w 911"/>
                <a:gd name="T27" fmla="*/ 77 h 162"/>
                <a:gd name="T28" fmla="*/ 0 w 911"/>
                <a:gd name="T29" fmla="*/ 81 h 162"/>
                <a:gd name="T30" fmla="*/ 0 w 911"/>
                <a:gd name="T31" fmla="*/ 81 h 162"/>
                <a:gd name="T32" fmla="*/ 0 w 911"/>
                <a:gd name="T33" fmla="*/ 86 h 162"/>
                <a:gd name="T34" fmla="*/ 2 w 911"/>
                <a:gd name="T35" fmla="*/ 90 h 162"/>
                <a:gd name="T36" fmla="*/ 9 w 911"/>
                <a:gd name="T37" fmla="*/ 97 h 162"/>
                <a:gd name="T38" fmla="*/ 20 w 911"/>
                <a:gd name="T39" fmla="*/ 106 h 162"/>
                <a:gd name="T40" fmla="*/ 36 w 911"/>
                <a:gd name="T41" fmla="*/ 113 h 162"/>
                <a:gd name="T42" fmla="*/ 56 w 911"/>
                <a:gd name="T43" fmla="*/ 120 h 162"/>
                <a:gd name="T44" fmla="*/ 77 w 911"/>
                <a:gd name="T45" fmla="*/ 126 h 162"/>
                <a:gd name="T46" fmla="*/ 104 w 911"/>
                <a:gd name="T47" fmla="*/ 133 h 162"/>
                <a:gd name="T48" fmla="*/ 133 w 911"/>
                <a:gd name="T49" fmla="*/ 138 h 162"/>
                <a:gd name="T50" fmla="*/ 201 w 911"/>
                <a:gd name="T51" fmla="*/ 147 h 162"/>
                <a:gd name="T52" fmla="*/ 279 w 911"/>
                <a:gd name="T53" fmla="*/ 156 h 162"/>
                <a:gd name="T54" fmla="*/ 363 w 911"/>
                <a:gd name="T55" fmla="*/ 160 h 162"/>
                <a:gd name="T56" fmla="*/ 455 w 911"/>
                <a:gd name="T57" fmla="*/ 162 h 162"/>
                <a:gd name="T58" fmla="*/ 455 w 911"/>
                <a:gd name="T59" fmla="*/ 162 h 162"/>
                <a:gd name="T60" fmla="*/ 547 w 911"/>
                <a:gd name="T61" fmla="*/ 160 h 162"/>
                <a:gd name="T62" fmla="*/ 633 w 911"/>
                <a:gd name="T63" fmla="*/ 156 h 162"/>
                <a:gd name="T64" fmla="*/ 711 w 911"/>
                <a:gd name="T65" fmla="*/ 147 h 162"/>
                <a:gd name="T66" fmla="*/ 777 w 911"/>
                <a:gd name="T67" fmla="*/ 138 h 162"/>
                <a:gd name="T68" fmla="*/ 808 w 911"/>
                <a:gd name="T69" fmla="*/ 133 h 162"/>
                <a:gd name="T70" fmla="*/ 833 w 911"/>
                <a:gd name="T71" fmla="*/ 126 h 162"/>
                <a:gd name="T72" fmla="*/ 857 w 911"/>
                <a:gd name="T73" fmla="*/ 120 h 162"/>
                <a:gd name="T74" fmla="*/ 876 w 911"/>
                <a:gd name="T75" fmla="*/ 113 h 162"/>
                <a:gd name="T76" fmla="*/ 891 w 911"/>
                <a:gd name="T77" fmla="*/ 106 h 162"/>
                <a:gd name="T78" fmla="*/ 902 w 911"/>
                <a:gd name="T79" fmla="*/ 97 h 162"/>
                <a:gd name="T80" fmla="*/ 909 w 911"/>
                <a:gd name="T81" fmla="*/ 90 h 162"/>
                <a:gd name="T82" fmla="*/ 911 w 911"/>
                <a:gd name="T83" fmla="*/ 86 h 162"/>
                <a:gd name="T84" fmla="*/ 911 w 911"/>
                <a:gd name="T85" fmla="*/ 81 h 162"/>
                <a:gd name="T86" fmla="*/ 911 w 911"/>
                <a:gd name="T87" fmla="*/ 81 h 162"/>
                <a:gd name="T88" fmla="*/ 911 w 911"/>
                <a:gd name="T89" fmla="*/ 77 h 162"/>
                <a:gd name="T90" fmla="*/ 909 w 911"/>
                <a:gd name="T91" fmla="*/ 74 h 162"/>
                <a:gd name="T92" fmla="*/ 902 w 911"/>
                <a:gd name="T93" fmla="*/ 65 h 162"/>
                <a:gd name="T94" fmla="*/ 891 w 911"/>
                <a:gd name="T95" fmla="*/ 57 h 162"/>
                <a:gd name="T96" fmla="*/ 876 w 911"/>
                <a:gd name="T97" fmla="*/ 50 h 162"/>
                <a:gd name="T98" fmla="*/ 857 w 911"/>
                <a:gd name="T99" fmla="*/ 43 h 162"/>
                <a:gd name="T100" fmla="*/ 833 w 911"/>
                <a:gd name="T101" fmla="*/ 36 h 162"/>
                <a:gd name="T102" fmla="*/ 808 w 911"/>
                <a:gd name="T103" fmla="*/ 30 h 162"/>
                <a:gd name="T104" fmla="*/ 777 w 911"/>
                <a:gd name="T105" fmla="*/ 23 h 162"/>
                <a:gd name="T106" fmla="*/ 711 w 911"/>
                <a:gd name="T107" fmla="*/ 14 h 162"/>
                <a:gd name="T108" fmla="*/ 633 w 911"/>
                <a:gd name="T109" fmla="*/ 7 h 162"/>
                <a:gd name="T110" fmla="*/ 547 w 911"/>
                <a:gd name="T111" fmla="*/ 2 h 162"/>
                <a:gd name="T112" fmla="*/ 455 w 911"/>
                <a:gd name="T113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11" h="162">
                  <a:moveTo>
                    <a:pt x="455" y="0"/>
                  </a:moveTo>
                  <a:lnTo>
                    <a:pt x="455" y="0"/>
                  </a:lnTo>
                  <a:lnTo>
                    <a:pt x="363" y="2"/>
                  </a:lnTo>
                  <a:lnTo>
                    <a:pt x="279" y="7"/>
                  </a:lnTo>
                  <a:lnTo>
                    <a:pt x="201" y="14"/>
                  </a:lnTo>
                  <a:lnTo>
                    <a:pt x="133" y="23"/>
                  </a:lnTo>
                  <a:lnTo>
                    <a:pt x="104" y="30"/>
                  </a:lnTo>
                  <a:lnTo>
                    <a:pt x="77" y="36"/>
                  </a:lnTo>
                  <a:lnTo>
                    <a:pt x="56" y="43"/>
                  </a:lnTo>
                  <a:lnTo>
                    <a:pt x="36" y="50"/>
                  </a:lnTo>
                  <a:lnTo>
                    <a:pt x="20" y="57"/>
                  </a:lnTo>
                  <a:lnTo>
                    <a:pt x="9" y="65"/>
                  </a:lnTo>
                  <a:lnTo>
                    <a:pt x="2" y="74"/>
                  </a:lnTo>
                  <a:lnTo>
                    <a:pt x="0" y="77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86"/>
                  </a:lnTo>
                  <a:lnTo>
                    <a:pt x="2" y="90"/>
                  </a:lnTo>
                  <a:lnTo>
                    <a:pt x="9" y="97"/>
                  </a:lnTo>
                  <a:lnTo>
                    <a:pt x="20" y="106"/>
                  </a:lnTo>
                  <a:lnTo>
                    <a:pt x="36" y="113"/>
                  </a:lnTo>
                  <a:lnTo>
                    <a:pt x="56" y="120"/>
                  </a:lnTo>
                  <a:lnTo>
                    <a:pt x="77" y="126"/>
                  </a:lnTo>
                  <a:lnTo>
                    <a:pt x="104" y="133"/>
                  </a:lnTo>
                  <a:lnTo>
                    <a:pt x="133" y="138"/>
                  </a:lnTo>
                  <a:lnTo>
                    <a:pt x="201" y="147"/>
                  </a:lnTo>
                  <a:lnTo>
                    <a:pt x="279" y="156"/>
                  </a:lnTo>
                  <a:lnTo>
                    <a:pt x="363" y="160"/>
                  </a:lnTo>
                  <a:lnTo>
                    <a:pt x="455" y="162"/>
                  </a:lnTo>
                  <a:lnTo>
                    <a:pt x="455" y="162"/>
                  </a:lnTo>
                  <a:lnTo>
                    <a:pt x="547" y="160"/>
                  </a:lnTo>
                  <a:lnTo>
                    <a:pt x="633" y="156"/>
                  </a:lnTo>
                  <a:lnTo>
                    <a:pt x="711" y="147"/>
                  </a:lnTo>
                  <a:lnTo>
                    <a:pt x="777" y="138"/>
                  </a:lnTo>
                  <a:lnTo>
                    <a:pt x="808" y="133"/>
                  </a:lnTo>
                  <a:lnTo>
                    <a:pt x="833" y="126"/>
                  </a:lnTo>
                  <a:lnTo>
                    <a:pt x="857" y="120"/>
                  </a:lnTo>
                  <a:lnTo>
                    <a:pt x="876" y="113"/>
                  </a:lnTo>
                  <a:lnTo>
                    <a:pt x="891" y="106"/>
                  </a:lnTo>
                  <a:lnTo>
                    <a:pt x="902" y="97"/>
                  </a:lnTo>
                  <a:lnTo>
                    <a:pt x="909" y="90"/>
                  </a:lnTo>
                  <a:lnTo>
                    <a:pt x="911" y="86"/>
                  </a:lnTo>
                  <a:lnTo>
                    <a:pt x="911" y="81"/>
                  </a:lnTo>
                  <a:lnTo>
                    <a:pt x="911" y="81"/>
                  </a:lnTo>
                  <a:lnTo>
                    <a:pt x="911" y="77"/>
                  </a:lnTo>
                  <a:lnTo>
                    <a:pt x="909" y="74"/>
                  </a:lnTo>
                  <a:lnTo>
                    <a:pt x="902" y="65"/>
                  </a:lnTo>
                  <a:lnTo>
                    <a:pt x="891" y="57"/>
                  </a:lnTo>
                  <a:lnTo>
                    <a:pt x="876" y="50"/>
                  </a:lnTo>
                  <a:lnTo>
                    <a:pt x="857" y="43"/>
                  </a:lnTo>
                  <a:lnTo>
                    <a:pt x="833" y="36"/>
                  </a:lnTo>
                  <a:lnTo>
                    <a:pt x="808" y="30"/>
                  </a:lnTo>
                  <a:lnTo>
                    <a:pt x="777" y="23"/>
                  </a:lnTo>
                  <a:lnTo>
                    <a:pt x="711" y="14"/>
                  </a:lnTo>
                  <a:lnTo>
                    <a:pt x="633" y="7"/>
                  </a:lnTo>
                  <a:lnTo>
                    <a:pt x="547" y="2"/>
                  </a:lnTo>
                  <a:lnTo>
                    <a:pt x="455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90E4E276-D274-4CC2-B677-6F182FCC365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9925" y="5372532"/>
              <a:ext cx="463020" cy="82337"/>
            </a:xfrm>
            <a:custGeom>
              <a:avLst/>
              <a:gdLst>
                <a:gd name="T0" fmla="*/ 455 w 911"/>
                <a:gd name="T1" fmla="*/ 0 h 162"/>
                <a:gd name="T2" fmla="*/ 455 w 911"/>
                <a:gd name="T3" fmla="*/ 0 h 162"/>
                <a:gd name="T4" fmla="*/ 363 w 911"/>
                <a:gd name="T5" fmla="*/ 2 h 162"/>
                <a:gd name="T6" fmla="*/ 279 w 911"/>
                <a:gd name="T7" fmla="*/ 7 h 162"/>
                <a:gd name="T8" fmla="*/ 201 w 911"/>
                <a:gd name="T9" fmla="*/ 14 h 162"/>
                <a:gd name="T10" fmla="*/ 133 w 911"/>
                <a:gd name="T11" fmla="*/ 23 h 162"/>
                <a:gd name="T12" fmla="*/ 104 w 911"/>
                <a:gd name="T13" fmla="*/ 30 h 162"/>
                <a:gd name="T14" fmla="*/ 77 w 911"/>
                <a:gd name="T15" fmla="*/ 36 h 162"/>
                <a:gd name="T16" fmla="*/ 56 w 911"/>
                <a:gd name="T17" fmla="*/ 43 h 162"/>
                <a:gd name="T18" fmla="*/ 36 w 911"/>
                <a:gd name="T19" fmla="*/ 50 h 162"/>
                <a:gd name="T20" fmla="*/ 20 w 911"/>
                <a:gd name="T21" fmla="*/ 57 h 162"/>
                <a:gd name="T22" fmla="*/ 9 w 911"/>
                <a:gd name="T23" fmla="*/ 65 h 162"/>
                <a:gd name="T24" fmla="*/ 2 w 911"/>
                <a:gd name="T25" fmla="*/ 74 h 162"/>
                <a:gd name="T26" fmla="*/ 0 w 911"/>
                <a:gd name="T27" fmla="*/ 77 h 162"/>
                <a:gd name="T28" fmla="*/ 0 w 911"/>
                <a:gd name="T29" fmla="*/ 81 h 162"/>
                <a:gd name="T30" fmla="*/ 0 w 911"/>
                <a:gd name="T31" fmla="*/ 81 h 162"/>
                <a:gd name="T32" fmla="*/ 0 w 911"/>
                <a:gd name="T33" fmla="*/ 86 h 162"/>
                <a:gd name="T34" fmla="*/ 2 w 911"/>
                <a:gd name="T35" fmla="*/ 90 h 162"/>
                <a:gd name="T36" fmla="*/ 9 w 911"/>
                <a:gd name="T37" fmla="*/ 97 h 162"/>
                <a:gd name="T38" fmla="*/ 20 w 911"/>
                <a:gd name="T39" fmla="*/ 106 h 162"/>
                <a:gd name="T40" fmla="*/ 36 w 911"/>
                <a:gd name="T41" fmla="*/ 113 h 162"/>
                <a:gd name="T42" fmla="*/ 56 w 911"/>
                <a:gd name="T43" fmla="*/ 120 h 162"/>
                <a:gd name="T44" fmla="*/ 77 w 911"/>
                <a:gd name="T45" fmla="*/ 126 h 162"/>
                <a:gd name="T46" fmla="*/ 104 w 911"/>
                <a:gd name="T47" fmla="*/ 133 h 162"/>
                <a:gd name="T48" fmla="*/ 133 w 911"/>
                <a:gd name="T49" fmla="*/ 138 h 162"/>
                <a:gd name="T50" fmla="*/ 201 w 911"/>
                <a:gd name="T51" fmla="*/ 147 h 162"/>
                <a:gd name="T52" fmla="*/ 279 w 911"/>
                <a:gd name="T53" fmla="*/ 156 h 162"/>
                <a:gd name="T54" fmla="*/ 363 w 911"/>
                <a:gd name="T55" fmla="*/ 160 h 162"/>
                <a:gd name="T56" fmla="*/ 455 w 911"/>
                <a:gd name="T57" fmla="*/ 162 h 162"/>
                <a:gd name="T58" fmla="*/ 455 w 911"/>
                <a:gd name="T59" fmla="*/ 162 h 162"/>
                <a:gd name="T60" fmla="*/ 547 w 911"/>
                <a:gd name="T61" fmla="*/ 160 h 162"/>
                <a:gd name="T62" fmla="*/ 633 w 911"/>
                <a:gd name="T63" fmla="*/ 156 h 162"/>
                <a:gd name="T64" fmla="*/ 711 w 911"/>
                <a:gd name="T65" fmla="*/ 147 h 162"/>
                <a:gd name="T66" fmla="*/ 777 w 911"/>
                <a:gd name="T67" fmla="*/ 138 h 162"/>
                <a:gd name="T68" fmla="*/ 808 w 911"/>
                <a:gd name="T69" fmla="*/ 133 h 162"/>
                <a:gd name="T70" fmla="*/ 833 w 911"/>
                <a:gd name="T71" fmla="*/ 126 h 162"/>
                <a:gd name="T72" fmla="*/ 857 w 911"/>
                <a:gd name="T73" fmla="*/ 120 h 162"/>
                <a:gd name="T74" fmla="*/ 876 w 911"/>
                <a:gd name="T75" fmla="*/ 113 h 162"/>
                <a:gd name="T76" fmla="*/ 891 w 911"/>
                <a:gd name="T77" fmla="*/ 106 h 162"/>
                <a:gd name="T78" fmla="*/ 902 w 911"/>
                <a:gd name="T79" fmla="*/ 97 h 162"/>
                <a:gd name="T80" fmla="*/ 909 w 911"/>
                <a:gd name="T81" fmla="*/ 90 h 162"/>
                <a:gd name="T82" fmla="*/ 911 w 911"/>
                <a:gd name="T83" fmla="*/ 86 h 162"/>
                <a:gd name="T84" fmla="*/ 911 w 911"/>
                <a:gd name="T85" fmla="*/ 81 h 162"/>
                <a:gd name="T86" fmla="*/ 911 w 911"/>
                <a:gd name="T87" fmla="*/ 81 h 162"/>
                <a:gd name="T88" fmla="*/ 911 w 911"/>
                <a:gd name="T89" fmla="*/ 77 h 162"/>
                <a:gd name="T90" fmla="*/ 909 w 911"/>
                <a:gd name="T91" fmla="*/ 74 h 162"/>
                <a:gd name="T92" fmla="*/ 902 w 911"/>
                <a:gd name="T93" fmla="*/ 65 h 162"/>
                <a:gd name="T94" fmla="*/ 891 w 911"/>
                <a:gd name="T95" fmla="*/ 57 h 162"/>
                <a:gd name="T96" fmla="*/ 876 w 911"/>
                <a:gd name="T97" fmla="*/ 50 h 162"/>
                <a:gd name="T98" fmla="*/ 857 w 911"/>
                <a:gd name="T99" fmla="*/ 43 h 162"/>
                <a:gd name="T100" fmla="*/ 833 w 911"/>
                <a:gd name="T101" fmla="*/ 36 h 162"/>
                <a:gd name="T102" fmla="*/ 808 w 911"/>
                <a:gd name="T103" fmla="*/ 30 h 162"/>
                <a:gd name="T104" fmla="*/ 777 w 911"/>
                <a:gd name="T105" fmla="*/ 23 h 162"/>
                <a:gd name="T106" fmla="*/ 711 w 911"/>
                <a:gd name="T107" fmla="*/ 14 h 162"/>
                <a:gd name="T108" fmla="*/ 633 w 911"/>
                <a:gd name="T109" fmla="*/ 7 h 162"/>
                <a:gd name="T110" fmla="*/ 547 w 911"/>
                <a:gd name="T111" fmla="*/ 2 h 162"/>
                <a:gd name="T112" fmla="*/ 455 w 911"/>
                <a:gd name="T113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11" h="162">
                  <a:moveTo>
                    <a:pt x="455" y="0"/>
                  </a:moveTo>
                  <a:lnTo>
                    <a:pt x="455" y="0"/>
                  </a:lnTo>
                  <a:lnTo>
                    <a:pt x="363" y="2"/>
                  </a:lnTo>
                  <a:lnTo>
                    <a:pt x="279" y="7"/>
                  </a:lnTo>
                  <a:lnTo>
                    <a:pt x="201" y="14"/>
                  </a:lnTo>
                  <a:lnTo>
                    <a:pt x="133" y="23"/>
                  </a:lnTo>
                  <a:lnTo>
                    <a:pt x="104" y="30"/>
                  </a:lnTo>
                  <a:lnTo>
                    <a:pt x="77" y="36"/>
                  </a:lnTo>
                  <a:lnTo>
                    <a:pt x="56" y="43"/>
                  </a:lnTo>
                  <a:lnTo>
                    <a:pt x="36" y="50"/>
                  </a:lnTo>
                  <a:lnTo>
                    <a:pt x="20" y="57"/>
                  </a:lnTo>
                  <a:lnTo>
                    <a:pt x="9" y="65"/>
                  </a:lnTo>
                  <a:lnTo>
                    <a:pt x="2" y="74"/>
                  </a:lnTo>
                  <a:lnTo>
                    <a:pt x="0" y="77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86"/>
                  </a:lnTo>
                  <a:lnTo>
                    <a:pt x="2" y="90"/>
                  </a:lnTo>
                  <a:lnTo>
                    <a:pt x="9" y="97"/>
                  </a:lnTo>
                  <a:lnTo>
                    <a:pt x="20" y="106"/>
                  </a:lnTo>
                  <a:lnTo>
                    <a:pt x="36" y="113"/>
                  </a:lnTo>
                  <a:lnTo>
                    <a:pt x="56" y="120"/>
                  </a:lnTo>
                  <a:lnTo>
                    <a:pt x="77" y="126"/>
                  </a:lnTo>
                  <a:lnTo>
                    <a:pt x="104" y="133"/>
                  </a:lnTo>
                  <a:lnTo>
                    <a:pt x="133" y="138"/>
                  </a:lnTo>
                  <a:lnTo>
                    <a:pt x="201" y="147"/>
                  </a:lnTo>
                  <a:lnTo>
                    <a:pt x="279" y="156"/>
                  </a:lnTo>
                  <a:lnTo>
                    <a:pt x="363" y="160"/>
                  </a:lnTo>
                  <a:lnTo>
                    <a:pt x="455" y="162"/>
                  </a:lnTo>
                  <a:lnTo>
                    <a:pt x="455" y="162"/>
                  </a:lnTo>
                  <a:lnTo>
                    <a:pt x="547" y="160"/>
                  </a:lnTo>
                  <a:lnTo>
                    <a:pt x="633" y="156"/>
                  </a:lnTo>
                  <a:lnTo>
                    <a:pt x="711" y="147"/>
                  </a:lnTo>
                  <a:lnTo>
                    <a:pt x="777" y="138"/>
                  </a:lnTo>
                  <a:lnTo>
                    <a:pt x="808" y="133"/>
                  </a:lnTo>
                  <a:lnTo>
                    <a:pt x="833" y="126"/>
                  </a:lnTo>
                  <a:lnTo>
                    <a:pt x="857" y="120"/>
                  </a:lnTo>
                  <a:lnTo>
                    <a:pt x="876" y="113"/>
                  </a:lnTo>
                  <a:lnTo>
                    <a:pt x="891" y="106"/>
                  </a:lnTo>
                  <a:lnTo>
                    <a:pt x="902" y="97"/>
                  </a:lnTo>
                  <a:lnTo>
                    <a:pt x="909" y="90"/>
                  </a:lnTo>
                  <a:lnTo>
                    <a:pt x="911" y="86"/>
                  </a:lnTo>
                  <a:lnTo>
                    <a:pt x="911" y="81"/>
                  </a:lnTo>
                  <a:lnTo>
                    <a:pt x="911" y="81"/>
                  </a:lnTo>
                  <a:lnTo>
                    <a:pt x="911" y="77"/>
                  </a:lnTo>
                  <a:lnTo>
                    <a:pt x="909" y="74"/>
                  </a:lnTo>
                  <a:lnTo>
                    <a:pt x="902" y="65"/>
                  </a:lnTo>
                  <a:lnTo>
                    <a:pt x="891" y="57"/>
                  </a:lnTo>
                  <a:lnTo>
                    <a:pt x="876" y="50"/>
                  </a:lnTo>
                  <a:lnTo>
                    <a:pt x="857" y="43"/>
                  </a:lnTo>
                  <a:lnTo>
                    <a:pt x="833" y="36"/>
                  </a:lnTo>
                  <a:lnTo>
                    <a:pt x="808" y="30"/>
                  </a:lnTo>
                  <a:lnTo>
                    <a:pt x="777" y="23"/>
                  </a:lnTo>
                  <a:lnTo>
                    <a:pt x="711" y="14"/>
                  </a:lnTo>
                  <a:lnTo>
                    <a:pt x="633" y="7"/>
                  </a:lnTo>
                  <a:lnTo>
                    <a:pt x="547" y="2"/>
                  </a:lnTo>
                  <a:lnTo>
                    <a:pt x="45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EAD28657-1E12-44B2-A53D-370A61763DD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0064" y="4579146"/>
              <a:ext cx="470644" cy="675978"/>
            </a:xfrm>
            <a:custGeom>
              <a:avLst/>
              <a:gdLst>
                <a:gd name="T0" fmla="*/ 362 w 926"/>
                <a:gd name="T1" fmla="*/ 1330 h 1330"/>
                <a:gd name="T2" fmla="*/ 245 w 926"/>
                <a:gd name="T3" fmla="*/ 1309 h 1330"/>
                <a:gd name="T4" fmla="*/ 220 w 926"/>
                <a:gd name="T5" fmla="*/ 1302 h 1330"/>
                <a:gd name="T6" fmla="*/ 171 w 926"/>
                <a:gd name="T7" fmla="*/ 1271 h 1330"/>
                <a:gd name="T8" fmla="*/ 128 w 926"/>
                <a:gd name="T9" fmla="*/ 1224 h 1330"/>
                <a:gd name="T10" fmla="*/ 96 w 926"/>
                <a:gd name="T11" fmla="*/ 1150 h 1330"/>
                <a:gd name="T12" fmla="*/ 90 w 926"/>
                <a:gd name="T13" fmla="*/ 1086 h 1330"/>
                <a:gd name="T14" fmla="*/ 99 w 926"/>
                <a:gd name="T15" fmla="*/ 1028 h 1330"/>
                <a:gd name="T16" fmla="*/ 108 w 926"/>
                <a:gd name="T17" fmla="*/ 988 h 1330"/>
                <a:gd name="T18" fmla="*/ 112 w 926"/>
                <a:gd name="T19" fmla="*/ 938 h 1330"/>
                <a:gd name="T20" fmla="*/ 101 w 926"/>
                <a:gd name="T21" fmla="*/ 873 h 1330"/>
                <a:gd name="T22" fmla="*/ 53 w 926"/>
                <a:gd name="T23" fmla="*/ 745 h 1330"/>
                <a:gd name="T24" fmla="*/ 15 w 926"/>
                <a:gd name="T25" fmla="*/ 639 h 1330"/>
                <a:gd name="T26" fmla="*/ 0 w 926"/>
                <a:gd name="T27" fmla="*/ 540 h 1330"/>
                <a:gd name="T28" fmla="*/ 4 w 926"/>
                <a:gd name="T29" fmla="*/ 475 h 1330"/>
                <a:gd name="T30" fmla="*/ 15 w 926"/>
                <a:gd name="T31" fmla="*/ 429 h 1330"/>
                <a:gd name="T32" fmla="*/ 40 w 926"/>
                <a:gd name="T33" fmla="*/ 353 h 1330"/>
                <a:gd name="T34" fmla="*/ 76 w 926"/>
                <a:gd name="T35" fmla="*/ 283 h 1330"/>
                <a:gd name="T36" fmla="*/ 137 w 926"/>
                <a:gd name="T37" fmla="*/ 198 h 1330"/>
                <a:gd name="T38" fmla="*/ 251 w 926"/>
                <a:gd name="T39" fmla="*/ 94 h 1330"/>
                <a:gd name="T40" fmla="*/ 314 w 926"/>
                <a:gd name="T41" fmla="*/ 56 h 1330"/>
                <a:gd name="T42" fmla="*/ 380 w 926"/>
                <a:gd name="T43" fmla="*/ 25 h 1330"/>
                <a:gd name="T44" fmla="*/ 449 w 926"/>
                <a:gd name="T45" fmla="*/ 7 h 1330"/>
                <a:gd name="T46" fmla="*/ 517 w 926"/>
                <a:gd name="T47" fmla="*/ 0 h 1330"/>
                <a:gd name="T48" fmla="*/ 584 w 926"/>
                <a:gd name="T49" fmla="*/ 6 h 1330"/>
                <a:gd name="T50" fmla="*/ 607 w 926"/>
                <a:gd name="T51" fmla="*/ 11 h 1330"/>
                <a:gd name="T52" fmla="*/ 629 w 926"/>
                <a:gd name="T53" fmla="*/ 18 h 1330"/>
                <a:gd name="T54" fmla="*/ 690 w 926"/>
                <a:gd name="T55" fmla="*/ 47 h 1330"/>
                <a:gd name="T56" fmla="*/ 746 w 926"/>
                <a:gd name="T57" fmla="*/ 88 h 1330"/>
                <a:gd name="T58" fmla="*/ 796 w 926"/>
                <a:gd name="T59" fmla="*/ 139 h 1330"/>
                <a:gd name="T60" fmla="*/ 837 w 926"/>
                <a:gd name="T61" fmla="*/ 198 h 1330"/>
                <a:gd name="T62" fmla="*/ 872 w 926"/>
                <a:gd name="T63" fmla="*/ 265 h 1330"/>
                <a:gd name="T64" fmla="*/ 917 w 926"/>
                <a:gd name="T65" fmla="*/ 412 h 1330"/>
                <a:gd name="T66" fmla="*/ 926 w 926"/>
                <a:gd name="T67" fmla="*/ 515 h 1330"/>
                <a:gd name="T68" fmla="*/ 922 w 926"/>
                <a:gd name="T69" fmla="*/ 594 h 1330"/>
                <a:gd name="T70" fmla="*/ 906 w 926"/>
                <a:gd name="T71" fmla="*/ 672 h 1330"/>
                <a:gd name="T72" fmla="*/ 891 w 926"/>
                <a:gd name="T73" fmla="*/ 717 h 1330"/>
                <a:gd name="T74" fmla="*/ 861 w 926"/>
                <a:gd name="T75" fmla="*/ 776 h 1330"/>
                <a:gd name="T76" fmla="*/ 800 w 926"/>
                <a:gd name="T77" fmla="*/ 853 h 1330"/>
                <a:gd name="T78" fmla="*/ 713 w 926"/>
                <a:gd name="T79" fmla="*/ 925 h 1330"/>
                <a:gd name="T80" fmla="*/ 603 w 926"/>
                <a:gd name="T81" fmla="*/ 1010 h 1330"/>
                <a:gd name="T82" fmla="*/ 562 w 926"/>
                <a:gd name="T83" fmla="*/ 1060 h 1330"/>
                <a:gd name="T84" fmla="*/ 540 w 926"/>
                <a:gd name="T85" fmla="*/ 1105 h 1330"/>
                <a:gd name="T86" fmla="*/ 521 w 926"/>
                <a:gd name="T87" fmla="*/ 1174 h 1330"/>
                <a:gd name="T88" fmla="*/ 485 w 926"/>
                <a:gd name="T89" fmla="*/ 1267 h 1330"/>
                <a:gd name="T90" fmla="*/ 459 w 926"/>
                <a:gd name="T91" fmla="*/ 1303 h 1330"/>
                <a:gd name="T92" fmla="*/ 427 w 926"/>
                <a:gd name="T93" fmla="*/ 1323 h 1330"/>
                <a:gd name="T94" fmla="*/ 386 w 926"/>
                <a:gd name="T95" fmla="*/ 1330 h 1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26" h="1330">
                  <a:moveTo>
                    <a:pt x="386" y="1330"/>
                  </a:moveTo>
                  <a:lnTo>
                    <a:pt x="386" y="1330"/>
                  </a:lnTo>
                  <a:lnTo>
                    <a:pt x="362" y="1330"/>
                  </a:lnTo>
                  <a:lnTo>
                    <a:pt x="337" y="1327"/>
                  </a:lnTo>
                  <a:lnTo>
                    <a:pt x="287" y="1318"/>
                  </a:lnTo>
                  <a:lnTo>
                    <a:pt x="245" y="1309"/>
                  </a:lnTo>
                  <a:lnTo>
                    <a:pt x="227" y="1303"/>
                  </a:lnTo>
                  <a:lnTo>
                    <a:pt x="227" y="1303"/>
                  </a:lnTo>
                  <a:lnTo>
                    <a:pt x="220" y="1302"/>
                  </a:lnTo>
                  <a:lnTo>
                    <a:pt x="198" y="1291"/>
                  </a:lnTo>
                  <a:lnTo>
                    <a:pt x="186" y="1282"/>
                  </a:lnTo>
                  <a:lnTo>
                    <a:pt x="171" y="1271"/>
                  </a:lnTo>
                  <a:lnTo>
                    <a:pt x="157" y="1258"/>
                  </a:lnTo>
                  <a:lnTo>
                    <a:pt x="143" y="1242"/>
                  </a:lnTo>
                  <a:lnTo>
                    <a:pt x="128" y="1224"/>
                  </a:lnTo>
                  <a:lnTo>
                    <a:pt x="116" y="1203"/>
                  </a:lnTo>
                  <a:lnTo>
                    <a:pt x="105" y="1179"/>
                  </a:lnTo>
                  <a:lnTo>
                    <a:pt x="96" y="1150"/>
                  </a:lnTo>
                  <a:lnTo>
                    <a:pt x="92" y="1120"/>
                  </a:lnTo>
                  <a:lnTo>
                    <a:pt x="90" y="1104"/>
                  </a:lnTo>
                  <a:lnTo>
                    <a:pt x="90" y="1086"/>
                  </a:lnTo>
                  <a:lnTo>
                    <a:pt x="92" y="1068"/>
                  </a:lnTo>
                  <a:lnTo>
                    <a:pt x="96" y="1048"/>
                  </a:lnTo>
                  <a:lnTo>
                    <a:pt x="99" y="1028"/>
                  </a:lnTo>
                  <a:lnTo>
                    <a:pt x="105" y="1006"/>
                  </a:lnTo>
                  <a:lnTo>
                    <a:pt x="105" y="1006"/>
                  </a:lnTo>
                  <a:lnTo>
                    <a:pt x="108" y="988"/>
                  </a:lnTo>
                  <a:lnTo>
                    <a:pt x="110" y="972"/>
                  </a:lnTo>
                  <a:lnTo>
                    <a:pt x="112" y="954"/>
                  </a:lnTo>
                  <a:lnTo>
                    <a:pt x="112" y="938"/>
                  </a:lnTo>
                  <a:lnTo>
                    <a:pt x="112" y="922"/>
                  </a:lnTo>
                  <a:lnTo>
                    <a:pt x="108" y="906"/>
                  </a:lnTo>
                  <a:lnTo>
                    <a:pt x="101" y="873"/>
                  </a:lnTo>
                  <a:lnTo>
                    <a:pt x="92" y="841"/>
                  </a:lnTo>
                  <a:lnTo>
                    <a:pt x="80" y="810"/>
                  </a:lnTo>
                  <a:lnTo>
                    <a:pt x="53" y="745"/>
                  </a:lnTo>
                  <a:lnTo>
                    <a:pt x="38" y="711"/>
                  </a:lnTo>
                  <a:lnTo>
                    <a:pt x="26" y="675"/>
                  </a:lnTo>
                  <a:lnTo>
                    <a:pt x="15" y="639"/>
                  </a:lnTo>
                  <a:lnTo>
                    <a:pt x="6" y="601"/>
                  </a:lnTo>
                  <a:lnTo>
                    <a:pt x="0" y="562"/>
                  </a:lnTo>
                  <a:lnTo>
                    <a:pt x="0" y="540"/>
                  </a:lnTo>
                  <a:lnTo>
                    <a:pt x="0" y="520"/>
                  </a:lnTo>
                  <a:lnTo>
                    <a:pt x="0" y="497"/>
                  </a:lnTo>
                  <a:lnTo>
                    <a:pt x="4" y="475"/>
                  </a:lnTo>
                  <a:lnTo>
                    <a:pt x="8" y="452"/>
                  </a:lnTo>
                  <a:lnTo>
                    <a:pt x="15" y="429"/>
                  </a:lnTo>
                  <a:lnTo>
                    <a:pt x="15" y="429"/>
                  </a:lnTo>
                  <a:lnTo>
                    <a:pt x="22" y="403"/>
                  </a:lnTo>
                  <a:lnTo>
                    <a:pt x="31" y="378"/>
                  </a:lnTo>
                  <a:lnTo>
                    <a:pt x="40" y="353"/>
                  </a:lnTo>
                  <a:lnTo>
                    <a:pt x="51" y="330"/>
                  </a:lnTo>
                  <a:lnTo>
                    <a:pt x="63" y="306"/>
                  </a:lnTo>
                  <a:lnTo>
                    <a:pt x="76" y="283"/>
                  </a:lnTo>
                  <a:lnTo>
                    <a:pt x="90" y="261"/>
                  </a:lnTo>
                  <a:lnTo>
                    <a:pt x="105" y="240"/>
                  </a:lnTo>
                  <a:lnTo>
                    <a:pt x="137" y="198"/>
                  </a:lnTo>
                  <a:lnTo>
                    <a:pt x="171" y="160"/>
                  </a:lnTo>
                  <a:lnTo>
                    <a:pt x="209" y="126"/>
                  </a:lnTo>
                  <a:lnTo>
                    <a:pt x="251" y="94"/>
                  </a:lnTo>
                  <a:lnTo>
                    <a:pt x="270" y="81"/>
                  </a:lnTo>
                  <a:lnTo>
                    <a:pt x="292" y="67"/>
                  </a:lnTo>
                  <a:lnTo>
                    <a:pt x="314" y="56"/>
                  </a:lnTo>
                  <a:lnTo>
                    <a:pt x="335" y="43"/>
                  </a:lnTo>
                  <a:lnTo>
                    <a:pt x="357" y="34"/>
                  </a:lnTo>
                  <a:lnTo>
                    <a:pt x="380" y="25"/>
                  </a:lnTo>
                  <a:lnTo>
                    <a:pt x="402" y="18"/>
                  </a:lnTo>
                  <a:lnTo>
                    <a:pt x="425" y="13"/>
                  </a:lnTo>
                  <a:lnTo>
                    <a:pt x="449" y="7"/>
                  </a:lnTo>
                  <a:lnTo>
                    <a:pt x="470" y="4"/>
                  </a:lnTo>
                  <a:lnTo>
                    <a:pt x="494" y="0"/>
                  </a:lnTo>
                  <a:lnTo>
                    <a:pt x="517" y="0"/>
                  </a:lnTo>
                  <a:lnTo>
                    <a:pt x="539" y="0"/>
                  </a:lnTo>
                  <a:lnTo>
                    <a:pt x="562" y="2"/>
                  </a:lnTo>
                  <a:lnTo>
                    <a:pt x="584" y="6"/>
                  </a:lnTo>
                  <a:lnTo>
                    <a:pt x="607" y="11"/>
                  </a:lnTo>
                  <a:lnTo>
                    <a:pt x="607" y="11"/>
                  </a:lnTo>
                  <a:lnTo>
                    <a:pt x="607" y="11"/>
                  </a:lnTo>
                  <a:lnTo>
                    <a:pt x="607" y="11"/>
                  </a:lnTo>
                  <a:lnTo>
                    <a:pt x="607" y="11"/>
                  </a:lnTo>
                  <a:lnTo>
                    <a:pt x="629" y="18"/>
                  </a:lnTo>
                  <a:lnTo>
                    <a:pt x="650" y="27"/>
                  </a:lnTo>
                  <a:lnTo>
                    <a:pt x="670" y="36"/>
                  </a:lnTo>
                  <a:lnTo>
                    <a:pt x="690" y="47"/>
                  </a:lnTo>
                  <a:lnTo>
                    <a:pt x="710" y="60"/>
                  </a:lnTo>
                  <a:lnTo>
                    <a:pt x="728" y="74"/>
                  </a:lnTo>
                  <a:lnTo>
                    <a:pt x="746" y="88"/>
                  </a:lnTo>
                  <a:lnTo>
                    <a:pt x="764" y="105"/>
                  </a:lnTo>
                  <a:lnTo>
                    <a:pt x="780" y="121"/>
                  </a:lnTo>
                  <a:lnTo>
                    <a:pt x="796" y="139"/>
                  </a:lnTo>
                  <a:lnTo>
                    <a:pt x="810" y="159"/>
                  </a:lnTo>
                  <a:lnTo>
                    <a:pt x="825" y="178"/>
                  </a:lnTo>
                  <a:lnTo>
                    <a:pt x="837" y="198"/>
                  </a:lnTo>
                  <a:lnTo>
                    <a:pt x="850" y="220"/>
                  </a:lnTo>
                  <a:lnTo>
                    <a:pt x="861" y="241"/>
                  </a:lnTo>
                  <a:lnTo>
                    <a:pt x="872" y="265"/>
                  </a:lnTo>
                  <a:lnTo>
                    <a:pt x="891" y="312"/>
                  </a:lnTo>
                  <a:lnTo>
                    <a:pt x="906" y="360"/>
                  </a:lnTo>
                  <a:lnTo>
                    <a:pt x="917" y="412"/>
                  </a:lnTo>
                  <a:lnTo>
                    <a:pt x="924" y="463"/>
                  </a:lnTo>
                  <a:lnTo>
                    <a:pt x="926" y="490"/>
                  </a:lnTo>
                  <a:lnTo>
                    <a:pt x="926" y="515"/>
                  </a:lnTo>
                  <a:lnTo>
                    <a:pt x="926" y="542"/>
                  </a:lnTo>
                  <a:lnTo>
                    <a:pt x="924" y="567"/>
                  </a:lnTo>
                  <a:lnTo>
                    <a:pt x="922" y="594"/>
                  </a:lnTo>
                  <a:lnTo>
                    <a:pt x="917" y="619"/>
                  </a:lnTo>
                  <a:lnTo>
                    <a:pt x="913" y="646"/>
                  </a:lnTo>
                  <a:lnTo>
                    <a:pt x="906" y="672"/>
                  </a:lnTo>
                  <a:lnTo>
                    <a:pt x="906" y="672"/>
                  </a:lnTo>
                  <a:lnTo>
                    <a:pt x="899" y="695"/>
                  </a:lnTo>
                  <a:lnTo>
                    <a:pt x="891" y="717"/>
                  </a:lnTo>
                  <a:lnTo>
                    <a:pt x="882" y="738"/>
                  </a:lnTo>
                  <a:lnTo>
                    <a:pt x="872" y="758"/>
                  </a:lnTo>
                  <a:lnTo>
                    <a:pt x="861" y="776"/>
                  </a:lnTo>
                  <a:lnTo>
                    <a:pt x="850" y="794"/>
                  </a:lnTo>
                  <a:lnTo>
                    <a:pt x="825" y="825"/>
                  </a:lnTo>
                  <a:lnTo>
                    <a:pt x="800" y="853"/>
                  </a:lnTo>
                  <a:lnTo>
                    <a:pt x="771" y="879"/>
                  </a:lnTo>
                  <a:lnTo>
                    <a:pt x="742" y="902"/>
                  </a:lnTo>
                  <a:lnTo>
                    <a:pt x="713" y="925"/>
                  </a:lnTo>
                  <a:lnTo>
                    <a:pt x="656" y="967"/>
                  </a:lnTo>
                  <a:lnTo>
                    <a:pt x="629" y="988"/>
                  </a:lnTo>
                  <a:lnTo>
                    <a:pt x="603" y="1010"/>
                  </a:lnTo>
                  <a:lnTo>
                    <a:pt x="582" y="1035"/>
                  </a:lnTo>
                  <a:lnTo>
                    <a:pt x="571" y="1048"/>
                  </a:lnTo>
                  <a:lnTo>
                    <a:pt x="562" y="1060"/>
                  </a:lnTo>
                  <a:lnTo>
                    <a:pt x="555" y="1075"/>
                  </a:lnTo>
                  <a:lnTo>
                    <a:pt x="546" y="1091"/>
                  </a:lnTo>
                  <a:lnTo>
                    <a:pt x="540" y="1105"/>
                  </a:lnTo>
                  <a:lnTo>
                    <a:pt x="535" y="1123"/>
                  </a:lnTo>
                  <a:lnTo>
                    <a:pt x="535" y="1123"/>
                  </a:lnTo>
                  <a:lnTo>
                    <a:pt x="521" y="1174"/>
                  </a:lnTo>
                  <a:lnTo>
                    <a:pt x="506" y="1217"/>
                  </a:lnTo>
                  <a:lnTo>
                    <a:pt x="492" y="1253"/>
                  </a:lnTo>
                  <a:lnTo>
                    <a:pt x="485" y="1267"/>
                  </a:lnTo>
                  <a:lnTo>
                    <a:pt x="477" y="1282"/>
                  </a:lnTo>
                  <a:lnTo>
                    <a:pt x="468" y="1293"/>
                  </a:lnTo>
                  <a:lnTo>
                    <a:pt x="459" y="1303"/>
                  </a:lnTo>
                  <a:lnTo>
                    <a:pt x="449" y="1312"/>
                  </a:lnTo>
                  <a:lnTo>
                    <a:pt x="438" y="1318"/>
                  </a:lnTo>
                  <a:lnTo>
                    <a:pt x="427" y="1323"/>
                  </a:lnTo>
                  <a:lnTo>
                    <a:pt x="414" y="1329"/>
                  </a:lnTo>
                  <a:lnTo>
                    <a:pt x="400" y="1330"/>
                  </a:lnTo>
                  <a:lnTo>
                    <a:pt x="386" y="1330"/>
                  </a:lnTo>
                  <a:lnTo>
                    <a:pt x="386" y="13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DE4D0CFF-3695-4503-8875-97E68C86F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5334" y="4641662"/>
              <a:ext cx="140787" cy="135196"/>
            </a:xfrm>
            <a:custGeom>
              <a:avLst/>
              <a:gdLst>
                <a:gd name="T0" fmla="*/ 0 w 277"/>
                <a:gd name="T1" fmla="*/ 0 h 266"/>
                <a:gd name="T2" fmla="*/ 0 w 277"/>
                <a:gd name="T3" fmla="*/ 0 h 266"/>
                <a:gd name="T4" fmla="*/ 30 w 277"/>
                <a:gd name="T5" fmla="*/ 7 h 266"/>
                <a:gd name="T6" fmla="*/ 63 w 277"/>
                <a:gd name="T7" fmla="*/ 14 h 266"/>
                <a:gd name="T8" fmla="*/ 101 w 277"/>
                <a:gd name="T9" fmla="*/ 25 h 266"/>
                <a:gd name="T10" fmla="*/ 140 w 277"/>
                <a:gd name="T11" fmla="*/ 37 h 266"/>
                <a:gd name="T12" fmla="*/ 178 w 277"/>
                <a:gd name="T13" fmla="*/ 54 h 266"/>
                <a:gd name="T14" fmla="*/ 194 w 277"/>
                <a:gd name="T15" fmla="*/ 63 h 266"/>
                <a:gd name="T16" fmla="*/ 209 w 277"/>
                <a:gd name="T17" fmla="*/ 72 h 266"/>
                <a:gd name="T18" fmla="*/ 221 w 277"/>
                <a:gd name="T19" fmla="*/ 81 h 266"/>
                <a:gd name="T20" fmla="*/ 230 w 277"/>
                <a:gd name="T21" fmla="*/ 91 h 266"/>
                <a:gd name="T22" fmla="*/ 230 w 277"/>
                <a:gd name="T23" fmla="*/ 91 h 266"/>
                <a:gd name="T24" fmla="*/ 237 w 277"/>
                <a:gd name="T25" fmla="*/ 104 h 266"/>
                <a:gd name="T26" fmla="*/ 241 w 277"/>
                <a:gd name="T27" fmla="*/ 115 h 266"/>
                <a:gd name="T28" fmla="*/ 245 w 277"/>
                <a:gd name="T29" fmla="*/ 126 h 266"/>
                <a:gd name="T30" fmla="*/ 245 w 277"/>
                <a:gd name="T31" fmla="*/ 135 h 266"/>
                <a:gd name="T32" fmla="*/ 241 w 277"/>
                <a:gd name="T33" fmla="*/ 142 h 266"/>
                <a:gd name="T34" fmla="*/ 237 w 277"/>
                <a:gd name="T35" fmla="*/ 147 h 266"/>
                <a:gd name="T36" fmla="*/ 232 w 277"/>
                <a:gd name="T37" fmla="*/ 153 h 266"/>
                <a:gd name="T38" fmla="*/ 225 w 277"/>
                <a:gd name="T39" fmla="*/ 158 h 266"/>
                <a:gd name="T40" fmla="*/ 225 w 277"/>
                <a:gd name="T41" fmla="*/ 158 h 266"/>
                <a:gd name="T42" fmla="*/ 239 w 277"/>
                <a:gd name="T43" fmla="*/ 169 h 266"/>
                <a:gd name="T44" fmla="*/ 250 w 277"/>
                <a:gd name="T45" fmla="*/ 180 h 266"/>
                <a:gd name="T46" fmla="*/ 261 w 277"/>
                <a:gd name="T47" fmla="*/ 190 h 266"/>
                <a:gd name="T48" fmla="*/ 268 w 277"/>
                <a:gd name="T49" fmla="*/ 199 h 266"/>
                <a:gd name="T50" fmla="*/ 268 w 277"/>
                <a:gd name="T51" fmla="*/ 199 h 266"/>
                <a:gd name="T52" fmla="*/ 272 w 277"/>
                <a:gd name="T53" fmla="*/ 210 h 266"/>
                <a:gd name="T54" fmla="*/ 275 w 277"/>
                <a:gd name="T55" fmla="*/ 219 h 266"/>
                <a:gd name="T56" fmla="*/ 277 w 277"/>
                <a:gd name="T57" fmla="*/ 228 h 266"/>
                <a:gd name="T58" fmla="*/ 277 w 277"/>
                <a:gd name="T59" fmla="*/ 235 h 266"/>
                <a:gd name="T60" fmla="*/ 275 w 277"/>
                <a:gd name="T61" fmla="*/ 243 h 266"/>
                <a:gd name="T62" fmla="*/ 273 w 277"/>
                <a:gd name="T63" fmla="*/ 248 h 266"/>
                <a:gd name="T64" fmla="*/ 270 w 277"/>
                <a:gd name="T65" fmla="*/ 253 h 266"/>
                <a:gd name="T66" fmla="*/ 264 w 277"/>
                <a:gd name="T67" fmla="*/ 259 h 266"/>
                <a:gd name="T68" fmla="*/ 257 w 277"/>
                <a:gd name="T69" fmla="*/ 262 h 266"/>
                <a:gd name="T70" fmla="*/ 250 w 277"/>
                <a:gd name="T71" fmla="*/ 264 h 266"/>
                <a:gd name="T72" fmla="*/ 243 w 277"/>
                <a:gd name="T73" fmla="*/ 266 h 266"/>
                <a:gd name="T74" fmla="*/ 232 w 277"/>
                <a:gd name="T75" fmla="*/ 266 h 266"/>
                <a:gd name="T76" fmla="*/ 221 w 277"/>
                <a:gd name="T77" fmla="*/ 264 h 266"/>
                <a:gd name="T78" fmla="*/ 210 w 277"/>
                <a:gd name="T79" fmla="*/ 262 h 266"/>
                <a:gd name="T80" fmla="*/ 185 w 277"/>
                <a:gd name="T81" fmla="*/ 255 h 266"/>
                <a:gd name="T82" fmla="*/ 185 w 277"/>
                <a:gd name="T83" fmla="*/ 255 h 266"/>
                <a:gd name="T84" fmla="*/ 173 w 277"/>
                <a:gd name="T85" fmla="*/ 248 h 266"/>
                <a:gd name="T86" fmla="*/ 158 w 277"/>
                <a:gd name="T87" fmla="*/ 237 h 266"/>
                <a:gd name="T88" fmla="*/ 144 w 277"/>
                <a:gd name="T89" fmla="*/ 223 h 266"/>
                <a:gd name="T90" fmla="*/ 129 w 277"/>
                <a:gd name="T91" fmla="*/ 205 h 266"/>
                <a:gd name="T92" fmla="*/ 99 w 277"/>
                <a:gd name="T93" fmla="*/ 163 h 266"/>
                <a:gd name="T94" fmla="*/ 68 w 277"/>
                <a:gd name="T95" fmla="*/ 118 h 266"/>
                <a:gd name="T96" fmla="*/ 41 w 277"/>
                <a:gd name="T97" fmla="*/ 73 h 266"/>
                <a:gd name="T98" fmla="*/ 20 w 277"/>
                <a:gd name="T99" fmla="*/ 36 h 266"/>
                <a:gd name="T100" fmla="*/ 0 w 277"/>
                <a:gd name="T101" fmla="*/ 0 h 266"/>
                <a:gd name="T102" fmla="*/ 0 w 277"/>
                <a:gd name="T103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77" h="266">
                  <a:moveTo>
                    <a:pt x="0" y="0"/>
                  </a:moveTo>
                  <a:lnTo>
                    <a:pt x="0" y="0"/>
                  </a:lnTo>
                  <a:lnTo>
                    <a:pt x="30" y="7"/>
                  </a:lnTo>
                  <a:lnTo>
                    <a:pt x="63" y="14"/>
                  </a:lnTo>
                  <a:lnTo>
                    <a:pt x="101" y="25"/>
                  </a:lnTo>
                  <a:lnTo>
                    <a:pt x="140" y="37"/>
                  </a:lnTo>
                  <a:lnTo>
                    <a:pt x="178" y="54"/>
                  </a:lnTo>
                  <a:lnTo>
                    <a:pt x="194" y="63"/>
                  </a:lnTo>
                  <a:lnTo>
                    <a:pt x="209" y="72"/>
                  </a:lnTo>
                  <a:lnTo>
                    <a:pt x="221" y="81"/>
                  </a:lnTo>
                  <a:lnTo>
                    <a:pt x="230" y="91"/>
                  </a:lnTo>
                  <a:lnTo>
                    <a:pt x="230" y="91"/>
                  </a:lnTo>
                  <a:lnTo>
                    <a:pt x="237" y="104"/>
                  </a:lnTo>
                  <a:lnTo>
                    <a:pt x="241" y="115"/>
                  </a:lnTo>
                  <a:lnTo>
                    <a:pt x="245" y="126"/>
                  </a:lnTo>
                  <a:lnTo>
                    <a:pt x="245" y="135"/>
                  </a:lnTo>
                  <a:lnTo>
                    <a:pt x="241" y="142"/>
                  </a:lnTo>
                  <a:lnTo>
                    <a:pt x="237" y="147"/>
                  </a:lnTo>
                  <a:lnTo>
                    <a:pt x="232" y="153"/>
                  </a:lnTo>
                  <a:lnTo>
                    <a:pt x="225" y="158"/>
                  </a:lnTo>
                  <a:lnTo>
                    <a:pt x="225" y="158"/>
                  </a:lnTo>
                  <a:lnTo>
                    <a:pt x="239" y="169"/>
                  </a:lnTo>
                  <a:lnTo>
                    <a:pt x="250" y="180"/>
                  </a:lnTo>
                  <a:lnTo>
                    <a:pt x="261" y="190"/>
                  </a:lnTo>
                  <a:lnTo>
                    <a:pt x="268" y="199"/>
                  </a:lnTo>
                  <a:lnTo>
                    <a:pt x="268" y="199"/>
                  </a:lnTo>
                  <a:lnTo>
                    <a:pt x="272" y="210"/>
                  </a:lnTo>
                  <a:lnTo>
                    <a:pt x="275" y="219"/>
                  </a:lnTo>
                  <a:lnTo>
                    <a:pt x="277" y="228"/>
                  </a:lnTo>
                  <a:lnTo>
                    <a:pt x="277" y="235"/>
                  </a:lnTo>
                  <a:lnTo>
                    <a:pt x="275" y="243"/>
                  </a:lnTo>
                  <a:lnTo>
                    <a:pt x="273" y="248"/>
                  </a:lnTo>
                  <a:lnTo>
                    <a:pt x="270" y="253"/>
                  </a:lnTo>
                  <a:lnTo>
                    <a:pt x="264" y="259"/>
                  </a:lnTo>
                  <a:lnTo>
                    <a:pt x="257" y="262"/>
                  </a:lnTo>
                  <a:lnTo>
                    <a:pt x="250" y="264"/>
                  </a:lnTo>
                  <a:lnTo>
                    <a:pt x="243" y="266"/>
                  </a:lnTo>
                  <a:lnTo>
                    <a:pt x="232" y="266"/>
                  </a:lnTo>
                  <a:lnTo>
                    <a:pt x="221" y="264"/>
                  </a:lnTo>
                  <a:lnTo>
                    <a:pt x="210" y="262"/>
                  </a:lnTo>
                  <a:lnTo>
                    <a:pt x="185" y="255"/>
                  </a:lnTo>
                  <a:lnTo>
                    <a:pt x="185" y="255"/>
                  </a:lnTo>
                  <a:lnTo>
                    <a:pt x="173" y="248"/>
                  </a:lnTo>
                  <a:lnTo>
                    <a:pt x="158" y="237"/>
                  </a:lnTo>
                  <a:lnTo>
                    <a:pt x="144" y="223"/>
                  </a:lnTo>
                  <a:lnTo>
                    <a:pt x="129" y="205"/>
                  </a:lnTo>
                  <a:lnTo>
                    <a:pt x="99" y="163"/>
                  </a:lnTo>
                  <a:lnTo>
                    <a:pt x="68" y="118"/>
                  </a:lnTo>
                  <a:lnTo>
                    <a:pt x="41" y="73"/>
                  </a:lnTo>
                  <a:lnTo>
                    <a:pt x="20" y="3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2AD1A7F6-F3EF-4A6C-9E73-0F6BBE9FD6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9313" y="5137210"/>
              <a:ext cx="123506" cy="291230"/>
            </a:xfrm>
            <a:custGeom>
              <a:avLst/>
              <a:gdLst>
                <a:gd name="T0" fmla="*/ 215 w 243"/>
                <a:gd name="T1" fmla="*/ 573 h 573"/>
                <a:gd name="T2" fmla="*/ 215 w 243"/>
                <a:gd name="T3" fmla="*/ 573 h 573"/>
                <a:gd name="T4" fmla="*/ 225 w 243"/>
                <a:gd name="T5" fmla="*/ 569 h 573"/>
                <a:gd name="T6" fmla="*/ 233 w 243"/>
                <a:gd name="T7" fmla="*/ 564 h 573"/>
                <a:gd name="T8" fmla="*/ 238 w 243"/>
                <a:gd name="T9" fmla="*/ 558 h 573"/>
                <a:gd name="T10" fmla="*/ 242 w 243"/>
                <a:gd name="T11" fmla="*/ 549 h 573"/>
                <a:gd name="T12" fmla="*/ 243 w 243"/>
                <a:gd name="T13" fmla="*/ 540 h 573"/>
                <a:gd name="T14" fmla="*/ 243 w 243"/>
                <a:gd name="T15" fmla="*/ 529 h 573"/>
                <a:gd name="T16" fmla="*/ 240 w 243"/>
                <a:gd name="T17" fmla="*/ 501 h 573"/>
                <a:gd name="T18" fmla="*/ 233 w 243"/>
                <a:gd name="T19" fmla="*/ 466 h 573"/>
                <a:gd name="T20" fmla="*/ 222 w 243"/>
                <a:gd name="T21" fmla="*/ 421 h 573"/>
                <a:gd name="T22" fmla="*/ 207 w 243"/>
                <a:gd name="T23" fmla="*/ 371 h 573"/>
                <a:gd name="T24" fmla="*/ 195 w 243"/>
                <a:gd name="T25" fmla="*/ 310 h 573"/>
                <a:gd name="T26" fmla="*/ 195 w 243"/>
                <a:gd name="T27" fmla="*/ 310 h 573"/>
                <a:gd name="T28" fmla="*/ 184 w 243"/>
                <a:gd name="T29" fmla="*/ 250 h 573"/>
                <a:gd name="T30" fmla="*/ 175 w 243"/>
                <a:gd name="T31" fmla="*/ 195 h 573"/>
                <a:gd name="T32" fmla="*/ 170 w 243"/>
                <a:gd name="T33" fmla="*/ 142 h 573"/>
                <a:gd name="T34" fmla="*/ 166 w 243"/>
                <a:gd name="T35" fmla="*/ 96 h 573"/>
                <a:gd name="T36" fmla="*/ 162 w 243"/>
                <a:gd name="T37" fmla="*/ 29 h 573"/>
                <a:gd name="T38" fmla="*/ 162 w 243"/>
                <a:gd name="T39" fmla="*/ 4 h 573"/>
                <a:gd name="T40" fmla="*/ 162 w 243"/>
                <a:gd name="T41" fmla="*/ 4 h 573"/>
                <a:gd name="T42" fmla="*/ 135 w 243"/>
                <a:gd name="T43" fmla="*/ 0 h 573"/>
                <a:gd name="T44" fmla="*/ 108 w 243"/>
                <a:gd name="T45" fmla="*/ 0 h 573"/>
                <a:gd name="T46" fmla="*/ 74 w 243"/>
                <a:gd name="T47" fmla="*/ 2 h 573"/>
                <a:gd name="T48" fmla="*/ 74 w 243"/>
                <a:gd name="T49" fmla="*/ 2 h 573"/>
                <a:gd name="T50" fmla="*/ 58 w 243"/>
                <a:gd name="T51" fmla="*/ 6 h 573"/>
                <a:gd name="T52" fmla="*/ 42 w 243"/>
                <a:gd name="T53" fmla="*/ 11 h 573"/>
                <a:gd name="T54" fmla="*/ 29 w 243"/>
                <a:gd name="T55" fmla="*/ 20 h 573"/>
                <a:gd name="T56" fmla="*/ 18 w 243"/>
                <a:gd name="T57" fmla="*/ 33 h 573"/>
                <a:gd name="T58" fmla="*/ 9 w 243"/>
                <a:gd name="T59" fmla="*/ 45 h 573"/>
                <a:gd name="T60" fmla="*/ 2 w 243"/>
                <a:gd name="T61" fmla="*/ 60 h 573"/>
                <a:gd name="T62" fmla="*/ 0 w 243"/>
                <a:gd name="T63" fmla="*/ 76 h 573"/>
                <a:gd name="T64" fmla="*/ 0 w 243"/>
                <a:gd name="T65" fmla="*/ 94 h 573"/>
                <a:gd name="T66" fmla="*/ 0 w 243"/>
                <a:gd name="T67" fmla="*/ 94 h 573"/>
                <a:gd name="T68" fmla="*/ 13 w 243"/>
                <a:gd name="T69" fmla="*/ 182 h 573"/>
                <a:gd name="T70" fmla="*/ 29 w 243"/>
                <a:gd name="T71" fmla="*/ 272 h 573"/>
                <a:gd name="T72" fmla="*/ 38 w 243"/>
                <a:gd name="T73" fmla="*/ 321 h 573"/>
                <a:gd name="T74" fmla="*/ 49 w 243"/>
                <a:gd name="T75" fmla="*/ 371 h 573"/>
                <a:gd name="T76" fmla="*/ 49 w 243"/>
                <a:gd name="T77" fmla="*/ 371 h 573"/>
                <a:gd name="T78" fmla="*/ 56 w 243"/>
                <a:gd name="T79" fmla="*/ 391 h 573"/>
                <a:gd name="T80" fmla="*/ 63 w 243"/>
                <a:gd name="T81" fmla="*/ 412 h 573"/>
                <a:gd name="T82" fmla="*/ 71 w 243"/>
                <a:gd name="T83" fmla="*/ 432 h 573"/>
                <a:gd name="T84" fmla="*/ 81 w 243"/>
                <a:gd name="T85" fmla="*/ 452 h 573"/>
                <a:gd name="T86" fmla="*/ 92 w 243"/>
                <a:gd name="T87" fmla="*/ 470 h 573"/>
                <a:gd name="T88" fmla="*/ 103 w 243"/>
                <a:gd name="T89" fmla="*/ 486 h 573"/>
                <a:gd name="T90" fmla="*/ 116 w 243"/>
                <a:gd name="T91" fmla="*/ 502 h 573"/>
                <a:gd name="T92" fmla="*/ 126 w 243"/>
                <a:gd name="T93" fmla="*/ 517 h 573"/>
                <a:gd name="T94" fmla="*/ 139 w 243"/>
                <a:gd name="T95" fmla="*/ 531 h 573"/>
                <a:gd name="T96" fmla="*/ 152 w 243"/>
                <a:gd name="T97" fmla="*/ 542 h 573"/>
                <a:gd name="T98" fmla="*/ 164 w 243"/>
                <a:gd name="T99" fmla="*/ 553 h 573"/>
                <a:gd name="T100" fmla="*/ 175 w 243"/>
                <a:gd name="T101" fmla="*/ 560 h 573"/>
                <a:gd name="T102" fmla="*/ 188 w 243"/>
                <a:gd name="T103" fmla="*/ 567 h 573"/>
                <a:gd name="T104" fmla="*/ 197 w 243"/>
                <a:gd name="T105" fmla="*/ 571 h 573"/>
                <a:gd name="T106" fmla="*/ 207 w 243"/>
                <a:gd name="T107" fmla="*/ 573 h 573"/>
                <a:gd name="T108" fmla="*/ 215 w 243"/>
                <a:gd name="T109" fmla="*/ 573 h 573"/>
                <a:gd name="T110" fmla="*/ 215 w 243"/>
                <a:gd name="T111" fmla="*/ 573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43" h="573">
                  <a:moveTo>
                    <a:pt x="215" y="573"/>
                  </a:moveTo>
                  <a:lnTo>
                    <a:pt x="215" y="573"/>
                  </a:lnTo>
                  <a:lnTo>
                    <a:pt x="225" y="569"/>
                  </a:lnTo>
                  <a:lnTo>
                    <a:pt x="233" y="564"/>
                  </a:lnTo>
                  <a:lnTo>
                    <a:pt x="238" y="558"/>
                  </a:lnTo>
                  <a:lnTo>
                    <a:pt x="242" y="549"/>
                  </a:lnTo>
                  <a:lnTo>
                    <a:pt x="243" y="540"/>
                  </a:lnTo>
                  <a:lnTo>
                    <a:pt x="243" y="529"/>
                  </a:lnTo>
                  <a:lnTo>
                    <a:pt x="240" y="501"/>
                  </a:lnTo>
                  <a:lnTo>
                    <a:pt x="233" y="466"/>
                  </a:lnTo>
                  <a:lnTo>
                    <a:pt x="222" y="421"/>
                  </a:lnTo>
                  <a:lnTo>
                    <a:pt x="207" y="371"/>
                  </a:lnTo>
                  <a:lnTo>
                    <a:pt x="195" y="310"/>
                  </a:lnTo>
                  <a:lnTo>
                    <a:pt x="195" y="310"/>
                  </a:lnTo>
                  <a:lnTo>
                    <a:pt x="184" y="250"/>
                  </a:lnTo>
                  <a:lnTo>
                    <a:pt x="175" y="195"/>
                  </a:lnTo>
                  <a:lnTo>
                    <a:pt x="170" y="142"/>
                  </a:lnTo>
                  <a:lnTo>
                    <a:pt x="166" y="96"/>
                  </a:lnTo>
                  <a:lnTo>
                    <a:pt x="162" y="29"/>
                  </a:lnTo>
                  <a:lnTo>
                    <a:pt x="162" y="4"/>
                  </a:lnTo>
                  <a:lnTo>
                    <a:pt x="162" y="4"/>
                  </a:lnTo>
                  <a:lnTo>
                    <a:pt x="135" y="0"/>
                  </a:lnTo>
                  <a:lnTo>
                    <a:pt x="108" y="0"/>
                  </a:lnTo>
                  <a:lnTo>
                    <a:pt x="74" y="2"/>
                  </a:lnTo>
                  <a:lnTo>
                    <a:pt x="74" y="2"/>
                  </a:lnTo>
                  <a:lnTo>
                    <a:pt x="58" y="6"/>
                  </a:lnTo>
                  <a:lnTo>
                    <a:pt x="42" y="11"/>
                  </a:lnTo>
                  <a:lnTo>
                    <a:pt x="29" y="20"/>
                  </a:lnTo>
                  <a:lnTo>
                    <a:pt x="18" y="33"/>
                  </a:lnTo>
                  <a:lnTo>
                    <a:pt x="9" y="45"/>
                  </a:lnTo>
                  <a:lnTo>
                    <a:pt x="2" y="60"/>
                  </a:lnTo>
                  <a:lnTo>
                    <a:pt x="0" y="76"/>
                  </a:lnTo>
                  <a:lnTo>
                    <a:pt x="0" y="94"/>
                  </a:lnTo>
                  <a:lnTo>
                    <a:pt x="0" y="94"/>
                  </a:lnTo>
                  <a:lnTo>
                    <a:pt x="13" y="182"/>
                  </a:lnTo>
                  <a:lnTo>
                    <a:pt x="29" y="272"/>
                  </a:lnTo>
                  <a:lnTo>
                    <a:pt x="38" y="321"/>
                  </a:lnTo>
                  <a:lnTo>
                    <a:pt x="49" y="371"/>
                  </a:lnTo>
                  <a:lnTo>
                    <a:pt x="49" y="371"/>
                  </a:lnTo>
                  <a:lnTo>
                    <a:pt x="56" y="391"/>
                  </a:lnTo>
                  <a:lnTo>
                    <a:pt x="63" y="412"/>
                  </a:lnTo>
                  <a:lnTo>
                    <a:pt x="71" y="432"/>
                  </a:lnTo>
                  <a:lnTo>
                    <a:pt x="81" y="452"/>
                  </a:lnTo>
                  <a:lnTo>
                    <a:pt x="92" y="470"/>
                  </a:lnTo>
                  <a:lnTo>
                    <a:pt x="103" y="486"/>
                  </a:lnTo>
                  <a:lnTo>
                    <a:pt x="116" y="502"/>
                  </a:lnTo>
                  <a:lnTo>
                    <a:pt x="126" y="517"/>
                  </a:lnTo>
                  <a:lnTo>
                    <a:pt x="139" y="531"/>
                  </a:lnTo>
                  <a:lnTo>
                    <a:pt x="152" y="542"/>
                  </a:lnTo>
                  <a:lnTo>
                    <a:pt x="164" y="553"/>
                  </a:lnTo>
                  <a:lnTo>
                    <a:pt x="175" y="560"/>
                  </a:lnTo>
                  <a:lnTo>
                    <a:pt x="188" y="567"/>
                  </a:lnTo>
                  <a:lnTo>
                    <a:pt x="197" y="571"/>
                  </a:lnTo>
                  <a:lnTo>
                    <a:pt x="207" y="573"/>
                  </a:lnTo>
                  <a:lnTo>
                    <a:pt x="215" y="573"/>
                  </a:lnTo>
                  <a:lnTo>
                    <a:pt x="215" y="5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ABD494D0-2F47-42FB-B745-746A55F95F0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6672" y="5145342"/>
              <a:ext cx="169249" cy="278523"/>
            </a:xfrm>
            <a:custGeom>
              <a:avLst/>
              <a:gdLst>
                <a:gd name="T0" fmla="*/ 22 w 333"/>
                <a:gd name="T1" fmla="*/ 546 h 548"/>
                <a:gd name="T2" fmla="*/ 22 w 333"/>
                <a:gd name="T3" fmla="*/ 546 h 548"/>
                <a:gd name="T4" fmla="*/ 13 w 333"/>
                <a:gd name="T5" fmla="*/ 540 h 548"/>
                <a:gd name="T6" fmla="*/ 5 w 333"/>
                <a:gd name="T7" fmla="*/ 535 h 548"/>
                <a:gd name="T8" fmla="*/ 2 w 333"/>
                <a:gd name="T9" fmla="*/ 528 h 548"/>
                <a:gd name="T10" fmla="*/ 0 w 333"/>
                <a:gd name="T11" fmla="*/ 519 h 548"/>
                <a:gd name="T12" fmla="*/ 0 w 333"/>
                <a:gd name="T13" fmla="*/ 510 h 548"/>
                <a:gd name="T14" fmla="*/ 2 w 333"/>
                <a:gd name="T15" fmla="*/ 499 h 548"/>
                <a:gd name="T16" fmla="*/ 11 w 333"/>
                <a:gd name="T17" fmla="*/ 472 h 548"/>
                <a:gd name="T18" fmla="*/ 27 w 333"/>
                <a:gd name="T19" fmla="*/ 438 h 548"/>
                <a:gd name="T20" fmla="*/ 47 w 333"/>
                <a:gd name="T21" fmla="*/ 398 h 548"/>
                <a:gd name="T22" fmla="*/ 68 w 333"/>
                <a:gd name="T23" fmla="*/ 350 h 548"/>
                <a:gd name="T24" fmla="*/ 95 w 333"/>
                <a:gd name="T25" fmla="*/ 294 h 548"/>
                <a:gd name="T26" fmla="*/ 95 w 333"/>
                <a:gd name="T27" fmla="*/ 294 h 548"/>
                <a:gd name="T28" fmla="*/ 117 w 333"/>
                <a:gd name="T29" fmla="*/ 238 h 548"/>
                <a:gd name="T30" fmla="*/ 137 w 333"/>
                <a:gd name="T31" fmla="*/ 184 h 548"/>
                <a:gd name="T32" fmla="*/ 153 w 333"/>
                <a:gd name="T33" fmla="*/ 135 h 548"/>
                <a:gd name="T34" fmla="*/ 167 w 333"/>
                <a:gd name="T35" fmla="*/ 90 h 548"/>
                <a:gd name="T36" fmla="*/ 184 w 333"/>
                <a:gd name="T37" fmla="*/ 26 h 548"/>
                <a:gd name="T38" fmla="*/ 189 w 333"/>
                <a:gd name="T39" fmla="*/ 0 h 548"/>
                <a:gd name="T40" fmla="*/ 189 w 333"/>
                <a:gd name="T41" fmla="*/ 0 h 548"/>
                <a:gd name="T42" fmla="*/ 216 w 333"/>
                <a:gd name="T43" fmla="*/ 2 h 548"/>
                <a:gd name="T44" fmla="*/ 243 w 333"/>
                <a:gd name="T45" fmla="*/ 8 h 548"/>
                <a:gd name="T46" fmla="*/ 275 w 333"/>
                <a:gd name="T47" fmla="*/ 17 h 548"/>
                <a:gd name="T48" fmla="*/ 275 w 333"/>
                <a:gd name="T49" fmla="*/ 17 h 548"/>
                <a:gd name="T50" fmla="*/ 292 w 333"/>
                <a:gd name="T51" fmla="*/ 24 h 548"/>
                <a:gd name="T52" fmla="*/ 304 w 333"/>
                <a:gd name="T53" fmla="*/ 33 h 548"/>
                <a:gd name="T54" fmla="*/ 315 w 333"/>
                <a:gd name="T55" fmla="*/ 44 h 548"/>
                <a:gd name="T56" fmla="*/ 324 w 333"/>
                <a:gd name="T57" fmla="*/ 58 h 548"/>
                <a:gd name="T58" fmla="*/ 331 w 333"/>
                <a:gd name="T59" fmla="*/ 72 h 548"/>
                <a:gd name="T60" fmla="*/ 333 w 333"/>
                <a:gd name="T61" fmla="*/ 89 h 548"/>
                <a:gd name="T62" fmla="*/ 333 w 333"/>
                <a:gd name="T63" fmla="*/ 105 h 548"/>
                <a:gd name="T64" fmla="*/ 329 w 333"/>
                <a:gd name="T65" fmla="*/ 121 h 548"/>
                <a:gd name="T66" fmla="*/ 329 w 333"/>
                <a:gd name="T67" fmla="*/ 121 h 548"/>
                <a:gd name="T68" fmla="*/ 299 w 333"/>
                <a:gd name="T69" fmla="*/ 206 h 548"/>
                <a:gd name="T70" fmla="*/ 265 w 333"/>
                <a:gd name="T71" fmla="*/ 290 h 548"/>
                <a:gd name="T72" fmla="*/ 245 w 333"/>
                <a:gd name="T73" fmla="*/ 337 h 548"/>
                <a:gd name="T74" fmla="*/ 225 w 333"/>
                <a:gd name="T75" fmla="*/ 382 h 548"/>
                <a:gd name="T76" fmla="*/ 225 w 333"/>
                <a:gd name="T77" fmla="*/ 382 h 548"/>
                <a:gd name="T78" fmla="*/ 214 w 333"/>
                <a:gd name="T79" fmla="*/ 402 h 548"/>
                <a:gd name="T80" fmla="*/ 203 w 333"/>
                <a:gd name="T81" fmla="*/ 422 h 548"/>
                <a:gd name="T82" fmla="*/ 191 w 333"/>
                <a:gd name="T83" fmla="*/ 440 h 548"/>
                <a:gd name="T84" fmla="*/ 176 w 333"/>
                <a:gd name="T85" fmla="*/ 456 h 548"/>
                <a:gd name="T86" fmla="*/ 164 w 333"/>
                <a:gd name="T87" fmla="*/ 472 h 548"/>
                <a:gd name="T88" fmla="*/ 148 w 333"/>
                <a:gd name="T89" fmla="*/ 486 h 548"/>
                <a:gd name="T90" fmla="*/ 133 w 333"/>
                <a:gd name="T91" fmla="*/ 499 h 548"/>
                <a:gd name="T92" fmla="*/ 119 w 333"/>
                <a:gd name="T93" fmla="*/ 510 h 548"/>
                <a:gd name="T94" fmla="*/ 104 w 333"/>
                <a:gd name="T95" fmla="*/ 521 h 548"/>
                <a:gd name="T96" fmla="*/ 90 w 333"/>
                <a:gd name="T97" fmla="*/ 530 h 548"/>
                <a:gd name="T98" fmla="*/ 76 w 333"/>
                <a:gd name="T99" fmla="*/ 537 h 548"/>
                <a:gd name="T100" fmla="*/ 63 w 333"/>
                <a:gd name="T101" fmla="*/ 542 h 548"/>
                <a:gd name="T102" fmla="*/ 50 w 333"/>
                <a:gd name="T103" fmla="*/ 546 h 548"/>
                <a:gd name="T104" fmla="*/ 40 w 333"/>
                <a:gd name="T105" fmla="*/ 548 h 548"/>
                <a:gd name="T106" fmla="*/ 29 w 333"/>
                <a:gd name="T107" fmla="*/ 548 h 548"/>
                <a:gd name="T108" fmla="*/ 22 w 333"/>
                <a:gd name="T109" fmla="*/ 546 h 548"/>
                <a:gd name="T110" fmla="*/ 22 w 333"/>
                <a:gd name="T111" fmla="*/ 546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33" h="548">
                  <a:moveTo>
                    <a:pt x="22" y="546"/>
                  </a:moveTo>
                  <a:lnTo>
                    <a:pt x="22" y="546"/>
                  </a:lnTo>
                  <a:lnTo>
                    <a:pt x="13" y="540"/>
                  </a:lnTo>
                  <a:lnTo>
                    <a:pt x="5" y="535"/>
                  </a:lnTo>
                  <a:lnTo>
                    <a:pt x="2" y="528"/>
                  </a:lnTo>
                  <a:lnTo>
                    <a:pt x="0" y="519"/>
                  </a:lnTo>
                  <a:lnTo>
                    <a:pt x="0" y="510"/>
                  </a:lnTo>
                  <a:lnTo>
                    <a:pt x="2" y="499"/>
                  </a:lnTo>
                  <a:lnTo>
                    <a:pt x="11" y="472"/>
                  </a:lnTo>
                  <a:lnTo>
                    <a:pt x="27" y="438"/>
                  </a:lnTo>
                  <a:lnTo>
                    <a:pt x="47" y="398"/>
                  </a:lnTo>
                  <a:lnTo>
                    <a:pt x="68" y="350"/>
                  </a:lnTo>
                  <a:lnTo>
                    <a:pt x="95" y="294"/>
                  </a:lnTo>
                  <a:lnTo>
                    <a:pt x="95" y="294"/>
                  </a:lnTo>
                  <a:lnTo>
                    <a:pt x="117" y="238"/>
                  </a:lnTo>
                  <a:lnTo>
                    <a:pt x="137" y="184"/>
                  </a:lnTo>
                  <a:lnTo>
                    <a:pt x="153" y="135"/>
                  </a:lnTo>
                  <a:lnTo>
                    <a:pt x="167" y="90"/>
                  </a:lnTo>
                  <a:lnTo>
                    <a:pt x="184" y="26"/>
                  </a:lnTo>
                  <a:lnTo>
                    <a:pt x="189" y="0"/>
                  </a:lnTo>
                  <a:lnTo>
                    <a:pt x="189" y="0"/>
                  </a:lnTo>
                  <a:lnTo>
                    <a:pt x="216" y="2"/>
                  </a:lnTo>
                  <a:lnTo>
                    <a:pt x="243" y="8"/>
                  </a:lnTo>
                  <a:lnTo>
                    <a:pt x="275" y="17"/>
                  </a:lnTo>
                  <a:lnTo>
                    <a:pt x="275" y="17"/>
                  </a:lnTo>
                  <a:lnTo>
                    <a:pt x="292" y="24"/>
                  </a:lnTo>
                  <a:lnTo>
                    <a:pt x="304" y="33"/>
                  </a:lnTo>
                  <a:lnTo>
                    <a:pt x="315" y="44"/>
                  </a:lnTo>
                  <a:lnTo>
                    <a:pt x="324" y="58"/>
                  </a:lnTo>
                  <a:lnTo>
                    <a:pt x="331" y="72"/>
                  </a:lnTo>
                  <a:lnTo>
                    <a:pt x="333" y="89"/>
                  </a:lnTo>
                  <a:lnTo>
                    <a:pt x="333" y="105"/>
                  </a:lnTo>
                  <a:lnTo>
                    <a:pt x="329" y="121"/>
                  </a:lnTo>
                  <a:lnTo>
                    <a:pt x="329" y="121"/>
                  </a:lnTo>
                  <a:lnTo>
                    <a:pt x="299" y="206"/>
                  </a:lnTo>
                  <a:lnTo>
                    <a:pt x="265" y="290"/>
                  </a:lnTo>
                  <a:lnTo>
                    <a:pt x="245" y="337"/>
                  </a:lnTo>
                  <a:lnTo>
                    <a:pt x="225" y="382"/>
                  </a:lnTo>
                  <a:lnTo>
                    <a:pt x="225" y="382"/>
                  </a:lnTo>
                  <a:lnTo>
                    <a:pt x="214" y="402"/>
                  </a:lnTo>
                  <a:lnTo>
                    <a:pt x="203" y="422"/>
                  </a:lnTo>
                  <a:lnTo>
                    <a:pt x="191" y="440"/>
                  </a:lnTo>
                  <a:lnTo>
                    <a:pt x="176" y="456"/>
                  </a:lnTo>
                  <a:lnTo>
                    <a:pt x="164" y="472"/>
                  </a:lnTo>
                  <a:lnTo>
                    <a:pt x="148" y="486"/>
                  </a:lnTo>
                  <a:lnTo>
                    <a:pt x="133" y="499"/>
                  </a:lnTo>
                  <a:lnTo>
                    <a:pt x="119" y="510"/>
                  </a:lnTo>
                  <a:lnTo>
                    <a:pt x="104" y="521"/>
                  </a:lnTo>
                  <a:lnTo>
                    <a:pt x="90" y="530"/>
                  </a:lnTo>
                  <a:lnTo>
                    <a:pt x="76" y="537"/>
                  </a:lnTo>
                  <a:lnTo>
                    <a:pt x="63" y="542"/>
                  </a:lnTo>
                  <a:lnTo>
                    <a:pt x="50" y="546"/>
                  </a:lnTo>
                  <a:lnTo>
                    <a:pt x="40" y="548"/>
                  </a:lnTo>
                  <a:lnTo>
                    <a:pt x="29" y="548"/>
                  </a:lnTo>
                  <a:lnTo>
                    <a:pt x="22" y="546"/>
                  </a:lnTo>
                  <a:lnTo>
                    <a:pt x="22" y="5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508D976B-6B0C-4362-880F-9032BF2F00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9630" y="5083335"/>
              <a:ext cx="168741" cy="132655"/>
            </a:xfrm>
            <a:custGeom>
              <a:avLst/>
              <a:gdLst>
                <a:gd name="T0" fmla="*/ 116 w 332"/>
                <a:gd name="T1" fmla="*/ 0 h 261"/>
                <a:gd name="T2" fmla="*/ 116 w 332"/>
                <a:gd name="T3" fmla="*/ 0 h 261"/>
                <a:gd name="T4" fmla="*/ 99 w 332"/>
                <a:gd name="T5" fmla="*/ 2 h 261"/>
                <a:gd name="T6" fmla="*/ 85 w 332"/>
                <a:gd name="T7" fmla="*/ 4 h 261"/>
                <a:gd name="T8" fmla="*/ 67 w 332"/>
                <a:gd name="T9" fmla="*/ 9 h 261"/>
                <a:gd name="T10" fmla="*/ 47 w 332"/>
                <a:gd name="T11" fmla="*/ 14 h 261"/>
                <a:gd name="T12" fmla="*/ 31 w 332"/>
                <a:gd name="T13" fmla="*/ 23 h 261"/>
                <a:gd name="T14" fmla="*/ 22 w 332"/>
                <a:gd name="T15" fmla="*/ 29 h 261"/>
                <a:gd name="T16" fmla="*/ 17 w 332"/>
                <a:gd name="T17" fmla="*/ 34 h 261"/>
                <a:gd name="T18" fmla="*/ 11 w 332"/>
                <a:gd name="T19" fmla="*/ 41 h 261"/>
                <a:gd name="T20" fmla="*/ 6 w 332"/>
                <a:gd name="T21" fmla="*/ 49 h 261"/>
                <a:gd name="T22" fmla="*/ 6 w 332"/>
                <a:gd name="T23" fmla="*/ 49 h 261"/>
                <a:gd name="T24" fmla="*/ 2 w 332"/>
                <a:gd name="T25" fmla="*/ 65 h 261"/>
                <a:gd name="T26" fmla="*/ 0 w 332"/>
                <a:gd name="T27" fmla="*/ 79 h 261"/>
                <a:gd name="T28" fmla="*/ 0 w 332"/>
                <a:gd name="T29" fmla="*/ 94 h 261"/>
                <a:gd name="T30" fmla="*/ 6 w 332"/>
                <a:gd name="T31" fmla="*/ 108 h 261"/>
                <a:gd name="T32" fmla="*/ 13 w 332"/>
                <a:gd name="T33" fmla="*/ 121 h 261"/>
                <a:gd name="T34" fmla="*/ 24 w 332"/>
                <a:gd name="T35" fmla="*/ 133 h 261"/>
                <a:gd name="T36" fmla="*/ 38 w 332"/>
                <a:gd name="T37" fmla="*/ 146 h 261"/>
                <a:gd name="T38" fmla="*/ 54 w 332"/>
                <a:gd name="T39" fmla="*/ 157 h 261"/>
                <a:gd name="T40" fmla="*/ 54 w 332"/>
                <a:gd name="T41" fmla="*/ 157 h 261"/>
                <a:gd name="T42" fmla="*/ 76 w 332"/>
                <a:gd name="T43" fmla="*/ 173 h 261"/>
                <a:gd name="T44" fmla="*/ 105 w 332"/>
                <a:gd name="T45" fmla="*/ 193 h 261"/>
                <a:gd name="T46" fmla="*/ 141 w 332"/>
                <a:gd name="T47" fmla="*/ 216 h 261"/>
                <a:gd name="T48" fmla="*/ 161 w 332"/>
                <a:gd name="T49" fmla="*/ 227 h 261"/>
                <a:gd name="T50" fmla="*/ 182 w 332"/>
                <a:gd name="T51" fmla="*/ 238 h 261"/>
                <a:gd name="T52" fmla="*/ 182 w 332"/>
                <a:gd name="T53" fmla="*/ 238 h 261"/>
                <a:gd name="T54" fmla="*/ 207 w 332"/>
                <a:gd name="T55" fmla="*/ 248 h 261"/>
                <a:gd name="T56" fmla="*/ 231 w 332"/>
                <a:gd name="T57" fmla="*/ 256 h 261"/>
                <a:gd name="T58" fmla="*/ 252 w 332"/>
                <a:gd name="T59" fmla="*/ 259 h 261"/>
                <a:gd name="T60" fmla="*/ 270 w 332"/>
                <a:gd name="T61" fmla="*/ 261 h 261"/>
                <a:gd name="T62" fmla="*/ 287 w 332"/>
                <a:gd name="T63" fmla="*/ 259 h 261"/>
                <a:gd name="T64" fmla="*/ 299 w 332"/>
                <a:gd name="T65" fmla="*/ 256 h 261"/>
                <a:gd name="T66" fmla="*/ 310 w 332"/>
                <a:gd name="T67" fmla="*/ 250 h 261"/>
                <a:gd name="T68" fmla="*/ 317 w 332"/>
                <a:gd name="T69" fmla="*/ 243 h 261"/>
                <a:gd name="T70" fmla="*/ 324 w 332"/>
                <a:gd name="T71" fmla="*/ 236 h 261"/>
                <a:gd name="T72" fmla="*/ 328 w 332"/>
                <a:gd name="T73" fmla="*/ 227 h 261"/>
                <a:gd name="T74" fmla="*/ 332 w 332"/>
                <a:gd name="T75" fmla="*/ 218 h 261"/>
                <a:gd name="T76" fmla="*/ 332 w 332"/>
                <a:gd name="T77" fmla="*/ 207 h 261"/>
                <a:gd name="T78" fmla="*/ 332 w 332"/>
                <a:gd name="T79" fmla="*/ 198 h 261"/>
                <a:gd name="T80" fmla="*/ 330 w 332"/>
                <a:gd name="T81" fmla="*/ 189 h 261"/>
                <a:gd name="T82" fmla="*/ 326 w 332"/>
                <a:gd name="T83" fmla="*/ 180 h 261"/>
                <a:gd name="T84" fmla="*/ 321 w 332"/>
                <a:gd name="T85" fmla="*/ 175 h 261"/>
                <a:gd name="T86" fmla="*/ 321 w 332"/>
                <a:gd name="T87" fmla="*/ 175 h 261"/>
                <a:gd name="T88" fmla="*/ 305 w 332"/>
                <a:gd name="T89" fmla="*/ 158 h 261"/>
                <a:gd name="T90" fmla="*/ 290 w 332"/>
                <a:gd name="T91" fmla="*/ 148 h 261"/>
                <a:gd name="T92" fmla="*/ 276 w 332"/>
                <a:gd name="T93" fmla="*/ 140 h 261"/>
                <a:gd name="T94" fmla="*/ 260 w 332"/>
                <a:gd name="T95" fmla="*/ 137 h 261"/>
                <a:gd name="T96" fmla="*/ 231 w 332"/>
                <a:gd name="T97" fmla="*/ 126 h 261"/>
                <a:gd name="T98" fmla="*/ 216 w 332"/>
                <a:gd name="T99" fmla="*/ 119 h 261"/>
                <a:gd name="T100" fmla="*/ 202 w 332"/>
                <a:gd name="T101" fmla="*/ 110 h 261"/>
                <a:gd name="T102" fmla="*/ 202 w 332"/>
                <a:gd name="T103" fmla="*/ 110 h 261"/>
                <a:gd name="T104" fmla="*/ 177 w 332"/>
                <a:gd name="T105" fmla="*/ 88 h 261"/>
                <a:gd name="T106" fmla="*/ 157 w 332"/>
                <a:gd name="T107" fmla="*/ 67 h 261"/>
                <a:gd name="T108" fmla="*/ 143 w 332"/>
                <a:gd name="T109" fmla="*/ 49 h 261"/>
                <a:gd name="T110" fmla="*/ 132 w 332"/>
                <a:gd name="T111" fmla="*/ 32 h 261"/>
                <a:gd name="T112" fmla="*/ 123 w 332"/>
                <a:gd name="T113" fmla="*/ 20 h 261"/>
                <a:gd name="T114" fmla="*/ 117 w 332"/>
                <a:gd name="T115" fmla="*/ 9 h 261"/>
                <a:gd name="T116" fmla="*/ 116 w 332"/>
                <a:gd name="T117" fmla="*/ 0 h 261"/>
                <a:gd name="T118" fmla="*/ 116 w 332"/>
                <a:gd name="T119" fmla="*/ 0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32" h="261">
                  <a:moveTo>
                    <a:pt x="116" y="0"/>
                  </a:moveTo>
                  <a:lnTo>
                    <a:pt x="116" y="0"/>
                  </a:lnTo>
                  <a:lnTo>
                    <a:pt x="99" y="2"/>
                  </a:lnTo>
                  <a:lnTo>
                    <a:pt x="85" y="4"/>
                  </a:lnTo>
                  <a:lnTo>
                    <a:pt x="67" y="9"/>
                  </a:lnTo>
                  <a:lnTo>
                    <a:pt x="47" y="14"/>
                  </a:lnTo>
                  <a:lnTo>
                    <a:pt x="31" y="23"/>
                  </a:lnTo>
                  <a:lnTo>
                    <a:pt x="22" y="29"/>
                  </a:lnTo>
                  <a:lnTo>
                    <a:pt x="17" y="34"/>
                  </a:lnTo>
                  <a:lnTo>
                    <a:pt x="11" y="41"/>
                  </a:lnTo>
                  <a:lnTo>
                    <a:pt x="6" y="49"/>
                  </a:lnTo>
                  <a:lnTo>
                    <a:pt x="6" y="49"/>
                  </a:lnTo>
                  <a:lnTo>
                    <a:pt x="2" y="65"/>
                  </a:lnTo>
                  <a:lnTo>
                    <a:pt x="0" y="79"/>
                  </a:lnTo>
                  <a:lnTo>
                    <a:pt x="0" y="94"/>
                  </a:lnTo>
                  <a:lnTo>
                    <a:pt x="6" y="108"/>
                  </a:lnTo>
                  <a:lnTo>
                    <a:pt x="13" y="121"/>
                  </a:lnTo>
                  <a:lnTo>
                    <a:pt x="24" y="133"/>
                  </a:lnTo>
                  <a:lnTo>
                    <a:pt x="38" y="146"/>
                  </a:lnTo>
                  <a:lnTo>
                    <a:pt x="54" y="157"/>
                  </a:lnTo>
                  <a:lnTo>
                    <a:pt x="54" y="157"/>
                  </a:lnTo>
                  <a:lnTo>
                    <a:pt x="76" y="173"/>
                  </a:lnTo>
                  <a:lnTo>
                    <a:pt x="105" y="193"/>
                  </a:lnTo>
                  <a:lnTo>
                    <a:pt x="141" y="216"/>
                  </a:lnTo>
                  <a:lnTo>
                    <a:pt x="161" y="227"/>
                  </a:lnTo>
                  <a:lnTo>
                    <a:pt x="182" y="238"/>
                  </a:lnTo>
                  <a:lnTo>
                    <a:pt x="182" y="238"/>
                  </a:lnTo>
                  <a:lnTo>
                    <a:pt x="207" y="248"/>
                  </a:lnTo>
                  <a:lnTo>
                    <a:pt x="231" y="256"/>
                  </a:lnTo>
                  <a:lnTo>
                    <a:pt x="252" y="259"/>
                  </a:lnTo>
                  <a:lnTo>
                    <a:pt x="270" y="261"/>
                  </a:lnTo>
                  <a:lnTo>
                    <a:pt x="287" y="259"/>
                  </a:lnTo>
                  <a:lnTo>
                    <a:pt x="299" y="256"/>
                  </a:lnTo>
                  <a:lnTo>
                    <a:pt x="310" y="250"/>
                  </a:lnTo>
                  <a:lnTo>
                    <a:pt x="317" y="243"/>
                  </a:lnTo>
                  <a:lnTo>
                    <a:pt x="324" y="236"/>
                  </a:lnTo>
                  <a:lnTo>
                    <a:pt x="328" y="227"/>
                  </a:lnTo>
                  <a:lnTo>
                    <a:pt x="332" y="218"/>
                  </a:lnTo>
                  <a:lnTo>
                    <a:pt x="332" y="207"/>
                  </a:lnTo>
                  <a:lnTo>
                    <a:pt x="332" y="198"/>
                  </a:lnTo>
                  <a:lnTo>
                    <a:pt x="330" y="189"/>
                  </a:lnTo>
                  <a:lnTo>
                    <a:pt x="326" y="180"/>
                  </a:lnTo>
                  <a:lnTo>
                    <a:pt x="321" y="175"/>
                  </a:lnTo>
                  <a:lnTo>
                    <a:pt x="321" y="175"/>
                  </a:lnTo>
                  <a:lnTo>
                    <a:pt x="305" y="158"/>
                  </a:lnTo>
                  <a:lnTo>
                    <a:pt x="290" y="148"/>
                  </a:lnTo>
                  <a:lnTo>
                    <a:pt x="276" y="140"/>
                  </a:lnTo>
                  <a:lnTo>
                    <a:pt x="260" y="137"/>
                  </a:lnTo>
                  <a:lnTo>
                    <a:pt x="231" y="126"/>
                  </a:lnTo>
                  <a:lnTo>
                    <a:pt x="216" y="119"/>
                  </a:lnTo>
                  <a:lnTo>
                    <a:pt x="202" y="110"/>
                  </a:lnTo>
                  <a:lnTo>
                    <a:pt x="202" y="110"/>
                  </a:lnTo>
                  <a:lnTo>
                    <a:pt x="177" y="88"/>
                  </a:lnTo>
                  <a:lnTo>
                    <a:pt x="157" y="67"/>
                  </a:lnTo>
                  <a:lnTo>
                    <a:pt x="143" y="49"/>
                  </a:lnTo>
                  <a:lnTo>
                    <a:pt x="132" y="32"/>
                  </a:lnTo>
                  <a:lnTo>
                    <a:pt x="123" y="20"/>
                  </a:lnTo>
                  <a:lnTo>
                    <a:pt x="117" y="9"/>
                  </a:lnTo>
                  <a:lnTo>
                    <a:pt x="116" y="0"/>
                  </a:lnTo>
                  <a:lnTo>
                    <a:pt x="1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9B265BD7-B861-4160-8892-4E954E686E0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0507" y="4864785"/>
              <a:ext cx="48284" cy="48284"/>
            </a:xfrm>
            <a:custGeom>
              <a:avLst/>
              <a:gdLst>
                <a:gd name="T0" fmla="*/ 95 w 95"/>
                <a:gd name="T1" fmla="*/ 48 h 95"/>
                <a:gd name="T2" fmla="*/ 95 w 95"/>
                <a:gd name="T3" fmla="*/ 48 h 95"/>
                <a:gd name="T4" fmla="*/ 93 w 95"/>
                <a:gd name="T5" fmla="*/ 57 h 95"/>
                <a:gd name="T6" fmla="*/ 91 w 95"/>
                <a:gd name="T7" fmla="*/ 66 h 95"/>
                <a:gd name="T8" fmla="*/ 86 w 95"/>
                <a:gd name="T9" fmla="*/ 75 h 95"/>
                <a:gd name="T10" fmla="*/ 81 w 95"/>
                <a:gd name="T11" fmla="*/ 83 h 95"/>
                <a:gd name="T12" fmla="*/ 73 w 95"/>
                <a:gd name="T13" fmla="*/ 88 h 95"/>
                <a:gd name="T14" fmla="*/ 64 w 95"/>
                <a:gd name="T15" fmla="*/ 92 h 95"/>
                <a:gd name="T16" fmla="*/ 55 w 95"/>
                <a:gd name="T17" fmla="*/ 95 h 95"/>
                <a:gd name="T18" fmla="*/ 46 w 95"/>
                <a:gd name="T19" fmla="*/ 95 h 95"/>
                <a:gd name="T20" fmla="*/ 46 w 95"/>
                <a:gd name="T21" fmla="*/ 95 h 95"/>
                <a:gd name="T22" fmla="*/ 36 w 95"/>
                <a:gd name="T23" fmla="*/ 93 h 95"/>
                <a:gd name="T24" fmla="*/ 27 w 95"/>
                <a:gd name="T25" fmla="*/ 92 h 95"/>
                <a:gd name="T26" fmla="*/ 19 w 95"/>
                <a:gd name="T27" fmla="*/ 86 h 95"/>
                <a:gd name="T28" fmla="*/ 12 w 95"/>
                <a:gd name="T29" fmla="*/ 81 h 95"/>
                <a:gd name="T30" fmla="*/ 7 w 95"/>
                <a:gd name="T31" fmla="*/ 74 h 95"/>
                <a:gd name="T32" fmla="*/ 1 w 95"/>
                <a:gd name="T33" fmla="*/ 65 h 95"/>
                <a:gd name="T34" fmla="*/ 0 w 95"/>
                <a:gd name="T35" fmla="*/ 56 h 95"/>
                <a:gd name="T36" fmla="*/ 0 w 95"/>
                <a:gd name="T37" fmla="*/ 47 h 95"/>
                <a:gd name="T38" fmla="*/ 0 w 95"/>
                <a:gd name="T39" fmla="*/ 47 h 95"/>
                <a:gd name="T40" fmla="*/ 0 w 95"/>
                <a:gd name="T41" fmla="*/ 38 h 95"/>
                <a:gd name="T42" fmla="*/ 3 w 95"/>
                <a:gd name="T43" fmla="*/ 29 h 95"/>
                <a:gd name="T44" fmla="*/ 7 w 95"/>
                <a:gd name="T45" fmla="*/ 20 h 95"/>
                <a:gd name="T46" fmla="*/ 14 w 95"/>
                <a:gd name="T47" fmla="*/ 12 h 95"/>
                <a:gd name="T48" fmla="*/ 21 w 95"/>
                <a:gd name="T49" fmla="*/ 7 h 95"/>
                <a:gd name="T50" fmla="*/ 28 w 95"/>
                <a:gd name="T51" fmla="*/ 3 h 95"/>
                <a:gd name="T52" fmla="*/ 37 w 95"/>
                <a:gd name="T53" fmla="*/ 0 h 95"/>
                <a:gd name="T54" fmla="*/ 48 w 95"/>
                <a:gd name="T55" fmla="*/ 0 h 95"/>
                <a:gd name="T56" fmla="*/ 48 w 95"/>
                <a:gd name="T57" fmla="*/ 0 h 95"/>
                <a:gd name="T58" fmla="*/ 57 w 95"/>
                <a:gd name="T59" fmla="*/ 0 h 95"/>
                <a:gd name="T60" fmla="*/ 66 w 95"/>
                <a:gd name="T61" fmla="*/ 3 h 95"/>
                <a:gd name="T62" fmla="*/ 75 w 95"/>
                <a:gd name="T63" fmla="*/ 9 h 95"/>
                <a:gd name="T64" fmla="*/ 81 w 95"/>
                <a:gd name="T65" fmla="*/ 14 h 95"/>
                <a:gd name="T66" fmla="*/ 88 w 95"/>
                <a:gd name="T67" fmla="*/ 21 h 95"/>
                <a:gd name="T68" fmla="*/ 91 w 95"/>
                <a:gd name="T69" fmla="*/ 30 h 95"/>
                <a:gd name="T70" fmla="*/ 93 w 95"/>
                <a:gd name="T71" fmla="*/ 39 h 95"/>
                <a:gd name="T72" fmla="*/ 95 w 95"/>
                <a:gd name="T73" fmla="*/ 48 h 95"/>
                <a:gd name="T74" fmla="*/ 95 w 95"/>
                <a:gd name="T75" fmla="*/ 4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5" h="95">
                  <a:moveTo>
                    <a:pt x="95" y="48"/>
                  </a:moveTo>
                  <a:lnTo>
                    <a:pt x="95" y="48"/>
                  </a:lnTo>
                  <a:lnTo>
                    <a:pt x="93" y="57"/>
                  </a:lnTo>
                  <a:lnTo>
                    <a:pt x="91" y="66"/>
                  </a:lnTo>
                  <a:lnTo>
                    <a:pt x="86" y="75"/>
                  </a:lnTo>
                  <a:lnTo>
                    <a:pt x="81" y="83"/>
                  </a:lnTo>
                  <a:lnTo>
                    <a:pt x="73" y="88"/>
                  </a:lnTo>
                  <a:lnTo>
                    <a:pt x="64" y="92"/>
                  </a:lnTo>
                  <a:lnTo>
                    <a:pt x="55" y="95"/>
                  </a:lnTo>
                  <a:lnTo>
                    <a:pt x="46" y="95"/>
                  </a:lnTo>
                  <a:lnTo>
                    <a:pt x="46" y="95"/>
                  </a:lnTo>
                  <a:lnTo>
                    <a:pt x="36" y="93"/>
                  </a:lnTo>
                  <a:lnTo>
                    <a:pt x="27" y="92"/>
                  </a:lnTo>
                  <a:lnTo>
                    <a:pt x="19" y="86"/>
                  </a:lnTo>
                  <a:lnTo>
                    <a:pt x="12" y="81"/>
                  </a:lnTo>
                  <a:lnTo>
                    <a:pt x="7" y="74"/>
                  </a:lnTo>
                  <a:lnTo>
                    <a:pt x="1" y="65"/>
                  </a:lnTo>
                  <a:lnTo>
                    <a:pt x="0" y="56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0" y="38"/>
                  </a:lnTo>
                  <a:lnTo>
                    <a:pt x="3" y="29"/>
                  </a:lnTo>
                  <a:lnTo>
                    <a:pt x="7" y="20"/>
                  </a:lnTo>
                  <a:lnTo>
                    <a:pt x="14" y="12"/>
                  </a:lnTo>
                  <a:lnTo>
                    <a:pt x="21" y="7"/>
                  </a:lnTo>
                  <a:lnTo>
                    <a:pt x="28" y="3"/>
                  </a:lnTo>
                  <a:lnTo>
                    <a:pt x="37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57" y="0"/>
                  </a:lnTo>
                  <a:lnTo>
                    <a:pt x="66" y="3"/>
                  </a:lnTo>
                  <a:lnTo>
                    <a:pt x="75" y="9"/>
                  </a:lnTo>
                  <a:lnTo>
                    <a:pt x="81" y="14"/>
                  </a:lnTo>
                  <a:lnTo>
                    <a:pt x="88" y="21"/>
                  </a:lnTo>
                  <a:lnTo>
                    <a:pt x="91" y="30"/>
                  </a:lnTo>
                  <a:lnTo>
                    <a:pt x="93" y="39"/>
                  </a:lnTo>
                  <a:lnTo>
                    <a:pt x="95" y="48"/>
                  </a:lnTo>
                  <a:lnTo>
                    <a:pt x="95" y="48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42A5AF22-82B1-4584-B49E-1ECF701B8A9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1016" y="4846488"/>
              <a:ext cx="43202" cy="16264"/>
            </a:xfrm>
            <a:custGeom>
              <a:avLst/>
              <a:gdLst>
                <a:gd name="T0" fmla="*/ 0 w 85"/>
                <a:gd name="T1" fmla="*/ 18 h 32"/>
                <a:gd name="T2" fmla="*/ 0 w 85"/>
                <a:gd name="T3" fmla="*/ 18 h 32"/>
                <a:gd name="T4" fmla="*/ 24 w 85"/>
                <a:gd name="T5" fmla="*/ 16 h 32"/>
                <a:gd name="T6" fmla="*/ 44 w 85"/>
                <a:gd name="T7" fmla="*/ 18 h 32"/>
                <a:gd name="T8" fmla="*/ 44 w 85"/>
                <a:gd name="T9" fmla="*/ 18 h 32"/>
                <a:gd name="T10" fmla="*/ 54 w 85"/>
                <a:gd name="T11" fmla="*/ 20 h 32"/>
                <a:gd name="T12" fmla="*/ 63 w 85"/>
                <a:gd name="T13" fmla="*/ 23 h 32"/>
                <a:gd name="T14" fmla="*/ 63 w 85"/>
                <a:gd name="T15" fmla="*/ 23 h 32"/>
                <a:gd name="T16" fmla="*/ 85 w 85"/>
                <a:gd name="T17" fmla="*/ 32 h 32"/>
                <a:gd name="T18" fmla="*/ 85 w 85"/>
                <a:gd name="T19" fmla="*/ 32 h 32"/>
                <a:gd name="T20" fmla="*/ 83 w 85"/>
                <a:gd name="T21" fmla="*/ 27 h 32"/>
                <a:gd name="T22" fmla="*/ 80 w 85"/>
                <a:gd name="T23" fmla="*/ 21 h 32"/>
                <a:gd name="T24" fmla="*/ 71 w 85"/>
                <a:gd name="T25" fmla="*/ 11 h 32"/>
                <a:gd name="T26" fmla="*/ 60 w 85"/>
                <a:gd name="T27" fmla="*/ 3 h 32"/>
                <a:gd name="T28" fmla="*/ 47 w 85"/>
                <a:gd name="T29" fmla="*/ 0 h 32"/>
                <a:gd name="T30" fmla="*/ 47 w 85"/>
                <a:gd name="T31" fmla="*/ 0 h 32"/>
                <a:gd name="T32" fmla="*/ 33 w 85"/>
                <a:gd name="T33" fmla="*/ 0 h 32"/>
                <a:gd name="T34" fmla="*/ 20 w 85"/>
                <a:gd name="T35" fmla="*/ 3 h 32"/>
                <a:gd name="T36" fmla="*/ 20 w 85"/>
                <a:gd name="T37" fmla="*/ 3 h 32"/>
                <a:gd name="T38" fmla="*/ 9 w 85"/>
                <a:gd name="T39" fmla="*/ 9 h 32"/>
                <a:gd name="T40" fmla="*/ 4 w 85"/>
                <a:gd name="T41" fmla="*/ 14 h 32"/>
                <a:gd name="T42" fmla="*/ 0 w 85"/>
                <a:gd name="T43" fmla="*/ 18 h 32"/>
                <a:gd name="T44" fmla="*/ 0 w 85"/>
                <a:gd name="T45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5" h="32">
                  <a:moveTo>
                    <a:pt x="0" y="18"/>
                  </a:moveTo>
                  <a:lnTo>
                    <a:pt x="0" y="18"/>
                  </a:lnTo>
                  <a:lnTo>
                    <a:pt x="24" y="16"/>
                  </a:lnTo>
                  <a:lnTo>
                    <a:pt x="44" y="18"/>
                  </a:lnTo>
                  <a:lnTo>
                    <a:pt x="44" y="18"/>
                  </a:lnTo>
                  <a:lnTo>
                    <a:pt x="54" y="20"/>
                  </a:lnTo>
                  <a:lnTo>
                    <a:pt x="63" y="23"/>
                  </a:lnTo>
                  <a:lnTo>
                    <a:pt x="63" y="23"/>
                  </a:lnTo>
                  <a:lnTo>
                    <a:pt x="85" y="32"/>
                  </a:lnTo>
                  <a:lnTo>
                    <a:pt x="85" y="32"/>
                  </a:lnTo>
                  <a:lnTo>
                    <a:pt x="83" y="27"/>
                  </a:lnTo>
                  <a:lnTo>
                    <a:pt x="80" y="21"/>
                  </a:lnTo>
                  <a:lnTo>
                    <a:pt x="71" y="11"/>
                  </a:lnTo>
                  <a:lnTo>
                    <a:pt x="60" y="3"/>
                  </a:lnTo>
                  <a:lnTo>
                    <a:pt x="47" y="0"/>
                  </a:lnTo>
                  <a:lnTo>
                    <a:pt x="47" y="0"/>
                  </a:lnTo>
                  <a:lnTo>
                    <a:pt x="33" y="0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9" y="9"/>
                  </a:lnTo>
                  <a:lnTo>
                    <a:pt x="4" y="14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14D6E66E-A284-4CB7-8718-745BED3EAE1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4648" y="4869360"/>
              <a:ext cx="48284" cy="49301"/>
            </a:xfrm>
            <a:custGeom>
              <a:avLst/>
              <a:gdLst>
                <a:gd name="T0" fmla="*/ 0 w 95"/>
                <a:gd name="T1" fmla="*/ 47 h 97"/>
                <a:gd name="T2" fmla="*/ 0 w 95"/>
                <a:gd name="T3" fmla="*/ 47 h 97"/>
                <a:gd name="T4" fmla="*/ 0 w 95"/>
                <a:gd name="T5" fmla="*/ 57 h 97"/>
                <a:gd name="T6" fmla="*/ 3 w 95"/>
                <a:gd name="T7" fmla="*/ 66 h 97"/>
                <a:gd name="T8" fmla="*/ 7 w 95"/>
                <a:gd name="T9" fmla="*/ 74 h 97"/>
                <a:gd name="T10" fmla="*/ 12 w 95"/>
                <a:gd name="T11" fmla="*/ 81 h 97"/>
                <a:gd name="T12" fmla="*/ 19 w 95"/>
                <a:gd name="T13" fmla="*/ 88 h 97"/>
                <a:gd name="T14" fmla="*/ 28 w 95"/>
                <a:gd name="T15" fmla="*/ 92 h 97"/>
                <a:gd name="T16" fmla="*/ 37 w 95"/>
                <a:gd name="T17" fmla="*/ 95 h 97"/>
                <a:gd name="T18" fmla="*/ 46 w 95"/>
                <a:gd name="T19" fmla="*/ 97 h 97"/>
                <a:gd name="T20" fmla="*/ 46 w 95"/>
                <a:gd name="T21" fmla="*/ 97 h 97"/>
                <a:gd name="T22" fmla="*/ 55 w 95"/>
                <a:gd name="T23" fmla="*/ 95 h 97"/>
                <a:gd name="T24" fmla="*/ 64 w 95"/>
                <a:gd name="T25" fmla="*/ 93 h 97"/>
                <a:gd name="T26" fmla="*/ 73 w 95"/>
                <a:gd name="T27" fmla="*/ 88 h 97"/>
                <a:gd name="T28" fmla="*/ 81 w 95"/>
                <a:gd name="T29" fmla="*/ 83 h 97"/>
                <a:gd name="T30" fmla="*/ 86 w 95"/>
                <a:gd name="T31" fmla="*/ 75 h 97"/>
                <a:gd name="T32" fmla="*/ 91 w 95"/>
                <a:gd name="T33" fmla="*/ 68 h 97"/>
                <a:gd name="T34" fmla="*/ 95 w 95"/>
                <a:gd name="T35" fmla="*/ 59 h 97"/>
                <a:gd name="T36" fmla="*/ 95 w 95"/>
                <a:gd name="T37" fmla="*/ 48 h 97"/>
                <a:gd name="T38" fmla="*/ 95 w 95"/>
                <a:gd name="T39" fmla="*/ 48 h 97"/>
                <a:gd name="T40" fmla="*/ 95 w 95"/>
                <a:gd name="T41" fmla="*/ 39 h 97"/>
                <a:gd name="T42" fmla="*/ 91 w 95"/>
                <a:gd name="T43" fmla="*/ 30 h 97"/>
                <a:gd name="T44" fmla="*/ 88 w 95"/>
                <a:gd name="T45" fmla="*/ 21 h 97"/>
                <a:gd name="T46" fmla="*/ 82 w 95"/>
                <a:gd name="T47" fmla="*/ 14 h 97"/>
                <a:gd name="T48" fmla="*/ 75 w 95"/>
                <a:gd name="T49" fmla="*/ 9 h 97"/>
                <a:gd name="T50" fmla="*/ 66 w 95"/>
                <a:gd name="T51" fmla="*/ 5 h 97"/>
                <a:gd name="T52" fmla="*/ 59 w 95"/>
                <a:gd name="T53" fmla="*/ 2 h 97"/>
                <a:gd name="T54" fmla="*/ 48 w 95"/>
                <a:gd name="T55" fmla="*/ 0 h 97"/>
                <a:gd name="T56" fmla="*/ 48 w 95"/>
                <a:gd name="T57" fmla="*/ 0 h 97"/>
                <a:gd name="T58" fmla="*/ 39 w 95"/>
                <a:gd name="T59" fmla="*/ 2 h 97"/>
                <a:gd name="T60" fmla="*/ 30 w 95"/>
                <a:gd name="T61" fmla="*/ 3 h 97"/>
                <a:gd name="T62" fmla="*/ 21 w 95"/>
                <a:gd name="T63" fmla="*/ 7 h 97"/>
                <a:gd name="T64" fmla="*/ 14 w 95"/>
                <a:gd name="T65" fmla="*/ 14 h 97"/>
                <a:gd name="T66" fmla="*/ 9 w 95"/>
                <a:gd name="T67" fmla="*/ 20 h 97"/>
                <a:gd name="T68" fmla="*/ 3 w 95"/>
                <a:gd name="T69" fmla="*/ 29 h 97"/>
                <a:gd name="T70" fmla="*/ 1 w 95"/>
                <a:gd name="T71" fmla="*/ 38 h 97"/>
                <a:gd name="T72" fmla="*/ 0 w 95"/>
                <a:gd name="T73" fmla="*/ 47 h 97"/>
                <a:gd name="T74" fmla="*/ 0 w 95"/>
                <a:gd name="T75" fmla="*/ 4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5" h="97">
                  <a:moveTo>
                    <a:pt x="0" y="47"/>
                  </a:moveTo>
                  <a:lnTo>
                    <a:pt x="0" y="47"/>
                  </a:lnTo>
                  <a:lnTo>
                    <a:pt x="0" y="57"/>
                  </a:lnTo>
                  <a:lnTo>
                    <a:pt x="3" y="66"/>
                  </a:lnTo>
                  <a:lnTo>
                    <a:pt x="7" y="74"/>
                  </a:lnTo>
                  <a:lnTo>
                    <a:pt x="12" y="81"/>
                  </a:lnTo>
                  <a:lnTo>
                    <a:pt x="19" y="88"/>
                  </a:lnTo>
                  <a:lnTo>
                    <a:pt x="28" y="92"/>
                  </a:lnTo>
                  <a:lnTo>
                    <a:pt x="37" y="95"/>
                  </a:lnTo>
                  <a:lnTo>
                    <a:pt x="46" y="97"/>
                  </a:lnTo>
                  <a:lnTo>
                    <a:pt x="46" y="97"/>
                  </a:lnTo>
                  <a:lnTo>
                    <a:pt x="55" y="95"/>
                  </a:lnTo>
                  <a:lnTo>
                    <a:pt x="64" y="93"/>
                  </a:lnTo>
                  <a:lnTo>
                    <a:pt x="73" y="88"/>
                  </a:lnTo>
                  <a:lnTo>
                    <a:pt x="81" y="83"/>
                  </a:lnTo>
                  <a:lnTo>
                    <a:pt x="86" y="75"/>
                  </a:lnTo>
                  <a:lnTo>
                    <a:pt x="91" y="68"/>
                  </a:lnTo>
                  <a:lnTo>
                    <a:pt x="95" y="59"/>
                  </a:lnTo>
                  <a:lnTo>
                    <a:pt x="95" y="48"/>
                  </a:lnTo>
                  <a:lnTo>
                    <a:pt x="95" y="48"/>
                  </a:lnTo>
                  <a:lnTo>
                    <a:pt x="95" y="39"/>
                  </a:lnTo>
                  <a:lnTo>
                    <a:pt x="91" y="30"/>
                  </a:lnTo>
                  <a:lnTo>
                    <a:pt x="88" y="21"/>
                  </a:lnTo>
                  <a:lnTo>
                    <a:pt x="82" y="14"/>
                  </a:lnTo>
                  <a:lnTo>
                    <a:pt x="75" y="9"/>
                  </a:lnTo>
                  <a:lnTo>
                    <a:pt x="66" y="5"/>
                  </a:lnTo>
                  <a:lnTo>
                    <a:pt x="59" y="2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39" y="2"/>
                  </a:lnTo>
                  <a:lnTo>
                    <a:pt x="30" y="3"/>
                  </a:lnTo>
                  <a:lnTo>
                    <a:pt x="21" y="7"/>
                  </a:lnTo>
                  <a:lnTo>
                    <a:pt x="14" y="14"/>
                  </a:lnTo>
                  <a:lnTo>
                    <a:pt x="9" y="20"/>
                  </a:lnTo>
                  <a:lnTo>
                    <a:pt x="3" y="29"/>
                  </a:lnTo>
                  <a:lnTo>
                    <a:pt x="1" y="38"/>
                  </a:lnTo>
                  <a:lnTo>
                    <a:pt x="0" y="47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B9A45CFA-C721-4B84-8515-F5A98B5865B9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9730" y="4852079"/>
              <a:ext cx="44218" cy="15248"/>
            </a:xfrm>
            <a:custGeom>
              <a:avLst/>
              <a:gdLst>
                <a:gd name="T0" fmla="*/ 87 w 87"/>
                <a:gd name="T1" fmla="*/ 19 h 30"/>
                <a:gd name="T2" fmla="*/ 87 w 87"/>
                <a:gd name="T3" fmla="*/ 19 h 30"/>
                <a:gd name="T4" fmla="*/ 81 w 87"/>
                <a:gd name="T5" fmla="*/ 14 h 30"/>
                <a:gd name="T6" fmla="*/ 78 w 87"/>
                <a:gd name="T7" fmla="*/ 10 h 30"/>
                <a:gd name="T8" fmla="*/ 67 w 87"/>
                <a:gd name="T9" fmla="*/ 3 h 30"/>
                <a:gd name="T10" fmla="*/ 67 w 87"/>
                <a:gd name="T11" fmla="*/ 3 h 30"/>
                <a:gd name="T12" fmla="*/ 54 w 87"/>
                <a:gd name="T13" fmla="*/ 0 h 30"/>
                <a:gd name="T14" fmla="*/ 40 w 87"/>
                <a:gd name="T15" fmla="*/ 0 h 30"/>
                <a:gd name="T16" fmla="*/ 40 w 87"/>
                <a:gd name="T17" fmla="*/ 0 h 30"/>
                <a:gd name="T18" fmla="*/ 27 w 87"/>
                <a:gd name="T19" fmla="*/ 3 h 30"/>
                <a:gd name="T20" fmla="*/ 15 w 87"/>
                <a:gd name="T21" fmla="*/ 9 h 30"/>
                <a:gd name="T22" fmla="*/ 6 w 87"/>
                <a:gd name="T23" fmla="*/ 18 h 30"/>
                <a:gd name="T24" fmla="*/ 2 w 87"/>
                <a:gd name="T25" fmla="*/ 23 h 30"/>
                <a:gd name="T26" fmla="*/ 0 w 87"/>
                <a:gd name="T27" fmla="*/ 30 h 30"/>
                <a:gd name="T28" fmla="*/ 0 w 87"/>
                <a:gd name="T29" fmla="*/ 30 h 30"/>
                <a:gd name="T30" fmla="*/ 22 w 87"/>
                <a:gd name="T31" fmla="*/ 21 h 30"/>
                <a:gd name="T32" fmla="*/ 22 w 87"/>
                <a:gd name="T33" fmla="*/ 21 h 30"/>
                <a:gd name="T34" fmla="*/ 33 w 87"/>
                <a:gd name="T35" fmla="*/ 18 h 30"/>
                <a:gd name="T36" fmla="*/ 42 w 87"/>
                <a:gd name="T37" fmla="*/ 16 h 30"/>
                <a:gd name="T38" fmla="*/ 42 w 87"/>
                <a:gd name="T39" fmla="*/ 16 h 30"/>
                <a:gd name="T40" fmla="*/ 63 w 87"/>
                <a:gd name="T41" fmla="*/ 16 h 30"/>
                <a:gd name="T42" fmla="*/ 87 w 87"/>
                <a:gd name="T43" fmla="*/ 19 h 30"/>
                <a:gd name="T44" fmla="*/ 87 w 87"/>
                <a:gd name="T45" fmla="*/ 1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7" h="30">
                  <a:moveTo>
                    <a:pt x="87" y="19"/>
                  </a:moveTo>
                  <a:lnTo>
                    <a:pt x="87" y="19"/>
                  </a:lnTo>
                  <a:lnTo>
                    <a:pt x="81" y="14"/>
                  </a:lnTo>
                  <a:lnTo>
                    <a:pt x="78" y="10"/>
                  </a:lnTo>
                  <a:lnTo>
                    <a:pt x="67" y="3"/>
                  </a:lnTo>
                  <a:lnTo>
                    <a:pt x="67" y="3"/>
                  </a:lnTo>
                  <a:lnTo>
                    <a:pt x="54" y="0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27" y="3"/>
                  </a:lnTo>
                  <a:lnTo>
                    <a:pt x="15" y="9"/>
                  </a:lnTo>
                  <a:lnTo>
                    <a:pt x="6" y="18"/>
                  </a:lnTo>
                  <a:lnTo>
                    <a:pt x="2" y="23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22" y="21"/>
                  </a:lnTo>
                  <a:lnTo>
                    <a:pt x="22" y="21"/>
                  </a:lnTo>
                  <a:lnTo>
                    <a:pt x="33" y="18"/>
                  </a:lnTo>
                  <a:lnTo>
                    <a:pt x="42" y="16"/>
                  </a:lnTo>
                  <a:lnTo>
                    <a:pt x="42" y="16"/>
                  </a:lnTo>
                  <a:lnTo>
                    <a:pt x="63" y="16"/>
                  </a:lnTo>
                  <a:lnTo>
                    <a:pt x="87" y="19"/>
                  </a:lnTo>
                  <a:lnTo>
                    <a:pt x="87" y="1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A1FE32F3-1C87-4A0C-92CD-44978200A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4587" y="4708243"/>
              <a:ext cx="243454" cy="116899"/>
            </a:xfrm>
            <a:custGeom>
              <a:avLst/>
              <a:gdLst>
                <a:gd name="T0" fmla="*/ 56 w 479"/>
                <a:gd name="T1" fmla="*/ 216 h 230"/>
                <a:gd name="T2" fmla="*/ 81 w 479"/>
                <a:gd name="T3" fmla="*/ 198 h 230"/>
                <a:gd name="T4" fmla="*/ 94 w 479"/>
                <a:gd name="T5" fmla="*/ 180 h 230"/>
                <a:gd name="T6" fmla="*/ 101 w 479"/>
                <a:gd name="T7" fmla="*/ 162 h 230"/>
                <a:gd name="T8" fmla="*/ 106 w 479"/>
                <a:gd name="T9" fmla="*/ 121 h 230"/>
                <a:gd name="T10" fmla="*/ 114 w 479"/>
                <a:gd name="T11" fmla="*/ 108 h 230"/>
                <a:gd name="T12" fmla="*/ 123 w 479"/>
                <a:gd name="T13" fmla="*/ 108 h 230"/>
                <a:gd name="T14" fmla="*/ 132 w 479"/>
                <a:gd name="T15" fmla="*/ 115 h 230"/>
                <a:gd name="T16" fmla="*/ 157 w 479"/>
                <a:gd name="T17" fmla="*/ 151 h 230"/>
                <a:gd name="T18" fmla="*/ 187 w 479"/>
                <a:gd name="T19" fmla="*/ 180 h 230"/>
                <a:gd name="T20" fmla="*/ 214 w 479"/>
                <a:gd name="T21" fmla="*/ 191 h 230"/>
                <a:gd name="T22" fmla="*/ 232 w 479"/>
                <a:gd name="T23" fmla="*/ 191 h 230"/>
                <a:gd name="T24" fmla="*/ 245 w 479"/>
                <a:gd name="T25" fmla="*/ 185 h 230"/>
                <a:gd name="T26" fmla="*/ 249 w 479"/>
                <a:gd name="T27" fmla="*/ 184 h 230"/>
                <a:gd name="T28" fmla="*/ 263 w 479"/>
                <a:gd name="T29" fmla="*/ 173 h 230"/>
                <a:gd name="T30" fmla="*/ 276 w 479"/>
                <a:gd name="T31" fmla="*/ 149 h 230"/>
                <a:gd name="T32" fmla="*/ 279 w 479"/>
                <a:gd name="T33" fmla="*/ 106 h 230"/>
                <a:gd name="T34" fmla="*/ 270 w 479"/>
                <a:gd name="T35" fmla="*/ 40 h 230"/>
                <a:gd name="T36" fmla="*/ 263 w 479"/>
                <a:gd name="T37" fmla="*/ 18 h 230"/>
                <a:gd name="T38" fmla="*/ 268 w 479"/>
                <a:gd name="T39" fmla="*/ 4 h 230"/>
                <a:gd name="T40" fmla="*/ 277 w 479"/>
                <a:gd name="T41" fmla="*/ 0 h 230"/>
                <a:gd name="T42" fmla="*/ 288 w 479"/>
                <a:gd name="T43" fmla="*/ 4 h 230"/>
                <a:gd name="T44" fmla="*/ 328 w 479"/>
                <a:gd name="T45" fmla="*/ 38 h 230"/>
                <a:gd name="T46" fmla="*/ 375 w 479"/>
                <a:gd name="T47" fmla="*/ 63 h 230"/>
                <a:gd name="T48" fmla="*/ 412 w 479"/>
                <a:gd name="T49" fmla="*/ 72 h 230"/>
                <a:gd name="T50" fmla="*/ 439 w 479"/>
                <a:gd name="T51" fmla="*/ 74 h 230"/>
                <a:gd name="T52" fmla="*/ 479 w 479"/>
                <a:gd name="T53" fmla="*/ 61 h 230"/>
                <a:gd name="T54" fmla="*/ 454 w 479"/>
                <a:gd name="T55" fmla="*/ 76 h 230"/>
                <a:gd name="T56" fmla="*/ 427 w 479"/>
                <a:gd name="T57" fmla="*/ 85 h 230"/>
                <a:gd name="T58" fmla="*/ 384 w 479"/>
                <a:gd name="T59" fmla="*/ 83 h 230"/>
                <a:gd name="T60" fmla="*/ 342 w 479"/>
                <a:gd name="T61" fmla="*/ 70 h 230"/>
                <a:gd name="T62" fmla="*/ 304 w 479"/>
                <a:gd name="T63" fmla="*/ 50 h 230"/>
                <a:gd name="T64" fmla="*/ 306 w 479"/>
                <a:gd name="T65" fmla="*/ 56 h 230"/>
                <a:gd name="T66" fmla="*/ 313 w 479"/>
                <a:gd name="T67" fmla="*/ 106 h 230"/>
                <a:gd name="T68" fmla="*/ 308 w 479"/>
                <a:gd name="T69" fmla="*/ 158 h 230"/>
                <a:gd name="T70" fmla="*/ 297 w 479"/>
                <a:gd name="T71" fmla="*/ 184 h 230"/>
                <a:gd name="T72" fmla="*/ 277 w 479"/>
                <a:gd name="T73" fmla="*/ 207 h 230"/>
                <a:gd name="T74" fmla="*/ 263 w 479"/>
                <a:gd name="T75" fmla="*/ 216 h 230"/>
                <a:gd name="T76" fmla="*/ 252 w 479"/>
                <a:gd name="T77" fmla="*/ 221 h 230"/>
                <a:gd name="T78" fmla="*/ 223 w 479"/>
                <a:gd name="T79" fmla="*/ 225 h 230"/>
                <a:gd name="T80" fmla="*/ 195 w 479"/>
                <a:gd name="T81" fmla="*/ 220 h 230"/>
                <a:gd name="T82" fmla="*/ 169 w 479"/>
                <a:gd name="T83" fmla="*/ 207 h 230"/>
                <a:gd name="T84" fmla="*/ 133 w 479"/>
                <a:gd name="T85" fmla="*/ 169 h 230"/>
                <a:gd name="T86" fmla="*/ 126 w 479"/>
                <a:gd name="T87" fmla="*/ 158 h 230"/>
                <a:gd name="T88" fmla="*/ 117 w 479"/>
                <a:gd name="T89" fmla="*/ 180 h 230"/>
                <a:gd name="T90" fmla="*/ 92 w 479"/>
                <a:gd name="T91" fmla="*/ 209 h 230"/>
                <a:gd name="T92" fmla="*/ 70 w 479"/>
                <a:gd name="T93" fmla="*/ 223 h 230"/>
                <a:gd name="T94" fmla="*/ 47 w 479"/>
                <a:gd name="T95" fmla="*/ 229 h 230"/>
                <a:gd name="T96" fmla="*/ 0 w 479"/>
                <a:gd name="T97" fmla="*/ 229 h 230"/>
                <a:gd name="T98" fmla="*/ 45 w 479"/>
                <a:gd name="T99" fmla="*/ 22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79" h="230">
                  <a:moveTo>
                    <a:pt x="45" y="220"/>
                  </a:moveTo>
                  <a:lnTo>
                    <a:pt x="45" y="220"/>
                  </a:lnTo>
                  <a:lnTo>
                    <a:pt x="56" y="216"/>
                  </a:lnTo>
                  <a:lnTo>
                    <a:pt x="65" y="211"/>
                  </a:lnTo>
                  <a:lnTo>
                    <a:pt x="74" y="205"/>
                  </a:lnTo>
                  <a:lnTo>
                    <a:pt x="81" y="198"/>
                  </a:lnTo>
                  <a:lnTo>
                    <a:pt x="81" y="198"/>
                  </a:lnTo>
                  <a:lnTo>
                    <a:pt x="88" y="189"/>
                  </a:lnTo>
                  <a:lnTo>
                    <a:pt x="94" y="180"/>
                  </a:lnTo>
                  <a:lnTo>
                    <a:pt x="97" y="171"/>
                  </a:lnTo>
                  <a:lnTo>
                    <a:pt x="101" y="162"/>
                  </a:lnTo>
                  <a:lnTo>
                    <a:pt x="101" y="162"/>
                  </a:lnTo>
                  <a:lnTo>
                    <a:pt x="106" y="140"/>
                  </a:lnTo>
                  <a:lnTo>
                    <a:pt x="106" y="140"/>
                  </a:lnTo>
                  <a:lnTo>
                    <a:pt x="106" y="121"/>
                  </a:lnTo>
                  <a:lnTo>
                    <a:pt x="106" y="121"/>
                  </a:lnTo>
                  <a:lnTo>
                    <a:pt x="108" y="113"/>
                  </a:lnTo>
                  <a:lnTo>
                    <a:pt x="114" y="108"/>
                  </a:lnTo>
                  <a:lnTo>
                    <a:pt x="114" y="108"/>
                  </a:lnTo>
                  <a:lnTo>
                    <a:pt x="117" y="106"/>
                  </a:lnTo>
                  <a:lnTo>
                    <a:pt x="123" y="108"/>
                  </a:lnTo>
                  <a:lnTo>
                    <a:pt x="128" y="110"/>
                  </a:lnTo>
                  <a:lnTo>
                    <a:pt x="132" y="113"/>
                  </a:lnTo>
                  <a:lnTo>
                    <a:pt x="132" y="115"/>
                  </a:lnTo>
                  <a:lnTo>
                    <a:pt x="132" y="115"/>
                  </a:lnTo>
                  <a:lnTo>
                    <a:pt x="144" y="133"/>
                  </a:lnTo>
                  <a:lnTo>
                    <a:pt x="157" y="151"/>
                  </a:lnTo>
                  <a:lnTo>
                    <a:pt x="171" y="167"/>
                  </a:lnTo>
                  <a:lnTo>
                    <a:pt x="187" y="180"/>
                  </a:lnTo>
                  <a:lnTo>
                    <a:pt x="187" y="180"/>
                  </a:lnTo>
                  <a:lnTo>
                    <a:pt x="196" y="185"/>
                  </a:lnTo>
                  <a:lnTo>
                    <a:pt x="205" y="189"/>
                  </a:lnTo>
                  <a:lnTo>
                    <a:pt x="214" y="191"/>
                  </a:lnTo>
                  <a:lnTo>
                    <a:pt x="223" y="191"/>
                  </a:lnTo>
                  <a:lnTo>
                    <a:pt x="223" y="191"/>
                  </a:lnTo>
                  <a:lnTo>
                    <a:pt x="232" y="191"/>
                  </a:lnTo>
                  <a:lnTo>
                    <a:pt x="241" y="187"/>
                  </a:lnTo>
                  <a:lnTo>
                    <a:pt x="241" y="187"/>
                  </a:lnTo>
                  <a:lnTo>
                    <a:pt x="245" y="185"/>
                  </a:lnTo>
                  <a:lnTo>
                    <a:pt x="247" y="185"/>
                  </a:lnTo>
                  <a:lnTo>
                    <a:pt x="249" y="184"/>
                  </a:lnTo>
                  <a:lnTo>
                    <a:pt x="249" y="184"/>
                  </a:lnTo>
                  <a:lnTo>
                    <a:pt x="256" y="180"/>
                  </a:lnTo>
                  <a:lnTo>
                    <a:pt x="256" y="180"/>
                  </a:lnTo>
                  <a:lnTo>
                    <a:pt x="263" y="173"/>
                  </a:lnTo>
                  <a:lnTo>
                    <a:pt x="268" y="166"/>
                  </a:lnTo>
                  <a:lnTo>
                    <a:pt x="272" y="158"/>
                  </a:lnTo>
                  <a:lnTo>
                    <a:pt x="276" y="149"/>
                  </a:lnTo>
                  <a:lnTo>
                    <a:pt x="279" y="128"/>
                  </a:lnTo>
                  <a:lnTo>
                    <a:pt x="279" y="106"/>
                  </a:lnTo>
                  <a:lnTo>
                    <a:pt x="279" y="106"/>
                  </a:lnTo>
                  <a:lnTo>
                    <a:pt x="277" y="85"/>
                  </a:lnTo>
                  <a:lnTo>
                    <a:pt x="276" y="63"/>
                  </a:lnTo>
                  <a:lnTo>
                    <a:pt x="270" y="40"/>
                  </a:lnTo>
                  <a:lnTo>
                    <a:pt x="265" y="18"/>
                  </a:lnTo>
                  <a:lnTo>
                    <a:pt x="263" y="18"/>
                  </a:lnTo>
                  <a:lnTo>
                    <a:pt x="263" y="18"/>
                  </a:lnTo>
                  <a:lnTo>
                    <a:pt x="263" y="11"/>
                  </a:lnTo>
                  <a:lnTo>
                    <a:pt x="265" y="7"/>
                  </a:lnTo>
                  <a:lnTo>
                    <a:pt x="268" y="4"/>
                  </a:lnTo>
                  <a:lnTo>
                    <a:pt x="268" y="4"/>
                  </a:lnTo>
                  <a:lnTo>
                    <a:pt x="272" y="0"/>
                  </a:lnTo>
                  <a:lnTo>
                    <a:pt x="277" y="0"/>
                  </a:lnTo>
                  <a:lnTo>
                    <a:pt x="283" y="0"/>
                  </a:lnTo>
                  <a:lnTo>
                    <a:pt x="288" y="4"/>
                  </a:lnTo>
                  <a:lnTo>
                    <a:pt x="288" y="4"/>
                  </a:lnTo>
                  <a:lnTo>
                    <a:pt x="306" y="22"/>
                  </a:lnTo>
                  <a:lnTo>
                    <a:pt x="328" y="38"/>
                  </a:lnTo>
                  <a:lnTo>
                    <a:pt x="328" y="38"/>
                  </a:lnTo>
                  <a:lnTo>
                    <a:pt x="351" y="50"/>
                  </a:lnTo>
                  <a:lnTo>
                    <a:pt x="375" y="63"/>
                  </a:lnTo>
                  <a:lnTo>
                    <a:pt x="375" y="63"/>
                  </a:lnTo>
                  <a:lnTo>
                    <a:pt x="387" y="67"/>
                  </a:lnTo>
                  <a:lnTo>
                    <a:pt x="400" y="70"/>
                  </a:lnTo>
                  <a:lnTo>
                    <a:pt x="412" y="72"/>
                  </a:lnTo>
                  <a:lnTo>
                    <a:pt x="427" y="74"/>
                  </a:lnTo>
                  <a:lnTo>
                    <a:pt x="427" y="74"/>
                  </a:lnTo>
                  <a:lnTo>
                    <a:pt x="439" y="74"/>
                  </a:lnTo>
                  <a:lnTo>
                    <a:pt x="452" y="70"/>
                  </a:lnTo>
                  <a:lnTo>
                    <a:pt x="466" y="67"/>
                  </a:lnTo>
                  <a:lnTo>
                    <a:pt x="479" y="61"/>
                  </a:lnTo>
                  <a:lnTo>
                    <a:pt x="479" y="61"/>
                  </a:lnTo>
                  <a:lnTo>
                    <a:pt x="468" y="70"/>
                  </a:lnTo>
                  <a:lnTo>
                    <a:pt x="454" y="76"/>
                  </a:lnTo>
                  <a:lnTo>
                    <a:pt x="441" y="81"/>
                  </a:lnTo>
                  <a:lnTo>
                    <a:pt x="427" y="85"/>
                  </a:lnTo>
                  <a:lnTo>
                    <a:pt x="427" y="85"/>
                  </a:lnTo>
                  <a:lnTo>
                    <a:pt x="412" y="85"/>
                  </a:lnTo>
                  <a:lnTo>
                    <a:pt x="398" y="85"/>
                  </a:lnTo>
                  <a:lnTo>
                    <a:pt x="384" y="83"/>
                  </a:lnTo>
                  <a:lnTo>
                    <a:pt x="369" y="79"/>
                  </a:lnTo>
                  <a:lnTo>
                    <a:pt x="369" y="79"/>
                  </a:lnTo>
                  <a:lnTo>
                    <a:pt x="342" y="70"/>
                  </a:lnTo>
                  <a:lnTo>
                    <a:pt x="315" y="58"/>
                  </a:lnTo>
                  <a:lnTo>
                    <a:pt x="315" y="58"/>
                  </a:lnTo>
                  <a:lnTo>
                    <a:pt x="304" y="50"/>
                  </a:lnTo>
                  <a:lnTo>
                    <a:pt x="304" y="50"/>
                  </a:lnTo>
                  <a:lnTo>
                    <a:pt x="306" y="56"/>
                  </a:lnTo>
                  <a:lnTo>
                    <a:pt x="306" y="56"/>
                  </a:lnTo>
                  <a:lnTo>
                    <a:pt x="310" y="81"/>
                  </a:lnTo>
                  <a:lnTo>
                    <a:pt x="313" y="106"/>
                  </a:lnTo>
                  <a:lnTo>
                    <a:pt x="313" y="106"/>
                  </a:lnTo>
                  <a:lnTo>
                    <a:pt x="313" y="131"/>
                  </a:lnTo>
                  <a:lnTo>
                    <a:pt x="312" y="144"/>
                  </a:lnTo>
                  <a:lnTo>
                    <a:pt x="308" y="158"/>
                  </a:lnTo>
                  <a:lnTo>
                    <a:pt x="308" y="158"/>
                  </a:lnTo>
                  <a:lnTo>
                    <a:pt x="304" y="171"/>
                  </a:lnTo>
                  <a:lnTo>
                    <a:pt x="297" y="184"/>
                  </a:lnTo>
                  <a:lnTo>
                    <a:pt x="288" y="196"/>
                  </a:lnTo>
                  <a:lnTo>
                    <a:pt x="277" y="207"/>
                  </a:lnTo>
                  <a:lnTo>
                    <a:pt x="277" y="207"/>
                  </a:lnTo>
                  <a:lnTo>
                    <a:pt x="265" y="214"/>
                  </a:lnTo>
                  <a:lnTo>
                    <a:pt x="263" y="216"/>
                  </a:lnTo>
                  <a:lnTo>
                    <a:pt x="263" y="216"/>
                  </a:lnTo>
                  <a:lnTo>
                    <a:pt x="259" y="218"/>
                  </a:lnTo>
                  <a:lnTo>
                    <a:pt x="259" y="218"/>
                  </a:lnTo>
                  <a:lnTo>
                    <a:pt x="252" y="221"/>
                  </a:lnTo>
                  <a:lnTo>
                    <a:pt x="252" y="221"/>
                  </a:lnTo>
                  <a:lnTo>
                    <a:pt x="238" y="225"/>
                  </a:lnTo>
                  <a:lnTo>
                    <a:pt x="223" y="225"/>
                  </a:lnTo>
                  <a:lnTo>
                    <a:pt x="223" y="225"/>
                  </a:lnTo>
                  <a:lnTo>
                    <a:pt x="209" y="223"/>
                  </a:lnTo>
                  <a:lnTo>
                    <a:pt x="195" y="220"/>
                  </a:lnTo>
                  <a:lnTo>
                    <a:pt x="182" y="214"/>
                  </a:lnTo>
                  <a:lnTo>
                    <a:pt x="169" y="207"/>
                  </a:lnTo>
                  <a:lnTo>
                    <a:pt x="169" y="207"/>
                  </a:lnTo>
                  <a:lnTo>
                    <a:pt x="159" y="198"/>
                  </a:lnTo>
                  <a:lnTo>
                    <a:pt x="150" y="189"/>
                  </a:lnTo>
                  <a:lnTo>
                    <a:pt x="133" y="169"/>
                  </a:lnTo>
                  <a:lnTo>
                    <a:pt x="133" y="169"/>
                  </a:lnTo>
                  <a:lnTo>
                    <a:pt x="126" y="158"/>
                  </a:lnTo>
                  <a:lnTo>
                    <a:pt x="126" y="158"/>
                  </a:lnTo>
                  <a:lnTo>
                    <a:pt x="123" y="169"/>
                  </a:lnTo>
                  <a:lnTo>
                    <a:pt x="123" y="169"/>
                  </a:lnTo>
                  <a:lnTo>
                    <a:pt x="117" y="180"/>
                  </a:lnTo>
                  <a:lnTo>
                    <a:pt x="110" y="191"/>
                  </a:lnTo>
                  <a:lnTo>
                    <a:pt x="101" y="202"/>
                  </a:lnTo>
                  <a:lnTo>
                    <a:pt x="92" y="209"/>
                  </a:lnTo>
                  <a:lnTo>
                    <a:pt x="92" y="209"/>
                  </a:lnTo>
                  <a:lnTo>
                    <a:pt x="81" y="216"/>
                  </a:lnTo>
                  <a:lnTo>
                    <a:pt x="70" y="223"/>
                  </a:lnTo>
                  <a:lnTo>
                    <a:pt x="60" y="227"/>
                  </a:lnTo>
                  <a:lnTo>
                    <a:pt x="47" y="229"/>
                  </a:lnTo>
                  <a:lnTo>
                    <a:pt x="47" y="229"/>
                  </a:lnTo>
                  <a:lnTo>
                    <a:pt x="36" y="230"/>
                  </a:lnTo>
                  <a:lnTo>
                    <a:pt x="24" y="230"/>
                  </a:lnTo>
                  <a:lnTo>
                    <a:pt x="0" y="229"/>
                  </a:lnTo>
                  <a:lnTo>
                    <a:pt x="0" y="229"/>
                  </a:lnTo>
                  <a:lnTo>
                    <a:pt x="24" y="225"/>
                  </a:lnTo>
                  <a:lnTo>
                    <a:pt x="45" y="220"/>
                  </a:lnTo>
                  <a:lnTo>
                    <a:pt x="45" y="22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B1BD639E-BB26-42D1-91FA-F970DAF05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8257" y="4919677"/>
              <a:ext cx="63024" cy="95044"/>
            </a:xfrm>
            <a:custGeom>
              <a:avLst/>
              <a:gdLst>
                <a:gd name="T0" fmla="*/ 121 w 124"/>
                <a:gd name="T1" fmla="*/ 108 h 187"/>
                <a:gd name="T2" fmla="*/ 121 w 124"/>
                <a:gd name="T3" fmla="*/ 108 h 187"/>
                <a:gd name="T4" fmla="*/ 113 w 124"/>
                <a:gd name="T5" fmla="*/ 126 h 187"/>
                <a:gd name="T6" fmla="*/ 106 w 124"/>
                <a:gd name="T7" fmla="*/ 142 h 187"/>
                <a:gd name="T8" fmla="*/ 97 w 124"/>
                <a:gd name="T9" fmla="*/ 156 h 187"/>
                <a:gd name="T10" fmla="*/ 86 w 124"/>
                <a:gd name="T11" fmla="*/ 169 h 187"/>
                <a:gd name="T12" fmla="*/ 76 w 124"/>
                <a:gd name="T13" fmla="*/ 178 h 187"/>
                <a:gd name="T14" fmla="*/ 65 w 124"/>
                <a:gd name="T15" fmla="*/ 183 h 187"/>
                <a:gd name="T16" fmla="*/ 52 w 124"/>
                <a:gd name="T17" fmla="*/ 187 h 187"/>
                <a:gd name="T18" fmla="*/ 40 w 124"/>
                <a:gd name="T19" fmla="*/ 185 h 187"/>
                <a:gd name="T20" fmla="*/ 40 w 124"/>
                <a:gd name="T21" fmla="*/ 185 h 187"/>
                <a:gd name="T22" fmla="*/ 29 w 124"/>
                <a:gd name="T23" fmla="*/ 182 h 187"/>
                <a:gd name="T24" fmla="*/ 20 w 124"/>
                <a:gd name="T25" fmla="*/ 173 h 187"/>
                <a:gd name="T26" fmla="*/ 11 w 124"/>
                <a:gd name="T27" fmla="*/ 162 h 187"/>
                <a:gd name="T28" fmla="*/ 5 w 124"/>
                <a:gd name="T29" fmla="*/ 149 h 187"/>
                <a:gd name="T30" fmla="*/ 2 w 124"/>
                <a:gd name="T31" fmla="*/ 133 h 187"/>
                <a:gd name="T32" fmla="*/ 0 w 124"/>
                <a:gd name="T33" fmla="*/ 117 h 187"/>
                <a:gd name="T34" fmla="*/ 2 w 124"/>
                <a:gd name="T35" fmla="*/ 99 h 187"/>
                <a:gd name="T36" fmla="*/ 4 w 124"/>
                <a:gd name="T37" fmla="*/ 79 h 187"/>
                <a:gd name="T38" fmla="*/ 4 w 124"/>
                <a:gd name="T39" fmla="*/ 79 h 187"/>
                <a:gd name="T40" fmla="*/ 11 w 124"/>
                <a:gd name="T41" fmla="*/ 61 h 187"/>
                <a:gd name="T42" fmla="*/ 18 w 124"/>
                <a:gd name="T43" fmla="*/ 45 h 187"/>
                <a:gd name="T44" fmla="*/ 27 w 124"/>
                <a:gd name="T45" fmla="*/ 30 h 187"/>
                <a:gd name="T46" fmla="*/ 38 w 124"/>
                <a:gd name="T47" fmla="*/ 18 h 187"/>
                <a:gd name="T48" fmla="*/ 49 w 124"/>
                <a:gd name="T49" fmla="*/ 9 h 187"/>
                <a:gd name="T50" fmla="*/ 59 w 124"/>
                <a:gd name="T51" fmla="*/ 2 h 187"/>
                <a:gd name="T52" fmla="*/ 72 w 124"/>
                <a:gd name="T53" fmla="*/ 0 h 187"/>
                <a:gd name="T54" fmla="*/ 85 w 124"/>
                <a:gd name="T55" fmla="*/ 0 h 187"/>
                <a:gd name="T56" fmla="*/ 85 w 124"/>
                <a:gd name="T57" fmla="*/ 0 h 187"/>
                <a:gd name="T58" fmla="*/ 95 w 124"/>
                <a:gd name="T59" fmla="*/ 5 h 187"/>
                <a:gd name="T60" fmla="*/ 104 w 124"/>
                <a:gd name="T61" fmla="*/ 12 h 187"/>
                <a:gd name="T62" fmla="*/ 113 w 124"/>
                <a:gd name="T63" fmla="*/ 25 h 187"/>
                <a:gd name="T64" fmla="*/ 119 w 124"/>
                <a:gd name="T65" fmla="*/ 38 h 187"/>
                <a:gd name="T66" fmla="*/ 122 w 124"/>
                <a:gd name="T67" fmla="*/ 52 h 187"/>
                <a:gd name="T68" fmla="*/ 124 w 124"/>
                <a:gd name="T69" fmla="*/ 70 h 187"/>
                <a:gd name="T70" fmla="*/ 122 w 124"/>
                <a:gd name="T71" fmla="*/ 88 h 187"/>
                <a:gd name="T72" fmla="*/ 121 w 124"/>
                <a:gd name="T73" fmla="*/ 108 h 187"/>
                <a:gd name="T74" fmla="*/ 121 w 124"/>
                <a:gd name="T75" fmla="*/ 108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4" h="187">
                  <a:moveTo>
                    <a:pt x="121" y="108"/>
                  </a:moveTo>
                  <a:lnTo>
                    <a:pt x="121" y="108"/>
                  </a:lnTo>
                  <a:lnTo>
                    <a:pt x="113" y="126"/>
                  </a:lnTo>
                  <a:lnTo>
                    <a:pt x="106" y="142"/>
                  </a:lnTo>
                  <a:lnTo>
                    <a:pt x="97" y="156"/>
                  </a:lnTo>
                  <a:lnTo>
                    <a:pt x="86" y="169"/>
                  </a:lnTo>
                  <a:lnTo>
                    <a:pt x="76" y="178"/>
                  </a:lnTo>
                  <a:lnTo>
                    <a:pt x="65" y="183"/>
                  </a:lnTo>
                  <a:lnTo>
                    <a:pt x="52" y="187"/>
                  </a:lnTo>
                  <a:lnTo>
                    <a:pt x="40" y="185"/>
                  </a:lnTo>
                  <a:lnTo>
                    <a:pt x="40" y="185"/>
                  </a:lnTo>
                  <a:lnTo>
                    <a:pt x="29" y="182"/>
                  </a:lnTo>
                  <a:lnTo>
                    <a:pt x="20" y="173"/>
                  </a:lnTo>
                  <a:lnTo>
                    <a:pt x="11" y="162"/>
                  </a:lnTo>
                  <a:lnTo>
                    <a:pt x="5" y="149"/>
                  </a:lnTo>
                  <a:lnTo>
                    <a:pt x="2" y="133"/>
                  </a:lnTo>
                  <a:lnTo>
                    <a:pt x="0" y="117"/>
                  </a:lnTo>
                  <a:lnTo>
                    <a:pt x="2" y="99"/>
                  </a:lnTo>
                  <a:lnTo>
                    <a:pt x="4" y="79"/>
                  </a:lnTo>
                  <a:lnTo>
                    <a:pt x="4" y="79"/>
                  </a:lnTo>
                  <a:lnTo>
                    <a:pt x="11" y="61"/>
                  </a:lnTo>
                  <a:lnTo>
                    <a:pt x="18" y="45"/>
                  </a:lnTo>
                  <a:lnTo>
                    <a:pt x="27" y="30"/>
                  </a:lnTo>
                  <a:lnTo>
                    <a:pt x="38" y="18"/>
                  </a:lnTo>
                  <a:lnTo>
                    <a:pt x="49" y="9"/>
                  </a:lnTo>
                  <a:lnTo>
                    <a:pt x="59" y="2"/>
                  </a:lnTo>
                  <a:lnTo>
                    <a:pt x="72" y="0"/>
                  </a:lnTo>
                  <a:lnTo>
                    <a:pt x="85" y="0"/>
                  </a:lnTo>
                  <a:lnTo>
                    <a:pt x="85" y="0"/>
                  </a:lnTo>
                  <a:lnTo>
                    <a:pt x="95" y="5"/>
                  </a:lnTo>
                  <a:lnTo>
                    <a:pt x="104" y="12"/>
                  </a:lnTo>
                  <a:lnTo>
                    <a:pt x="113" y="25"/>
                  </a:lnTo>
                  <a:lnTo>
                    <a:pt x="119" y="38"/>
                  </a:lnTo>
                  <a:lnTo>
                    <a:pt x="122" y="52"/>
                  </a:lnTo>
                  <a:lnTo>
                    <a:pt x="124" y="70"/>
                  </a:lnTo>
                  <a:lnTo>
                    <a:pt x="122" y="88"/>
                  </a:lnTo>
                  <a:lnTo>
                    <a:pt x="121" y="108"/>
                  </a:lnTo>
                  <a:lnTo>
                    <a:pt x="121" y="108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0D4C3B5A-FF68-43A7-84C8-F647D612642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8257" y="4960846"/>
              <a:ext cx="58449" cy="53875"/>
            </a:xfrm>
            <a:custGeom>
              <a:avLst/>
              <a:gdLst>
                <a:gd name="T0" fmla="*/ 2 w 115"/>
                <a:gd name="T1" fmla="*/ 14 h 106"/>
                <a:gd name="T2" fmla="*/ 2 w 115"/>
                <a:gd name="T3" fmla="*/ 14 h 106"/>
                <a:gd name="T4" fmla="*/ 0 w 115"/>
                <a:gd name="T5" fmla="*/ 30 h 106"/>
                <a:gd name="T6" fmla="*/ 2 w 115"/>
                <a:gd name="T7" fmla="*/ 47 h 106"/>
                <a:gd name="T8" fmla="*/ 4 w 115"/>
                <a:gd name="T9" fmla="*/ 61 h 106"/>
                <a:gd name="T10" fmla="*/ 7 w 115"/>
                <a:gd name="T11" fmla="*/ 74 h 106"/>
                <a:gd name="T12" fmla="*/ 14 w 115"/>
                <a:gd name="T13" fmla="*/ 84 h 106"/>
                <a:gd name="T14" fmla="*/ 22 w 115"/>
                <a:gd name="T15" fmla="*/ 93 h 106"/>
                <a:gd name="T16" fmla="*/ 31 w 115"/>
                <a:gd name="T17" fmla="*/ 101 h 106"/>
                <a:gd name="T18" fmla="*/ 40 w 115"/>
                <a:gd name="T19" fmla="*/ 104 h 106"/>
                <a:gd name="T20" fmla="*/ 40 w 115"/>
                <a:gd name="T21" fmla="*/ 104 h 106"/>
                <a:gd name="T22" fmla="*/ 50 w 115"/>
                <a:gd name="T23" fmla="*/ 106 h 106"/>
                <a:gd name="T24" fmla="*/ 61 w 115"/>
                <a:gd name="T25" fmla="*/ 104 h 106"/>
                <a:gd name="T26" fmla="*/ 72 w 115"/>
                <a:gd name="T27" fmla="*/ 99 h 106"/>
                <a:gd name="T28" fmla="*/ 83 w 115"/>
                <a:gd name="T29" fmla="*/ 92 h 106"/>
                <a:gd name="T30" fmla="*/ 94 w 115"/>
                <a:gd name="T31" fmla="*/ 81 h 106"/>
                <a:gd name="T32" fmla="*/ 101 w 115"/>
                <a:gd name="T33" fmla="*/ 70 h 106"/>
                <a:gd name="T34" fmla="*/ 110 w 115"/>
                <a:gd name="T35" fmla="*/ 56 h 106"/>
                <a:gd name="T36" fmla="*/ 115 w 115"/>
                <a:gd name="T37" fmla="*/ 39 h 106"/>
                <a:gd name="T38" fmla="*/ 115 w 115"/>
                <a:gd name="T39" fmla="*/ 39 h 106"/>
                <a:gd name="T40" fmla="*/ 106 w 115"/>
                <a:gd name="T41" fmla="*/ 29 h 106"/>
                <a:gd name="T42" fmla="*/ 95 w 115"/>
                <a:gd name="T43" fmla="*/ 18 h 106"/>
                <a:gd name="T44" fmla="*/ 83 w 115"/>
                <a:gd name="T45" fmla="*/ 7 h 106"/>
                <a:gd name="T46" fmla="*/ 74 w 115"/>
                <a:gd name="T47" fmla="*/ 3 h 106"/>
                <a:gd name="T48" fmla="*/ 65 w 115"/>
                <a:gd name="T49" fmla="*/ 2 h 106"/>
                <a:gd name="T50" fmla="*/ 65 w 115"/>
                <a:gd name="T51" fmla="*/ 2 h 106"/>
                <a:gd name="T52" fmla="*/ 49 w 115"/>
                <a:gd name="T53" fmla="*/ 0 h 106"/>
                <a:gd name="T54" fmla="*/ 32 w 115"/>
                <a:gd name="T55" fmla="*/ 2 h 106"/>
                <a:gd name="T56" fmla="*/ 18 w 115"/>
                <a:gd name="T57" fmla="*/ 5 h 106"/>
                <a:gd name="T58" fmla="*/ 2 w 115"/>
                <a:gd name="T59" fmla="*/ 14 h 106"/>
                <a:gd name="T60" fmla="*/ 2 w 115"/>
                <a:gd name="T61" fmla="*/ 1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5" h="106">
                  <a:moveTo>
                    <a:pt x="2" y="14"/>
                  </a:moveTo>
                  <a:lnTo>
                    <a:pt x="2" y="14"/>
                  </a:lnTo>
                  <a:lnTo>
                    <a:pt x="0" y="30"/>
                  </a:lnTo>
                  <a:lnTo>
                    <a:pt x="2" y="47"/>
                  </a:lnTo>
                  <a:lnTo>
                    <a:pt x="4" y="61"/>
                  </a:lnTo>
                  <a:lnTo>
                    <a:pt x="7" y="74"/>
                  </a:lnTo>
                  <a:lnTo>
                    <a:pt x="14" y="84"/>
                  </a:lnTo>
                  <a:lnTo>
                    <a:pt x="22" y="93"/>
                  </a:lnTo>
                  <a:lnTo>
                    <a:pt x="31" y="101"/>
                  </a:lnTo>
                  <a:lnTo>
                    <a:pt x="40" y="104"/>
                  </a:lnTo>
                  <a:lnTo>
                    <a:pt x="40" y="104"/>
                  </a:lnTo>
                  <a:lnTo>
                    <a:pt x="50" y="106"/>
                  </a:lnTo>
                  <a:lnTo>
                    <a:pt x="61" y="104"/>
                  </a:lnTo>
                  <a:lnTo>
                    <a:pt x="72" y="99"/>
                  </a:lnTo>
                  <a:lnTo>
                    <a:pt x="83" y="92"/>
                  </a:lnTo>
                  <a:lnTo>
                    <a:pt x="94" y="81"/>
                  </a:lnTo>
                  <a:lnTo>
                    <a:pt x="101" y="70"/>
                  </a:lnTo>
                  <a:lnTo>
                    <a:pt x="110" y="56"/>
                  </a:lnTo>
                  <a:lnTo>
                    <a:pt x="115" y="39"/>
                  </a:lnTo>
                  <a:lnTo>
                    <a:pt x="115" y="39"/>
                  </a:lnTo>
                  <a:lnTo>
                    <a:pt x="106" y="29"/>
                  </a:lnTo>
                  <a:lnTo>
                    <a:pt x="95" y="18"/>
                  </a:lnTo>
                  <a:lnTo>
                    <a:pt x="83" y="7"/>
                  </a:lnTo>
                  <a:lnTo>
                    <a:pt x="74" y="3"/>
                  </a:lnTo>
                  <a:lnTo>
                    <a:pt x="65" y="2"/>
                  </a:lnTo>
                  <a:lnTo>
                    <a:pt x="65" y="2"/>
                  </a:lnTo>
                  <a:lnTo>
                    <a:pt x="49" y="0"/>
                  </a:lnTo>
                  <a:lnTo>
                    <a:pt x="32" y="2"/>
                  </a:lnTo>
                  <a:lnTo>
                    <a:pt x="18" y="5"/>
                  </a:lnTo>
                  <a:lnTo>
                    <a:pt x="2" y="14"/>
                  </a:lnTo>
                  <a:lnTo>
                    <a:pt x="2" y="14"/>
                  </a:lnTo>
                  <a:close/>
                </a:path>
              </a:pathLst>
            </a:custGeom>
            <a:solidFill>
              <a:srgbClr val="E2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F2172370-B8A4-433B-94C4-D0686C4D355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9122" y="5099091"/>
              <a:ext cx="39136" cy="39136"/>
            </a:xfrm>
            <a:custGeom>
              <a:avLst/>
              <a:gdLst>
                <a:gd name="T0" fmla="*/ 48 w 77"/>
                <a:gd name="T1" fmla="*/ 72 h 77"/>
                <a:gd name="T2" fmla="*/ 48 w 77"/>
                <a:gd name="T3" fmla="*/ 72 h 77"/>
                <a:gd name="T4" fmla="*/ 28 w 77"/>
                <a:gd name="T5" fmla="*/ 77 h 77"/>
                <a:gd name="T6" fmla="*/ 0 w 77"/>
                <a:gd name="T7" fmla="*/ 36 h 77"/>
                <a:gd name="T8" fmla="*/ 18 w 77"/>
                <a:gd name="T9" fmla="*/ 5 h 77"/>
                <a:gd name="T10" fmla="*/ 32 w 77"/>
                <a:gd name="T11" fmla="*/ 1 h 77"/>
                <a:gd name="T12" fmla="*/ 34 w 77"/>
                <a:gd name="T13" fmla="*/ 1 h 77"/>
                <a:gd name="T14" fmla="*/ 48 w 77"/>
                <a:gd name="T15" fmla="*/ 0 h 77"/>
                <a:gd name="T16" fmla="*/ 77 w 77"/>
                <a:gd name="T17" fmla="*/ 19 h 77"/>
                <a:gd name="T18" fmla="*/ 68 w 77"/>
                <a:gd name="T19" fmla="*/ 68 h 77"/>
                <a:gd name="T20" fmla="*/ 48 w 77"/>
                <a:gd name="T21" fmla="*/ 7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7" h="77">
                  <a:moveTo>
                    <a:pt x="48" y="72"/>
                  </a:moveTo>
                  <a:lnTo>
                    <a:pt x="48" y="72"/>
                  </a:lnTo>
                  <a:lnTo>
                    <a:pt x="28" y="77"/>
                  </a:lnTo>
                  <a:lnTo>
                    <a:pt x="0" y="36"/>
                  </a:lnTo>
                  <a:lnTo>
                    <a:pt x="18" y="5"/>
                  </a:lnTo>
                  <a:lnTo>
                    <a:pt x="32" y="1"/>
                  </a:lnTo>
                  <a:lnTo>
                    <a:pt x="34" y="1"/>
                  </a:lnTo>
                  <a:lnTo>
                    <a:pt x="48" y="0"/>
                  </a:lnTo>
                  <a:lnTo>
                    <a:pt x="77" y="19"/>
                  </a:lnTo>
                  <a:lnTo>
                    <a:pt x="68" y="68"/>
                  </a:lnTo>
                  <a:lnTo>
                    <a:pt x="48" y="72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BA6E96D1-BBD9-4764-B63D-1CE481773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5386" y="5139243"/>
              <a:ext cx="53875" cy="114357"/>
            </a:xfrm>
            <a:custGeom>
              <a:avLst/>
              <a:gdLst>
                <a:gd name="T0" fmla="*/ 65 w 106"/>
                <a:gd name="T1" fmla="*/ 223 h 225"/>
                <a:gd name="T2" fmla="*/ 2 w 106"/>
                <a:gd name="T3" fmla="*/ 183 h 225"/>
                <a:gd name="T4" fmla="*/ 0 w 106"/>
                <a:gd name="T5" fmla="*/ 9 h 225"/>
                <a:gd name="T6" fmla="*/ 18 w 106"/>
                <a:gd name="T7" fmla="*/ 5 h 225"/>
                <a:gd name="T8" fmla="*/ 18 w 106"/>
                <a:gd name="T9" fmla="*/ 5 h 225"/>
                <a:gd name="T10" fmla="*/ 18 w 106"/>
                <a:gd name="T11" fmla="*/ 5 h 225"/>
                <a:gd name="T12" fmla="*/ 38 w 106"/>
                <a:gd name="T13" fmla="*/ 0 h 225"/>
                <a:gd name="T14" fmla="*/ 106 w 106"/>
                <a:gd name="T15" fmla="*/ 160 h 225"/>
                <a:gd name="T16" fmla="*/ 65 w 106"/>
                <a:gd name="T17" fmla="*/ 223 h 225"/>
                <a:gd name="T18" fmla="*/ 65 w 106"/>
                <a:gd name="T19" fmla="*/ 225 h 225"/>
                <a:gd name="T20" fmla="*/ 65 w 106"/>
                <a:gd name="T21" fmla="*/ 225 h 225"/>
                <a:gd name="T22" fmla="*/ 65 w 106"/>
                <a:gd name="T23" fmla="*/ 225 h 225"/>
                <a:gd name="T24" fmla="*/ 65 w 106"/>
                <a:gd name="T25" fmla="*/ 22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225">
                  <a:moveTo>
                    <a:pt x="65" y="223"/>
                  </a:moveTo>
                  <a:lnTo>
                    <a:pt x="2" y="183"/>
                  </a:lnTo>
                  <a:lnTo>
                    <a:pt x="0" y="9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38" y="0"/>
                  </a:lnTo>
                  <a:lnTo>
                    <a:pt x="106" y="160"/>
                  </a:lnTo>
                  <a:lnTo>
                    <a:pt x="65" y="223"/>
                  </a:lnTo>
                  <a:lnTo>
                    <a:pt x="65" y="225"/>
                  </a:lnTo>
                  <a:lnTo>
                    <a:pt x="65" y="225"/>
                  </a:lnTo>
                  <a:lnTo>
                    <a:pt x="65" y="225"/>
                  </a:lnTo>
                  <a:lnTo>
                    <a:pt x="65" y="22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E7F5D136-E088-4914-A7E6-62829C6DE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0507" y="5092483"/>
              <a:ext cx="178397" cy="145361"/>
            </a:xfrm>
            <a:custGeom>
              <a:avLst/>
              <a:gdLst>
                <a:gd name="T0" fmla="*/ 111 w 351"/>
                <a:gd name="T1" fmla="*/ 0 h 286"/>
                <a:gd name="T2" fmla="*/ 111 w 351"/>
                <a:gd name="T3" fmla="*/ 0 h 286"/>
                <a:gd name="T4" fmla="*/ 97 w 351"/>
                <a:gd name="T5" fmla="*/ 2 h 286"/>
                <a:gd name="T6" fmla="*/ 81 w 351"/>
                <a:gd name="T7" fmla="*/ 4 h 286"/>
                <a:gd name="T8" fmla="*/ 63 w 351"/>
                <a:gd name="T9" fmla="*/ 7 h 286"/>
                <a:gd name="T10" fmla="*/ 43 w 351"/>
                <a:gd name="T11" fmla="*/ 14 h 286"/>
                <a:gd name="T12" fmla="*/ 27 w 351"/>
                <a:gd name="T13" fmla="*/ 22 h 286"/>
                <a:gd name="T14" fmla="*/ 18 w 351"/>
                <a:gd name="T15" fmla="*/ 29 h 286"/>
                <a:gd name="T16" fmla="*/ 12 w 351"/>
                <a:gd name="T17" fmla="*/ 34 h 286"/>
                <a:gd name="T18" fmla="*/ 7 w 351"/>
                <a:gd name="T19" fmla="*/ 41 h 286"/>
                <a:gd name="T20" fmla="*/ 3 w 351"/>
                <a:gd name="T21" fmla="*/ 50 h 286"/>
                <a:gd name="T22" fmla="*/ 3 w 351"/>
                <a:gd name="T23" fmla="*/ 50 h 286"/>
                <a:gd name="T24" fmla="*/ 0 w 351"/>
                <a:gd name="T25" fmla="*/ 67 h 286"/>
                <a:gd name="T26" fmla="*/ 0 w 351"/>
                <a:gd name="T27" fmla="*/ 83 h 286"/>
                <a:gd name="T28" fmla="*/ 1 w 351"/>
                <a:gd name="T29" fmla="*/ 99 h 286"/>
                <a:gd name="T30" fmla="*/ 7 w 351"/>
                <a:gd name="T31" fmla="*/ 113 h 286"/>
                <a:gd name="T32" fmla="*/ 16 w 351"/>
                <a:gd name="T33" fmla="*/ 128 h 286"/>
                <a:gd name="T34" fmla="*/ 27 w 351"/>
                <a:gd name="T35" fmla="*/ 142 h 286"/>
                <a:gd name="T36" fmla="*/ 43 w 351"/>
                <a:gd name="T37" fmla="*/ 155 h 286"/>
                <a:gd name="T38" fmla="*/ 61 w 351"/>
                <a:gd name="T39" fmla="*/ 169 h 286"/>
                <a:gd name="T40" fmla="*/ 61 w 351"/>
                <a:gd name="T41" fmla="*/ 169 h 286"/>
                <a:gd name="T42" fmla="*/ 84 w 351"/>
                <a:gd name="T43" fmla="*/ 185 h 286"/>
                <a:gd name="T44" fmla="*/ 115 w 351"/>
                <a:gd name="T45" fmla="*/ 209 h 286"/>
                <a:gd name="T46" fmla="*/ 153 w 351"/>
                <a:gd name="T47" fmla="*/ 234 h 286"/>
                <a:gd name="T48" fmla="*/ 174 w 351"/>
                <a:gd name="T49" fmla="*/ 247 h 286"/>
                <a:gd name="T50" fmla="*/ 198 w 351"/>
                <a:gd name="T51" fmla="*/ 259 h 286"/>
                <a:gd name="T52" fmla="*/ 198 w 351"/>
                <a:gd name="T53" fmla="*/ 259 h 286"/>
                <a:gd name="T54" fmla="*/ 226 w 351"/>
                <a:gd name="T55" fmla="*/ 272 h 286"/>
                <a:gd name="T56" fmla="*/ 250 w 351"/>
                <a:gd name="T57" fmla="*/ 279 h 286"/>
                <a:gd name="T58" fmla="*/ 271 w 351"/>
                <a:gd name="T59" fmla="*/ 284 h 286"/>
                <a:gd name="T60" fmla="*/ 291 w 351"/>
                <a:gd name="T61" fmla="*/ 286 h 286"/>
                <a:gd name="T62" fmla="*/ 306 w 351"/>
                <a:gd name="T63" fmla="*/ 284 h 286"/>
                <a:gd name="T64" fmla="*/ 320 w 351"/>
                <a:gd name="T65" fmla="*/ 283 h 286"/>
                <a:gd name="T66" fmla="*/ 331 w 351"/>
                <a:gd name="T67" fmla="*/ 275 h 286"/>
                <a:gd name="T68" fmla="*/ 338 w 351"/>
                <a:gd name="T69" fmla="*/ 268 h 286"/>
                <a:gd name="T70" fmla="*/ 345 w 351"/>
                <a:gd name="T71" fmla="*/ 259 h 286"/>
                <a:gd name="T72" fmla="*/ 349 w 351"/>
                <a:gd name="T73" fmla="*/ 250 h 286"/>
                <a:gd name="T74" fmla="*/ 351 w 351"/>
                <a:gd name="T75" fmla="*/ 239 h 286"/>
                <a:gd name="T76" fmla="*/ 351 w 351"/>
                <a:gd name="T77" fmla="*/ 230 h 286"/>
                <a:gd name="T78" fmla="*/ 349 w 351"/>
                <a:gd name="T79" fmla="*/ 220 h 286"/>
                <a:gd name="T80" fmla="*/ 345 w 351"/>
                <a:gd name="T81" fmla="*/ 209 h 286"/>
                <a:gd name="T82" fmla="*/ 342 w 351"/>
                <a:gd name="T83" fmla="*/ 200 h 286"/>
                <a:gd name="T84" fmla="*/ 336 w 351"/>
                <a:gd name="T85" fmla="*/ 193 h 286"/>
                <a:gd name="T86" fmla="*/ 336 w 351"/>
                <a:gd name="T87" fmla="*/ 193 h 286"/>
                <a:gd name="T88" fmla="*/ 318 w 351"/>
                <a:gd name="T89" fmla="*/ 176 h 286"/>
                <a:gd name="T90" fmla="*/ 302 w 351"/>
                <a:gd name="T91" fmla="*/ 164 h 286"/>
                <a:gd name="T92" fmla="*/ 288 w 351"/>
                <a:gd name="T93" fmla="*/ 157 h 286"/>
                <a:gd name="T94" fmla="*/ 271 w 351"/>
                <a:gd name="T95" fmla="*/ 151 h 286"/>
                <a:gd name="T96" fmla="*/ 241 w 351"/>
                <a:gd name="T97" fmla="*/ 140 h 286"/>
                <a:gd name="T98" fmla="*/ 225 w 351"/>
                <a:gd name="T99" fmla="*/ 131 h 286"/>
                <a:gd name="T100" fmla="*/ 208 w 351"/>
                <a:gd name="T101" fmla="*/ 121 h 286"/>
                <a:gd name="T102" fmla="*/ 208 w 351"/>
                <a:gd name="T103" fmla="*/ 121 h 286"/>
                <a:gd name="T104" fmla="*/ 181 w 351"/>
                <a:gd name="T105" fmla="*/ 95 h 286"/>
                <a:gd name="T106" fmla="*/ 160 w 351"/>
                <a:gd name="T107" fmla="*/ 74 h 286"/>
                <a:gd name="T108" fmla="*/ 144 w 351"/>
                <a:gd name="T109" fmla="*/ 52 h 286"/>
                <a:gd name="T110" fmla="*/ 131 w 351"/>
                <a:gd name="T111" fmla="*/ 36 h 286"/>
                <a:gd name="T112" fmla="*/ 122 w 351"/>
                <a:gd name="T113" fmla="*/ 20 h 286"/>
                <a:gd name="T114" fmla="*/ 115 w 351"/>
                <a:gd name="T115" fmla="*/ 9 h 286"/>
                <a:gd name="T116" fmla="*/ 111 w 351"/>
                <a:gd name="T117" fmla="*/ 0 h 286"/>
                <a:gd name="T118" fmla="*/ 111 w 351"/>
                <a:gd name="T119" fmla="*/ 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1" h="286">
                  <a:moveTo>
                    <a:pt x="111" y="0"/>
                  </a:moveTo>
                  <a:lnTo>
                    <a:pt x="111" y="0"/>
                  </a:lnTo>
                  <a:lnTo>
                    <a:pt x="97" y="2"/>
                  </a:lnTo>
                  <a:lnTo>
                    <a:pt x="81" y="4"/>
                  </a:lnTo>
                  <a:lnTo>
                    <a:pt x="63" y="7"/>
                  </a:lnTo>
                  <a:lnTo>
                    <a:pt x="43" y="14"/>
                  </a:lnTo>
                  <a:lnTo>
                    <a:pt x="27" y="22"/>
                  </a:lnTo>
                  <a:lnTo>
                    <a:pt x="18" y="29"/>
                  </a:lnTo>
                  <a:lnTo>
                    <a:pt x="12" y="34"/>
                  </a:lnTo>
                  <a:lnTo>
                    <a:pt x="7" y="41"/>
                  </a:lnTo>
                  <a:lnTo>
                    <a:pt x="3" y="50"/>
                  </a:lnTo>
                  <a:lnTo>
                    <a:pt x="3" y="50"/>
                  </a:lnTo>
                  <a:lnTo>
                    <a:pt x="0" y="67"/>
                  </a:lnTo>
                  <a:lnTo>
                    <a:pt x="0" y="83"/>
                  </a:lnTo>
                  <a:lnTo>
                    <a:pt x="1" y="99"/>
                  </a:lnTo>
                  <a:lnTo>
                    <a:pt x="7" y="113"/>
                  </a:lnTo>
                  <a:lnTo>
                    <a:pt x="16" y="128"/>
                  </a:lnTo>
                  <a:lnTo>
                    <a:pt x="27" y="142"/>
                  </a:lnTo>
                  <a:lnTo>
                    <a:pt x="43" y="155"/>
                  </a:lnTo>
                  <a:lnTo>
                    <a:pt x="61" y="169"/>
                  </a:lnTo>
                  <a:lnTo>
                    <a:pt x="61" y="169"/>
                  </a:lnTo>
                  <a:lnTo>
                    <a:pt x="84" y="185"/>
                  </a:lnTo>
                  <a:lnTo>
                    <a:pt x="115" y="209"/>
                  </a:lnTo>
                  <a:lnTo>
                    <a:pt x="153" y="234"/>
                  </a:lnTo>
                  <a:lnTo>
                    <a:pt x="174" y="247"/>
                  </a:lnTo>
                  <a:lnTo>
                    <a:pt x="198" y="259"/>
                  </a:lnTo>
                  <a:lnTo>
                    <a:pt x="198" y="259"/>
                  </a:lnTo>
                  <a:lnTo>
                    <a:pt x="226" y="272"/>
                  </a:lnTo>
                  <a:lnTo>
                    <a:pt x="250" y="279"/>
                  </a:lnTo>
                  <a:lnTo>
                    <a:pt x="271" y="284"/>
                  </a:lnTo>
                  <a:lnTo>
                    <a:pt x="291" y="286"/>
                  </a:lnTo>
                  <a:lnTo>
                    <a:pt x="306" y="284"/>
                  </a:lnTo>
                  <a:lnTo>
                    <a:pt x="320" y="283"/>
                  </a:lnTo>
                  <a:lnTo>
                    <a:pt x="331" y="275"/>
                  </a:lnTo>
                  <a:lnTo>
                    <a:pt x="338" y="268"/>
                  </a:lnTo>
                  <a:lnTo>
                    <a:pt x="345" y="259"/>
                  </a:lnTo>
                  <a:lnTo>
                    <a:pt x="349" y="250"/>
                  </a:lnTo>
                  <a:lnTo>
                    <a:pt x="351" y="239"/>
                  </a:lnTo>
                  <a:lnTo>
                    <a:pt x="351" y="230"/>
                  </a:lnTo>
                  <a:lnTo>
                    <a:pt x="349" y="220"/>
                  </a:lnTo>
                  <a:lnTo>
                    <a:pt x="345" y="209"/>
                  </a:lnTo>
                  <a:lnTo>
                    <a:pt x="342" y="200"/>
                  </a:lnTo>
                  <a:lnTo>
                    <a:pt x="336" y="193"/>
                  </a:lnTo>
                  <a:lnTo>
                    <a:pt x="336" y="193"/>
                  </a:lnTo>
                  <a:lnTo>
                    <a:pt x="318" y="176"/>
                  </a:lnTo>
                  <a:lnTo>
                    <a:pt x="302" y="164"/>
                  </a:lnTo>
                  <a:lnTo>
                    <a:pt x="288" y="157"/>
                  </a:lnTo>
                  <a:lnTo>
                    <a:pt x="271" y="151"/>
                  </a:lnTo>
                  <a:lnTo>
                    <a:pt x="241" y="140"/>
                  </a:lnTo>
                  <a:lnTo>
                    <a:pt x="225" y="131"/>
                  </a:lnTo>
                  <a:lnTo>
                    <a:pt x="208" y="121"/>
                  </a:lnTo>
                  <a:lnTo>
                    <a:pt x="208" y="121"/>
                  </a:lnTo>
                  <a:lnTo>
                    <a:pt x="181" y="95"/>
                  </a:lnTo>
                  <a:lnTo>
                    <a:pt x="160" y="74"/>
                  </a:lnTo>
                  <a:lnTo>
                    <a:pt x="144" y="52"/>
                  </a:lnTo>
                  <a:lnTo>
                    <a:pt x="131" y="36"/>
                  </a:lnTo>
                  <a:lnTo>
                    <a:pt x="122" y="20"/>
                  </a:lnTo>
                  <a:lnTo>
                    <a:pt x="115" y="9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ADBBE0CA-C3D4-4DA3-89A1-2792B35F8B0D}"/>
              </a:ext>
            </a:extLst>
          </p:cNvPr>
          <p:cNvGrpSpPr/>
          <p:nvPr/>
        </p:nvGrpSpPr>
        <p:grpSpPr>
          <a:xfrm>
            <a:off x="5027789" y="3221032"/>
            <a:ext cx="458446" cy="856918"/>
            <a:chOff x="4772029" y="4522730"/>
            <a:chExt cx="458446" cy="856918"/>
          </a:xfrm>
        </p:grpSpPr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15D52C37-4D8A-4450-BD30-AC37C05533F6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7441" y="5308492"/>
              <a:ext cx="432016" cy="71156"/>
            </a:xfrm>
            <a:custGeom>
              <a:avLst/>
              <a:gdLst>
                <a:gd name="T0" fmla="*/ 425 w 850"/>
                <a:gd name="T1" fmla="*/ 0 h 140"/>
                <a:gd name="T2" fmla="*/ 425 w 850"/>
                <a:gd name="T3" fmla="*/ 0 h 140"/>
                <a:gd name="T4" fmla="*/ 339 w 850"/>
                <a:gd name="T5" fmla="*/ 2 h 140"/>
                <a:gd name="T6" fmla="*/ 259 w 850"/>
                <a:gd name="T7" fmla="*/ 5 h 140"/>
                <a:gd name="T8" fmla="*/ 187 w 850"/>
                <a:gd name="T9" fmla="*/ 12 h 140"/>
                <a:gd name="T10" fmla="*/ 124 w 850"/>
                <a:gd name="T11" fmla="*/ 21 h 140"/>
                <a:gd name="T12" fmla="*/ 72 w 850"/>
                <a:gd name="T13" fmla="*/ 30 h 140"/>
                <a:gd name="T14" fmla="*/ 51 w 850"/>
                <a:gd name="T15" fmla="*/ 38 h 140"/>
                <a:gd name="T16" fmla="*/ 33 w 850"/>
                <a:gd name="T17" fmla="*/ 43 h 140"/>
                <a:gd name="T18" fmla="*/ 20 w 850"/>
                <a:gd name="T19" fmla="*/ 50 h 140"/>
                <a:gd name="T20" fmla="*/ 9 w 850"/>
                <a:gd name="T21" fmla="*/ 56 h 140"/>
                <a:gd name="T22" fmla="*/ 2 w 850"/>
                <a:gd name="T23" fmla="*/ 63 h 140"/>
                <a:gd name="T24" fmla="*/ 0 w 850"/>
                <a:gd name="T25" fmla="*/ 70 h 140"/>
                <a:gd name="T26" fmla="*/ 0 w 850"/>
                <a:gd name="T27" fmla="*/ 70 h 140"/>
                <a:gd name="T28" fmla="*/ 2 w 850"/>
                <a:gd name="T29" fmla="*/ 77 h 140"/>
                <a:gd name="T30" fmla="*/ 9 w 850"/>
                <a:gd name="T31" fmla="*/ 84 h 140"/>
                <a:gd name="T32" fmla="*/ 20 w 850"/>
                <a:gd name="T33" fmla="*/ 92 h 140"/>
                <a:gd name="T34" fmla="*/ 33 w 850"/>
                <a:gd name="T35" fmla="*/ 97 h 140"/>
                <a:gd name="T36" fmla="*/ 51 w 850"/>
                <a:gd name="T37" fmla="*/ 104 h 140"/>
                <a:gd name="T38" fmla="*/ 72 w 850"/>
                <a:gd name="T39" fmla="*/ 110 h 140"/>
                <a:gd name="T40" fmla="*/ 124 w 850"/>
                <a:gd name="T41" fmla="*/ 120 h 140"/>
                <a:gd name="T42" fmla="*/ 187 w 850"/>
                <a:gd name="T43" fmla="*/ 128 h 140"/>
                <a:gd name="T44" fmla="*/ 259 w 850"/>
                <a:gd name="T45" fmla="*/ 135 h 140"/>
                <a:gd name="T46" fmla="*/ 339 w 850"/>
                <a:gd name="T47" fmla="*/ 138 h 140"/>
                <a:gd name="T48" fmla="*/ 425 w 850"/>
                <a:gd name="T49" fmla="*/ 140 h 140"/>
                <a:gd name="T50" fmla="*/ 425 w 850"/>
                <a:gd name="T51" fmla="*/ 140 h 140"/>
                <a:gd name="T52" fmla="*/ 511 w 850"/>
                <a:gd name="T53" fmla="*/ 138 h 140"/>
                <a:gd name="T54" fmla="*/ 591 w 850"/>
                <a:gd name="T55" fmla="*/ 135 h 140"/>
                <a:gd name="T56" fmla="*/ 663 w 850"/>
                <a:gd name="T57" fmla="*/ 128 h 140"/>
                <a:gd name="T58" fmla="*/ 726 w 850"/>
                <a:gd name="T59" fmla="*/ 120 h 140"/>
                <a:gd name="T60" fmla="*/ 778 w 850"/>
                <a:gd name="T61" fmla="*/ 110 h 140"/>
                <a:gd name="T62" fmla="*/ 799 w 850"/>
                <a:gd name="T63" fmla="*/ 104 h 140"/>
                <a:gd name="T64" fmla="*/ 817 w 850"/>
                <a:gd name="T65" fmla="*/ 97 h 140"/>
                <a:gd name="T66" fmla="*/ 832 w 850"/>
                <a:gd name="T67" fmla="*/ 92 h 140"/>
                <a:gd name="T68" fmla="*/ 841 w 850"/>
                <a:gd name="T69" fmla="*/ 84 h 140"/>
                <a:gd name="T70" fmla="*/ 848 w 850"/>
                <a:gd name="T71" fmla="*/ 77 h 140"/>
                <a:gd name="T72" fmla="*/ 850 w 850"/>
                <a:gd name="T73" fmla="*/ 70 h 140"/>
                <a:gd name="T74" fmla="*/ 850 w 850"/>
                <a:gd name="T75" fmla="*/ 70 h 140"/>
                <a:gd name="T76" fmla="*/ 848 w 850"/>
                <a:gd name="T77" fmla="*/ 63 h 140"/>
                <a:gd name="T78" fmla="*/ 841 w 850"/>
                <a:gd name="T79" fmla="*/ 56 h 140"/>
                <a:gd name="T80" fmla="*/ 832 w 850"/>
                <a:gd name="T81" fmla="*/ 50 h 140"/>
                <a:gd name="T82" fmla="*/ 817 w 850"/>
                <a:gd name="T83" fmla="*/ 43 h 140"/>
                <a:gd name="T84" fmla="*/ 799 w 850"/>
                <a:gd name="T85" fmla="*/ 38 h 140"/>
                <a:gd name="T86" fmla="*/ 778 w 850"/>
                <a:gd name="T87" fmla="*/ 30 h 140"/>
                <a:gd name="T88" fmla="*/ 726 w 850"/>
                <a:gd name="T89" fmla="*/ 21 h 140"/>
                <a:gd name="T90" fmla="*/ 663 w 850"/>
                <a:gd name="T91" fmla="*/ 12 h 140"/>
                <a:gd name="T92" fmla="*/ 591 w 850"/>
                <a:gd name="T93" fmla="*/ 5 h 140"/>
                <a:gd name="T94" fmla="*/ 511 w 850"/>
                <a:gd name="T95" fmla="*/ 2 h 140"/>
                <a:gd name="T96" fmla="*/ 425 w 850"/>
                <a:gd name="T97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50" h="140">
                  <a:moveTo>
                    <a:pt x="425" y="0"/>
                  </a:moveTo>
                  <a:lnTo>
                    <a:pt x="425" y="0"/>
                  </a:lnTo>
                  <a:lnTo>
                    <a:pt x="339" y="2"/>
                  </a:lnTo>
                  <a:lnTo>
                    <a:pt x="259" y="5"/>
                  </a:lnTo>
                  <a:lnTo>
                    <a:pt x="187" y="12"/>
                  </a:lnTo>
                  <a:lnTo>
                    <a:pt x="124" y="21"/>
                  </a:lnTo>
                  <a:lnTo>
                    <a:pt x="72" y="30"/>
                  </a:lnTo>
                  <a:lnTo>
                    <a:pt x="51" y="38"/>
                  </a:lnTo>
                  <a:lnTo>
                    <a:pt x="33" y="43"/>
                  </a:lnTo>
                  <a:lnTo>
                    <a:pt x="20" y="50"/>
                  </a:lnTo>
                  <a:lnTo>
                    <a:pt x="9" y="56"/>
                  </a:lnTo>
                  <a:lnTo>
                    <a:pt x="2" y="63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2" y="77"/>
                  </a:lnTo>
                  <a:lnTo>
                    <a:pt x="9" y="84"/>
                  </a:lnTo>
                  <a:lnTo>
                    <a:pt x="20" y="92"/>
                  </a:lnTo>
                  <a:lnTo>
                    <a:pt x="33" y="97"/>
                  </a:lnTo>
                  <a:lnTo>
                    <a:pt x="51" y="104"/>
                  </a:lnTo>
                  <a:lnTo>
                    <a:pt x="72" y="110"/>
                  </a:lnTo>
                  <a:lnTo>
                    <a:pt x="124" y="120"/>
                  </a:lnTo>
                  <a:lnTo>
                    <a:pt x="187" y="128"/>
                  </a:lnTo>
                  <a:lnTo>
                    <a:pt x="259" y="135"/>
                  </a:lnTo>
                  <a:lnTo>
                    <a:pt x="339" y="138"/>
                  </a:lnTo>
                  <a:lnTo>
                    <a:pt x="425" y="140"/>
                  </a:lnTo>
                  <a:lnTo>
                    <a:pt x="425" y="140"/>
                  </a:lnTo>
                  <a:lnTo>
                    <a:pt x="511" y="138"/>
                  </a:lnTo>
                  <a:lnTo>
                    <a:pt x="591" y="135"/>
                  </a:lnTo>
                  <a:lnTo>
                    <a:pt x="663" y="128"/>
                  </a:lnTo>
                  <a:lnTo>
                    <a:pt x="726" y="120"/>
                  </a:lnTo>
                  <a:lnTo>
                    <a:pt x="778" y="110"/>
                  </a:lnTo>
                  <a:lnTo>
                    <a:pt x="799" y="104"/>
                  </a:lnTo>
                  <a:lnTo>
                    <a:pt x="817" y="97"/>
                  </a:lnTo>
                  <a:lnTo>
                    <a:pt x="832" y="92"/>
                  </a:lnTo>
                  <a:lnTo>
                    <a:pt x="841" y="84"/>
                  </a:lnTo>
                  <a:lnTo>
                    <a:pt x="848" y="77"/>
                  </a:lnTo>
                  <a:lnTo>
                    <a:pt x="850" y="70"/>
                  </a:lnTo>
                  <a:lnTo>
                    <a:pt x="850" y="70"/>
                  </a:lnTo>
                  <a:lnTo>
                    <a:pt x="848" y="63"/>
                  </a:lnTo>
                  <a:lnTo>
                    <a:pt x="841" y="56"/>
                  </a:lnTo>
                  <a:lnTo>
                    <a:pt x="832" y="50"/>
                  </a:lnTo>
                  <a:lnTo>
                    <a:pt x="817" y="43"/>
                  </a:lnTo>
                  <a:lnTo>
                    <a:pt x="799" y="38"/>
                  </a:lnTo>
                  <a:lnTo>
                    <a:pt x="778" y="30"/>
                  </a:lnTo>
                  <a:lnTo>
                    <a:pt x="726" y="21"/>
                  </a:lnTo>
                  <a:lnTo>
                    <a:pt x="663" y="12"/>
                  </a:lnTo>
                  <a:lnTo>
                    <a:pt x="591" y="5"/>
                  </a:lnTo>
                  <a:lnTo>
                    <a:pt x="511" y="2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572A2FA0-7A76-4760-8D8F-3EC856D58F5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7441" y="5308492"/>
              <a:ext cx="432016" cy="71156"/>
            </a:xfrm>
            <a:custGeom>
              <a:avLst/>
              <a:gdLst>
                <a:gd name="T0" fmla="*/ 425 w 850"/>
                <a:gd name="T1" fmla="*/ 0 h 140"/>
                <a:gd name="T2" fmla="*/ 425 w 850"/>
                <a:gd name="T3" fmla="*/ 0 h 140"/>
                <a:gd name="T4" fmla="*/ 339 w 850"/>
                <a:gd name="T5" fmla="*/ 2 h 140"/>
                <a:gd name="T6" fmla="*/ 259 w 850"/>
                <a:gd name="T7" fmla="*/ 5 h 140"/>
                <a:gd name="T8" fmla="*/ 187 w 850"/>
                <a:gd name="T9" fmla="*/ 12 h 140"/>
                <a:gd name="T10" fmla="*/ 124 w 850"/>
                <a:gd name="T11" fmla="*/ 21 h 140"/>
                <a:gd name="T12" fmla="*/ 72 w 850"/>
                <a:gd name="T13" fmla="*/ 30 h 140"/>
                <a:gd name="T14" fmla="*/ 51 w 850"/>
                <a:gd name="T15" fmla="*/ 38 h 140"/>
                <a:gd name="T16" fmla="*/ 33 w 850"/>
                <a:gd name="T17" fmla="*/ 43 h 140"/>
                <a:gd name="T18" fmla="*/ 20 w 850"/>
                <a:gd name="T19" fmla="*/ 50 h 140"/>
                <a:gd name="T20" fmla="*/ 9 w 850"/>
                <a:gd name="T21" fmla="*/ 56 h 140"/>
                <a:gd name="T22" fmla="*/ 2 w 850"/>
                <a:gd name="T23" fmla="*/ 63 h 140"/>
                <a:gd name="T24" fmla="*/ 0 w 850"/>
                <a:gd name="T25" fmla="*/ 70 h 140"/>
                <a:gd name="T26" fmla="*/ 0 w 850"/>
                <a:gd name="T27" fmla="*/ 70 h 140"/>
                <a:gd name="T28" fmla="*/ 2 w 850"/>
                <a:gd name="T29" fmla="*/ 77 h 140"/>
                <a:gd name="T30" fmla="*/ 9 w 850"/>
                <a:gd name="T31" fmla="*/ 84 h 140"/>
                <a:gd name="T32" fmla="*/ 20 w 850"/>
                <a:gd name="T33" fmla="*/ 92 h 140"/>
                <a:gd name="T34" fmla="*/ 33 w 850"/>
                <a:gd name="T35" fmla="*/ 97 h 140"/>
                <a:gd name="T36" fmla="*/ 51 w 850"/>
                <a:gd name="T37" fmla="*/ 104 h 140"/>
                <a:gd name="T38" fmla="*/ 72 w 850"/>
                <a:gd name="T39" fmla="*/ 110 h 140"/>
                <a:gd name="T40" fmla="*/ 124 w 850"/>
                <a:gd name="T41" fmla="*/ 120 h 140"/>
                <a:gd name="T42" fmla="*/ 187 w 850"/>
                <a:gd name="T43" fmla="*/ 128 h 140"/>
                <a:gd name="T44" fmla="*/ 259 w 850"/>
                <a:gd name="T45" fmla="*/ 135 h 140"/>
                <a:gd name="T46" fmla="*/ 339 w 850"/>
                <a:gd name="T47" fmla="*/ 138 h 140"/>
                <a:gd name="T48" fmla="*/ 425 w 850"/>
                <a:gd name="T49" fmla="*/ 140 h 140"/>
                <a:gd name="T50" fmla="*/ 425 w 850"/>
                <a:gd name="T51" fmla="*/ 140 h 140"/>
                <a:gd name="T52" fmla="*/ 511 w 850"/>
                <a:gd name="T53" fmla="*/ 138 h 140"/>
                <a:gd name="T54" fmla="*/ 591 w 850"/>
                <a:gd name="T55" fmla="*/ 135 h 140"/>
                <a:gd name="T56" fmla="*/ 663 w 850"/>
                <a:gd name="T57" fmla="*/ 128 h 140"/>
                <a:gd name="T58" fmla="*/ 726 w 850"/>
                <a:gd name="T59" fmla="*/ 120 h 140"/>
                <a:gd name="T60" fmla="*/ 778 w 850"/>
                <a:gd name="T61" fmla="*/ 110 h 140"/>
                <a:gd name="T62" fmla="*/ 799 w 850"/>
                <a:gd name="T63" fmla="*/ 104 h 140"/>
                <a:gd name="T64" fmla="*/ 817 w 850"/>
                <a:gd name="T65" fmla="*/ 97 h 140"/>
                <a:gd name="T66" fmla="*/ 832 w 850"/>
                <a:gd name="T67" fmla="*/ 92 h 140"/>
                <a:gd name="T68" fmla="*/ 841 w 850"/>
                <a:gd name="T69" fmla="*/ 84 h 140"/>
                <a:gd name="T70" fmla="*/ 848 w 850"/>
                <a:gd name="T71" fmla="*/ 77 h 140"/>
                <a:gd name="T72" fmla="*/ 850 w 850"/>
                <a:gd name="T73" fmla="*/ 70 h 140"/>
                <a:gd name="T74" fmla="*/ 850 w 850"/>
                <a:gd name="T75" fmla="*/ 70 h 140"/>
                <a:gd name="T76" fmla="*/ 848 w 850"/>
                <a:gd name="T77" fmla="*/ 63 h 140"/>
                <a:gd name="T78" fmla="*/ 841 w 850"/>
                <a:gd name="T79" fmla="*/ 56 h 140"/>
                <a:gd name="T80" fmla="*/ 832 w 850"/>
                <a:gd name="T81" fmla="*/ 50 h 140"/>
                <a:gd name="T82" fmla="*/ 817 w 850"/>
                <a:gd name="T83" fmla="*/ 43 h 140"/>
                <a:gd name="T84" fmla="*/ 799 w 850"/>
                <a:gd name="T85" fmla="*/ 38 h 140"/>
                <a:gd name="T86" fmla="*/ 778 w 850"/>
                <a:gd name="T87" fmla="*/ 30 h 140"/>
                <a:gd name="T88" fmla="*/ 726 w 850"/>
                <a:gd name="T89" fmla="*/ 21 h 140"/>
                <a:gd name="T90" fmla="*/ 663 w 850"/>
                <a:gd name="T91" fmla="*/ 12 h 140"/>
                <a:gd name="T92" fmla="*/ 591 w 850"/>
                <a:gd name="T93" fmla="*/ 5 h 140"/>
                <a:gd name="T94" fmla="*/ 511 w 850"/>
                <a:gd name="T95" fmla="*/ 2 h 140"/>
                <a:gd name="T96" fmla="*/ 425 w 850"/>
                <a:gd name="T97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50" h="140">
                  <a:moveTo>
                    <a:pt x="425" y="0"/>
                  </a:moveTo>
                  <a:lnTo>
                    <a:pt x="425" y="0"/>
                  </a:lnTo>
                  <a:lnTo>
                    <a:pt x="339" y="2"/>
                  </a:lnTo>
                  <a:lnTo>
                    <a:pt x="259" y="5"/>
                  </a:lnTo>
                  <a:lnTo>
                    <a:pt x="187" y="12"/>
                  </a:lnTo>
                  <a:lnTo>
                    <a:pt x="124" y="21"/>
                  </a:lnTo>
                  <a:lnTo>
                    <a:pt x="72" y="30"/>
                  </a:lnTo>
                  <a:lnTo>
                    <a:pt x="51" y="38"/>
                  </a:lnTo>
                  <a:lnTo>
                    <a:pt x="33" y="43"/>
                  </a:lnTo>
                  <a:lnTo>
                    <a:pt x="20" y="50"/>
                  </a:lnTo>
                  <a:lnTo>
                    <a:pt x="9" y="56"/>
                  </a:lnTo>
                  <a:lnTo>
                    <a:pt x="2" y="63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2" y="77"/>
                  </a:lnTo>
                  <a:lnTo>
                    <a:pt x="9" y="84"/>
                  </a:lnTo>
                  <a:lnTo>
                    <a:pt x="20" y="92"/>
                  </a:lnTo>
                  <a:lnTo>
                    <a:pt x="33" y="97"/>
                  </a:lnTo>
                  <a:lnTo>
                    <a:pt x="51" y="104"/>
                  </a:lnTo>
                  <a:lnTo>
                    <a:pt x="72" y="110"/>
                  </a:lnTo>
                  <a:lnTo>
                    <a:pt x="124" y="120"/>
                  </a:lnTo>
                  <a:lnTo>
                    <a:pt x="187" y="128"/>
                  </a:lnTo>
                  <a:lnTo>
                    <a:pt x="259" y="135"/>
                  </a:lnTo>
                  <a:lnTo>
                    <a:pt x="339" y="138"/>
                  </a:lnTo>
                  <a:lnTo>
                    <a:pt x="425" y="140"/>
                  </a:lnTo>
                  <a:lnTo>
                    <a:pt x="425" y="140"/>
                  </a:lnTo>
                  <a:lnTo>
                    <a:pt x="511" y="138"/>
                  </a:lnTo>
                  <a:lnTo>
                    <a:pt x="591" y="135"/>
                  </a:lnTo>
                  <a:lnTo>
                    <a:pt x="663" y="128"/>
                  </a:lnTo>
                  <a:lnTo>
                    <a:pt x="726" y="120"/>
                  </a:lnTo>
                  <a:lnTo>
                    <a:pt x="778" y="110"/>
                  </a:lnTo>
                  <a:lnTo>
                    <a:pt x="799" y="104"/>
                  </a:lnTo>
                  <a:lnTo>
                    <a:pt x="817" y="97"/>
                  </a:lnTo>
                  <a:lnTo>
                    <a:pt x="832" y="92"/>
                  </a:lnTo>
                  <a:lnTo>
                    <a:pt x="841" y="84"/>
                  </a:lnTo>
                  <a:lnTo>
                    <a:pt x="848" y="77"/>
                  </a:lnTo>
                  <a:lnTo>
                    <a:pt x="850" y="70"/>
                  </a:lnTo>
                  <a:lnTo>
                    <a:pt x="850" y="70"/>
                  </a:lnTo>
                  <a:lnTo>
                    <a:pt x="848" y="63"/>
                  </a:lnTo>
                  <a:lnTo>
                    <a:pt x="841" y="56"/>
                  </a:lnTo>
                  <a:lnTo>
                    <a:pt x="832" y="50"/>
                  </a:lnTo>
                  <a:lnTo>
                    <a:pt x="817" y="43"/>
                  </a:lnTo>
                  <a:lnTo>
                    <a:pt x="799" y="38"/>
                  </a:lnTo>
                  <a:lnTo>
                    <a:pt x="778" y="30"/>
                  </a:lnTo>
                  <a:lnTo>
                    <a:pt x="726" y="21"/>
                  </a:lnTo>
                  <a:lnTo>
                    <a:pt x="663" y="12"/>
                  </a:lnTo>
                  <a:lnTo>
                    <a:pt x="591" y="5"/>
                  </a:lnTo>
                  <a:lnTo>
                    <a:pt x="511" y="2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EF672D7C-5EAF-4C35-9A93-1B505B86E32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2229" y="5025902"/>
              <a:ext cx="113341" cy="82337"/>
            </a:xfrm>
            <a:custGeom>
              <a:avLst/>
              <a:gdLst>
                <a:gd name="T0" fmla="*/ 115 w 223"/>
                <a:gd name="T1" fmla="*/ 90 h 162"/>
                <a:gd name="T2" fmla="*/ 115 w 223"/>
                <a:gd name="T3" fmla="*/ 90 h 162"/>
                <a:gd name="T4" fmla="*/ 106 w 223"/>
                <a:gd name="T5" fmla="*/ 84 h 162"/>
                <a:gd name="T6" fmla="*/ 99 w 223"/>
                <a:gd name="T7" fmla="*/ 77 h 162"/>
                <a:gd name="T8" fmla="*/ 92 w 223"/>
                <a:gd name="T9" fmla="*/ 68 h 162"/>
                <a:gd name="T10" fmla="*/ 84 w 223"/>
                <a:gd name="T11" fmla="*/ 59 h 162"/>
                <a:gd name="T12" fmla="*/ 74 w 223"/>
                <a:gd name="T13" fmla="*/ 37 h 162"/>
                <a:gd name="T14" fmla="*/ 65 w 223"/>
                <a:gd name="T15" fmla="*/ 18 h 162"/>
                <a:gd name="T16" fmla="*/ 65 w 223"/>
                <a:gd name="T17" fmla="*/ 18 h 162"/>
                <a:gd name="T18" fmla="*/ 61 w 223"/>
                <a:gd name="T19" fmla="*/ 12 h 162"/>
                <a:gd name="T20" fmla="*/ 56 w 223"/>
                <a:gd name="T21" fmla="*/ 7 h 162"/>
                <a:gd name="T22" fmla="*/ 52 w 223"/>
                <a:gd name="T23" fmla="*/ 3 h 162"/>
                <a:gd name="T24" fmla="*/ 45 w 223"/>
                <a:gd name="T25" fmla="*/ 1 h 162"/>
                <a:gd name="T26" fmla="*/ 39 w 223"/>
                <a:gd name="T27" fmla="*/ 0 h 162"/>
                <a:gd name="T28" fmla="*/ 32 w 223"/>
                <a:gd name="T29" fmla="*/ 0 h 162"/>
                <a:gd name="T30" fmla="*/ 27 w 223"/>
                <a:gd name="T31" fmla="*/ 0 h 162"/>
                <a:gd name="T32" fmla="*/ 20 w 223"/>
                <a:gd name="T33" fmla="*/ 1 h 162"/>
                <a:gd name="T34" fmla="*/ 20 w 223"/>
                <a:gd name="T35" fmla="*/ 1 h 162"/>
                <a:gd name="T36" fmla="*/ 14 w 223"/>
                <a:gd name="T37" fmla="*/ 5 h 162"/>
                <a:gd name="T38" fmla="*/ 9 w 223"/>
                <a:gd name="T39" fmla="*/ 10 h 162"/>
                <a:gd name="T40" fmla="*/ 5 w 223"/>
                <a:gd name="T41" fmla="*/ 16 h 162"/>
                <a:gd name="T42" fmla="*/ 2 w 223"/>
                <a:gd name="T43" fmla="*/ 21 h 162"/>
                <a:gd name="T44" fmla="*/ 0 w 223"/>
                <a:gd name="T45" fmla="*/ 27 h 162"/>
                <a:gd name="T46" fmla="*/ 0 w 223"/>
                <a:gd name="T47" fmla="*/ 34 h 162"/>
                <a:gd name="T48" fmla="*/ 2 w 223"/>
                <a:gd name="T49" fmla="*/ 39 h 162"/>
                <a:gd name="T50" fmla="*/ 3 w 223"/>
                <a:gd name="T51" fmla="*/ 46 h 162"/>
                <a:gd name="T52" fmla="*/ 3 w 223"/>
                <a:gd name="T53" fmla="*/ 46 h 162"/>
                <a:gd name="T54" fmla="*/ 16 w 223"/>
                <a:gd name="T55" fmla="*/ 72 h 162"/>
                <a:gd name="T56" fmla="*/ 27 w 223"/>
                <a:gd name="T57" fmla="*/ 90 h 162"/>
                <a:gd name="T58" fmla="*/ 39 w 223"/>
                <a:gd name="T59" fmla="*/ 108 h 162"/>
                <a:gd name="T60" fmla="*/ 52 w 223"/>
                <a:gd name="T61" fmla="*/ 126 h 162"/>
                <a:gd name="T62" fmla="*/ 68 w 223"/>
                <a:gd name="T63" fmla="*/ 140 h 162"/>
                <a:gd name="T64" fmla="*/ 86 w 223"/>
                <a:gd name="T65" fmla="*/ 153 h 162"/>
                <a:gd name="T66" fmla="*/ 95 w 223"/>
                <a:gd name="T67" fmla="*/ 156 h 162"/>
                <a:gd name="T68" fmla="*/ 104 w 223"/>
                <a:gd name="T69" fmla="*/ 160 h 162"/>
                <a:gd name="T70" fmla="*/ 104 w 223"/>
                <a:gd name="T71" fmla="*/ 160 h 162"/>
                <a:gd name="T72" fmla="*/ 115 w 223"/>
                <a:gd name="T73" fmla="*/ 162 h 162"/>
                <a:gd name="T74" fmla="*/ 126 w 223"/>
                <a:gd name="T75" fmla="*/ 162 h 162"/>
                <a:gd name="T76" fmla="*/ 135 w 223"/>
                <a:gd name="T77" fmla="*/ 162 h 162"/>
                <a:gd name="T78" fmla="*/ 144 w 223"/>
                <a:gd name="T79" fmla="*/ 160 h 162"/>
                <a:gd name="T80" fmla="*/ 158 w 223"/>
                <a:gd name="T81" fmla="*/ 154 h 162"/>
                <a:gd name="T82" fmla="*/ 169 w 223"/>
                <a:gd name="T83" fmla="*/ 147 h 162"/>
                <a:gd name="T84" fmla="*/ 169 w 223"/>
                <a:gd name="T85" fmla="*/ 147 h 162"/>
                <a:gd name="T86" fmla="*/ 185 w 223"/>
                <a:gd name="T87" fmla="*/ 135 h 162"/>
                <a:gd name="T88" fmla="*/ 200 w 223"/>
                <a:gd name="T89" fmla="*/ 122 h 162"/>
                <a:gd name="T90" fmla="*/ 212 w 223"/>
                <a:gd name="T91" fmla="*/ 106 h 162"/>
                <a:gd name="T92" fmla="*/ 223 w 223"/>
                <a:gd name="T93" fmla="*/ 90 h 162"/>
                <a:gd name="T94" fmla="*/ 171 w 223"/>
                <a:gd name="T95" fmla="*/ 63 h 162"/>
                <a:gd name="T96" fmla="*/ 171 w 223"/>
                <a:gd name="T97" fmla="*/ 63 h 162"/>
                <a:gd name="T98" fmla="*/ 160 w 223"/>
                <a:gd name="T99" fmla="*/ 77 h 162"/>
                <a:gd name="T100" fmla="*/ 155 w 223"/>
                <a:gd name="T101" fmla="*/ 82 h 162"/>
                <a:gd name="T102" fmla="*/ 147 w 223"/>
                <a:gd name="T103" fmla="*/ 88 h 162"/>
                <a:gd name="T104" fmla="*/ 140 w 223"/>
                <a:gd name="T105" fmla="*/ 91 h 162"/>
                <a:gd name="T106" fmla="*/ 133 w 223"/>
                <a:gd name="T107" fmla="*/ 95 h 162"/>
                <a:gd name="T108" fmla="*/ 124 w 223"/>
                <a:gd name="T109" fmla="*/ 93 h 162"/>
                <a:gd name="T110" fmla="*/ 115 w 223"/>
                <a:gd name="T111" fmla="*/ 90 h 162"/>
                <a:gd name="T112" fmla="*/ 115 w 223"/>
                <a:gd name="T113" fmla="*/ 9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3" h="162">
                  <a:moveTo>
                    <a:pt x="115" y="90"/>
                  </a:moveTo>
                  <a:lnTo>
                    <a:pt x="115" y="90"/>
                  </a:lnTo>
                  <a:lnTo>
                    <a:pt x="106" y="84"/>
                  </a:lnTo>
                  <a:lnTo>
                    <a:pt x="99" y="77"/>
                  </a:lnTo>
                  <a:lnTo>
                    <a:pt x="92" y="68"/>
                  </a:lnTo>
                  <a:lnTo>
                    <a:pt x="84" y="59"/>
                  </a:lnTo>
                  <a:lnTo>
                    <a:pt x="74" y="37"/>
                  </a:lnTo>
                  <a:lnTo>
                    <a:pt x="65" y="18"/>
                  </a:lnTo>
                  <a:lnTo>
                    <a:pt x="65" y="18"/>
                  </a:lnTo>
                  <a:lnTo>
                    <a:pt x="61" y="12"/>
                  </a:lnTo>
                  <a:lnTo>
                    <a:pt x="56" y="7"/>
                  </a:lnTo>
                  <a:lnTo>
                    <a:pt x="52" y="3"/>
                  </a:lnTo>
                  <a:lnTo>
                    <a:pt x="45" y="1"/>
                  </a:lnTo>
                  <a:lnTo>
                    <a:pt x="39" y="0"/>
                  </a:lnTo>
                  <a:lnTo>
                    <a:pt x="32" y="0"/>
                  </a:lnTo>
                  <a:lnTo>
                    <a:pt x="27" y="0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14" y="5"/>
                  </a:lnTo>
                  <a:lnTo>
                    <a:pt x="9" y="10"/>
                  </a:lnTo>
                  <a:lnTo>
                    <a:pt x="5" y="16"/>
                  </a:lnTo>
                  <a:lnTo>
                    <a:pt x="2" y="21"/>
                  </a:lnTo>
                  <a:lnTo>
                    <a:pt x="0" y="27"/>
                  </a:lnTo>
                  <a:lnTo>
                    <a:pt x="0" y="34"/>
                  </a:lnTo>
                  <a:lnTo>
                    <a:pt x="2" y="39"/>
                  </a:lnTo>
                  <a:lnTo>
                    <a:pt x="3" y="46"/>
                  </a:lnTo>
                  <a:lnTo>
                    <a:pt x="3" y="46"/>
                  </a:lnTo>
                  <a:lnTo>
                    <a:pt x="16" y="72"/>
                  </a:lnTo>
                  <a:lnTo>
                    <a:pt x="27" y="90"/>
                  </a:lnTo>
                  <a:lnTo>
                    <a:pt x="39" y="108"/>
                  </a:lnTo>
                  <a:lnTo>
                    <a:pt x="52" y="126"/>
                  </a:lnTo>
                  <a:lnTo>
                    <a:pt x="68" y="140"/>
                  </a:lnTo>
                  <a:lnTo>
                    <a:pt x="86" y="153"/>
                  </a:lnTo>
                  <a:lnTo>
                    <a:pt x="95" y="156"/>
                  </a:lnTo>
                  <a:lnTo>
                    <a:pt x="104" y="160"/>
                  </a:lnTo>
                  <a:lnTo>
                    <a:pt x="104" y="160"/>
                  </a:lnTo>
                  <a:lnTo>
                    <a:pt x="115" y="162"/>
                  </a:lnTo>
                  <a:lnTo>
                    <a:pt x="126" y="162"/>
                  </a:lnTo>
                  <a:lnTo>
                    <a:pt x="135" y="162"/>
                  </a:lnTo>
                  <a:lnTo>
                    <a:pt x="144" y="160"/>
                  </a:lnTo>
                  <a:lnTo>
                    <a:pt x="158" y="154"/>
                  </a:lnTo>
                  <a:lnTo>
                    <a:pt x="169" y="147"/>
                  </a:lnTo>
                  <a:lnTo>
                    <a:pt x="169" y="147"/>
                  </a:lnTo>
                  <a:lnTo>
                    <a:pt x="185" y="135"/>
                  </a:lnTo>
                  <a:lnTo>
                    <a:pt x="200" y="122"/>
                  </a:lnTo>
                  <a:lnTo>
                    <a:pt x="212" y="106"/>
                  </a:lnTo>
                  <a:lnTo>
                    <a:pt x="223" y="90"/>
                  </a:lnTo>
                  <a:lnTo>
                    <a:pt x="171" y="63"/>
                  </a:lnTo>
                  <a:lnTo>
                    <a:pt x="171" y="63"/>
                  </a:lnTo>
                  <a:lnTo>
                    <a:pt x="160" y="77"/>
                  </a:lnTo>
                  <a:lnTo>
                    <a:pt x="155" y="82"/>
                  </a:lnTo>
                  <a:lnTo>
                    <a:pt x="147" y="88"/>
                  </a:lnTo>
                  <a:lnTo>
                    <a:pt x="140" y="91"/>
                  </a:lnTo>
                  <a:lnTo>
                    <a:pt x="133" y="95"/>
                  </a:lnTo>
                  <a:lnTo>
                    <a:pt x="124" y="93"/>
                  </a:lnTo>
                  <a:lnTo>
                    <a:pt x="115" y="90"/>
                  </a:lnTo>
                  <a:lnTo>
                    <a:pt x="115" y="9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8B7618E5-DA07-4D47-9DFC-B9BDAF03E2F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9141" y="5041150"/>
              <a:ext cx="34561" cy="30495"/>
            </a:xfrm>
            <a:custGeom>
              <a:avLst/>
              <a:gdLst>
                <a:gd name="T0" fmla="*/ 3 w 68"/>
                <a:gd name="T1" fmla="*/ 29 h 60"/>
                <a:gd name="T2" fmla="*/ 3 w 68"/>
                <a:gd name="T3" fmla="*/ 29 h 60"/>
                <a:gd name="T4" fmla="*/ 0 w 68"/>
                <a:gd name="T5" fmla="*/ 33 h 60"/>
                <a:gd name="T6" fmla="*/ 52 w 68"/>
                <a:gd name="T7" fmla="*/ 60 h 60"/>
                <a:gd name="T8" fmla="*/ 52 w 68"/>
                <a:gd name="T9" fmla="*/ 60 h 60"/>
                <a:gd name="T10" fmla="*/ 59 w 68"/>
                <a:gd name="T11" fmla="*/ 42 h 60"/>
                <a:gd name="T12" fmla="*/ 66 w 68"/>
                <a:gd name="T13" fmla="*/ 24 h 60"/>
                <a:gd name="T14" fmla="*/ 66 w 68"/>
                <a:gd name="T15" fmla="*/ 24 h 60"/>
                <a:gd name="T16" fmla="*/ 68 w 68"/>
                <a:gd name="T17" fmla="*/ 16 h 60"/>
                <a:gd name="T18" fmla="*/ 68 w 68"/>
                <a:gd name="T19" fmla="*/ 11 h 60"/>
                <a:gd name="T20" fmla="*/ 66 w 68"/>
                <a:gd name="T21" fmla="*/ 6 h 60"/>
                <a:gd name="T22" fmla="*/ 63 w 68"/>
                <a:gd name="T23" fmla="*/ 4 h 60"/>
                <a:gd name="T24" fmla="*/ 59 w 68"/>
                <a:gd name="T25" fmla="*/ 2 h 60"/>
                <a:gd name="T26" fmla="*/ 56 w 68"/>
                <a:gd name="T27" fmla="*/ 0 h 60"/>
                <a:gd name="T28" fmla="*/ 43 w 68"/>
                <a:gd name="T29" fmla="*/ 4 h 60"/>
                <a:gd name="T30" fmla="*/ 32 w 68"/>
                <a:gd name="T31" fmla="*/ 7 h 60"/>
                <a:gd name="T32" fmla="*/ 20 w 68"/>
                <a:gd name="T33" fmla="*/ 15 h 60"/>
                <a:gd name="T34" fmla="*/ 11 w 68"/>
                <a:gd name="T35" fmla="*/ 22 h 60"/>
                <a:gd name="T36" fmla="*/ 3 w 68"/>
                <a:gd name="T37" fmla="*/ 29 h 60"/>
                <a:gd name="T38" fmla="*/ 3 w 68"/>
                <a:gd name="T39" fmla="*/ 29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8" h="60">
                  <a:moveTo>
                    <a:pt x="3" y="29"/>
                  </a:moveTo>
                  <a:lnTo>
                    <a:pt x="3" y="29"/>
                  </a:lnTo>
                  <a:lnTo>
                    <a:pt x="0" y="33"/>
                  </a:lnTo>
                  <a:lnTo>
                    <a:pt x="52" y="60"/>
                  </a:lnTo>
                  <a:lnTo>
                    <a:pt x="52" y="60"/>
                  </a:lnTo>
                  <a:lnTo>
                    <a:pt x="59" y="42"/>
                  </a:lnTo>
                  <a:lnTo>
                    <a:pt x="66" y="24"/>
                  </a:lnTo>
                  <a:lnTo>
                    <a:pt x="66" y="24"/>
                  </a:lnTo>
                  <a:lnTo>
                    <a:pt x="68" y="16"/>
                  </a:lnTo>
                  <a:lnTo>
                    <a:pt x="68" y="11"/>
                  </a:lnTo>
                  <a:lnTo>
                    <a:pt x="66" y="6"/>
                  </a:lnTo>
                  <a:lnTo>
                    <a:pt x="63" y="4"/>
                  </a:lnTo>
                  <a:lnTo>
                    <a:pt x="59" y="2"/>
                  </a:lnTo>
                  <a:lnTo>
                    <a:pt x="56" y="0"/>
                  </a:lnTo>
                  <a:lnTo>
                    <a:pt x="43" y="4"/>
                  </a:lnTo>
                  <a:lnTo>
                    <a:pt x="32" y="7"/>
                  </a:lnTo>
                  <a:lnTo>
                    <a:pt x="20" y="15"/>
                  </a:lnTo>
                  <a:lnTo>
                    <a:pt x="11" y="22"/>
                  </a:lnTo>
                  <a:lnTo>
                    <a:pt x="3" y="29"/>
                  </a:lnTo>
                  <a:lnTo>
                    <a:pt x="3" y="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3F30AADE-3F83-4CFF-869B-2FEB1AD22D4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2029" y="4522730"/>
              <a:ext cx="234814" cy="156034"/>
            </a:xfrm>
            <a:custGeom>
              <a:avLst/>
              <a:gdLst>
                <a:gd name="T0" fmla="*/ 437 w 462"/>
                <a:gd name="T1" fmla="*/ 59 h 307"/>
                <a:gd name="T2" fmla="*/ 410 w 462"/>
                <a:gd name="T3" fmla="*/ 27 h 307"/>
                <a:gd name="T4" fmla="*/ 380 w 462"/>
                <a:gd name="T5" fmla="*/ 7 h 307"/>
                <a:gd name="T6" fmla="*/ 347 w 462"/>
                <a:gd name="T7" fmla="*/ 0 h 307"/>
                <a:gd name="T8" fmla="*/ 311 w 462"/>
                <a:gd name="T9" fmla="*/ 1 h 307"/>
                <a:gd name="T10" fmla="*/ 272 w 462"/>
                <a:gd name="T11" fmla="*/ 12 h 307"/>
                <a:gd name="T12" fmla="*/ 227 w 462"/>
                <a:gd name="T13" fmla="*/ 32 h 307"/>
                <a:gd name="T14" fmla="*/ 122 w 462"/>
                <a:gd name="T15" fmla="*/ 91 h 307"/>
                <a:gd name="T16" fmla="*/ 119 w 462"/>
                <a:gd name="T17" fmla="*/ 93 h 307"/>
                <a:gd name="T18" fmla="*/ 90 w 462"/>
                <a:gd name="T19" fmla="*/ 102 h 307"/>
                <a:gd name="T20" fmla="*/ 68 w 462"/>
                <a:gd name="T21" fmla="*/ 104 h 307"/>
                <a:gd name="T22" fmla="*/ 48 w 462"/>
                <a:gd name="T23" fmla="*/ 100 h 307"/>
                <a:gd name="T24" fmla="*/ 29 w 462"/>
                <a:gd name="T25" fmla="*/ 88 h 307"/>
                <a:gd name="T26" fmla="*/ 12 w 462"/>
                <a:gd name="T27" fmla="*/ 64 h 307"/>
                <a:gd name="T28" fmla="*/ 2 w 462"/>
                <a:gd name="T29" fmla="*/ 28 h 307"/>
                <a:gd name="T30" fmla="*/ 0 w 462"/>
                <a:gd name="T31" fmla="*/ 43 h 307"/>
                <a:gd name="T32" fmla="*/ 0 w 462"/>
                <a:gd name="T33" fmla="*/ 82 h 307"/>
                <a:gd name="T34" fmla="*/ 3 w 462"/>
                <a:gd name="T35" fmla="*/ 136 h 307"/>
                <a:gd name="T36" fmla="*/ 21 w 462"/>
                <a:gd name="T37" fmla="*/ 196 h 307"/>
                <a:gd name="T38" fmla="*/ 36 w 462"/>
                <a:gd name="T39" fmla="*/ 225 h 307"/>
                <a:gd name="T40" fmla="*/ 54 w 462"/>
                <a:gd name="T41" fmla="*/ 250 h 307"/>
                <a:gd name="T42" fmla="*/ 79 w 462"/>
                <a:gd name="T43" fmla="*/ 273 h 307"/>
                <a:gd name="T44" fmla="*/ 111 w 462"/>
                <a:gd name="T45" fmla="*/ 291 h 307"/>
                <a:gd name="T46" fmla="*/ 149 w 462"/>
                <a:gd name="T47" fmla="*/ 302 h 307"/>
                <a:gd name="T48" fmla="*/ 194 w 462"/>
                <a:gd name="T49" fmla="*/ 307 h 307"/>
                <a:gd name="T50" fmla="*/ 250 w 462"/>
                <a:gd name="T51" fmla="*/ 304 h 307"/>
                <a:gd name="T52" fmla="*/ 313 w 462"/>
                <a:gd name="T53" fmla="*/ 289 h 307"/>
                <a:gd name="T54" fmla="*/ 322 w 462"/>
                <a:gd name="T55" fmla="*/ 286 h 307"/>
                <a:gd name="T56" fmla="*/ 378 w 462"/>
                <a:gd name="T57" fmla="*/ 253 h 307"/>
                <a:gd name="T58" fmla="*/ 412 w 462"/>
                <a:gd name="T59" fmla="*/ 226 h 307"/>
                <a:gd name="T60" fmla="*/ 441 w 462"/>
                <a:gd name="T61" fmla="*/ 192 h 307"/>
                <a:gd name="T62" fmla="*/ 459 w 462"/>
                <a:gd name="T63" fmla="*/ 153 h 307"/>
                <a:gd name="T64" fmla="*/ 462 w 462"/>
                <a:gd name="T65" fmla="*/ 131 h 307"/>
                <a:gd name="T66" fmla="*/ 461 w 462"/>
                <a:gd name="T67" fmla="*/ 108 h 307"/>
                <a:gd name="T68" fmla="*/ 452 w 462"/>
                <a:gd name="T69" fmla="*/ 84 h 307"/>
                <a:gd name="T70" fmla="*/ 437 w 462"/>
                <a:gd name="T71" fmla="*/ 59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62" h="307">
                  <a:moveTo>
                    <a:pt x="437" y="59"/>
                  </a:moveTo>
                  <a:lnTo>
                    <a:pt x="437" y="59"/>
                  </a:lnTo>
                  <a:lnTo>
                    <a:pt x="425" y="41"/>
                  </a:lnTo>
                  <a:lnTo>
                    <a:pt x="410" y="27"/>
                  </a:lnTo>
                  <a:lnTo>
                    <a:pt x="396" y="16"/>
                  </a:lnTo>
                  <a:lnTo>
                    <a:pt x="380" y="7"/>
                  </a:lnTo>
                  <a:lnTo>
                    <a:pt x="363" y="1"/>
                  </a:lnTo>
                  <a:lnTo>
                    <a:pt x="347" y="0"/>
                  </a:lnTo>
                  <a:lnTo>
                    <a:pt x="329" y="0"/>
                  </a:lnTo>
                  <a:lnTo>
                    <a:pt x="311" y="1"/>
                  </a:lnTo>
                  <a:lnTo>
                    <a:pt x="291" y="7"/>
                  </a:lnTo>
                  <a:lnTo>
                    <a:pt x="272" y="12"/>
                  </a:lnTo>
                  <a:lnTo>
                    <a:pt x="250" y="21"/>
                  </a:lnTo>
                  <a:lnTo>
                    <a:pt x="227" y="32"/>
                  </a:lnTo>
                  <a:lnTo>
                    <a:pt x="178" y="59"/>
                  </a:lnTo>
                  <a:lnTo>
                    <a:pt x="122" y="91"/>
                  </a:lnTo>
                  <a:lnTo>
                    <a:pt x="122" y="91"/>
                  </a:lnTo>
                  <a:lnTo>
                    <a:pt x="119" y="93"/>
                  </a:lnTo>
                  <a:lnTo>
                    <a:pt x="106" y="99"/>
                  </a:lnTo>
                  <a:lnTo>
                    <a:pt x="90" y="102"/>
                  </a:lnTo>
                  <a:lnTo>
                    <a:pt x="79" y="104"/>
                  </a:lnTo>
                  <a:lnTo>
                    <a:pt x="68" y="104"/>
                  </a:lnTo>
                  <a:lnTo>
                    <a:pt x="57" y="104"/>
                  </a:lnTo>
                  <a:lnTo>
                    <a:pt x="48" y="100"/>
                  </a:lnTo>
                  <a:lnTo>
                    <a:pt x="38" y="95"/>
                  </a:lnTo>
                  <a:lnTo>
                    <a:pt x="29" y="88"/>
                  </a:lnTo>
                  <a:lnTo>
                    <a:pt x="20" y="79"/>
                  </a:lnTo>
                  <a:lnTo>
                    <a:pt x="12" y="64"/>
                  </a:lnTo>
                  <a:lnTo>
                    <a:pt x="5" y="4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0" y="43"/>
                  </a:lnTo>
                  <a:lnTo>
                    <a:pt x="0" y="61"/>
                  </a:lnTo>
                  <a:lnTo>
                    <a:pt x="0" y="82"/>
                  </a:lnTo>
                  <a:lnTo>
                    <a:pt x="0" y="109"/>
                  </a:lnTo>
                  <a:lnTo>
                    <a:pt x="3" y="136"/>
                  </a:lnTo>
                  <a:lnTo>
                    <a:pt x="11" y="167"/>
                  </a:lnTo>
                  <a:lnTo>
                    <a:pt x="21" y="196"/>
                  </a:lnTo>
                  <a:lnTo>
                    <a:pt x="27" y="210"/>
                  </a:lnTo>
                  <a:lnTo>
                    <a:pt x="36" y="225"/>
                  </a:lnTo>
                  <a:lnTo>
                    <a:pt x="45" y="237"/>
                  </a:lnTo>
                  <a:lnTo>
                    <a:pt x="54" y="250"/>
                  </a:lnTo>
                  <a:lnTo>
                    <a:pt x="66" y="262"/>
                  </a:lnTo>
                  <a:lnTo>
                    <a:pt x="79" y="273"/>
                  </a:lnTo>
                  <a:lnTo>
                    <a:pt x="93" y="282"/>
                  </a:lnTo>
                  <a:lnTo>
                    <a:pt x="111" y="291"/>
                  </a:lnTo>
                  <a:lnTo>
                    <a:pt x="129" y="297"/>
                  </a:lnTo>
                  <a:lnTo>
                    <a:pt x="149" y="302"/>
                  </a:lnTo>
                  <a:lnTo>
                    <a:pt x="171" y="306"/>
                  </a:lnTo>
                  <a:lnTo>
                    <a:pt x="194" y="307"/>
                  </a:lnTo>
                  <a:lnTo>
                    <a:pt x="221" y="306"/>
                  </a:lnTo>
                  <a:lnTo>
                    <a:pt x="250" y="304"/>
                  </a:lnTo>
                  <a:lnTo>
                    <a:pt x="281" y="298"/>
                  </a:lnTo>
                  <a:lnTo>
                    <a:pt x="313" y="289"/>
                  </a:lnTo>
                  <a:lnTo>
                    <a:pt x="313" y="289"/>
                  </a:lnTo>
                  <a:lnTo>
                    <a:pt x="322" y="286"/>
                  </a:lnTo>
                  <a:lnTo>
                    <a:pt x="345" y="273"/>
                  </a:lnTo>
                  <a:lnTo>
                    <a:pt x="378" y="253"/>
                  </a:lnTo>
                  <a:lnTo>
                    <a:pt x="394" y="241"/>
                  </a:lnTo>
                  <a:lnTo>
                    <a:pt x="412" y="226"/>
                  </a:lnTo>
                  <a:lnTo>
                    <a:pt x="426" y="210"/>
                  </a:lnTo>
                  <a:lnTo>
                    <a:pt x="441" y="192"/>
                  </a:lnTo>
                  <a:lnTo>
                    <a:pt x="452" y="174"/>
                  </a:lnTo>
                  <a:lnTo>
                    <a:pt x="459" y="153"/>
                  </a:lnTo>
                  <a:lnTo>
                    <a:pt x="461" y="142"/>
                  </a:lnTo>
                  <a:lnTo>
                    <a:pt x="462" y="131"/>
                  </a:lnTo>
                  <a:lnTo>
                    <a:pt x="461" y="120"/>
                  </a:lnTo>
                  <a:lnTo>
                    <a:pt x="461" y="108"/>
                  </a:lnTo>
                  <a:lnTo>
                    <a:pt x="457" y="97"/>
                  </a:lnTo>
                  <a:lnTo>
                    <a:pt x="452" y="84"/>
                  </a:lnTo>
                  <a:lnTo>
                    <a:pt x="446" y="72"/>
                  </a:lnTo>
                  <a:lnTo>
                    <a:pt x="437" y="59"/>
                  </a:lnTo>
                  <a:lnTo>
                    <a:pt x="437" y="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EE7D0B8C-6889-48E5-B450-F8CEE90AD7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8128" y="4581179"/>
              <a:ext cx="452347" cy="627694"/>
            </a:xfrm>
            <a:custGeom>
              <a:avLst/>
              <a:gdLst>
                <a:gd name="T0" fmla="*/ 580 w 890"/>
                <a:gd name="T1" fmla="*/ 1235 h 1235"/>
                <a:gd name="T2" fmla="*/ 582 w 890"/>
                <a:gd name="T3" fmla="*/ 1224 h 1235"/>
                <a:gd name="T4" fmla="*/ 593 w 890"/>
                <a:gd name="T5" fmla="*/ 1127 h 1235"/>
                <a:gd name="T6" fmla="*/ 594 w 890"/>
                <a:gd name="T7" fmla="*/ 1035 h 1235"/>
                <a:gd name="T8" fmla="*/ 594 w 890"/>
                <a:gd name="T9" fmla="*/ 1017 h 1235"/>
                <a:gd name="T10" fmla="*/ 602 w 890"/>
                <a:gd name="T11" fmla="*/ 984 h 1235"/>
                <a:gd name="T12" fmla="*/ 614 w 890"/>
                <a:gd name="T13" fmla="*/ 952 h 1235"/>
                <a:gd name="T14" fmla="*/ 641 w 890"/>
                <a:gd name="T15" fmla="*/ 905 h 1235"/>
                <a:gd name="T16" fmla="*/ 688 w 890"/>
                <a:gd name="T17" fmla="*/ 842 h 1235"/>
                <a:gd name="T18" fmla="*/ 769 w 890"/>
                <a:gd name="T19" fmla="*/ 747 h 1235"/>
                <a:gd name="T20" fmla="*/ 821 w 890"/>
                <a:gd name="T21" fmla="*/ 677 h 1235"/>
                <a:gd name="T22" fmla="*/ 854 w 890"/>
                <a:gd name="T23" fmla="*/ 621 h 1235"/>
                <a:gd name="T24" fmla="*/ 870 w 890"/>
                <a:gd name="T25" fmla="*/ 581 h 1235"/>
                <a:gd name="T26" fmla="*/ 882 w 890"/>
                <a:gd name="T27" fmla="*/ 538 h 1235"/>
                <a:gd name="T28" fmla="*/ 888 w 890"/>
                <a:gd name="T29" fmla="*/ 493 h 1235"/>
                <a:gd name="T30" fmla="*/ 890 w 890"/>
                <a:gd name="T31" fmla="*/ 468 h 1235"/>
                <a:gd name="T32" fmla="*/ 888 w 890"/>
                <a:gd name="T33" fmla="*/ 419 h 1235"/>
                <a:gd name="T34" fmla="*/ 881 w 890"/>
                <a:gd name="T35" fmla="*/ 371 h 1235"/>
                <a:gd name="T36" fmla="*/ 868 w 890"/>
                <a:gd name="T37" fmla="*/ 326 h 1235"/>
                <a:gd name="T38" fmla="*/ 854 w 890"/>
                <a:gd name="T39" fmla="*/ 282 h 1235"/>
                <a:gd name="T40" fmla="*/ 834 w 890"/>
                <a:gd name="T41" fmla="*/ 241 h 1235"/>
                <a:gd name="T42" fmla="*/ 810 w 890"/>
                <a:gd name="T43" fmla="*/ 203 h 1235"/>
                <a:gd name="T44" fmla="*/ 755 w 890"/>
                <a:gd name="T45" fmla="*/ 133 h 1235"/>
                <a:gd name="T46" fmla="*/ 688 w 890"/>
                <a:gd name="T47" fmla="*/ 77 h 1235"/>
                <a:gd name="T48" fmla="*/ 614 w 890"/>
                <a:gd name="T49" fmla="*/ 36 h 1235"/>
                <a:gd name="T50" fmla="*/ 553 w 890"/>
                <a:gd name="T51" fmla="*/ 14 h 1235"/>
                <a:gd name="T52" fmla="*/ 510 w 890"/>
                <a:gd name="T53" fmla="*/ 5 h 1235"/>
                <a:gd name="T54" fmla="*/ 467 w 890"/>
                <a:gd name="T55" fmla="*/ 2 h 1235"/>
                <a:gd name="T56" fmla="*/ 445 w 890"/>
                <a:gd name="T57" fmla="*/ 0 h 1235"/>
                <a:gd name="T58" fmla="*/ 445 w 890"/>
                <a:gd name="T59" fmla="*/ 0 h 1235"/>
                <a:gd name="T60" fmla="*/ 445 w 890"/>
                <a:gd name="T61" fmla="*/ 0 h 1235"/>
                <a:gd name="T62" fmla="*/ 402 w 890"/>
                <a:gd name="T63" fmla="*/ 3 h 1235"/>
                <a:gd name="T64" fmla="*/ 359 w 890"/>
                <a:gd name="T65" fmla="*/ 9 h 1235"/>
                <a:gd name="T66" fmla="*/ 317 w 890"/>
                <a:gd name="T67" fmla="*/ 21 h 1235"/>
                <a:gd name="T68" fmla="*/ 238 w 890"/>
                <a:gd name="T69" fmla="*/ 56 h 1235"/>
                <a:gd name="T70" fmla="*/ 168 w 890"/>
                <a:gd name="T71" fmla="*/ 104 h 1235"/>
                <a:gd name="T72" fmla="*/ 107 w 890"/>
                <a:gd name="T73" fmla="*/ 167 h 1235"/>
                <a:gd name="T74" fmla="*/ 69 w 890"/>
                <a:gd name="T75" fmla="*/ 221 h 1235"/>
                <a:gd name="T76" fmla="*/ 47 w 890"/>
                <a:gd name="T77" fmla="*/ 261 h 1235"/>
                <a:gd name="T78" fmla="*/ 29 w 890"/>
                <a:gd name="T79" fmla="*/ 304 h 1235"/>
                <a:gd name="T80" fmla="*/ 15 w 890"/>
                <a:gd name="T81" fmla="*/ 347 h 1235"/>
                <a:gd name="T82" fmla="*/ 6 w 890"/>
                <a:gd name="T83" fmla="*/ 394 h 1235"/>
                <a:gd name="T84" fmla="*/ 2 w 890"/>
                <a:gd name="T85" fmla="*/ 443 h 1235"/>
                <a:gd name="T86" fmla="*/ 0 w 890"/>
                <a:gd name="T87" fmla="*/ 468 h 1235"/>
                <a:gd name="T88" fmla="*/ 4 w 890"/>
                <a:gd name="T89" fmla="*/ 515 h 1235"/>
                <a:gd name="T90" fmla="*/ 15 w 890"/>
                <a:gd name="T91" fmla="*/ 560 h 1235"/>
                <a:gd name="T92" fmla="*/ 31 w 890"/>
                <a:gd name="T93" fmla="*/ 601 h 1235"/>
                <a:gd name="T94" fmla="*/ 51 w 890"/>
                <a:gd name="T95" fmla="*/ 641 h 1235"/>
                <a:gd name="T96" fmla="*/ 101 w 890"/>
                <a:gd name="T97" fmla="*/ 713 h 1235"/>
                <a:gd name="T98" fmla="*/ 159 w 890"/>
                <a:gd name="T99" fmla="*/ 779 h 1235"/>
                <a:gd name="T100" fmla="*/ 243 w 890"/>
                <a:gd name="T101" fmla="*/ 875 h 1235"/>
                <a:gd name="T102" fmla="*/ 288 w 890"/>
                <a:gd name="T103" fmla="*/ 938 h 1235"/>
                <a:gd name="T104" fmla="*/ 303 w 890"/>
                <a:gd name="T105" fmla="*/ 968 h 1235"/>
                <a:gd name="T106" fmla="*/ 314 w 890"/>
                <a:gd name="T107" fmla="*/ 1002 h 1235"/>
                <a:gd name="T108" fmla="*/ 317 w 890"/>
                <a:gd name="T109" fmla="*/ 1037 h 1235"/>
                <a:gd name="T110" fmla="*/ 317 w 890"/>
                <a:gd name="T111" fmla="*/ 1085 h 1235"/>
                <a:gd name="T112" fmla="*/ 324 w 890"/>
                <a:gd name="T113" fmla="*/ 1163 h 1235"/>
                <a:gd name="T114" fmla="*/ 333 w 890"/>
                <a:gd name="T115" fmla="*/ 1209 h 1235"/>
                <a:gd name="T116" fmla="*/ 341 w 890"/>
                <a:gd name="T117" fmla="*/ 1235 h 1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90" h="1235">
                  <a:moveTo>
                    <a:pt x="341" y="1235"/>
                  </a:moveTo>
                  <a:lnTo>
                    <a:pt x="580" y="1235"/>
                  </a:lnTo>
                  <a:lnTo>
                    <a:pt x="580" y="1235"/>
                  </a:lnTo>
                  <a:lnTo>
                    <a:pt x="582" y="1224"/>
                  </a:lnTo>
                  <a:lnTo>
                    <a:pt x="587" y="1190"/>
                  </a:lnTo>
                  <a:lnTo>
                    <a:pt x="593" y="1127"/>
                  </a:lnTo>
                  <a:lnTo>
                    <a:pt x="594" y="1085"/>
                  </a:lnTo>
                  <a:lnTo>
                    <a:pt x="594" y="1035"/>
                  </a:lnTo>
                  <a:lnTo>
                    <a:pt x="594" y="1035"/>
                  </a:lnTo>
                  <a:lnTo>
                    <a:pt x="594" y="1017"/>
                  </a:lnTo>
                  <a:lnTo>
                    <a:pt x="598" y="1001"/>
                  </a:lnTo>
                  <a:lnTo>
                    <a:pt x="602" y="984"/>
                  </a:lnTo>
                  <a:lnTo>
                    <a:pt x="607" y="968"/>
                  </a:lnTo>
                  <a:lnTo>
                    <a:pt x="614" y="952"/>
                  </a:lnTo>
                  <a:lnTo>
                    <a:pt x="621" y="936"/>
                  </a:lnTo>
                  <a:lnTo>
                    <a:pt x="641" y="905"/>
                  </a:lnTo>
                  <a:lnTo>
                    <a:pt x="663" y="873"/>
                  </a:lnTo>
                  <a:lnTo>
                    <a:pt x="688" y="842"/>
                  </a:lnTo>
                  <a:lnTo>
                    <a:pt x="742" y="779"/>
                  </a:lnTo>
                  <a:lnTo>
                    <a:pt x="769" y="747"/>
                  </a:lnTo>
                  <a:lnTo>
                    <a:pt x="796" y="713"/>
                  </a:lnTo>
                  <a:lnTo>
                    <a:pt x="821" y="677"/>
                  </a:lnTo>
                  <a:lnTo>
                    <a:pt x="843" y="641"/>
                  </a:lnTo>
                  <a:lnTo>
                    <a:pt x="854" y="621"/>
                  </a:lnTo>
                  <a:lnTo>
                    <a:pt x="863" y="601"/>
                  </a:lnTo>
                  <a:lnTo>
                    <a:pt x="870" y="581"/>
                  </a:lnTo>
                  <a:lnTo>
                    <a:pt x="877" y="560"/>
                  </a:lnTo>
                  <a:lnTo>
                    <a:pt x="882" y="538"/>
                  </a:lnTo>
                  <a:lnTo>
                    <a:pt x="886" y="515"/>
                  </a:lnTo>
                  <a:lnTo>
                    <a:pt x="888" y="493"/>
                  </a:lnTo>
                  <a:lnTo>
                    <a:pt x="890" y="468"/>
                  </a:lnTo>
                  <a:lnTo>
                    <a:pt x="890" y="468"/>
                  </a:lnTo>
                  <a:lnTo>
                    <a:pt x="890" y="443"/>
                  </a:lnTo>
                  <a:lnTo>
                    <a:pt x="888" y="419"/>
                  </a:lnTo>
                  <a:lnTo>
                    <a:pt x="884" y="394"/>
                  </a:lnTo>
                  <a:lnTo>
                    <a:pt x="881" y="371"/>
                  </a:lnTo>
                  <a:lnTo>
                    <a:pt x="875" y="347"/>
                  </a:lnTo>
                  <a:lnTo>
                    <a:pt x="868" y="326"/>
                  </a:lnTo>
                  <a:lnTo>
                    <a:pt x="861" y="304"/>
                  </a:lnTo>
                  <a:lnTo>
                    <a:pt x="854" y="282"/>
                  </a:lnTo>
                  <a:lnTo>
                    <a:pt x="843" y="261"/>
                  </a:lnTo>
                  <a:lnTo>
                    <a:pt x="834" y="241"/>
                  </a:lnTo>
                  <a:lnTo>
                    <a:pt x="823" y="221"/>
                  </a:lnTo>
                  <a:lnTo>
                    <a:pt x="810" y="203"/>
                  </a:lnTo>
                  <a:lnTo>
                    <a:pt x="783" y="167"/>
                  </a:lnTo>
                  <a:lnTo>
                    <a:pt x="755" y="133"/>
                  </a:lnTo>
                  <a:lnTo>
                    <a:pt x="722" y="104"/>
                  </a:lnTo>
                  <a:lnTo>
                    <a:pt x="688" y="77"/>
                  </a:lnTo>
                  <a:lnTo>
                    <a:pt x="652" y="56"/>
                  </a:lnTo>
                  <a:lnTo>
                    <a:pt x="614" y="36"/>
                  </a:lnTo>
                  <a:lnTo>
                    <a:pt x="573" y="21"/>
                  </a:lnTo>
                  <a:lnTo>
                    <a:pt x="553" y="14"/>
                  </a:lnTo>
                  <a:lnTo>
                    <a:pt x="531" y="9"/>
                  </a:lnTo>
                  <a:lnTo>
                    <a:pt x="510" y="5"/>
                  </a:lnTo>
                  <a:lnTo>
                    <a:pt x="488" y="3"/>
                  </a:lnTo>
                  <a:lnTo>
                    <a:pt x="467" y="2"/>
                  </a:lnTo>
                  <a:lnTo>
                    <a:pt x="445" y="0"/>
                  </a:lnTo>
                  <a:lnTo>
                    <a:pt x="445" y="0"/>
                  </a:lnTo>
                  <a:lnTo>
                    <a:pt x="445" y="0"/>
                  </a:lnTo>
                  <a:lnTo>
                    <a:pt x="445" y="0"/>
                  </a:lnTo>
                  <a:lnTo>
                    <a:pt x="445" y="0"/>
                  </a:lnTo>
                  <a:lnTo>
                    <a:pt x="445" y="0"/>
                  </a:lnTo>
                  <a:lnTo>
                    <a:pt x="423" y="2"/>
                  </a:lnTo>
                  <a:lnTo>
                    <a:pt x="402" y="3"/>
                  </a:lnTo>
                  <a:lnTo>
                    <a:pt x="380" y="5"/>
                  </a:lnTo>
                  <a:lnTo>
                    <a:pt x="359" y="9"/>
                  </a:lnTo>
                  <a:lnTo>
                    <a:pt x="337" y="14"/>
                  </a:lnTo>
                  <a:lnTo>
                    <a:pt x="317" y="21"/>
                  </a:lnTo>
                  <a:lnTo>
                    <a:pt x="278" y="36"/>
                  </a:lnTo>
                  <a:lnTo>
                    <a:pt x="238" y="56"/>
                  </a:lnTo>
                  <a:lnTo>
                    <a:pt x="202" y="77"/>
                  </a:lnTo>
                  <a:lnTo>
                    <a:pt x="168" y="104"/>
                  </a:lnTo>
                  <a:lnTo>
                    <a:pt x="135" y="133"/>
                  </a:lnTo>
                  <a:lnTo>
                    <a:pt x="107" y="167"/>
                  </a:lnTo>
                  <a:lnTo>
                    <a:pt x="80" y="203"/>
                  </a:lnTo>
                  <a:lnTo>
                    <a:pt x="69" y="221"/>
                  </a:lnTo>
                  <a:lnTo>
                    <a:pt x="56" y="241"/>
                  </a:lnTo>
                  <a:lnTo>
                    <a:pt x="47" y="261"/>
                  </a:lnTo>
                  <a:lnTo>
                    <a:pt x="38" y="282"/>
                  </a:lnTo>
                  <a:lnTo>
                    <a:pt x="29" y="304"/>
                  </a:lnTo>
                  <a:lnTo>
                    <a:pt x="22" y="326"/>
                  </a:lnTo>
                  <a:lnTo>
                    <a:pt x="15" y="347"/>
                  </a:lnTo>
                  <a:lnTo>
                    <a:pt x="11" y="371"/>
                  </a:lnTo>
                  <a:lnTo>
                    <a:pt x="6" y="394"/>
                  </a:lnTo>
                  <a:lnTo>
                    <a:pt x="4" y="419"/>
                  </a:lnTo>
                  <a:lnTo>
                    <a:pt x="2" y="443"/>
                  </a:lnTo>
                  <a:lnTo>
                    <a:pt x="0" y="468"/>
                  </a:lnTo>
                  <a:lnTo>
                    <a:pt x="0" y="468"/>
                  </a:lnTo>
                  <a:lnTo>
                    <a:pt x="2" y="493"/>
                  </a:lnTo>
                  <a:lnTo>
                    <a:pt x="4" y="515"/>
                  </a:lnTo>
                  <a:lnTo>
                    <a:pt x="9" y="538"/>
                  </a:lnTo>
                  <a:lnTo>
                    <a:pt x="15" y="560"/>
                  </a:lnTo>
                  <a:lnTo>
                    <a:pt x="22" y="581"/>
                  </a:lnTo>
                  <a:lnTo>
                    <a:pt x="31" y="601"/>
                  </a:lnTo>
                  <a:lnTo>
                    <a:pt x="40" y="621"/>
                  </a:lnTo>
                  <a:lnTo>
                    <a:pt x="51" y="641"/>
                  </a:lnTo>
                  <a:lnTo>
                    <a:pt x="74" y="677"/>
                  </a:lnTo>
                  <a:lnTo>
                    <a:pt x="101" y="713"/>
                  </a:lnTo>
                  <a:lnTo>
                    <a:pt x="130" y="747"/>
                  </a:lnTo>
                  <a:lnTo>
                    <a:pt x="159" y="779"/>
                  </a:lnTo>
                  <a:lnTo>
                    <a:pt x="216" y="842"/>
                  </a:lnTo>
                  <a:lnTo>
                    <a:pt x="243" y="875"/>
                  </a:lnTo>
                  <a:lnTo>
                    <a:pt x="267" y="905"/>
                  </a:lnTo>
                  <a:lnTo>
                    <a:pt x="288" y="938"/>
                  </a:lnTo>
                  <a:lnTo>
                    <a:pt x="296" y="952"/>
                  </a:lnTo>
                  <a:lnTo>
                    <a:pt x="303" y="968"/>
                  </a:lnTo>
                  <a:lnTo>
                    <a:pt x="308" y="984"/>
                  </a:lnTo>
                  <a:lnTo>
                    <a:pt x="314" y="1002"/>
                  </a:lnTo>
                  <a:lnTo>
                    <a:pt x="315" y="1019"/>
                  </a:lnTo>
                  <a:lnTo>
                    <a:pt x="317" y="1037"/>
                  </a:lnTo>
                  <a:lnTo>
                    <a:pt x="317" y="1037"/>
                  </a:lnTo>
                  <a:lnTo>
                    <a:pt x="317" y="1085"/>
                  </a:lnTo>
                  <a:lnTo>
                    <a:pt x="321" y="1128"/>
                  </a:lnTo>
                  <a:lnTo>
                    <a:pt x="324" y="1163"/>
                  </a:lnTo>
                  <a:lnTo>
                    <a:pt x="328" y="1190"/>
                  </a:lnTo>
                  <a:lnTo>
                    <a:pt x="333" y="1209"/>
                  </a:lnTo>
                  <a:lnTo>
                    <a:pt x="337" y="1224"/>
                  </a:lnTo>
                  <a:lnTo>
                    <a:pt x="341" y="1235"/>
                  </a:lnTo>
                  <a:lnTo>
                    <a:pt x="341" y="12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EDFB1485-6180-491C-A068-05A3BBCC074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8024" y="5157540"/>
              <a:ext cx="60482" cy="189071"/>
            </a:xfrm>
            <a:custGeom>
              <a:avLst/>
              <a:gdLst>
                <a:gd name="T0" fmla="*/ 106 w 119"/>
                <a:gd name="T1" fmla="*/ 372 h 372"/>
                <a:gd name="T2" fmla="*/ 106 w 119"/>
                <a:gd name="T3" fmla="*/ 372 h 372"/>
                <a:gd name="T4" fmla="*/ 99 w 119"/>
                <a:gd name="T5" fmla="*/ 372 h 372"/>
                <a:gd name="T6" fmla="*/ 92 w 119"/>
                <a:gd name="T7" fmla="*/ 371 h 372"/>
                <a:gd name="T8" fmla="*/ 86 w 119"/>
                <a:gd name="T9" fmla="*/ 367 h 372"/>
                <a:gd name="T10" fmla="*/ 79 w 119"/>
                <a:gd name="T11" fmla="*/ 363 h 372"/>
                <a:gd name="T12" fmla="*/ 67 w 119"/>
                <a:gd name="T13" fmla="*/ 351 h 372"/>
                <a:gd name="T14" fmla="*/ 56 w 119"/>
                <a:gd name="T15" fmla="*/ 333 h 372"/>
                <a:gd name="T16" fmla="*/ 45 w 119"/>
                <a:gd name="T17" fmla="*/ 313 h 372"/>
                <a:gd name="T18" fmla="*/ 36 w 119"/>
                <a:gd name="T19" fmla="*/ 291 h 372"/>
                <a:gd name="T20" fmla="*/ 27 w 119"/>
                <a:gd name="T21" fmla="*/ 266 h 372"/>
                <a:gd name="T22" fmla="*/ 22 w 119"/>
                <a:gd name="T23" fmla="*/ 243 h 372"/>
                <a:gd name="T24" fmla="*/ 22 w 119"/>
                <a:gd name="T25" fmla="*/ 243 h 372"/>
                <a:gd name="T26" fmla="*/ 11 w 119"/>
                <a:gd name="T27" fmla="*/ 189 h 372"/>
                <a:gd name="T28" fmla="*/ 5 w 119"/>
                <a:gd name="T29" fmla="*/ 160 h 372"/>
                <a:gd name="T30" fmla="*/ 0 w 119"/>
                <a:gd name="T31" fmla="*/ 131 h 372"/>
                <a:gd name="T32" fmla="*/ 0 w 119"/>
                <a:gd name="T33" fmla="*/ 104 h 372"/>
                <a:gd name="T34" fmla="*/ 2 w 119"/>
                <a:gd name="T35" fmla="*/ 75 h 372"/>
                <a:gd name="T36" fmla="*/ 4 w 119"/>
                <a:gd name="T37" fmla="*/ 63 h 372"/>
                <a:gd name="T38" fmla="*/ 7 w 119"/>
                <a:gd name="T39" fmla="*/ 48 h 372"/>
                <a:gd name="T40" fmla="*/ 13 w 119"/>
                <a:gd name="T41" fmla="*/ 36 h 372"/>
                <a:gd name="T42" fmla="*/ 18 w 119"/>
                <a:gd name="T43" fmla="*/ 25 h 372"/>
                <a:gd name="T44" fmla="*/ 18 w 119"/>
                <a:gd name="T45" fmla="*/ 25 h 372"/>
                <a:gd name="T46" fmla="*/ 25 w 119"/>
                <a:gd name="T47" fmla="*/ 16 h 372"/>
                <a:gd name="T48" fmla="*/ 32 w 119"/>
                <a:gd name="T49" fmla="*/ 9 h 372"/>
                <a:gd name="T50" fmla="*/ 41 w 119"/>
                <a:gd name="T51" fmla="*/ 3 h 372"/>
                <a:gd name="T52" fmla="*/ 50 w 119"/>
                <a:gd name="T53" fmla="*/ 0 h 372"/>
                <a:gd name="T54" fmla="*/ 61 w 119"/>
                <a:gd name="T55" fmla="*/ 0 h 372"/>
                <a:gd name="T56" fmla="*/ 72 w 119"/>
                <a:gd name="T57" fmla="*/ 0 h 372"/>
                <a:gd name="T58" fmla="*/ 81 w 119"/>
                <a:gd name="T59" fmla="*/ 3 h 372"/>
                <a:gd name="T60" fmla="*/ 92 w 119"/>
                <a:gd name="T61" fmla="*/ 7 h 372"/>
                <a:gd name="T62" fmla="*/ 92 w 119"/>
                <a:gd name="T63" fmla="*/ 7 h 372"/>
                <a:gd name="T64" fmla="*/ 97 w 119"/>
                <a:gd name="T65" fmla="*/ 11 h 372"/>
                <a:gd name="T66" fmla="*/ 103 w 119"/>
                <a:gd name="T67" fmla="*/ 16 h 372"/>
                <a:gd name="T68" fmla="*/ 108 w 119"/>
                <a:gd name="T69" fmla="*/ 21 h 372"/>
                <a:gd name="T70" fmla="*/ 110 w 119"/>
                <a:gd name="T71" fmla="*/ 29 h 372"/>
                <a:gd name="T72" fmla="*/ 113 w 119"/>
                <a:gd name="T73" fmla="*/ 43 h 372"/>
                <a:gd name="T74" fmla="*/ 115 w 119"/>
                <a:gd name="T75" fmla="*/ 57 h 372"/>
                <a:gd name="T76" fmla="*/ 115 w 119"/>
                <a:gd name="T77" fmla="*/ 74 h 372"/>
                <a:gd name="T78" fmla="*/ 113 w 119"/>
                <a:gd name="T79" fmla="*/ 90 h 372"/>
                <a:gd name="T80" fmla="*/ 112 w 119"/>
                <a:gd name="T81" fmla="*/ 119 h 372"/>
                <a:gd name="T82" fmla="*/ 112 w 119"/>
                <a:gd name="T83" fmla="*/ 119 h 372"/>
                <a:gd name="T84" fmla="*/ 110 w 119"/>
                <a:gd name="T85" fmla="*/ 142 h 372"/>
                <a:gd name="T86" fmla="*/ 106 w 119"/>
                <a:gd name="T87" fmla="*/ 169 h 372"/>
                <a:gd name="T88" fmla="*/ 103 w 119"/>
                <a:gd name="T89" fmla="*/ 201 h 372"/>
                <a:gd name="T90" fmla="*/ 99 w 119"/>
                <a:gd name="T91" fmla="*/ 237 h 372"/>
                <a:gd name="T92" fmla="*/ 99 w 119"/>
                <a:gd name="T93" fmla="*/ 237 h 372"/>
                <a:gd name="T94" fmla="*/ 99 w 119"/>
                <a:gd name="T95" fmla="*/ 250 h 372"/>
                <a:gd name="T96" fmla="*/ 99 w 119"/>
                <a:gd name="T97" fmla="*/ 263 h 372"/>
                <a:gd name="T98" fmla="*/ 103 w 119"/>
                <a:gd name="T99" fmla="*/ 286 h 372"/>
                <a:gd name="T100" fmla="*/ 108 w 119"/>
                <a:gd name="T101" fmla="*/ 308 h 372"/>
                <a:gd name="T102" fmla="*/ 115 w 119"/>
                <a:gd name="T103" fmla="*/ 327 h 372"/>
                <a:gd name="T104" fmla="*/ 119 w 119"/>
                <a:gd name="T105" fmla="*/ 345 h 372"/>
                <a:gd name="T106" fmla="*/ 119 w 119"/>
                <a:gd name="T107" fmla="*/ 358 h 372"/>
                <a:gd name="T108" fmla="*/ 119 w 119"/>
                <a:gd name="T109" fmla="*/ 363 h 372"/>
                <a:gd name="T110" fmla="*/ 115 w 119"/>
                <a:gd name="T111" fmla="*/ 367 h 372"/>
                <a:gd name="T112" fmla="*/ 112 w 119"/>
                <a:gd name="T113" fmla="*/ 371 h 372"/>
                <a:gd name="T114" fmla="*/ 106 w 119"/>
                <a:gd name="T115" fmla="*/ 372 h 372"/>
                <a:gd name="T116" fmla="*/ 106 w 119"/>
                <a:gd name="T117" fmla="*/ 372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19" h="372">
                  <a:moveTo>
                    <a:pt x="106" y="372"/>
                  </a:moveTo>
                  <a:lnTo>
                    <a:pt x="106" y="372"/>
                  </a:lnTo>
                  <a:lnTo>
                    <a:pt x="99" y="372"/>
                  </a:lnTo>
                  <a:lnTo>
                    <a:pt x="92" y="371"/>
                  </a:lnTo>
                  <a:lnTo>
                    <a:pt x="86" y="367"/>
                  </a:lnTo>
                  <a:lnTo>
                    <a:pt x="79" y="363"/>
                  </a:lnTo>
                  <a:lnTo>
                    <a:pt x="67" y="351"/>
                  </a:lnTo>
                  <a:lnTo>
                    <a:pt x="56" y="333"/>
                  </a:lnTo>
                  <a:lnTo>
                    <a:pt x="45" y="313"/>
                  </a:lnTo>
                  <a:lnTo>
                    <a:pt x="36" y="291"/>
                  </a:lnTo>
                  <a:lnTo>
                    <a:pt x="27" y="266"/>
                  </a:lnTo>
                  <a:lnTo>
                    <a:pt x="22" y="243"/>
                  </a:lnTo>
                  <a:lnTo>
                    <a:pt x="22" y="243"/>
                  </a:lnTo>
                  <a:lnTo>
                    <a:pt x="11" y="189"/>
                  </a:lnTo>
                  <a:lnTo>
                    <a:pt x="5" y="160"/>
                  </a:lnTo>
                  <a:lnTo>
                    <a:pt x="0" y="131"/>
                  </a:lnTo>
                  <a:lnTo>
                    <a:pt x="0" y="104"/>
                  </a:lnTo>
                  <a:lnTo>
                    <a:pt x="2" y="75"/>
                  </a:lnTo>
                  <a:lnTo>
                    <a:pt x="4" y="63"/>
                  </a:lnTo>
                  <a:lnTo>
                    <a:pt x="7" y="48"/>
                  </a:lnTo>
                  <a:lnTo>
                    <a:pt x="13" y="36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25" y="16"/>
                  </a:lnTo>
                  <a:lnTo>
                    <a:pt x="32" y="9"/>
                  </a:lnTo>
                  <a:lnTo>
                    <a:pt x="41" y="3"/>
                  </a:lnTo>
                  <a:lnTo>
                    <a:pt x="50" y="0"/>
                  </a:lnTo>
                  <a:lnTo>
                    <a:pt x="61" y="0"/>
                  </a:lnTo>
                  <a:lnTo>
                    <a:pt x="72" y="0"/>
                  </a:lnTo>
                  <a:lnTo>
                    <a:pt x="81" y="3"/>
                  </a:lnTo>
                  <a:lnTo>
                    <a:pt x="92" y="7"/>
                  </a:lnTo>
                  <a:lnTo>
                    <a:pt x="92" y="7"/>
                  </a:lnTo>
                  <a:lnTo>
                    <a:pt x="97" y="11"/>
                  </a:lnTo>
                  <a:lnTo>
                    <a:pt x="103" y="16"/>
                  </a:lnTo>
                  <a:lnTo>
                    <a:pt x="108" y="21"/>
                  </a:lnTo>
                  <a:lnTo>
                    <a:pt x="110" y="29"/>
                  </a:lnTo>
                  <a:lnTo>
                    <a:pt x="113" y="43"/>
                  </a:lnTo>
                  <a:lnTo>
                    <a:pt x="115" y="57"/>
                  </a:lnTo>
                  <a:lnTo>
                    <a:pt x="115" y="74"/>
                  </a:lnTo>
                  <a:lnTo>
                    <a:pt x="113" y="90"/>
                  </a:lnTo>
                  <a:lnTo>
                    <a:pt x="112" y="119"/>
                  </a:lnTo>
                  <a:lnTo>
                    <a:pt x="112" y="119"/>
                  </a:lnTo>
                  <a:lnTo>
                    <a:pt x="110" y="142"/>
                  </a:lnTo>
                  <a:lnTo>
                    <a:pt x="106" y="169"/>
                  </a:lnTo>
                  <a:lnTo>
                    <a:pt x="103" y="201"/>
                  </a:lnTo>
                  <a:lnTo>
                    <a:pt x="99" y="237"/>
                  </a:lnTo>
                  <a:lnTo>
                    <a:pt x="99" y="237"/>
                  </a:lnTo>
                  <a:lnTo>
                    <a:pt x="99" y="250"/>
                  </a:lnTo>
                  <a:lnTo>
                    <a:pt x="99" y="263"/>
                  </a:lnTo>
                  <a:lnTo>
                    <a:pt x="103" y="286"/>
                  </a:lnTo>
                  <a:lnTo>
                    <a:pt x="108" y="308"/>
                  </a:lnTo>
                  <a:lnTo>
                    <a:pt x="115" y="327"/>
                  </a:lnTo>
                  <a:lnTo>
                    <a:pt x="119" y="345"/>
                  </a:lnTo>
                  <a:lnTo>
                    <a:pt x="119" y="358"/>
                  </a:lnTo>
                  <a:lnTo>
                    <a:pt x="119" y="363"/>
                  </a:lnTo>
                  <a:lnTo>
                    <a:pt x="115" y="367"/>
                  </a:lnTo>
                  <a:lnTo>
                    <a:pt x="112" y="371"/>
                  </a:lnTo>
                  <a:lnTo>
                    <a:pt x="106" y="372"/>
                  </a:lnTo>
                  <a:lnTo>
                    <a:pt x="106" y="3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369810AC-EC4D-4625-8A3A-E15F26457C3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5686" y="5170246"/>
              <a:ext cx="81321" cy="181955"/>
            </a:xfrm>
            <a:custGeom>
              <a:avLst/>
              <a:gdLst>
                <a:gd name="T0" fmla="*/ 9 w 160"/>
                <a:gd name="T1" fmla="*/ 353 h 358"/>
                <a:gd name="T2" fmla="*/ 9 w 160"/>
                <a:gd name="T3" fmla="*/ 353 h 358"/>
                <a:gd name="T4" fmla="*/ 14 w 160"/>
                <a:gd name="T5" fmla="*/ 356 h 358"/>
                <a:gd name="T6" fmla="*/ 22 w 160"/>
                <a:gd name="T7" fmla="*/ 358 h 358"/>
                <a:gd name="T8" fmla="*/ 29 w 160"/>
                <a:gd name="T9" fmla="*/ 358 h 358"/>
                <a:gd name="T10" fmla="*/ 36 w 160"/>
                <a:gd name="T11" fmla="*/ 358 h 358"/>
                <a:gd name="T12" fmla="*/ 43 w 160"/>
                <a:gd name="T13" fmla="*/ 355 h 358"/>
                <a:gd name="T14" fmla="*/ 52 w 160"/>
                <a:gd name="T15" fmla="*/ 351 h 358"/>
                <a:gd name="T16" fmla="*/ 68 w 160"/>
                <a:gd name="T17" fmla="*/ 342 h 358"/>
                <a:gd name="T18" fmla="*/ 85 w 160"/>
                <a:gd name="T19" fmla="*/ 326 h 358"/>
                <a:gd name="T20" fmla="*/ 101 w 160"/>
                <a:gd name="T21" fmla="*/ 308 h 358"/>
                <a:gd name="T22" fmla="*/ 113 w 160"/>
                <a:gd name="T23" fmla="*/ 288 h 358"/>
                <a:gd name="T24" fmla="*/ 119 w 160"/>
                <a:gd name="T25" fmla="*/ 277 h 358"/>
                <a:gd name="T26" fmla="*/ 122 w 160"/>
                <a:gd name="T27" fmla="*/ 265 h 358"/>
                <a:gd name="T28" fmla="*/ 122 w 160"/>
                <a:gd name="T29" fmla="*/ 265 h 358"/>
                <a:gd name="T30" fmla="*/ 140 w 160"/>
                <a:gd name="T31" fmla="*/ 209 h 358"/>
                <a:gd name="T32" fmla="*/ 148 w 160"/>
                <a:gd name="T33" fmla="*/ 178 h 358"/>
                <a:gd name="T34" fmla="*/ 155 w 160"/>
                <a:gd name="T35" fmla="*/ 148 h 358"/>
                <a:gd name="T36" fmla="*/ 158 w 160"/>
                <a:gd name="T37" fmla="*/ 115 h 358"/>
                <a:gd name="T38" fmla="*/ 160 w 160"/>
                <a:gd name="T39" fmla="*/ 85 h 358"/>
                <a:gd name="T40" fmla="*/ 158 w 160"/>
                <a:gd name="T41" fmla="*/ 70 h 358"/>
                <a:gd name="T42" fmla="*/ 157 w 160"/>
                <a:gd name="T43" fmla="*/ 56 h 358"/>
                <a:gd name="T44" fmla="*/ 153 w 160"/>
                <a:gd name="T45" fmla="*/ 41 h 358"/>
                <a:gd name="T46" fmla="*/ 148 w 160"/>
                <a:gd name="T47" fmla="*/ 29 h 358"/>
                <a:gd name="T48" fmla="*/ 148 w 160"/>
                <a:gd name="T49" fmla="*/ 29 h 358"/>
                <a:gd name="T50" fmla="*/ 142 w 160"/>
                <a:gd name="T51" fmla="*/ 20 h 358"/>
                <a:gd name="T52" fmla="*/ 135 w 160"/>
                <a:gd name="T53" fmla="*/ 11 h 358"/>
                <a:gd name="T54" fmla="*/ 126 w 160"/>
                <a:gd name="T55" fmla="*/ 5 h 358"/>
                <a:gd name="T56" fmla="*/ 117 w 160"/>
                <a:gd name="T57" fmla="*/ 2 h 358"/>
                <a:gd name="T58" fmla="*/ 108 w 160"/>
                <a:gd name="T59" fmla="*/ 0 h 358"/>
                <a:gd name="T60" fmla="*/ 97 w 160"/>
                <a:gd name="T61" fmla="*/ 0 h 358"/>
                <a:gd name="T62" fmla="*/ 86 w 160"/>
                <a:gd name="T63" fmla="*/ 2 h 358"/>
                <a:gd name="T64" fmla="*/ 76 w 160"/>
                <a:gd name="T65" fmla="*/ 5 h 358"/>
                <a:gd name="T66" fmla="*/ 76 w 160"/>
                <a:gd name="T67" fmla="*/ 5 h 358"/>
                <a:gd name="T68" fmla="*/ 70 w 160"/>
                <a:gd name="T69" fmla="*/ 9 h 358"/>
                <a:gd name="T70" fmla="*/ 65 w 160"/>
                <a:gd name="T71" fmla="*/ 13 h 358"/>
                <a:gd name="T72" fmla="*/ 59 w 160"/>
                <a:gd name="T73" fmla="*/ 18 h 358"/>
                <a:gd name="T74" fmla="*/ 56 w 160"/>
                <a:gd name="T75" fmla="*/ 23 h 358"/>
                <a:gd name="T76" fmla="*/ 50 w 160"/>
                <a:gd name="T77" fmla="*/ 38 h 358"/>
                <a:gd name="T78" fmla="*/ 49 w 160"/>
                <a:gd name="T79" fmla="*/ 52 h 358"/>
                <a:gd name="T80" fmla="*/ 47 w 160"/>
                <a:gd name="T81" fmla="*/ 68 h 358"/>
                <a:gd name="T82" fmla="*/ 47 w 160"/>
                <a:gd name="T83" fmla="*/ 85 h 358"/>
                <a:gd name="T84" fmla="*/ 47 w 160"/>
                <a:gd name="T85" fmla="*/ 113 h 358"/>
                <a:gd name="T86" fmla="*/ 47 w 160"/>
                <a:gd name="T87" fmla="*/ 113 h 358"/>
                <a:gd name="T88" fmla="*/ 45 w 160"/>
                <a:gd name="T89" fmla="*/ 140 h 358"/>
                <a:gd name="T90" fmla="*/ 45 w 160"/>
                <a:gd name="T91" fmla="*/ 175 h 358"/>
                <a:gd name="T92" fmla="*/ 47 w 160"/>
                <a:gd name="T93" fmla="*/ 212 h 358"/>
                <a:gd name="T94" fmla="*/ 47 w 160"/>
                <a:gd name="T95" fmla="*/ 252 h 358"/>
                <a:gd name="T96" fmla="*/ 47 w 160"/>
                <a:gd name="T97" fmla="*/ 252 h 358"/>
                <a:gd name="T98" fmla="*/ 45 w 160"/>
                <a:gd name="T99" fmla="*/ 265 h 358"/>
                <a:gd name="T100" fmla="*/ 43 w 160"/>
                <a:gd name="T101" fmla="*/ 275 h 358"/>
                <a:gd name="T102" fmla="*/ 40 w 160"/>
                <a:gd name="T103" fmla="*/ 284 h 358"/>
                <a:gd name="T104" fmla="*/ 36 w 160"/>
                <a:gd name="T105" fmla="*/ 293 h 358"/>
                <a:gd name="T106" fmla="*/ 25 w 160"/>
                <a:gd name="T107" fmla="*/ 306 h 358"/>
                <a:gd name="T108" fmla="*/ 14 w 160"/>
                <a:gd name="T109" fmla="*/ 319 h 358"/>
                <a:gd name="T110" fmla="*/ 7 w 160"/>
                <a:gd name="T111" fmla="*/ 328 h 358"/>
                <a:gd name="T112" fmla="*/ 2 w 160"/>
                <a:gd name="T113" fmla="*/ 335 h 358"/>
                <a:gd name="T114" fmla="*/ 0 w 160"/>
                <a:gd name="T115" fmla="*/ 340 h 358"/>
                <a:gd name="T116" fmla="*/ 2 w 160"/>
                <a:gd name="T117" fmla="*/ 344 h 358"/>
                <a:gd name="T118" fmla="*/ 4 w 160"/>
                <a:gd name="T119" fmla="*/ 347 h 358"/>
                <a:gd name="T120" fmla="*/ 9 w 160"/>
                <a:gd name="T121" fmla="*/ 353 h 358"/>
                <a:gd name="T122" fmla="*/ 9 w 160"/>
                <a:gd name="T123" fmla="*/ 353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0" h="358">
                  <a:moveTo>
                    <a:pt x="9" y="353"/>
                  </a:moveTo>
                  <a:lnTo>
                    <a:pt x="9" y="353"/>
                  </a:lnTo>
                  <a:lnTo>
                    <a:pt x="14" y="356"/>
                  </a:lnTo>
                  <a:lnTo>
                    <a:pt x="22" y="358"/>
                  </a:lnTo>
                  <a:lnTo>
                    <a:pt x="29" y="358"/>
                  </a:lnTo>
                  <a:lnTo>
                    <a:pt x="36" y="358"/>
                  </a:lnTo>
                  <a:lnTo>
                    <a:pt x="43" y="355"/>
                  </a:lnTo>
                  <a:lnTo>
                    <a:pt x="52" y="351"/>
                  </a:lnTo>
                  <a:lnTo>
                    <a:pt x="68" y="342"/>
                  </a:lnTo>
                  <a:lnTo>
                    <a:pt x="85" y="326"/>
                  </a:lnTo>
                  <a:lnTo>
                    <a:pt x="101" y="308"/>
                  </a:lnTo>
                  <a:lnTo>
                    <a:pt x="113" y="288"/>
                  </a:lnTo>
                  <a:lnTo>
                    <a:pt x="119" y="277"/>
                  </a:lnTo>
                  <a:lnTo>
                    <a:pt x="122" y="265"/>
                  </a:lnTo>
                  <a:lnTo>
                    <a:pt x="122" y="265"/>
                  </a:lnTo>
                  <a:lnTo>
                    <a:pt x="140" y="209"/>
                  </a:lnTo>
                  <a:lnTo>
                    <a:pt x="148" y="178"/>
                  </a:lnTo>
                  <a:lnTo>
                    <a:pt x="155" y="148"/>
                  </a:lnTo>
                  <a:lnTo>
                    <a:pt x="158" y="115"/>
                  </a:lnTo>
                  <a:lnTo>
                    <a:pt x="160" y="85"/>
                  </a:lnTo>
                  <a:lnTo>
                    <a:pt x="158" y="70"/>
                  </a:lnTo>
                  <a:lnTo>
                    <a:pt x="157" y="56"/>
                  </a:lnTo>
                  <a:lnTo>
                    <a:pt x="153" y="41"/>
                  </a:lnTo>
                  <a:lnTo>
                    <a:pt x="148" y="29"/>
                  </a:lnTo>
                  <a:lnTo>
                    <a:pt x="148" y="29"/>
                  </a:lnTo>
                  <a:lnTo>
                    <a:pt x="142" y="20"/>
                  </a:lnTo>
                  <a:lnTo>
                    <a:pt x="135" y="11"/>
                  </a:lnTo>
                  <a:lnTo>
                    <a:pt x="126" y="5"/>
                  </a:lnTo>
                  <a:lnTo>
                    <a:pt x="117" y="2"/>
                  </a:lnTo>
                  <a:lnTo>
                    <a:pt x="108" y="0"/>
                  </a:lnTo>
                  <a:lnTo>
                    <a:pt x="97" y="0"/>
                  </a:lnTo>
                  <a:lnTo>
                    <a:pt x="86" y="2"/>
                  </a:lnTo>
                  <a:lnTo>
                    <a:pt x="76" y="5"/>
                  </a:lnTo>
                  <a:lnTo>
                    <a:pt x="76" y="5"/>
                  </a:lnTo>
                  <a:lnTo>
                    <a:pt x="70" y="9"/>
                  </a:lnTo>
                  <a:lnTo>
                    <a:pt x="65" y="13"/>
                  </a:lnTo>
                  <a:lnTo>
                    <a:pt x="59" y="18"/>
                  </a:lnTo>
                  <a:lnTo>
                    <a:pt x="56" y="23"/>
                  </a:lnTo>
                  <a:lnTo>
                    <a:pt x="50" y="38"/>
                  </a:lnTo>
                  <a:lnTo>
                    <a:pt x="49" y="52"/>
                  </a:lnTo>
                  <a:lnTo>
                    <a:pt x="47" y="68"/>
                  </a:lnTo>
                  <a:lnTo>
                    <a:pt x="47" y="85"/>
                  </a:lnTo>
                  <a:lnTo>
                    <a:pt x="47" y="113"/>
                  </a:lnTo>
                  <a:lnTo>
                    <a:pt x="47" y="113"/>
                  </a:lnTo>
                  <a:lnTo>
                    <a:pt x="45" y="140"/>
                  </a:lnTo>
                  <a:lnTo>
                    <a:pt x="45" y="175"/>
                  </a:lnTo>
                  <a:lnTo>
                    <a:pt x="47" y="212"/>
                  </a:lnTo>
                  <a:lnTo>
                    <a:pt x="47" y="252"/>
                  </a:lnTo>
                  <a:lnTo>
                    <a:pt x="47" y="252"/>
                  </a:lnTo>
                  <a:lnTo>
                    <a:pt x="45" y="265"/>
                  </a:lnTo>
                  <a:lnTo>
                    <a:pt x="43" y="275"/>
                  </a:lnTo>
                  <a:lnTo>
                    <a:pt x="40" y="284"/>
                  </a:lnTo>
                  <a:lnTo>
                    <a:pt x="36" y="293"/>
                  </a:lnTo>
                  <a:lnTo>
                    <a:pt x="25" y="306"/>
                  </a:lnTo>
                  <a:lnTo>
                    <a:pt x="14" y="319"/>
                  </a:lnTo>
                  <a:lnTo>
                    <a:pt x="7" y="328"/>
                  </a:lnTo>
                  <a:lnTo>
                    <a:pt x="2" y="335"/>
                  </a:lnTo>
                  <a:lnTo>
                    <a:pt x="0" y="340"/>
                  </a:lnTo>
                  <a:lnTo>
                    <a:pt x="2" y="344"/>
                  </a:lnTo>
                  <a:lnTo>
                    <a:pt x="4" y="347"/>
                  </a:lnTo>
                  <a:lnTo>
                    <a:pt x="9" y="353"/>
                  </a:lnTo>
                  <a:lnTo>
                    <a:pt x="9" y="3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C6317DF5-2877-44A5-9B80-DBF29D912F8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7389" y="5119929"/>
              <a:ext cx="186530" cy="155526"/>
            </a:xfrm>
            <a:custGeom>
              <a:avLst/>
              <a:gdLst>
                <a:gd name="T0" fmla="*/ 320 w 367"/>
                <a:gd name="T1" fmla="*/ 0 h 306"/>
                <a:gd name="T2" fmla="*/ 189 w 367"/>
                <a:gd name="T3" fmla="*/ 0 h 306"/>
                <a:gd name="T4" fmla="*/ 41 w 367"/>
                <a:gd name="T5" fmla="*/ 0 h 306"/>
                <a:gd name="T6" fmla="*/ 41 w 367"/>
                <a:gd name="T7" fmla="*/ 0 h 306"/>
                <a:gd name="T8" fmla="*/ 32 w 367"/>
                <a:gd name="T9" fmla="*/ 9 h 306"/>
                <a:gd name="T10" fmla="*/ 25 w 367"/>
                <a:gd name="T11" fmla="*/ 18 h 306"/>
                <a:gd name="T12" fmla="*/ 18 w 367"/>
                <a:gd name="T13" fmla="*/ 29 h 306"/>
                <a:gd name="T14" fmla="*/ 13 w 367"/>
                <a:gd name="T15" fmla="*/ 40 h 306"/>
                <a:gd name="T16" fmla="*/ 5 w 367"/>
                <a:gd name="T17" fmla="*/ 63 h 306"/>
                <a:gd name="T18" fmla="*/ 2 w 367"/>
                <a:gd name="T19" fmla="*/ 88 h 306"/>
                <a:gd name="T20" fmla="*/ 0 w 367"/>
                <a:gd name="T21" fmla="*/ 113 h 306"/>
                <a:gd name="T22" fmla="*/ 0 w 367"/>
                <a:gd name="T23" fmla="*/ 139 h 306"/>
                <a:gd name="T24" fmla="*/ 4 w 367"/>
                <a:gd name="T25" fmla="*/ 164 h 306"/>
                <a:gd name="T26" fmla="*/ 9 w 367"/>
                <a:gd name="T27" fmla="*/ 189 h 306"/>
                <a:gd name="T28" fmla="*/ 14 w 367"/>
                <a:gd name="T29" fmla="*/ 212 h 306"/>
                <a:gd name="T30" fmla="*/ 20 w 367"/>
                <a:gd name="T31" fmla="*/ 234 h 306"/>
                <a:gd name="T32" fmla="*/ 34 w 367"/>
                <a:gd name="T33" fmla="*/ 272 h 306"/>
                <a:gd name="T34" fmla="*/ 45 w 367"/>
                <a:gd name="T35" fmla="*/ 297 h 306"/>
                <a:gd name="T36" fmla="*/ 49 w 367"/>
                <a:gd name="T37" fmla="*/ 306 h 306"/>
                <a:gd name="T38" fmla="*/ 189 w 367"/>
                <a:gd name="T39" fmla="*/ 306 h 306"/>
                <a:gd name="T40" fmla="*/ 329 w 367"/>
                <a:gd name="T41" fmla="*/ 306 h 306"/>
                <a:gd name="T42" fmla="*/ 329 w 367"/>
                <a:gd name="T43" fmla="*/ 306 h 306"/>
                <a:gd name="T44" fmla="*/ 333 w 367"/>
                <a:gd name="T45" fmla="*/ 297 h 306"/>
                <a:gd name="T46" fmla="*/ 342 w 367"/>
                <a:gd name="T47" fmla="*/ 272 h 306"/>
                <a:gd name="T48" fmla="*/ 353 w 367"/>
                <a:gd name="T49" fmla="*/ 234 h 306"/>
                <a:gd name="T50" fmla="*/ 358 w 367"/>
                <a:gd name="T51" fmla="*/ 212 h 306"/>
                <a:gd name="T52" fmla="*/ 362 w 367"/>
                <a:gd name="T53" fmla="*/ 189 h 306"/>
                <a:gd name="T54" fmla="*/ 365 w 367"/>
                <a:gd name="T55" fmla="*/ 164 h 306"/>
                <a:gd name="T56" fmla="*/ 367 w 367"/>
                <a:gd name="T57" fmla="*/ 139 h 306"/>
                <a:gd name="T58" fmla="*/ 365 w 367"/>
                <a:gd name="T59" fmla="*/ 113 h 306"/>
                <a:gd name="T60" fmla="*/ 364 w 367"/>
                <a:gd name="T61" fmla="*/ 88 h 306"/>
                <a:gd name="T62" fmla="*/ 358 w 367"/>
                <a:gd name="T63" fmla="*/ 63 h 306"/>
                <a:gd name="T64" fmla="*/ 349 w 367"/>
                <a:gd name="T65" fmla="*/ 40 h 306"/>
                <a:gd name="T66" fmla="*/ 344 w 367"/>
                <a:gd name="T67" fmla="*/ 29 h 306"/>
                <a:gd name="T68" fmla="*/ 337 w 367"/>
                <a:gd name="T69" fmla="*/ 18 h 306"/>
                <a:gd name="T70" fmla="*/ 329 w 367"/>
                <a:gd name="T71" fmla="*/ 9 h 306"/>
                <a:gd name="T72" fmla="*/ 320 w 367"/>
                <a:gd name="T73" fmla="*/ 0 h 306"/>
                <a:gd name="T74" fmla="*/ 320 w 367"/>
                <a:gd name="T75" fmla="*/ 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7" h="306">
                  <a:moveTo>
                    <a:pt x="320" y="0"/>
                  </a:moveTo>
                  <a:lnTo>
                    <a:pt x="189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32" y="9"/>
                  </a:lnTo>
                  <a:lnTo>
                    <a:pt x="25" y="18"/>
                  </a:lnTo>
                  <a:lnTo>
                    <a:pt x="18" y="29"/>
                  </a:lnTo>
                  <a:lnTo>
                    <a:pt x="13" y="40"/>
                  </a:lnTo>
                  <a:lnTo>
                    <a:pt x="5" y="63"/>
                  </a:lnTo>
                  <a:lnTo>
                    <a:pt x="2" y="88"/>
                  </a:lnTo>
                  <a:lnTo>
                    <a:pt x="0" y="113"/>
                  </a:lnTo>
                  <a:lnTo>
                    <a:pt x="0" y="139"/>
                  </a:lnTo>
                  <a:lnTo>
                    <a:pt x="4" y="164"/>
                  </a:lnTo>
                  <a:lnTo>
                    <a:pt x="9" y="189"/>
                  </a:lnTo>
                  <a:lnTo>
                    <a:pt x="14" y="212"/>
                  </a:lnTo>
                  <a:lnTo>
                    <a:pt x="20" y="234"/>
                  </a:lnTo>
                  <a:lnTo>
                    <a:pt x="34" y="272"/>
                  </a:lnTo>
                  <a:lnTo>
                    <a:pt x="45" y="297"/>
                  </a:lnTo>
                  <a:lnTo>
                    <a:pt x="49" y="306"/>
                  </a:lnTo>
                  <a:lnTo>
                    <a:pt x="189" y="306"/>
                  </a:lnTo>
                  <a:lnTo>
                    <a:pt x="329" y="306"/>
                  </a:lnTo>
                  <a:lnTo>
                    <a:pt x="329" y="306"/>
                  </a:lnTo>
                  <a:lnTo>
                    <a:pt x="333" y="297"/>
                  </a:lnTo>
                  <a:lnTo>
                    <a:pt x="342" y="272"/>
                  </a:lnTo>
                  <a:lnTo>
                    <a:pt x="353" y="234"/>
                  </a:lnTo>
                  <a:lnTo>
                    <a:pt x="358" y="212"/>
                  </a:lnTo>
                  <a:lnTo>
                    <a:pt x="362" y="189"/>
                  </a:lnTo>
                  <a:lnTo>
                    <a:pt x="365" y="164"/>
                  </a:lnTo>
                  <a:lnTo>
                    <a:pt x="367" y="139"/>
                  </a:lnTo>
                  <a:lnTo>
                    <a:pt x="365" y="113"/>
                  </a:lnTo>
                  <a:lnTo>
                    <a:pt x="364" y="88"/>
                  </a:lnTo>
                  <a:lnTo>
                    <a:pt x="358" y="63"/>
                  </a:lnTo>
                  <a:lnTo>
                    <a:pt x="349" y="40"/>
                  </a:lnTo>
                  <a:lnTo>
                    <a:pt x="344" y="29"/>
                  </a:lnTo>
                  <a:lnTo>
                    <a:pt x="337" y="18"/>
                  </a:lnTo>
                  <a:lnTo>
                    <a:pt x="329" y="9"/>
                  </a:lnTo>
                  <a:lnTo>
                    <a:pt x="320" y="0"/>
                  </a:lnTo>
                  <a:lnTo>
                    <a:pt x="320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97AA0BEE-FC1F-4CF9-85F0-A1FED72B53C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7224" y="5025902"/>
              <a:ext cx="206860" cy="182972"/>
            </a:xfrm>
            <a:custGeom>
              <a:avLst/>
              <a:gdLst>
                <a:gd name="T0" fmla="*/ 268 w 407"/>
                <a:gd name="T1" fmla="*/ 113 h 360"/>
                <a:gd name="T2" fmla="*/ 195 w 407"/>
                <a:gd name="T3" fmla="*/ 32 h 360"/>
                <a:gd name="T4" fmla="*/ 195 w 407"/>
                <a:gd name="T5" fmla="*/ 32 h 360"/>
                <a:gd name="T6" fmla="*/ 97 w 407"/>
                <a:gd name="T7" fmla="*/ 19 h 360"/>
                <a:gd name="T8" fmla="*/ 33 w 407"/>
                <a:gd name="T9" fmla="*/ 14 h 360"/>
                <a:gd name="T10" fmla="*/ 9 w 407"/>
                <a:gd name="T11" fmla="*/ 12 h 360"/>
                <a:gd name="T12" fmla="*/ 0 w 407"/>
                <a:gd name="T13" fmla="*/ 12 h 360"/>
                <a:gd name="T14" fmla="*/ 0 w 407"/>
                <a:gd name="T15" fmla="*/ 12 h 360"/>
                <a:gd name="T16" fmla="*/ 13 w 407"/>
                <a:gd name="T17" fmla="*/ 30 h 360"/>
                <a:gd name="T18" fmla="*/ 25 w 407"/>
                <a:gd name="T19" fmla="*/ 48 h 360"/>
                <a:gd name="T20" fmla="*/ 36 w 407"/>
                <a:gd name="T21" fmla="*/ 66 h 360"/>
                <a:gd name="T22" fmla="*/ 45 w 407"/>
                <a:gd name="T23" fmla="*/ 84 h 360"/>
                <a:gd name="T24" fmla="*/ 52 w 407"/>
                <a:gd name="T25" fmla="*/ 104 h 360"/>
                <a:gd name="T26" fmla="*/ 58 w 407"/>
                <a:gd name="T27" fmla="*/ 122 h 360"/>
                <a:gd name="T28" fmla="*/ 61 w 407"/>
                <a:gd name="T29" fmla="*/ 142 h 360"/>
                <a:gd name="T30" fmla="*/ 63 w 407"/>
                <a:gd name="T31" fmla="*/ 162 h 360"/>
                <a:gd name="T32" fmla="*/ 63 w 407"/>
                <a:gd name="T33" fmla="*/ 162 h 360"/>
                <a:gd name="T34" fmla="*/ 63 w 407"/>
                <a:gd name="T35" fmla="*/ 210 h 360"/>
                <a:gd name="T36" fmla="*/ 67 w 407"/>
                <a:gd name="T37" fmla="*/ 253 h 360"/>
                <a:gd name="T38" fmla="*/ 70 w 407"/>
                <a:gd name="T39" fmla="*/ 288 h 360"/>
                <a:gd name="T40" fmla="*/ 74 w 407"/>
                <a:gd name="T41" fmla="*/ 315 h 360"/>
                <a:gd name="T42" fmla="*/ 79 w 407"/>
                <a:gd name="T43" fmla="*/ 334 h 360"/>
                <a:gd name="T44" fmla="*/ 83 w 407"/>
                <a:gd name="T45" fmla="*/ 349 h 360"/>
                <a:gd name="T46" fmla="*/ 87 w 407"/>
                <a:gd name="T47" fmla="*/ 360 h 360"/>
                <a:gd name="T48" fmla="*/ 326 w 407"/>
                <a:gd name="T49" fmla="*/ 360 h 360"/>
                <a:gd name="T50" fmla="*/ 326 w 407"/>
                <a:gd name="T51" fmla="*/ 360 h 360"/>
                <a:gd name="T52" fmla="*/ 328 w 407"/>
                <a:gd name="T53" fmla="*/ 349 h 360"/>
                <a:gd name="T54" fmla="*/ 333 w 407"/>
                <a:gd name="T55" fmla="*/ 315 h 360"/>
                <a:gd name="T56" fmla="*/ 339 w 407"/>
                <a:gd name="T57" fmla="*/ 252 h 360"/>
                <a:gd name="T58" fmla="*/ 340 w 407"/>
                <a:gd name="T59" fmla="*/ 210 h 360"/>
                <a:gd name="T60" fmla="*/ 340 w 407"/>
                <a:gd name="T61" fmla="*/ 160 h 360"/>
                <a:gd name="T62" fmla="*/ 340 w 407"/>
                <a:gd name="T63" fmla="*/ 160 h 360"/>
                <a:gd name="T64" fmla="*/ 342 w 407"/>
                <a:gd name="T65" fmla="*/ 154 h 360"/>
                <a:gd name="T66" fmla="*/ 344 w 407"/>
                <a:gd name="T67" fmla="*/ 151 h 360"/>
                <a:gd name="T68" fmla="*/ 357 w 407"/>
                <a:gd name="T69" fmla="*/ 145 h 360"/>
                <a:gd name="T70" fmla="*/ 364 w 407"/>
                <a:gd name="T71" fmla="*/ 142 h 360"/>
                <a:gd name="T72" fmla="*/ 371 w 407"/>
                <a:gd name="T73" fmla="*/ 136 h 360"/>
                <a:gd name="T74" fmla="*/ 380 w 407"/>
                <a:gd name="T75" fmla="*/ 127 h 360"/>
                <a:gd name="T76" fmla="*/ 389 w 407"/>
                <a:gd name="T77" fmla="*/ 115 h 360"/>
                <a:gd name="T78" fmla="*/ 389 w 407"/>
                <a:gd name="T79" fmla="*/ 115 h 360"/>
                <a:gd name="T80" fmla="*/ 391 w 407"/>
                <a:gd name="T81" fmla="*/ 100 h 360"/>
                <a:gd name="T82" fmla="*/ 393 w 407"/>
                <a:gd name="T83" fmla="*/ 86 h 360"/>
                <a:gd name="T84" fmla="*/ 391 w 407"/>
                <a:gd name="T85" fmla="*/ 57 h 360"/>
                <a:gd name="T86" fmla="*/ 393 w 407"/>
                <a:gd name="T87" fmla="*/ 43 h 360"/>
                <a:gd name="T88" fmla="*/ 394 w 407"/>
                <a:gd name="T89" fmla="*/ 28 h 360"/>
                <a:gd name="T90" fmla="*/ 400 w 407"/>
                <a:gd name="T91" fmla="*/ 14 h 360"/>
                <a:gd name="T92" fmla="*/ 407 w 407"/>
                <a:gd name="T93" fmla="*/ 0 h 360"/>
                <a:gd name="T94" fmla="*/ 407 w 407"/>
                <a:gd name="T95" fmla="*/ 0 h 360"/>
                <a:gd name="T96" fmla="*/ 396 w 407"/>
                <a:gd name="T97" fmla="*/ 1 h 360"/>
                <a:gd name="T98" fmla="*/ 384 w 407"/>
                <a:gd name="T99" fmla="*/ 7 h 360"/>
                <a:gd name="T100" fmla="*/ 358 w 407"/>
                <a:gd name="T101" fmla="*/ 18 h 360"/>
                <a:gd name="T102" fmla="*/ 339 w 407"/>
                <a:gd name="T103" fmla="*/ 30 h 360"/>
                <a:gd name="T104" fmla="*/ 331 w 407"/>
                <a:gd name="T105" fmla="*/ 36 h 360"/>
                <a:gd name="T106" fmla="*/ 268 w 407"/>
                <a:gd name="T107" fmla="*/ 113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07" h="360">
                  <a:moveTo>
                    <a:pt x="268" y="113"/>
                  </a:moveTo>
                  <a:lnTo>
                    <a:pt x="195" y="32"/>
                  </a:lnTo>
                  <a:lnTo>
                    <a:pt x="195" y="32"/>
                  </a:lnTo>
                  <a:lnTo>
                    <a:pt x="97" y="19"/>
                  </a:lnTo>
                  <a:lnTo>
                    <a:pt x="33" y="14"/>
                  </a:lnTo>
                  <a:lnTo>
                    <a:pt x="9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13" y="30"/>
                  </a:lnTo>
                  <a:lnTo>
                    <a:pt x="25" y="48"/>
                  </a:lnTo>
                  <a:lnTo>
                    <a:pt x="36" y="66"/>
                  </a:lnTo>
                  <a:lnTo>
                    <a:pt x="45" y="84"/>
                  </a:lnTo>
                  <a:lnTo>
                    <a:pt x="52" y="104"/>
                  </a:lnTo>
                  <a:lnTo>
                    <a:pt x="58" y="122"/>
                  </a:lnTo>
                  <a:lnTo>
                    <a:pt x="61" y="142"/>
                  </a:lnTo>
                  <a:lnTo>
                    <a:pt x="63" y="162"/>
                  </a:lnTo>
                  <a:lnTo>
                    <a:pt x="63" y="162"/>
                  </a:lnTo>
                  <a:lnTo>
                    <a:pt x="63" y="210"/>
                  </a:lnTo>
                  <a:lnTo>
                    <a:pt x="67" y="253"/>
                  </a:lnTo>
                  <a:lnTo>
                    <a:pt x="70" y="288"/>
                  </a:lnTo>
                  <a:lnTo>
                    <a:pt x="74" y="315"/>
                  </a:lnTo>
                  <a:lnTo>
                    <a:pt x="79" y="334"/>
                  </a:lnTo>
                  <a:lnTo>
                    <a:pt x="83" y="349"/>
                  </a:lnTo>
                  <a:lnTo>
                    <a:pt x="87" y="360"/>
                  </a:lnTo>
                  <a:lnTo>
                    <a:pt x="326" y="360"/>
                  </a:lnTo>
                  <a:lnTo>
                    <a:pt x="326" y="360"/>
                  </a:lnTo>
                  <a:lnTo>
                    <a:pt x="328" y="349"/>
                  </a:lnTo>
                  <a:lnTo>
                    <a:pt x="333" y="315"/>
                  </a:lnTo>
                  <a:lnTo>
                    <a:pt x="339" y="252"/>
                  </a:lnTo>
                  <a:lnTo>
                    <a:pt x="340" y="210"/>
                  </a:lnTo>
                  <a:lnTo>
                    <a:pt x="340" y="160"/>
                  </a:lnTo>
                  <a:lnTo>
                    <a:pt x="340" y="160"/>
                  </a:lnTo>
                  <a:lnTo>
                    <a:pt x="342" y="154"/>
                  </a:lnTo>
                  <a:lnTo>
                    <a:pt x="344" y="151"/>
                  </a:lnTo>
                  <a:lnTo>
                    <a:pt x="357" y="145"/>
                  </a:lnTo>
                  <a:lnTo>
                    <a:pt x="364" y="142"/>
                  </a:lnTo>
                  <a:lnTo>
                    <a:pt x="371" y="136"/>
                  </a:lnTo>
                  <a:lnTo>
                    <a:pt x="380" y="127"/>
                  </a:lnTo>
                  <a:lnTo>
                    <a:pt x="389" y="115"/>
                  </a:lnTo>
                  <a:lnTo>
                    <a:pt x="389" y="115"/>
                  </a:lnTo>
                  <a:lnTo>
                    <a:pt x="391" y="100"/>
                  </a:lnTo>
                  <a:lnTo>
                    <a:pt x="393" y="86"/>
                  </a:lnTo>
                  <a:lnTo>
                    <a:pt x="391" y="57"/>
                  </a:lnTo>
                  <a:lnTo>
                    <a:pt x="393" y="43"/>
                  </a:lnTo>
                  <a:lnTo>
                    <a:pt x="394" y="28"/>
                  </a:lnTo>
                  <a:lnTo>
                    <a:pt x="400" y="14"/>
                  </a:lnTo>
                  <a:lnTo>
                    <a:pt x="407" y="0"/>
                  </a:lnTo>
                  <a:lnTo>
                    <a:pt x="407" y="0"/>
                  </a:lnTo>
                  <a:lnTo>
                    <a:pt x="396" y="1"/>
                  </a:lnTo>
                  <a:lnTo>
                    <a:pt x="384" y="7"/>
                  </a:lnTo>
                  <a:lnTo>
                    <a:pt x="358" y="18"/>
                  </a:lnTo>
                  <a:lnTo>
                    <a:pt x="339" y="30"/>
                  </a:lnTo>
                  <a:lnTo>
                    <a:pt x="331" y="36"/>
                  </a:lnTo>
                  <a:lnTo>
                    <a:pt x="268" y="11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2A56A739-1F15-4E72-A2D0-B33301E0DE0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2485" y="4838865"/>
              <a:ext cx="58958" cy="54891"/>
            </a:xfrm>
            <a:custGeom>
              <a:avLst/>
              <a:gdLst>
                <a:gd name="T0" fmla="*/ 107 w 116"/>
                <a:gd name="T1" fmla="*/ 36 h 108"/>
                <a:gd name="T2" fmla="*/ 107 w 116"/>
                <a:gd name="T3" fmla="*/ 36 h 108"/>
                <a:gd name="T4" fmla="*/ 103 w 116"/>
                <a:gd name="T5" fmla="*/ 29 h 108"/>
                <a:gd name="T6" fmla="*/ 99 w 116"/>
                <a:gd name="T7" fmla="*/ 22 h 108"/>
                <a:gd name="T8" fmla="*/ 87 w 116"/>
                <a:gd name="T9" fmla="*/ 11 h 108"/>
                <a:gd name="T10" fmla="*/ 87 w 116"/>
                <a:gd name="T11" fmla="*/ 11 h 108"/>
                <a:gd name="T12" fmla="*/ 72 w 116"/>
                <a:gd name="T13" fmla="*/ 4 h 108"/>
                <a:gd name="T14" fmla="*/ 65 w 116"/>
                <a:gd name="T15" fmla="*/ 0 h 108"/>
                <a:gd name="T16" fmla="*/ 56 w 116"/>
                <a:gd name="T17" fmla="*/ 0 h 108"/>
                <a:gd name="T18" fmla="*/ 56 w 116"/>
                <a:gd name="T19" fmla="*/ 0 h 108"/>
                <a:gd name="T20" fmla="*/ 49 w 116"/>
                <a:gd name="T21" fmla="*/ 0 h 108"/>
                <a:gd name="T22" fmla="*/ 40 w 116"/>
                <a:gd name="T23" fmla="*/ 0 h 108"/>
                <a:gd name="T24" fmla="*/ 31 w 116"/>
                <a:gd name="T25" fmla="*/ 2 h 108"/>
                <a:gd name="T26" fmla="*/ 24 w 116"/>
                <a:gd name="T27" fmla="*/ 6 h 108"/>
                <a:gd name="T28" fmla="*/ 24 w 116"/>
                <a:gd name="T29" fmla="*/ 6 h 108"/>
                <a:gd name="T30" fmla="*/ 11 w 116"/>
                <a:gd name="T31" fmla="*/ 15 h 108"/>
                <a:gd name="T32" fmla="*/ 6 w 116"/>
                <a:gd name="T33" fmla="*/ 20 h 108"/>
                <a:gd name="T34" fmla="*/ 0 w 116"/>
                <a:gd name="T35" fmla="*/ 26 h 108"/>
                <a:gd name="T36" fmla="*/ 0 w 116"/>
                <a:gd name="T37" fmla="*/ 26 h 108"/>
                <a:gd name="T38" fmla="*/ 15 w 116"/>
                <a:gd name="T39" fmla="*/ 22 h 108"/>
                <a:gd name="T40" fmla="*/ 29 w 116"/>
                <a:gd name="T41" fmla="*/ 18 h 108"/>
                <a:gd name="T42" fmla="*/ 29 w 116"/>
                <a:gd name="T43" fmla="*/ 18 h 108"/>
                <a:gd name="T44" fmla="*/ 42 w 116"/>
                <a:gd name="T45" fmla="*/ 15 h 108"/>
                <a:gd name="T46" fmla="*/ 54 w 116"/>
                <a:gd name="T47" fmla="*/ 17 h 108"/>
                <a:gd name="T48" fmla="*/ 54 w 116"/>
                <a:gd name="T49" fmla="*/ 17 h 108"/>
                <a:gd name="T50" fmla="*/ 60 w 116"/>
                <a:gd name="T51" fmla="*/ 17 h 108"/>
                <a:gd name="T52" fmla="*/ 60 w 116"/>
                <a:gd name="T53" fmla="*/ 17 h 108"/>
                <a:gd name="T54" fmla="*/ 51 w 116"/>
                <a:gd name="T55" fmla="*/ 18 h 108"/>
                <a:gd name="T56" fmla="*/ 44 w 116"/>
                <a:gd name="T57" fmla="*/ 24 h 108"/>
                <a:gd name="T58" fmla="*/ 36 w 116"/>
                <a:gd name="T59" fmla="*/ 29 h 108"/>
                <a:gd name="T60" fmla="*/ 31 w 116"/>
                <a:gd name="T61" fmla="*/ 36 h 108"/>
                <a:gd name="T62" fmla="*/ 26 w 116"/>
                <a:gd name="T63" fmla="*/ 44 h 108"/>
                <a:gd name="T64" fmla="*/ 24 w 116"/>
                <a:gd name="T65" fmla="*/ 53 h 108"/>
                <a:gd name="T66" fmla="*/ 22 w 116"/>
                <a:gd name="T67" fmla="*/ 62 h 108"/>
                <a:gd name="T68" fmla="*/ 24 w 116"/>
                <a:gd name="T69" fmla="*/ 71 h 108"/>
                <a:gd name="T70" fmla="*/ 24 w 116"/>
                <a:gd name="T71" fmla="*/ 71 h 108"/>
                <a:gd name="T72" fmla="*/ 26 w 116"/>
                <a:gd name="T73" fmla="*/ 80 h 108"/>
                <a:gd name="T74" fmla="*/ 31 w 116"/>
                <a:gd name="T75" fmla="*/ 87 h 108"/>
                <a:gd name="T76" fmla="*/ 36 w 116"/>
                <a:gd name="T77" fmla="*/ 94 h 108"/>
                <a:gd name="T78" fmla="*/ 42 w 116"/>
                <a:gd name="T79" fmla="*/ 99 h 108"/>
                <a:gd name="T80" fmla="*/ 51 w 116"/>
                <a:gd name="T81" fmla="*/ 105 h 108"/>
                <a:gd name="T82" fmla="*/ 58 w 116"/>
                <a:gd name="T83" fmla="*/ 107 h 108"/>
                <a:gd name="T84" fmla="*/ 67 w 116"/>
                <a:gd name="T85" fmla="*/ 108 h 108"/>
                <a:gd name="T86" fmla="*/ 78 w 116"/>
                <a:gd name="T87" fmla="*/ 107 h 108"/>
                <a:gd name="T88" fmla="*/ 78 w 116"/>
                <a:gd name="T89" fmla="*/ 107 h 108"/>
                <a:gd name="T90" fmla="*/ 87 w 116"/>
                <a:gd name="T91" fmla="*/ 105 h 108"/>
                <a:gd name="T92" fmla="*/ 94 w 116"/>
                <a:gd name="T93" fmla="*/ 101 h 108"/>
                <a:gd name="T94" fmla="*/ 101 w 116"/>
                <a:gd name="T95" fmla="*/ 94 h 108"/>
                <a:gd name="T96" fmla="*/ 107 w 116"/>
                <a:gd name="T97" fmla="*/ 89 h 108"/>
                <a:gd name="T98" fmla="*/ 110 w 116"/>
                <a:gd name="T99" fmla="*/ 80 h 108"/>
                <a:gd name="T100" fmla="*/ 114 w 116"/>
                <a:gd name="T101" fmla="*/ 72 h 108"/>
                <a:gd name="T102" fmla="*/ 116 w 116"/>
                <a:gd name="T103" fmla="*/ 63 h 108"/>
                <a:gd name="T104" fmla="*/ 114 w 116"/>
                <a:gd name="T105" fmla="*/ 54 h 108"/>
                <a:gd name="T106" fmla="*/ 114 w 116"/>
                <a:gd name="T107" fmla="*/ 54 h 108"/>
                <a:gd name="T108" fmla="*/ 112 w 116"/>
                <a:gd name="T109" fmla="*/ 44 h 108"/>
                <a:gd name="T110" fmla="*/ 107 w 116"/>
                <a:gd name="T111" fmla="*/ 36 h 108"/>
                <a:gd name="T112" fmla="*/ 107 w 116"/>
                <a:gd name="T113" fmla="*/ 3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6" h="108">
                  <a:moveTo>
                    <a:pt x="107" y="36"/>
                  </a:moveTo>
                  <a:lnTo>
                    <a:pt x="107" y="36"/>
                  </a:lnTo>
                  <a:lnTo>
                    <a:pt x="103" y="29"/>
                  </a:lnTo>
                  <a:lnTo>
                    <a:pt x="99" y="22"/>
                  </a:lnTo>
                  <a:lnTo>
                    <a:pt x="87" y="11"/>
                  </a:lnTo>
                  <a:lnTo>
                    <a:pt x="87" y="11"/>
                  </a:lnTo>
                  <a:lnTo>
                    <a:pt x="72" y="4"/>
                  </a:lnTo>
                  <a:lnTo>
                    <a:pt x="65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49" y="0"/>
                  </a:lnTo>
                  <a:lnTo>
                    <a:pt x="40" y="0"/>
                  </a:lnTo>
                  <a:lnTo>
                    <a:pt x="31" y="2"/>
                  </a:lnTo>
                  <a:lnTo>
                    <a:pt x="24" y="6"/>
                  </a:lnTo>
                  <a:lnTo>
                    <a:pt x="24" y="6"/>
                  </a:lnTo>
                  <a:lnTo>
                    <a:pt x="11" y="15"/>
                  </a:lnTo>
                  <a:lnTo>
                    <a:pt x="6" y="20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15" y="22"/>
                  </a:lnTo>
                  <a:lnTo>
                    <a:pt x="29" y="18"/>
                  </a:lnTo>
                  <a:lnTo>
                    <a:pt x="29" y="18"/>
                  </a:lnTo>
                  <a:lnTo>
                    <a:pt x="42" y="15"/>
                  </a:lnTo>
                  <a:lnTo>
                    <a:pt x="54" y="17"/>
                  </a:lnTo>
                  <a:lnTo>
                    <a:pt x="54" y="17"/>
                  </a:lnTo>
                  <a:lnTo>
                    <a:pt x="60" y="17"/>
                  </a:lnTo>
                  <a:lnTo>
                    <a:pt x="60" y="17"/>
                  </a:lnTo>
                  <a:lnTo>
                    <a:pt x="51" y="18"/>
                  </a:lnTo>
                  <a:lnTo>
                    <a:pt x="44" y="24"/>
                  </a:lnTo>
                  <a:lnTo>
                    <a:pt x="36" y="29"/>
                  </a:lnTo>
                  <a:lnTo>
                    <a:pt x="31" y="36"/>
                  </a:lnTo>
                  <a:lnTo>
                    <a:pt x="26" y="44"/>
                  </a:lnTo>
                  <a:lnTo>
                    <a:pt x="24" y="53"/>
                  </a:lnTo>
                  <a:lnTo>
                    <a:pt x="22" y="62"/>
                  </a:lnTo>
                  <a:lnTo>
                    <a:pt x="24" y="71"/>
                  </a:lnTo>
                  <a:lnTo>
                    <a:pt x="24" y="71"/>
                  </a:lnTo>
                  <a:lnTo>
                    <a:pt x="26" y="80"/>
                  </a:lnTo>
                  <a:lnTo>
                    <a:pt x="31" y="87"/>
                  </a:lnTo>
                  <a:lnTo>
                    <a:pt x="36" y="94"/>
                  </a:lnTo>
                  <a:lnTo>
                    <a:pt x="42" y="99"/>
                  </a:lnTo>
                  <a:lnTo>
                    <a:pt x="51" y="105"/>
                  </a:lnTo>
                  <a:lnTo>
                    <a:pt x="58" y="107"/>
                  </a:lnTo>
                  <a:lnTo>
                    <a:pt x="67" y="108"/>
                  </a:lnTo>
                  <a:lnTo>
                    <a:pt x="78" y="107"/>
                  </a:lnTo>
                  <a:lnTo>
                    <a:pt x="78" y="107"/>
                  </a:lnTo>
                  <a:lnTo>
                    <a:pt x="87" y="105"/>
                  </a:lnTo>
                  <a:lnTo>
                    <a:pt x="94" y="101"/>
                  </a:lnTo>
                  <a:lnTo>
                    <a:pt x="101" y="94"/>
                  </a:lnTo>
                  <a:lnTo>
                    <a:pt x="107" y="89"/>
                  </a:lnTo>
                  <a:lnTo>
                    <a:pt x="110" y="80"/>
                  </a:lnTo>
                  <a:lnTo>
                    <a:pt x="114" y="72"/>
                  </a:lnTo>
                  <a:lnTo>
                    <a:pt x="116" y="63"/>
                  </a:lnTo>
                  <a:lnTo>
                    <a:pt x="114" y="54"/>
                  </a:lnTo>
                  <a:lnTo>
                    <a:pt x="114" y="54"/>
                  </a:lnTo>
                  <a:lnTo>
                    <a:pt x="112" y="44"/>
                  </a:lnTo>
                  <a:lnTo>
                    <a:pt x="107" y="36"/>
                  </a:lnTo>
                  <a:lnTo>
                    <a:pt x="107" y="36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A25DEE74-1F1D-437C-A8A8-4B1579CFEE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4249" y="4796171"/>
              <a:ext cx="49301" cy="57433"/>
            </a:xfrm>
            <a:custGeom>
              <a:avLst/>
              <a:gdLst>
                <a:gd name="T0" fmla="*/ 0 w 97"/>
                <a:gd name="T1" fmla="*/ 57 h 113"/>
                <a:gd name="T2" fmla="*/ 0 w 97"/>
                <a:gd name="T3" fmla="*/ 57 h 113"/>
                <a:gd name="T4" fmla="*/ 2 w 97"/>
                <a:gd name="T5" fmla="*/ 50 h 113"/>
                <a:gd name="T6" fmla="*/ 3 w 97"/>
                <a:gd name="T7" fmla="*/ 41 h 113"/>
                <a:gd name="T8" fmla="*/ 11 w 97"/>
                <a:gd name="T9" fmla="*/ 27 h 113"/>
                <a:gd name="T10" fmla="*/ 11 w 97"/>
                <a:gd name="T11" fmla="*/ 27 h 113"/>
                <a:gd name="T12" fmla="*/ 21 w 97"/>
                <a:gd name="T13" fmla="*/ 14 h 113"/>
                <a:gd name="T14" fmla="*/ 27 w 97"/>
                <a:gd name="T15" fmla="*/ 11 h 113"/>
                <a:gd name="T16" fmla="*/ 36 w 97"/>
                <a:gd name="T17" fmla="*/ 5 h 113"/>
                <a:gd name="T18" fmla="*/ 36 w 97"/>
                <a:gd name="T19" fmla="*/ 5 h 113"/>
                <a:gd name="T20" fmla="*/ 43 w 97"/>
                <a:gd name="T21" fmla="*/ 2 h 113"/>
                <a:gd name="T22" fmla="*/ 50 w 97"/>
                <a:gd name="T23" fmla="*/ 0 h 113"/>
                <a:gd name="T24" fmla="*/ 59 w 97"/>
                <a:gd name="T25" fmla="*/ 0 h 113"/>
                <a:gd name="T26" fmla="*/ 68 w 97"/>
                <a:gd name="T27" fmla="*/ 0 h 113"/>
                <a:gd name="T28" fmla="*/ 68 w 97"/>
                <a:gd name="T29" fmla="*/ 0 h 113"/>
                <a:gd name="T30" fmla="*/ 83 w 97"/>
                <a:gd name="T31" fmla="*/ 3 h 113"/>
                <a:gd name="T32" fmla="*/ 90 w 97"/>
                <a:gd name="T33" fmla="*/ 7 h 113"/>
                <a:gd name="T34" fmla="*/ 97 w 97"/>
                <a:gd name="T35" fmla="*/ 11 h 113"/>
                <a:gd name="T36" fmla="*/ 97 w 97"/>
                <a:gd name="T37" fmla="*/ 11 h 113"/>
                <a:gd name="T38" fmla="*/ 83 w 97"/>
                <a:gd name="T39" fmla="*/ 11 h 113"/>
                <a:gd name="T40" fmla="*/ 68 w 97"/>
                <a:gd name="T41" fmla="*/ 12 h 113"/>
                <a:gd name="T42" fmla="*/ 68 w 97"/>
                <a:gd name="T43" fmla="*/ 12 h 113"/>
                <a:gd name="T44" fmla="*/ 54 w 97"/>
                <a:gd name="T45" fmla="*/ 16 h 113"/>
                <a:gd name="T46" fmla="*/ 41 w 97"/>
                <a:gd name="T47" fmla="*/ 20 h 113"/>
                <a:gd name="T48" fmla="*/ 41 w 97"/>
                <a:gd name="T49" fmla="*/ 20 h 113"/>
                <a:gd name="T50" fmla="*/ 38 w 97"/>
                <a:gd name="T51" fmla="*/ 23 h 113"/>
                <a:gd name="T52" fmla="*/ 38 w 97"/>
                <a:gd name="T53" fmla="*/ 23 h 113"/>
                <a:gd name="T54" fmla="*/ 47 w 97"/>
                <a:gd name="T55" fmla="*/ 21 h 113"/>
                <a:gd name="T56" fmla="*/ 56 w 97"/>
                <a:gd name="T57" fmla="*/ 23 h 113"/>
                <a:gd name="T58" fmla="*/ 65 w 97"/>
                <a:gd name="T59" fmla="*/ 27 h 113"/>
                <a:gd name="T60" fmla="*/ 72 w 97"/>
                <a:gd name="T61" fmla="*/ 30 h 113"/>
                <a:gd name="T62" fmla="*/ 79 w 97"/>
                <a:gd name="T63" fmla="*/ 36 h 113"/>
                <a:gd name="T64" fmla="*/ 84 w 97"/>
                <a:gd name="T65" fmla="*/ 43 h 113"/>
                <a:gd name="T66" fmla="*/ 88 w 97"/>
                <a:gd name="T67" fmla="*/ 50 h 113"/>
                <a:gd name="T68" fmla="*/ 90 w 97"/>
                <a:gd name="T69" fmla="*/ 59 h 113"/>
                <a:gd name="T70" fmla="*/ 90 w 97"/>
                <a:gd name="T71" fmla="*/ 59 h 113"/>
                <a:gd name="T72" fmla="*/ 92 w 97"/>
                <a:gd name="T73" fmla="*/ 70 h 113"/>
                <a:gd name="T74" fmla="*/ 90 w 97"/>
                <a:gd name="T75" fmla="*/ 79 h 113"/>
                <a:gd name="T76" fmla="*/ 88 w 97"/>
                <a:gd name="T77" fmla="*/ 86 h 113"/>
                <a:gd name="T78" fmla="*/ 83 w 97"/>
                <a:gd name="T79" fmla="*/ 93 h 113"/>
                <a:gd name="T80" fmla="*/ 77 w 97"/>
                <a:gd name="T81" fmla="*/ 101 h 113"/>
                <a:gd name="T82" fmla="*/ 70 w 97"/>
                <a:gd name="T83" fmla="*/ 106 h 113"/>
                <a:gd name="T84" fmla="*/ 63 w 97"/>
                <a:gd name="T85" fmla="*/ 111 h 113"/>
                <a:gd name="T86" fmla="*/ 54 w 97"/>
                <a:gd name="T87" fmla="*/ 113 h 113"/>
                <a:gd name="T88" fmla="*/ 54 w 97"/>
                <a:gd name="T89" fmla="*/ 113 h 113"/>
                <a:gd name="T90" fmla="*/ 45 w 97"/>
                <a:gd name="T91" fmla="*/ 113 h 113"/>
                <a:gd name="T92" fmla="*/ 36 w 97"/>
                <a:gd name="T93" fmla="*/ 113 h 113"/>
                <a:gd name="T94" fmla="*/ 27 w 97"/>
                <a:gd name="T95" fmla="*/ 110 h 113"/>
                <a:gd name="T96" fmla="*/ 20 w 97"/>
                <a:gd name="T97" fmla="*/ 106 h 113"/>
                <a:gd name="T98" fmla="*/ 12 w 97"/>
                <a:gd name="T99" fmla="*/ 101 h 113"/>
                <a:gd name="T100" fmla="*/ 7 w 97"/>
                <a:gd name="T101" fmla="*/ 93 h 113"/>
                <a:gd name="T102" fmla="*/ 2 w 97"/>
                <a:gd name="T103" fmla="*/ 84 h 113"/>
                <a:gd name="T104" fmla="*/ 0 w 97"/>
                <a:gd name="T105" fmla="*/ 75 h 113"/>
                <a:gd name="T106" fmla="*/ 0 w 97"/>
                <a:gd name="T107" fmla="*/ 75 h 113"/>
                <a:gd name="T108" fmla="*/ 0 w 97"/>
                <a:gd name="T109" fmla="*/ 66 h 113"/>
                <a:gd name="T110" fmla="*/ 0 w 97"/>
                <a:gd name="T111" fmla="*/ 57 h 113"/>
                <a:gd name="T112" fmla="*/ 0 w 97"/>
                <a:gd name="T113" fmla="*/ 5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7" h="113">
                  <a:moveTo>
                    <a:pt x="0" y="57"/>
                  </a:moveTo>
                  <a:lnTo>
                    <a:pt x="0" y="57"/>
                  </a:lnTo>
                  <a:lnTo>
                    <a:pt x="2" y="50"/>
                  </a:lnTo>
                  <a:lnTo>
                    <a:pt x="3" y="41"/>
                  </a:lnTo>
                  <a:lnTo>
                    <a:pt x="11" y="27"/>
                  </a:lnTo>
                  <a:lnTo>
                    <a:pt x="11" y="27"/>
                  </a:lnTo>
                  <a:lnTo>
                    <a:pt x="21" y="14"/>
                  </a:lnTo>
                  <a:lnTo>
                    <a:pt x="27" y="11"/>
                  </a:lnTo>
                  <a:lnTo>
                    <a:pt x="36" y="5"/>
                  </a:lnTo>
                  <a:lnTo>
                    <a:pt x="36" y="5"/>
                  </a:lnTo>
                  <a:lnTo>
                    <a:pt x="43" y="2"/>
                  </a:lnTo>
                  <a:lnTo>
                    <a:pt x="50" y="0"/>
                  </a:lnTo>
                  <a:lnTo>
                    <a:pt x="59" y="0"/>
                  </a:lnTo>
                  <a:lnTo>
                    <a:pt x="68" y="0"/>
                  </a:lnTo>
                  <a:lnTo>
                    <a:pt x="68" y="0"/>
                  </a:lnTo>
                  <a:lnTo>
                    <a:pt x="83" y="3"/>
                  </a:lnTo>
                  <a:lnTo>
                    <a:pt x="90" y="7"/>
                  </a:lnTo>
                  <a:lnTo>
                    <a:pt x="97" y="11"/>
                  </a:lnTo>
                  <a:lnTo>
                    <a:pt x="97" y="11"/>
                  </a:lnTo>
                  <a:lnTo>
                    <a:pt x="83" y="11"/>
                  </a:lnTo>
                  <a:lnTo>
                    <a:pt x="68" y="12"/>
                  </a:lnTo>
                  <a:lnTo>
                    <a:pt x="68" y="12"/>
                  </a:lnTo>
                  <a:lnTo>
                    <a:pt x="54" y="16"/>
                  </a:lnTo>
                  <a:lnTo>
                    <a:pt x="41" y="20"/>
                  </a:lnTo>
                  <a:lnTo>
                    <a:pt x="41" y="20"/>
                  </a:lnTo>
                  <a:lnTo>
                    <a:pt x="38" y="23"/>
                  </a:lnTo>
                  <a:lnTo>
                    <a:pt x="38" y="23"/>
                  </a:lnTo>
                  <a:lnTo>
                    <a:pt x="47" y="21"/>
                  </a:lnTo>
                  <a:lnTo>
                    <a:pt x="56" y="23"/>
                  </a:lnTo>
                  <a:lnTo>
                    <a:pt x="65" y="27"/>
                  </a:lnTo>
                  <a:lnTo>
                    <a:pt x="72" y="30"/>
                  </a:lnTo>
                  <a:lnTo>
                    <a:pt x="79" y="36"/>
                  </a:lnTo>
                  <a:lnTo>
                    <a:pt x="84" y="43"/>
                  </a:lnTo>
                  <a:lnTo>
                    <a:pt x="88" y="50"/>
                  </a:lnTo>
                  <a:lnTo>
                    <a:pt x="90" y="59"/>
                  </a:lnTo>
                  <a:lnTo>
                    <a:pt x="90" y="59"/>
                  </a:lnTo>
                  <a:lnTo>
                    <a:pt x="92" y="70"/>
                  </a:lnTo>
                  <a:lnTo>
                    <a:pt x="90" y="79"/>
                  </a:lnTo>
                  <a:lnTo>
                    <a:pt x="88" y="86"/>
                  </a:lnTo>
                  <a:lnTo>
                    <a:pt x="83" y="93"/>
                  </a:lnTo>
                  <a:lnTo>
                    <a:pt x="77" y="101"/>
                  </a:lnTo>
                  <a:lnTo>
                    <a:pt x="70" y="106"/>
                  </a:lnTo>
                  <a:lnTo>
                    <a:pt x="63" y="111"/>
                  </a:lnTo>
                  <a:lnTo>
                    <a:pt x="54" y="113"/>
                  </a:lnTo>
                  <a:lnTo>
                    <a:pt x="54" y="113"/>
                  </a:lnTo>
                  <a:lnTo>
                    <a:pt x="45" y="113"/>
                  </a:lnTo>
                  <a:lnTo>
                    <a:pt x="36" y="113"/>
                  </a:lnTo>
                  <a:lnTo>
                    <a:pt x="27" y="110"/>
                  </a:lnTo>
                  <a:lnTo>
                    <a:pt x="20" y="106"/>
                  </a:lnTo>
                  <a:lnTo>
                    <a:pt x="12" y="101"/>
                  </a:lnTo>
                  <a:lnTo>
                    <a:pt x="7" y="93"/>
                  </a:lnTo>
                  <a:lnTo>
                    <a:pt x="2" y="84"/>
                  </a:lnTo>
                  <a:lnTo>
                    <a:pt x="0" y="75"/>
                  </a:lnTo>
                  <a:lnTo>
                    <a:pt x="0" y="75"/>
                  </a:lnTo>
                  <a:lnTo>
                    <a:pt x="0" y="66"/>
                  </a:lnTo>
                  <a:lnTo>
                    <a:pt x="0" y="57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31EB6043-2A08-4AF3-A3E9-4871A3E9C646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4683" y="4915103"/>
              <a:ext cx="54891" cy="28462"/>
            </a:xfrm>
            <a:custGeom>
              <a:avLst/>
              <a:gdLst>
                <a:gd name="T0" fmla="*/ 108 w 108"/>
                <a:gd name="T1" fmla="*/ 18 h 56"/>
                <a:gd name="T2" fmla="*/ 108 w 108"/>
                <a:gd name="T3" fmla="*/ 18 h 56"/>
                <a:gd name="T4" fmla="*/ 108 w 108"/>
                <a:gd name="T5" fmla="*/ 23 h 56"/>
                <a:gd name="T6" fmla="*/ 106 w 108"/>
                <a:gd name="T7" fmla="*/ 29 h 56"/>
                <a:gd name="T8" fmla="*/ 101 w 108"/>
                <a:gd name="T9" fmla="*/ 34 h 56"/>
                <a:gd name="T10" fmla="*/ 95 w 108"/>
                <a:gd name="T11" fmla="*/ 39 h 56"/>
                <a:gd name="T12" fmla="*/ 88 w 108"/>
                <a:gd name="T13" fmla="*/ 43 h 56"/>
                <a:gd name="T14" fmla="*/ 79 w 108"/>
                <a:gd name="T15" fmla="*/ 48 h 56"/>
                <a:gd name="T16" fmla="*/ 70 w 108"/>
                <a:gd name="T17" fmla="*/ 52 h 56"/>
                <a:gd name="T18" fmla="*/ 59 w 108"/>
                <a:gd name="T19" fmla="*/ 54 h 56"/>
                <a:gd name="T20" fmla="*/ 59 w 108"/>
                <a:gd name="T21" fmla="*/ 54 h 56"/>
                <a:gd name="T22" fmla="*/ 48 w 108"/>
                <a:gd name="T23" fmla="*/ 56 h 56"/>
                <a:gd name="T24" fmla="*/ 38 w 108"/>
                <a:gd name="T25" fmla="*/ 56 h 56"/>
                <a:gd name="T26" fmla="*/ 27 w 108"/>
                <a:gd name="T27" fmla="*/ 56 h 56"/>
                <a:gd name="T28" fmla="*/ 20 w 108"/>
                <a:gd name="T29" fmla="*/ 54 h 56"/>
                <a:gd name="T30" fmla="*/ 12 w 108"/>
                <a:gd name="T31" fmla="*/ 50 h 56"/>
                <a:gd name="T32" fmla="*/ 5 w 108"/>
                <a:gd name="T33" fmla="*/ 47 h 56"/>
                <a:gd name="T34" fmla="*/ 2 w 108"/>
                <a:gd name="T35" fmla="*/ 43 h 56"/>
                <a:gd name="T36" fmla="*/ 0 w 108"/>
                <a:gd name="T37" fmla="*/ 38 h 56"/>
                <a:gd name="T38" fmla="*/ 0 w 108"/>
                <a:gd name="T39" fmla="*/ 38 h 56"/>
                <a:gd name="T40" fmla="*/ 0 w 108"/>
                <a:gd name="T41" fmla="*/ 32 h 56"/>
                <a:gd name="T42" fmla="*/ 2 w 108"/>
                <a:gd name="T43" fmla="*/ 27 h 56"/>
                <a:gd name="T44" fmla="*/ 7 w 108"/>
                <a:gd name="T45" fmla="*/ 21 h 56"/>
                <a:gd name="T46" fmla="*/ 12 w 108"/>
                <a:gd name="T47" fmla="*/ 16 h 56"/>
                <a:gd name="T48" fmla="*/ 20 w 108"/>
                <a:gd name="T49" fmla="*/ 11 h 56"/>
                <a:gd name="T50" fmla="*/ 29 w 108"/>
                <a:gd name="T51" fmla="*/ 7 h 56"/>
                <a:gd name="T52" fmla="*/ 38 w 108"/>
                <a:gd name="T53" fmla="*/ 3 h 56"/>
                <a:gd name="T54" fmla="*/ 48 w 108"/>
                <a:gd name="T55" fmla="*/ 2 h 56"/>
                <a:gd name="T56" fmla="*/ 48 w 108"/>
                <a:gd name="T57" fmla="*/ 2 h 56"/>
                <a:gd name="T58" fmla="*/ 59 w 108"/>
                <a:gd name="T59" fmla="*/ 0 h 56"/>
                <a:gd name="T60" fmla="*/ 70 w 108"/>
                <a:gd name="T61" fmla="*/ 0 h 56"/>
                <a:gd name="T62" fmla="*/ 81 w 108"/>
                <a:gd name="T63" fmla="*/ 0 h 56"/>
                <a:gd name="T64" fmla="*/ 88 w 108"/>
                <a:gd name="T65" fmla="*/ 2 h 56"/>
                <a:gd name="T66" fmla="*/ 95 w 108"/>
                <a:gd name="T67" fmla="*/ 5 h 56"/>
                <a:gd name="T68" fmla="*/ 102 w 108"/>
                <a:gd name="T69" fmla="*/ 9 h 56"/>
                <a:gd name="T70" fmla="*/ 106 w 108"/>
                <a:gd name="T71" fmla="*/ 12 h 56"/>
                <a:gd name="T72" fmla="*/ 108 w 108"/>
                <a:gd name="T73" fmla="*/ 18 h 56"/>
                <a:gd name="T74" fmla="*/ 108 w 108"/>
                <a:gd name="T75" fmla="*/ 1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8" h="56">
                  <a:moveTo>
                    <a:pt x="108" y="18"/>
                  </a:moveTo>
                  <a:lnTo>
                    <a:pt x="108" y="18"/>
                  </a:lnTo>
                  <a:lnTo>
                    <a:pt x="108" y="23"/>
                  </a:lnTo>
                  <a:lnTo>
                    <a:pt x="106" y="29"/>
                  </a:lnTo>
                  <a:lnTo>
                    <a:pt x="101" y="34"/>
                  </a:lnTo>
                  <a:lnTo>
                    <a:pt x="95" y="39"/>
                  </a:lnTo>
                  <a:lnTo>
                    <a:pt x="88" y="43"/>
                  </a:lnTo>
                  <a:lnTo>
                    <a:pt x="79" y="48"/>
                  </a:lnTo>
                  <a:lnTo>
                    <a:pt x="70" y="52"/>
                  </a:lnTo>
                  <a:lnTo>
                    <a:pt x="59" y="54"/>
                  </a:lnTo>
                  <a:lnTo>
                    <a:pt x="59" y="54"/>
                  </a:lnTo>
                  <a:lnTo>
                    <a:pt x="48" y="56"/>
                  </a:lnTo>
                  <a:lnTo>
                    <a:pt x="38" y="56"/>
                  </a:lnTo>
                  <a:lnTo>
                    <a:pt x="27" y="56"/>
                  </a:lnTo>
                  <a:lnTo>
                    <a:pt x="20" y="54"/>
                  </a:lnTo>
                  <a:lnTo>
                    <a:pt x="12" y="50"/>
                  </a:lnTo>
                  <a:lnTo>
                    <a:pt x="5" y="47"/>
                  </a:lnTo>
                  <a:lnTo>
                    <a:pt x="2" y="43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2"/>
                  </a:lnTo>
                  <a:lnTo>
                    <a:pt x="2" y="27"/>
                  </a:lnTo>
                  <a:lnTo>
                    <a:pt x="7" y="21"/>
                  </a:lnTo>
                  <a:lnTo>
                    <a:pt x="12" y="16"/>
                  </a:lnTo>
                  <a:lnTo>
                    <a:pt x="20" y="11"/>
                  </a:lnTo>
                  <a:lnTo>
                    <a:pt x="29" y="7"/>
                  </a:lnTo>
                  <a:lnTo>
                    <a:pt x="38" y="3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59" y="0"/>
                  </a:lnTo>
                  <a:lnTo>
                    <a:pt x="70" y="0"/>
                  </a:lnTo>
                  <a:lnTo>
                    <a:pt x="81" y="0"/>
                  </a:lnTo>
                  <a:lnTo>
                    <a:pt x="88" y="2"/>
                  </a:lnTo>
                  <a:lnTo>
                    <a:pt x="95" y="5"/>
                  </a:lnTo>
                  <a:lnTo>
                    <a:pt x="102" y="9"/>
                  </a:lnTo>
                  <a:lnTo>
                    <a:pt x="106" y="12"/>
                  </a:lnTo>
                  <a:lnTo>
                    <a:pt x="108" y="18"/>
                  </a:lnTo>
                  <a:lnTo>
                    <a:pt x="108" y="18"/>
                  </a:lnTo>
                  <a:close/>
                </a:path>
              </a:pathLst>
            </a:custGeom>
            <a:solidFill>
              <a:srgbClr val="FDDD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745BA5E8-67EF-4F32-A072-373DEC3139E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5939" y="4872917"/>
              <a:ext cx="54891" cy="28462"/>
            </a:xfrm>
            <a:custGeom>
              <a:avLst/>
              <a:gdLst>
                <a:gd name="T0" fmla="*/ 108 w 108"/>
                <a:gd name="T1" fmla="*/ 18 h 56"/>
                <a:gd name="T2" fmla="*/ 108 w 108"/>
                <a:gd name="T3" fmla="*/ 18 h 56"/>
                <a:gd name="T4" fmla="*/ 108 w 108"/>
                <a:gd name="T5" fmla="*/ 23 h 56"/>
                <a:gd name="T6" fmla="*/ 106 w 108"/>
                <a:gd name="T7" fmla="*/ 31 h 56"/>
                <a:gd name="T8" fmla="*/ 101 w 108"/>
                <a:gd name="T9" fmla="*/ 36 h 56"/>
                <a:gd name="T10" fmla="*/ 96 w 108"/>
                <a:gd name="T11" fmla="*/ 40 h 56"/>
                <a:gd name="T12" fmla="*/ 88 w 108"/>
                <a:gd name="T13" fmla="*/ 45 h 56"/>
                <a:gd name="T14" fmla="*/ 79 w 108"/>
                <a:gd name="T15" fmla="*/ 49 h 56"/>
                <a:gd name="T16" fmla="*/ 70 w 108"/>
                <a:gd name="T17" fmla="*/ 52 h 56"/>
                <a:gd name="T18" fmla="*/ 60 w 108"/>
                <a:gd name="T19" fmla="*/ 54 h 56"/>
                <a:gd name="T20" fmla="*/ 60 w 108"/>
                <a:gd name="T21" fmla="*/ 54 h 56"/>
                <a:gd name="T22" fmla="*/ 49 w 108"/>
                <a:gd name="T23" fmla="*/ 56 h 56"/>
                <a:gd name="T24" fmla="*/ 38 w 108"/>
                <a:gd name="T25" fmla="*/ 56 h 56"/>
                <a:gd name="T26" fmla="*/ 29 w 108"/>
                <a:gd name="T27" fmla="*/ 56 h 56"/>
                <a:gd name="T28" fmla="*/ 20 w 108"/>
                <a:gd name="T29" fmla="*/ 54 h 56"/>
                <a:gd name="T30" fmla="*/ 13 w 108"/>
                <a:gd name="T31" fmla="*/ 50 h 56"/>
                <a:gd name="T32" fmla="*/ 7 w 108"/>
                <a:gd name="T33" fmla="*/ 47 h 56"/>
                <a:gd name="T34" fmla="*/ 2 w 108"/>
                <a:gd name="T35" fmla="*/ 43 h 56"/>
                <a:gd name="T36" fmla="*/ 0 w 108"/>
                <a:gd name="T37" fmla="*/ 38 h 56"/>
                <a:gd name="T38" fmla="*/ 0 w 108"/>
                <a:gd name="T39" fmla="*/ 38 h 56"/>
                <a:gd name="T40" fmla="*/ 0 w 108"/>
                <a:gd name="T41" fmla="*/ 32 h 56"/>
                <a:gd name="T42" fmla="*/ 2 w 108"/>
                <a:gd name="T43" fmla="*/ 27 h 56"/>
                <a:gd name="T44" fmla="*/ 7 w 108"/>
                <a:gd name="T45" fmla="*/ 22 h 56"/>
                <a:gd name="T46" fmla="*/ 13 w 108"/>
                <a:gd name="T47" fmla="*/ 16 h 56"/>
                <a:gd name="T48" fmla="*/ 20 w 108"/>
                <a:gd name="T49" fmla="*/ 13 h 56"/>
                <a:gd name="T50" fmla="*/ 29 w 108"/>
                <a:gd name="T51" fmla="*/ 7 h 56"/>
                <a:gd name="T52" fmla="*/ 38 w 108"/>
                <a:gd name="T53" fmla="*/ 4 h 56"/>
                <a:gd name="T54" fmla="*/ 49 w 108"/>
                <a:gd name="T55" fmla="*/ 2 h 56"/>
                <a:gd name="T56" fmla="*/ 49 w 108"/>
                <a:gd name="T57" fmla="*/ 2 h 56"/>
                <a:gd name="T58" fmla="*/ 60 w 108"/>
                <a:gd name="T59" fmla="*/ 0 h 56"/>
                <a:gd name="T60" fmla="*/ 70 w 108"/>
                <a:gd name="T61" fmla="*/ 0 h 56"/>
                <a:gd name="T62" fmla="*/ 81 w 108"/>
                <a:gd name="T63" fmla="*/ 2 h 56"/>
                <a:gd name="T64" fmla="*/ 88 w 108"/>
                <a:gd name="T65" fmla="*/ 4 h 56"/>
                <a:gd name="T66" fmla="*/ 96 w 108"/>
                <a:gd name="T67" fmla="*/ 5 h 56"/>
                <a:gd name="T68" fmla="*/ 103 w 108"/>
                <a:gd name="T69" fmla="*/ 9 h 56"/>
                <a:gd name="T70" fmla="*/ 106 w 108"/>
                <a:gd name="T71" fmla="*/ 14 h 56"/>
                <a:gd name="T72" fmla="*/ 108 w 108"/>
                <a:gd name="T73" fmla="*/ 18 h 56"/>
                <a:gd name="T74" fmla="*/ 108 w 108"/>
                <a:gd name="T75" fmla="*/ 1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8" h="56">
                  <a:moveTo>
                    <a:pt x="108" y="18"/>
                  </a:moveTo>
                  <a:lnTo>
                    <a:pt x="108" y="18"/>
                  </a:lnTo>
                  <a:lnTo>
                    <a:pt x="108" y="23"/>
                  </a:lnTo>
                  <a:lnTo>
                    <a:pt x="106" y="31"/>
                  </a:lnTo>
                  <a:lnTo>
                    <a:pt x="101" y="36"/>
                  </a:lnTo>
                  <a:lnTo>
                    <a:pt x="96" y="40"/>
                  </a:lnTo>
                  <a:lnTo>
                    <a:pt x="88" y="45"/>
                  </a:lnTo>
                  <a:lnTo>
                    <a:pt x="79" y="49"/>
                  </a:lnTo>
                  <a:lnTo>
                    <a:pt x="70" y="52"/>
                  </a:lnTo>
                  <a:lnTo>
                    <a:pt x="60" y="54"/>
                  </a:lnTo>
                  <a:lnTo>
                    <a:pt x="60" y="54"/>
                  </a:lnTo>
                  <a:lnTo>
                    <a:pt x="49" y="56"/>
                  </a:lnTo>
                  <a:lnTo>
                    <a:pt x="38" y="56"/>
                  </a:lnTo>
                  <a:lnTo>
                    <a:pt x="29" y="56"/>
                  </a:lnTo>
                  <a:lnTo>
                    <a:pt x="20" y="54"/>
                  </a:lnTo>
                  <a:lnTo>
                    <a:pt x="13" y="50"/>
                  </a:lnTo>
                  <a:lnTo>
                    <a:pt x="7" y="47"/>
                  </a:lnTo>
                  <a:lnTo>
                    <a:pt x="2" y="43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2"/>
                  </a:lnTo>
                  <a:lnTo>
                    <a:pt x="2" y="27"/>
                  </a:lnTo>
                  <a:lnTo>
                    <a:pt x="7" y="22"/>
                  </a:lnTo>
                  <a:lnTo>
                    <a:pt x="13" y="16"/>
                  </a:lnTo>
                  <a:lnTo>
                    <a:pt x="20" y="13"/>
                  </a:lnTo>
                  <a:lnTo>
                    <a:pt x="29" y="7"/>
                  </a:lnTo>
                  <a:lnTo>
                    <a:pt x="38" y="4"/>
                  </a:lnTo>
                  <a:lnTo>
                    <a:pt x="49" y="2"/>
                  </a:lnTo>
                  <a:lnTo>
                    <a:pt x="49" y="2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81" y="2"/>
                  </a:lnTo>
                  <a:lnTo>
                    <a:pt x="88" y="4"/>
                  </a:lnTo>
                  <a:lnTo>
                    <a:pt x="96" y="5"/>
                  </a:lnTo>
                  <a:lnTo>
                    <a:pt x="103" y="9"/>
                  </a:lnTo>
                  <a:lnTo>
                    <a:pt x="106" y="14"/>
                  </a:lnTo>
                  <a:lnTo>
                    <a:pt x="108" y="18"/>
                  </a:lnTo>
                  <a:lnTo>
                    <a:pt x="108" y="18"/>
                  </a:lnTo>
                  <a:close/>
                </a:path>
              </a:pathLst>
            </a:custGeom>
            <a:solidFill>
              <a:srgbClr val="FDDD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7D1E9CB6-46A6-47E3-9667-041C786911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3679" y="4693504"/>
              <a:ext cx="279032" cy="78780"/>
            </a:xfrm>
            <a:custGeom>
              <a:avLst/>
              <a:gdLst>
                <a:gd name="T0" fmla="*/ 504 w 549"/>
                <a:gd name="T1" fmla="*/ 29 h 155"/>
                <a:gd name="T2" fmla="*/ 468 w 549"/>
                <a:gd name="T3" fmla="*/ 45 h 155"/>
                <a:gd name="T4" fmla="*/ 457 w 549"/>
                <a:gd name="T5" fmla="*/ 47 h 155"/>
                <a:gd name="T6" fmla="*/ 433 w 549"/>
                <a:gd name="T7" fmla="*/ 49 h 155"/>
                <a:gd name="T8" fmla="*/ 412 w 549"/>
                <a:gd name="T9" fmla="*/ 42 h 155"/>
                <a:gd name="T10" fmla="*/ 403 w 549"/>
                <a:gd name="T11" fmla="*/ 36 h 155"/>
                <a:gd name="T12" fmla="*/ 394 w 549"/>
                <a:gd name="T13" fmla="*/ 29 h 155"/>
                <a:gd name="T14" fmla="*/ 387 w 549"/>
                <a:gd name="T15" fmla="*/ 20 h 155"/>
                <a:gd name="T16" fmla="*/ 381 w 549"/>
                <a:gd name="T17" fmla="*/ 11 h 155"/>
                <a:gd name="T18" fmla="*/ 379 w 549"/>
                <a:gd name="T19" fmla="*/ 6 h 155"/>
                <a:gd name="T20" fmla="*/ 369 w 549"/>
                <a:gd name="T21" fmla="*/ 2 h 155"/>
                <a:gd name="T22" fmla="*/ 358 w 549"/>
                <a:gd name="T23" fmla="*/ 6 h 155"/>
                <a:gd name="T24" fmla="*/ 358 w 549"/>
                <a:gd name="T25" fmla="*/ 6 h 155"/>
                <a:gd name="T26" fmla="*/ 280 w 549"/>
                <a:gd name="T27" fmla="*/ 65 h 155"/>
                <a:gd name="T28" fmla="*/ 237 w 549"/>
                <a:gd name="T29" fmla="*/ 90 h 155"/>
                <a:gd name="T30" fmla="*/ 194 w 549"/>
                <a:gd name="T31" fmla="*/ 110 h 155"/>
                <a:gd name="T32" fmla="*/ 171 w 549"/>
                <a:gd name="T33" fmla="*/ 117 h 155"/>
                <a:gd name="T34" fmla="*/ 147 w 549"/>
                <a:gd name="T35" fmla="*/ 124 h 155"/>
                <a:gd name="T36" fmla="*/ 100 w 549"/>
                <a:gd name="T37" fmla="*/ 135 h 155"/>
                <a:gd name="T38" fmla="*/ 75 w 549"/>
                <a:gd name="T39" fmla="*/ 139 h 155"/>
                <a:gd name="T40" fmla="*/ 25 w 549"/>
                <a:gd name="T41" fmla="*/ 142 h 155"/>
                <a:gd name="T42" fmla="*/ 0 w 549"/>
                <a:gd name="T43" fmla="*/ 141 h 155"/>
                <a:gd name="T44" fmla="*/ 50 w 549"/>
                <a:gd name="T45" fmla="*/ 153 h 155"/>
                <a:gd name="T46" fmla="*/ 75 w 549"/>
                <a:gd name="T47" fmla="*/ 155 h 155"/>
                <a:gd name="T48" fmla="*/ 102 w 549"/>
                <a:gd name="T49" fmla="*/ 155 h 155"/>
                <a:gd name="T50" fmla="*/ 153 w 549"/>
                <a:gd name="T51" fmla="*/ 150 h 155"/>
                <a:gd name="T52" fmla="*/ 180 w 549"/>
                <a:gd name="T53" fmla="*/ 146 h 155"/>
                <a:gd name="T54" fmla="*/ 203 w 549"/>
                <a:gd name="T55" fmla="*/ 139 h 155"/>
                <a:gd name="T56" fmla="*/ 252 w 549"/>
                <a:gd name="T57" fmla="*/ 119 h 155"/>
                <a:gd name="T58" fmla="*/ 298 w 549"/>
                <a:gd name="T59" fmla="*/ 94 h 155"/>
                <a:gd name="T60" fmla="*/ 316 w 549"/>
                <a:gd name="T61" fmla="*/ 81 h 155"/>
                <a:gd name="T62" fmla="*/ 365 w 549"/>
                <a:gd name="T63" fmla="*/ 40 h 155"/>
                <a:gd name="T64" fmla="*/ 374 w 549"/>
                <a:gd name="T65" fmla="*/ 49 h 155"/>
                <a:gd name="T66" fmla="*/ 387 w 549"/>
                <a:gd name="T67" fmla="*/ 60 h 155"/>
                <a:gd name="T68" fmla="*/ 401 w 549"/>
                <a:gd name="T69" fmla="*/ 67 h 155"/>
                <a:gd name="T70" fmla="*/ 432 w 549"/>
                <a:gd name="T71" fmla="*/ 72 h 155"/>
                <a:gd name="T72" fmla="*/ 462 w 549"/>
                <a:gd name="T73" fmla="*/ 69 h 155"/>
                <a:gd name="T74" fmla="*/ 475 w 549"/>
                <a:gd name="T75" fmla="*/ 63 h 155"/>
                <a:gd name="T76" fmla="*/ 500 w 549"/>
                <a:gd name="T77" fmla="*/ 49 h 155"/>
                <a:gd name="T78" fmla="*/ 511 w 549"/>
                <a:gd name="T79" fmla="*/ 40 h 155"/>
                <a:gd name="T80" fmla="*/ 549 w 549"/>
                <a:gd name="T81" fmla="*/ 0 h 155"/>
                <a:gd name="T82" fmla="*/ 527 w 549"/>
                <a:gd name="T83" fmla="*/ 15 h 155"/>
                <a:gd name="T84" fmla="*/ 504 w 549"/>
                <a:gd name="T85" fmla="*/ 29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49" h="155">
                  <a:moveTo>
                    <a:pt x="504" y="29"/>
                  </a:moveTo>
                  <a:lnTo>
                    <a:pt x="504" y="29"/>
                  </a:lnTo>
                  <a:lnTo>
                    <a:pt x="480" y="42"/>
                  </a:lnTo>
                  <a:lnTo>
                    <a:pt x="468" y="45"/>
                  </a:lnTo>
                  <a:lnTo>
                    <a:pt x="457" y="47"/>
                  </a:lnTo>
                  <a:lnTo>
                    <a:pt x="457" y="47"/>
                  </a:lnTo>
                  <a:lnTo>
                    <a:pt x="444" y="49"/>
                  </a:lnTo>
                  <a:lnTo>
                    <a:pt x="433" y="49"/>
                  </a:lnTo>
                  <a:lnTo>
                    <a:pt x="423" y="47"/>
                  </a:lnTo>
                  <a:lnTo>
                    <a:pt x="412" y="42"/>
                  </a:lnTo>
                  <a:lnTo>
                    <a:pt x="412" y="42"/>
                  </a:lnTo>
                  <a:lnTo>
                    <a:pt x="403" y="36"/>
                  </a:lnTo>
                  <a:lnTo>
                    <a:pt x="394" y="29"/>
                  </a:lnTo>
                  <a:lnTo>
                    <a:pt x="394" y="29"/>
                  </a:lnTo>
                  <a:lnTo>
                    <a:pt x="387" y="20"/>
                  </a:lnTo>
                  <a:lnTo>
                    <a:pt x="387" y="20"/>
                  </a:lnTo>
                  <a:lnTo>
                    <a:pt x="381" y="11"/>
                  </a:lnTo>
                  <a:lnTo>
                    <a:pt x="381" y="11"/>
                  </a:lnTo>
                  <a:lnTo>
                    <a:pt x="379" y="6"/>
                  </a:lnTo>
                  <a:lnTo>
                    <a:pt x="379" y="6"/>
                  </a:lnTo>
                  <a:lnTo>
                    <a:pt x="374" y="2"/>
                  </a:lnTo>
                  <a:lnTo>
                    <a:pt x="369" y="2"/>
                  </a:lnTo>
                  <a:lnTo>
                    <a:pt x="363" y="2"/>
                  </a:lnTo>
                  <a:lnTo>
                    <a:pt x="358" y="6"/>
                  </a:lnTo>
                  <a:lnTo>
                    <a:pt x="358" y="6"/>
                  </a:lnTo>
                  <a:lnTo>
                    <a:pt x="358" y="6"/>
                  </a:lnTo>
                  <a:lnTo>
                    <a:pt x="320" y="38"/>
                  </a:lnTo>
                  <a:lnTo>
                    <a:pt x="280" y="65"/>
                  </a:lnTo>
                  <a:lnTo>
                    <a:pt x="259" y="78"/>
                  </a:lnTo>
                  <a:lnTo>
                    <a:pt x="237" y="90"/>
                  </a:lnTo>
                  <a:lnTo>
                    <a:pt x="216" y="101"/>
                  </a:lnTo>
                  <a:lnTo>
                    <a:pt x="194" y="110"/>
                  </a:lnTo>
                  <a:lnTo>
                    <a:pt x="194" y="110"/>
                  </a:lnTo>
                  <a:lnTo>
                    <a:pt x="171" y="117"/>
                  </a:lnTo>
                  <a:lnTo>
                    <a:pt x="147" y="124"/>
                  </a:lnTo>
                  <a:lnTo>
                    <a:pt x="147" y="124"/>
                  </a:lnTo>
                  <a:lnTo>
                    <a:pt x="124" y="132"/>
                  </a:lnTo>
                  <a:lnTo>
                    <a:pt x="100" y="135"/>
                  </a:lnTo>
                  <a:lnTo>
                    <a:pt x="100" y="135"/>
                  </a:lnTo>
                  <a:lnTo>
                    <a:pt x="75" y="139"/>
                  </a:lnTo>
                  <a:lnTo>
                    <a:pt x="50" y="141"/>
                  </a:lnTo>
                  <a:lnTo>
                    <a:pt x="25" y="142"/>
                  </a:lnTo>
                  <a:lnTo>
                    <a:pt x="0" y="141"/>
                  </a:lnTo>
                  <a:lnTo>
                    <a:pt x="0" y="141"/>
                  </a:lnTo>
                  <a:lnTo>
                    <a:pt x="25" y="148"/>
                  </a:lnTo>
                  <a:lnTo>
                    <a:pt x="50" y="153"/>
                  </a:lnTo>
                  <a:lnTo>
                    <a:pt x="50" y="153"/>
                  </a:lnTo>
                  <a:lnTo>
                    <a:pt x="75" y="155"/>
                  </a:lnTo>
                  <a:lnTo>
                    <a:pt x="102" y="155"/>
                  </a:lnTo>
                  <a:lnTo>
                    <a:pt x="102" y="155"/>
                  </a:lnTo>
                  <a:lnTo>
                    <a:pt x="127" y="153"/>
                  </a:lnTo>
                  <a:lnTo>
                    <a:pt x="153" y="150"/>
                  </a:lnTo>
                  <a:lnTo>
                    <a:pt x="153" y="150"/>
                  </a:lnTo>
                  <a:lnTo>
                    <a:pt x="180" y="146"/>
                  </a:lnTo>
                  <a:lnTo>
                    <a:pt x="203" y="139"/>
                  </a:lnTo>
                  <a:lnTo>
                    <a:pt x="203" y="139"/>
                  </a:lnTo>
                  <a:lnTo>
                    <a:pt x="228" y="130"/>
                  </a:lnTo>
                  <a:lnTo>
                    <a:pt x="252" y="119"/>
                  </a:lnTo>
                  <a:lnTo>
                    <a:pt x="275" y="106"/>
                  </a:lnTo>
                  <a:lnTo>
                    <a:pt x="298" y="94"/>
                  </a:lnTo>
                  <a:lnTo>
                    <a:pt x="298" y="94"/>
                  </a:lnTo>
                  <a:lnTo>
                    <a:pt x="316" y="81"/>
                  </a:lnTo>
                  <a:lnTo>
                    <a:pt x="333" y="69"/>
                  </a:lnTo>
                  <a:lnTo>
                    <a:pt x="365" y="40"/>
                  </a:lnTo>
                  <a:lnTo>
                    <a:pt x="365" y="40"/>
                  </a:lnTo>
                  <a:lnTo>
                    <a:pt x="374" y="49"/>
                  </a:lnTo>
                  <a:lnTo>
                    <a:pt x="374" y="49"/>
                  </a:lnTo>
                  <a:lnTo>
                    <a:pt x="387" y="60"/>
                  </a:lnTo>
                  <a:lnTo>
                    <a:pt x="401" y="67"/>
                  </a:lnTo>
                  <a:lnTo>
                    <a:pt x="401" y="67"/>
                  </a:lnTo>
                  <a:lnTo>
                    <a:pt x="415" y="70"/>
                  </a:lnTo>
                  <a:lnTo>
                    <a:pt x="432" y="72"/>
                  </a:lnTo>
                  <a:lnTo>
                    <a:pt x="446" y="72"/>
                  </a:lnTo>
                  <a:lnTo>
                    <a:pt x="462" y="69"/>
                  </a:lnTo>
                  <a:lnTo>
                    <a:pt x="462" y="69"/>
                  </a:lnTo>
                  <a:lnTo>
                    <a:pt x="475" y="63"/>
                  </a:lnTo>
                  <a:lnTo>
                    <a:pt x="487" y="56"/>
                  </a:lnTo>
                  <a:lnTo>
                    <a:pt x="500" y="49"/>
                  </a:lnTo>
                  <a:lnTo>
                    <a:pt x="511" y="40"/>
                  </a:lnTo>
                  <a:lnTo>
                    <a:pt x="511" y="40"/>
                  </a:lnTo>
                  <a:lnTo>
                    <a:pt x="531" y="20"/>
                  </a:lnTo>
                  <a:lnTo>
                    <a:pt x="549" y="0"/>
                  </a:lnTo>
                  <a:lnTo>
                    <a:pt x="549" y="0"/>
                  </a:lnTo>
                  <a:lnTo>
                    <a:pt x="527" y="15"/>
                  </a:lnTo>
                  <a:lnTo>
                    <a:pt x="504" y="29"/>
                  </a:lnTo>
                  <a:lnTo>
                    <a:pt x="504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CA80DC01-DCEC-4A5D-9DE2-1C66E20FD22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0908" y="4912053"/>
              <a:ext cx="90469" cy="34053"/>
            </a:xfrm>
            <a:custGeom>
              <a:avLst/>
              <a:gdLst>
                <a:gd name="T0" fmla="*/ 12 w 178"/>
                <a:gd name="T1" fmla="*/ 67 h 67"/>
                <a:gd name="T2" fmla="*/ 7 w 178"/>
                <a:gd name="T3" fmla="*/ 67 h 67"/>
                <a:gd name="T4" fmla="*/ 1 w 178"/>
                <a:gd name="T5" fmla="*/ 62 h 67"/>
                <a:gd name="T6" fmla="*/ 0 w 178"/>
                <a:gd name="T7" fmla="*/ 53 h 67"/>
                <a:gd name="T8" fmla="*/ 3 w 178"/>
                <a:gd name="T9" fmla="*/ 47 h 67"/>
                <a:gd name="T10" fmla="*/ 14 w 178"/>
                <a:gd name="T11" fmla="*/ 29 h 67"/>
                <a:gd name="T12" fmla="*/ 23 w 178"/>
                <a:gd name="T13" fmla="*/ 22 h 67"/>
                <a:gd name="T14" fmla="*/ 30 w 178"/>
                <a:gd name="T15" fmla="*/ 22 h 67"/>
                <a:gd name="T16" fmla="*/ 52 w 178"/>
                <a:gd name="T17" fmla="*/ 26 h 67"/>
                <a:gd name="T18" fmla="*/ 70 w 178"/>
                <a:gd name="T19" fmla="*/ 31 h 67"/>
                <a:gd name="T20" fmla="*/ 88 w 178"/>
                <a:gd name="T21" fmla="*/ 33 h 67"/>
                <a:gd name="T22" fmla="*/ 97 w 178"/>
                <a:gd name="T23" fmla="*/ 29 h 67"/>
                <a:gd name="T24" fmla="*/ 122 w 178"/>
                <a:gd name="T25" fmla="*/ 13 h 67"/>
                <a:gd name="T26" fmla="*/ 133 w 178"/>
                <a:gd name="T27" fmla="*/ 6 h 67"/>
                <a:gd name="T28" fmla="*/ 142 w 178"/>
                <a:gd name="T29" fmla="*/ 2 h 67"/>
                <a:gd name="T30" fmla="*/ 153 w 178"/>
                <a:gd name="T31" fmla="*/ 2 h 67"/>
                <a:gd name="T32" fmla="*/ 171 w 178"/>
                <a:gd name="T33" fmla="*/ 15 h 67"/>
                <a:gd name="T34" fmla="*/ 176 w 178"/>
                <a:gd name="T35" fmla="*/ 22 h 67"/>
                <a:gd name="T36" fmla="*/ 178 w 178"/>
                <a:gd name="T37" fmla="*/ 29 h 67"/>
                <a:gd name="T38" fmla="*/ 174 w 178"/>
                <a:gd name="T39" fmla="*/ 36 h 67"/>
                <a:gd name="T40" fmla="*/ 171 w 178"/>
                <a:gd name="T41" fmla="*/ 38 h 67"/>
                <a:gd name="T42" fmla="*/ 162 w 178"/>
                <a:gd name="T43" fmla="*/ 36 h 67"/>
                <a:gd name="T44" fmla="*/ 160 w 178"/>
                <a:gd name="T45" fmla="*/ 35 h 67"/>
                <a:gd name="T46" fmla="*/ 145 w 178"/>
                <a:gd name="T47" fmla="*/ 22 h 67"/>
                <a:gd name="T48" fmla="*/ 133 w 178"/>
                <a:gd name="T49" fmla="*/ 31 h 67"/>
                <a:gd name="T50" fmla="*/ 113 w 178"/>
                <a:gd name="T51" fmla="*/ 44 h 67"/>
                <a:gd name="T52" fmla="*/ 91 w 178"/>
                <a:gd name="T53" fmla="*/ 53 h 67"/>
                <a:gd name="T54" fmla="*/ 79 w 178"/>
                <a:gd name="T55" fmla="*/ 53 h 67"/>
                <a:gd name="T56" fmla="*/ 46 w 178"/>
                <a:gd name="T57" fmla="*/ 47 h 67"/>
                <a:gd name="T58" fmla="*/ 37 w 178"/>
                <a:gd name="T59" fmla="*/ 44 h 67"/>
                <a:gd name="T60" fmla="*/ 30 w 178"/>
                <a:gd name="T61" fmla="*/ 44 h 67"/>
                <a:gd name="T62" fmla="*/ 19 w 178"/>
                <a:gd name="T63" fmla="*/ 60 h 67"/>
                <a:gd name="T64" fmla="*/ 18 w 178"/>
                <a:gd name="T65" fmla="*/ 65 h 67"/>
                <a:gd name="T66" fmla="*/ 12 w 178"/>
                <a:gd name="T67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8" h="67">
                  <a:moveTo>
                    <a:pt x="12" y="67"/>
                  </a:moveTo>
                  <a:lnTo>
                    <a:pt x="12" y="67"/>
                  </a:lnTo>
                  <a:lnTo>
                    <a:pt x="7" y="67"/>
                  </a:lnTo>
                  <a:lnTo>
                    <a:pt x="7" y="67"/>
                  </a:lnTo>
                  <a:lnTo>
                    <a:pt x="3" y="63"/>
                  </a:lnTo>
                  <a:lnTo>
                    <a:pt x="1" y="62"/>
                  </a:lnTo>
                  <a:lnTo>
                    <a:pt x="0" y="58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3" y="47"/>
                  </a:lnTo>
                  <a:lnTo>
                    <a:pt x="7" y="38"/>
                  </a:lnTo>
                  <a:lnTo>
                    <a:pt x="14" y="29"/>
                  </a:lnTo>
                  <a:lnTo>
                    <a:pt x="19" y="26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30" y="22"/>
                  </a:lnTo>
                  <a:lnTo>
                    <a:pt x="36" y="22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70" y="31"/>
                  </a:lnTo>
                  <a:lnTo>
                    <a:pt x="79" y="33"/>
                  </a:lnTo>
                  <a:lnTo>
                    <a:pt x="88" y="33"/>
                  </a:lnTo>
                  <a:lnTo>
                    <a:pt x="88" y="33"/>
                  </a:lnTo>
                  <a:lnTo>
                    <a:pt x="97" y="29"/>
                  </a:lnTo>
                  <a:lnTo>
                    <a:pt x="104" y="26"/>
                  </a:lnTo>
                  <a:lnTo>
                    <a:pt x="122" y="13"/>
                  </a:lnTo>
                  <a:lnTo>
                    <a:pt x="122" y="13"/>
                  </a:lnTo>
                  <a:lnTo>
                    <a:pt x="133" y="6"/>
                  </a:lnTo>
                  <a:lnTo>
                    <a:pt x="142" y="2"/>
                  </a:lnTo>
                  <a:lnTo>
                    <a:pt x="142" y="2"/>
                  </a:lnTo>
                  <a:lnTo>
                    <a:pt x="147" y="0"/>
                  </a:lnTo>
                  <a:lnTo>
                    <a:pt x="153" y="2"/>
                  </a:lnTo>
                  <a:lnTo>
                    <a:pt x="163" y="8"/>
                  </a:lnTo>
                  <a:lnTo>
                    <a:pt x="171" y="15"/>
                  </a:lnTo>
                  <a:lnTo>
                    <a:pt x="176" y="22"/>
                  </a:lnTo>
                  <a:lnTo>
                    <a:pt x="176" y="22"/>
                  </a:lnTo>
                  <a:lnTo>
                    <a:pt x="178" y="26"/>
                  </a:lnTo>
                  <a:lnTo>
                    <a:pt x="178" y="29"/>
                  </a:lnTo>
                  <a:lnTo>
                    <a:pt x="176" y="33"/>
                  </a:lnTo>
                  <a:lnTo>
                    <a:pt x="174" y="36"/>
                  </a:lnTo>
                  <a:lnTo>
                    <a:pt x="174" y="36"/>
                  </a:lnTo>
                  <a:lnTo>
                    <a:pt x="171" y="38"/>
                  </a:lnTo>
                  <a:lnTo>
                    <a:pt x="167" y="38"/>
                  </a:lnTo>
                  <a:lnTo>
                    <a:pt x="162" y="36"/>
                  </a:lnTo>
                  <a:lnTo>
                    <a:pt x="160" y="35"/>
                  </a:lnTo>
                  <a:lnTo>
                    <a:pt x="160" y="35"/>
                  </a:lnTo>
                  <a:lnTo>
                    <a:pt x="153" y="27"/>
                  </a:lnTo>
                  <a:lnTo>
                    <a:pt x="145" y="22"/>
                  </a:lnTo>
                  <a:lnTo>
                    <a:pt x="145" y="22"/>
                  </a:lnTo>
                  <a:lnTo>
                    <a:pt x="133" y="31"/>
                  </a:lnTo>
                  <a:lnTo>
                    <a:pt x="133" y="31"/>
                  </a:lnTo>
                  <a:lnTo>
                    <a:pt x="113" y="44"/>
                  </a:lnTo>
                  <a:lnTo>
                    <a:pt x="102" y="49"/>
                  </a:lnTo>
                  <a:lnTo>
                    <a:pt x="91" y="53"/>
                  </a:lnTo>
                  <a:lnTo>
                    <a:pt x="91" y="53"/>
                  </a:lnTo>
                  <a:lnTo>
                    <a:pt x="79" y="53"/>
                  </a:lnTo>
                  <a:lnTo>
                    <a:pt x="68" y="53"/>
                  </a:lnTo>
                  <a:lnTo>
                    <a:pt x="46" y="47"/>
                  </a:lnTo>
                  <a:lnTo>
                    <a:pt x="46" y="47"/>
                  </a:lnTo>
                  <a:lnTo>
                    <a:pt x="37" y="44"/>
                  </a:lnTo>
                  <a:lnTo>
                    <a:pt x="30" y="44"/>
                  </a:lnTo>
                  <a:lnTo>
                    <a:pt x="30" y="44"/>
                  </a:lnTo>
                  <a:lnTo>
                    <a:pt x="25" y="49"/>
                  </a:lnTo>
                  <a:lnTo>
                    <a:pt x="19" y="60"/>
                  </a:lnTo>
                  <a:lnTo>
                    <a:pt x="19" y="60"/>
                  </a:lnTo>
                  <a:lnTo>
                    <a:pt x="18" y="65"/>
                  </a:lnTo>
                  <a:lnTo>
                    <a:pt x="12" y="67"/>
                  </a:lnTo>
                  <a:lnTo>
                    <a:pt x="12" y="67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C76228F8-3E6B-4F32-A6B8-21AF96D00A1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7059" y="5032001"/>
              <a:ext cx="133671" cy="87928"/>
            </a:xfrm>
            <a:custGeom>
              <a:avLst/>
              <a:gdLst>
                <a:gd name="T0" fmla="*/ 256 w 263"/>
                <a:gd name="T1" fmla="*/ 112 h 173"/>
                <a:gd name="T2" fmla="*/ 256 w 263"/>
                <a:gd name="T3" fmla="*/ 112 h 173"/>
                <a:gd name="T4" fmla="*/ 234 w 263"/>
                <a:gd name="T5" fmla="*/ 110 h 173"/>
                <a:gd name="T6" fmla="*/ 213 w 263"/>
                <a:gd name="T7" fmla="*/ 106 h 173"/>
                <a:gd name="T8" fmla="*/ 188 w 263"/>
                <a:gd name="T9" fmla="*/ 99 h 173"/>
                <a:gd name="T10" fmla="*/ 159 w 263"/>
                <a:gd name="T11" fmla="*/ 90 h 173"/>
                <a:gd name="T12" fmla="*/ 130 w 263"/>
                <a:gd name="T13" fmla="*/ 78 h 173"/>
                <a:gd name="T14" fmla="*/ 117 w 263"/>
                <a:gd name="T15" fmla="*/ 69 h 173"/>
                <a:gd name="T16" fmla="*/ 105 w 263"/>
                <a:gd name="T17" fmla="*/ 60 h 173"/>
                <a:gd name="T18" fmla="*/ 92 w 263"/>
                <a:gd name="T19" fmla="*/ 51 h 173"/>
                <a:gd name="T20" fmla="*/ 81 w 263"/>
                <a:gd name="T21" fmla="*/ 38 h 173"/>
                <a:gd name="T22" fmla="*/ 81 w 263"/>
                <a:gd name="T23" fmla="*/ 38 h 173"/>
                <a:gd name="T24" fmla="*/ 74 w 263"/>
                <a:gd name="T25" fmla="*/ 29 h 173"/>
                <a:gd name="T26" fmla="*/ 65 w 263"/>
                <a:gd name="T27" fmla="*/ 18 h 173"/>
                <a:gd name="T28" fmla="*/ 54 w 263"/>
                <a:gd name="T29" fmla="*/ 9 h 173"/>
                <a:gd name="T30" fmla="*/ 42 w 263"/>
                <a:gd name="T31" fmla="*/ 4 h 173"/>
                <a:gd name="T32" fmla="*/ 42 w 263"/>
                <a:gd name="T33" fmla="*/ 4 h 173"/>
                <a:gd name="T34" fmla="*/ 31 w 263"/>
                <a:gd name="T35" fmla="*/ 0 h 173"/>
                <a:gd name="T36" fmla="*/ 17 w 263"/>
                <a:gd name="T37" fmla="*/ 2 h 173"/>
                <a:gd name="T38" fmla="*/ 11 w 263"/>
                <a:gd name="T39" fmla="*/ 4 h 173"/>
                <a:gd name="T40" fmla="*/ 6 w 263"/>
                <a:gd name="T41" fmla="*/ 6 h 173"/>
                <a:gd name="T42" fmla="*/ 2 w 263"/>
                <a:gd name="T43" fmla="*/ 11 h 173"/>
                <a:gd name="T44" fmla="*/ 0 w 263"/>
                <a:gd name="T45" fmla="*/ 16 h 173"/>
                <a:gd name="T46" fmla="*/ 0 w 263"/>
                <a:gd name="T47" fmla="*/ 16 h 173"/>
                <a:gd name="T48" fmla="*/ 0 w 263"/>
                <a:gd name="T49" fmla="*/ 24 h 173"/>
                <a:gd name="T50" fmla="*/ 0 w 263"/>
                <a:gd name="T51" fmla="*/ 31 h 173"/>
                <a:gd name="T52" fmla="*/ 6 w 263"/>
                <a:gd name="T53" fmla="*/ 45 h 173"/>
                <a:gd name="T54" fmla="*/ 15 w 263"/>
                <a:gd name="T55" fmla="*/ 61 h 173"/>
                <a:gd name="T56" fmla="*/ 24 w 263"/>
                <a:gd name="T57" fmla="*/ 76 h 173"/>
                <a:gd name="T58" fmla="*/ 24 w 263"/>
                <a:gd name="T59" fmla="*/ 76 h 173"/>
                <a:gd name="T60" fmla="*/ 35 w 263"/>
                <a:gd name="T61" fmla="*/ 90 h 173"/>
                <a:gd name="T62" fmla="*/ 47 w 263"/>
                <a:gd name="T63" fmla="*/ 105 h 173"/>
                <a:gd name="T64" fmla="*/ 62 w 263"/>
                <a:gd name="T65" fmla="*/ 115 h 173"/>
                <a:gd name="T66" fmla="*/ 78 w 263"/>
                <a:gd name="T67" fmla="*/ 126 h 173"/>
                <a:gd name="T68" fmla="*/ 78 w 263"/>
                <a:gd name="T69" fmla="*/ 126 h 173"/>
                <a:gd name="T70" fmla="*/ 96 w 263"/>
                <a:gd name="T71" fmla="*/ 135 h 173"/>
                <a:gd name="T72" fmla="*/ 116 w 263"/>
                <a:gd name="T73" fmla="*/ 142 h 173"/>
                <a:gd name="T74" fmla="*/ 135 w 263"/>
                <a:gd name="T75" fmla="*/ 150 h 173"/>
                <a:gd name="T76" fmla="*/ 155 w 263"/>
                <a:gd name="T77" fmla="*/ 155 h 173"/>
                <a:gd name="T78" fmla="*/ 198 w 263"/>
                <a:gd name="T79" fmla="*/ 166 h 173"/>
                <a:gd name="T80" fmla="*/ 240 w 263"/>
                <a:gd name="T81" fmla="*/ 173 h 173"/>
                <a:gd name="T82" fmla="*/ 240 w 263"/>
                <a:gd name="T83" fmla="*/ 173 h 173"/>
                <a:gd name="T84" fmla="*/ 245 w 263"/>
                <a:gd name="T85" fmla="*/ 173 h 173"/>
                <a:gd name="T86" fmla="*/ 260 w 263"/>
                <a:gd name="T87" fmla="*/ 173 h 173"/>
                <a:gd name="T88" fmla="*/ 263 w 263"/>
                <a:gd name="T89" fmla="*/ 112 h 173"/>
                <a:gd name="T90" fmla="*/ 263 w 263"/>
                <a:gd name="T91" fmla="*/ 112 h 173"/>
                <a:gd name="T92" fmla="*/ 256 w 263"/>
                <a:gd name="T93" fmla="*/ 112 h 173"/>
                <a:gd name="T94" fmla="*/ 256 w 263"/>
                <a:gd name="T95" fmla="*/ 112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63" h="173">
                  <a:moveTo>
                    <a:pt x="256" y="112"/>
                  </a:moveTo>
                  <a:lnTo>
                    <a:pt x="256" y="112"/>
                  </a:lnTo>
                  <a:lnTo>
                    <a:pt x="234" y="110"/>
                  </a:lnTo>
                  <a:lnTo>
                    <a:pt x="213" y="106"/>
                  </a:lnTo>
                  <a:lnTo>
                    <a:pt x="188" y="99"/>
                  </a:lnTo>
                  <a:lnTo>
                    <a:pt x="159" y="90"/>
                  </a:lnTo>
                  <a:lnTo>
                    <a:pt x="130" y="78"/>
                  </a:lnTo>
                  <a:lnTo>
                    <a:pt x="117" y="69"/>
                  </a:lnTo>
                  <a:lnTo>
                    <a:pt x="105" y="60"/>
                  </a:lnTo>
                  <a:lnTo>
                    <a:pt x="92" y="51"/>
                  </a:lnTo>
                  <a:lnTo>
                    <a:pt x="81" y="38"/>
                  </a:lnTo>
                  <a:lnTo>
                    <a:pt x="81" y="38"/>
                  </a:lnTo>
                  <a:lnTo>
                    <a:pt x="74" y="29"/>
                  </a:lnTo>
                  <a:lnTo>
                    <a:pt x="65" y="18"/>
                  </a:lnTo>
                  <a:lnTo>
                    <a:pt x="54" y="9"/>
                  </a:lnTo>
                  <a:lnTo>
                    <a:pt x="42" y="4"/>
                  </a:lnTo>
                  <a:lnTo>
                    <a:pt x="42" y="4"/>
                  </a:lnTo>
                  <a:lnTo>
                    <a:pt x="31" y="0"/>
                  </a:lnTo>
                  <a:lnTo>
                    <a:pt x="17" y="2"/>
                  </a:lnTo>
                  <a:lnTo>
                    <a:pt x="11" y="4"/>
                  </a:lnTo>
                  <a:lnTo>
                    <a:pt x="6" y="6"/>
                  </a:lnTo>
                  <a:lnTo>
                    <a:pt x="2" y="11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0" y="31"/>
                  </a:lnTo>
                  <a:lnTo>
                    <a:pt x="6" y="45"/>
                  </a:lnTo>
                  <a:lnTo>
                    <a:pt x="15" y="61"/>
                  </a:lnTo>
                  <a:lnTo>
                    <a:pt x="24" y="76"/>
                  </a:lnTo>
                  <a:lnTo>
                    <a:pt x="24" y="76"/>
                  </a:lnTo>
                  <a:lnTo>
                    <a:pt x="35" y="90"/>
                  </a:lnTo>
                  <a:lnTo>
                    <a:pt x="47" y="105"/>
                  </a:lnTo>
                  <a:lnTo>
                    <a:pt x="62" y="115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96" y="135"/>
                  </a:lnTo>
                  <a:lnTo>
                    <a:pt x="116" y="142"/>
                  </a:lnTo>
                  <a:lnTo>
                    <a:pt x="135" y="150"/>
                  </a:lnTo>
                  <a:lnTo>
                    <a:pt x="155" y="155"/>
                  </a:lnTo>
                  <a:lnTo>
                    <a:pt x="198" y="166"/>
                  </a:lnTo>
                  <a:lnTo>
                    <a:pt x="240" y="173"/>
                  </a:lnTo>
                  <a:lnTo>
                    <a:pt x="240" y="173"/>
                  </a:lnTo>
                  <a:lnTo>
                    <a:pt x="245" y="173"/>
                  </a:lnTo>
                  <a:lnTo>
                    <a:pt x="260" y="173"/>
                  </a:lnTo>
                  <a:lnTo>
                    <a:pt x="263" y="112"/>
                  </a:lnTo>
                  <a:lnTo>
                    <a:pt x="263" y="112"/>
                  </a:lnTo>
                  <a:lnTo>
                    <a:pt x="256" y="112"/>
                  </a:lnTo>
                  <a:lnTo>
                    <a:pt x="256" y="112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764CD6EE-8E18-4AB2-8E80-962BA948D3D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9205" y="5088926"/>
              <a:ext cx="26429" cy="31004"/>
            </a:xfrm>
            <a:custGeom>
              <a:avLst/>
              <a:gdLst>
                <a:gd name="T0" fmla="*/ 52 w 52"/>
                <a:gd name="T1" fmla="*/ 30 h 61"/>
                <a:gd name="T2" fmla="*/ 52 w 52"/>
                <a:gd name="T3" fmla="*/ 30 h 61"/>
                <a:gd name="T4" fmla="*/ 52 w 52"/>
                <a:gd name="T5" fmla="*/ 23 h 61"/>
                <a:gd name="T6" fmla="*/ 50 w 52"/>
                <a:gd name="T7" fmla="*/ 16 h 61"/>
                <a:gd name="T8" fmla="*/ 43 w 52"/>
                <a:gd name="T9" fmla="*/ 11 h 61"/>
                <a:gd name="T10" fmla="*/ 36 w 52"/>
                <a:gd name="T11" fmla="*/ 7 h 61"/>
                <a:gd name="T12" fmla="*/ 18 w 52"/>
                <a:gd name="T13" fmla="*/ 3 h 61"/>
                <a:gd name="T14" fmla="*/ 3 w 52"/>
                <a:gd name="T15" fmla="*/ 0 h 61"/>
                <a:gd name="T16" fmla="*/ 0 w 52"/>
                <a:gd name="T17" fmla="*/ 61 h 61"/>
                <a:gd name="T18" fmla="*/ 0 w 52"/>
                <a:gd name="T19" fmla="*/ 61 h 61"/>
                <a:gd name="T20" fmla="*/ 16 w 52"/>
                <a:gd name="T21" fmla="*/ 59 h 61"/>
                <a:gd name="T22" fmla="*/ 32 w 52"/>
                <a:gd name="T23" fmla="*/ 54 h 61"/>
                <a:gd name="T24" fmla="*/ 39 w 52"/>
                <a:gd name="T25" fmla="*/ 50 h 61"/>
                <a:gd name="T26" fmla="*/ 45 w 52"/>
                <a:gd name="T27" fmla="*/ 45 h 61"/>
                <a:gd name="T28" fmla="*/ 50 w 52"/>
                <a:gd name="T29" fmla="*/ 38 h 61"/>
                <a:gd name="T30" fmla="*/ 52 w 52"/>
                <a:gd name="T31" fmla="*/ 30 h 61"/>
                <a:gd name="T32" fmla="*/ 52 w 52"/>
                <a:gd name="T33" fmla="*/ 3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61">
                  <a:moveTo>
                    <a:pt x="52" y="30"/>
                  </a:moveTo>
                  <a:lnTo>
                    <a:pt x="52" y="30"/>
                  </a:lnTo>
                  <a:lnTo>
                    <a:pt x="52" y="23"/>
                  </a:lnTo>
                  <a:lnTo>
                    <a:pt x="50" y="16"/>
                  </a:lnTo>
                  <a:lnTo>
                    <a:pt x="43" y="11"/>
                  </a:lnTo>
                  <a:lnTo>
                    <a:pt x="36" y="7"/>
                  </a:lnTo>
                  <a:lnTo>
                    <a:pt x="18" y="3"/>
                  </a:lnTo>
                  <a:lnTo>
                    <a:pt x="3" y="0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16" y="59"/>
                  </a:lnTo>
                  <a:lnTo>
                    <a:pt x="32" y="54"/>
                  </a:lnTo>
                  <a:lnTo>
                    <a:pt x="39" y="50"/>
                  </a:lnTo>
                  <a:lnTo>
                    <a:pt x="45" y="45"/>
                  </a:lnTo>
                  <a:lnTo>
                    <a:pt x="50" y="38"/>
                  </a:lnTo>
                  <a:lnTo>
                    <a:pt x="52" y="30"/>
                  </a:lnTo>
                  <a:lnTo>
                    <a:pt x="52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737DE6D-C484-4CB7-BCAB-405E04E5959B}"/>
              </a:ext>
            </a:extLst>
          </p:cNvPr>
          <p:cNvGrpSpPr/>
          <p:nvPr/>
        </p:nvGrpSpPr>
        <p:grpSpPr>
          <a:xfrm>
            <a:off x="5597055" y="1552450"/>
            <a:ext cx="1101135" cy="1256812"/>
            <a:chOff x="5699593" y="2336219"/>
            <a:chExt cx="1498334" cy="1755512"/>
          </a:xfrm>
          <a:solidFill>
            <a:schemeClr val="accent3"/>
          </a:solidFill>
        </p:grpSpPr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56F386B9-E8B1-46B9-B196-9F339C0D284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0393" y="2655403"/>
              <a:ext cx="237863" cy="191104"/>
            </a:xfrm>
            <a:custGeom>
              <a:avLst/>
              <a:gdLst>
                <a:gd name="T0" fmla="*/ 77 w 468"/>
                <a:gd name="T1" fmla="*/ 0 h 376"/>
                <a:gd name="T2" fmla="*/ 0 w 468"/>
                <a:gd name="T3" fmla="*/ 146 h 376"/>
                <a:gd name="T4" fmla="*/ 468 w 468"/>
                <a:gd name="T5" fmla="*/ 376 h 376"/>
                <a:gd name="T6" fmla="*/ 77 w 468"/>
                <a:gd name="T7" fmla="*/ 0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8" h="376">
                  <a:moveTo>
                    <a:pt x="77" y="0"/>
                  </a:moveTo>
                  <a:lnTo>
                    <a:pt x="0" y="146"/>
                  </a:lnTo>
                  <a:lnTo>
                    <a:pt x="468" y="376"/>
                  </a:lnTo>
                  <a:lnTo>
                    <a:pt x="7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1FDCE48C-711C-45D5-905C-FA78DF7A78FE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2296" y="2399243"/>
              <a:ext cx="151968" cy="294280"/>
            </a:xfrm>
            <a:custGeom>
              <a:avLst/>
              <a:gdLst>
                <a:gd name="T0" fmla="*/ 160 w 299"/>
                <a:gd name="T1" fmla="*/ 0 h 579"/>
                <a:gd name="T2" fmla="*/ 0 w 299"/>
                <a:gd name="T3" fmla="*/ 59 h 579"/>
                <a:gd name="T4" fmla="*/ 299 w 299"/>
                <a:gd name="T5" fmla="*/ 579 h 579"/>
                <a:gd name="T6" fmla="*/ 160 w 299"/>
                <a:gd name="T7" fmla="*/ 0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9" h="579">
                  <a:moveTo>
                    <a:pt x="160" y="0"/>
                  </a:moveTo>
                  <a:lnTo>
                    <a:pt x="0" y="59"/>
                  </a:lnTo>
                  <a:lnTo>
                    <a:pt x="299" y="579"/>
                  </a:lnTo>
                  <a:lnTo>
                    <a:pt x="16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B068DCE2-7549-4ABB-9056-76CC78687F5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2114" y="2336219"/>
              <a:ext cx="142820" cy="335448"/>
            </a:xfrm>
            <a:custGeom>
              <a:avLst/>
              <a:gdLst>
                <a:gd name="T0" fmla="*/ 281 w 281"/>
                <a:gd name="T1" fmla="*/ 73 h 660"/>
                <a:gd name="T2" fmla="*/ 104 w 281"/>
                <a:gd name="T3" fmla="*/ 0 h 660"/>
                <a:gd name="T4" fmla="*/ 0 w 281"/>
                <a:gd name="T5" fmla="*/ 660 h 660"/>
                <a:gd name="T6" fmla="*/ 281 w 281"/>
                <a:gd name="T7" fmla="*/ 73 h 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1" h="660">
                  <a:moveTo>
                    <a:pt x="281" y="73"/>
                  </a:moveTo>
                  <a:lnTo>
                    <a:pt x="104" y="0"/>
                  </a:lnTo>
                  <a:lnTo>
                    <a:pt x="0" y="660"/>
                  </a:lnTo>
                  <a:lnTo>
                    <a:pt x="281" y="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BDB9EB07-0F9A-4615-865B-DD8FC6A521A8}"/>
                </a:ext>
              </a:extLst>
            </p:cNvPr>
            <p:cNvSpPr>
              <a:spLocks/>
            </p:cNvSpPr>
            <p:nvPr/>
          </p:nvSpPr>
          <p:spPr bwMode="auto">
            <a:xfrm>
              <a:off x="6790307" y="2600512"/>
              <a:ext cx="306986" cy="210417"/>
            </a:xfrm>
            <a:custGeom>
              <a:avLst/>
              <a:gdLst>
                <a:gd name="T0" fmla="*/ 604 w 604"/>
                <a:gd name="T1" fmla="*/ 176 h 414"/>
                <a:gd name="T2" fmla="*/ 525 w 604"/>
                <a:gd name="T3" fmla="*/ 0 h 414"/>
                <a:gd name="T4" fmla="*/ 0 w 604"/>
                <a:gd name="T5" fmla="*/ 414 h 414"/>
                <a:gd name="T6" fmla="*/ 604 w 604"/>
                <a:gd name="T7" fmla="*/ 176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4" h="414">
                  <a:moveTo>
                    <a:pt x="604" y="176"/>
                  </a:moveTo>
                  <a:lnTo>
                    <a:pt x="525" y="0"/>
                  </a:lnTo>
                  <a:lnTo>
                    <a:pt x="0" y="414"/>
                  </a:lnTo>
                  <a:lnTo>
                    <a:pt x="604" y="1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67F5C72E-8462-41BA-AEDD-598DB9969B8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1932" y="3031511"/>
              <a:ext cx="245995" cy="71156"/>
            </a:xfrm>
            <a:custGeom>
              <a:avLst/>
              <a:gdLst>
                <a:gd name="T0" fmla="*/ 448 w 484"/>
                <a:gd name="T1" fmla="*/ 140 h 140"/>
                <a:gd name="T2" fmla="*/ 484 w 484"/>
                <a:gd name="T3" fmla="*/ 0 h 140"/>
                <a:gd name="T4" fmla="*/ 0 w 484"/>
                <a:gd name="T5" fmla="*/ 39 h 140"/>
                <a:gd name="T6" fmla="*/ 448 w 484"/>
                <a:gd name="T7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4" h="140">
                  <a:moveTo>
                    <a:pt x="448" y="140"/>
                  </a:moveTo>
                  <a:lnTo>
                    <a:pt x="484" y="0"/>
                  </a:lnTo>
                  <a:lnTo>
                    <a:pt x="0" y="39"/>
                  </a:lnTo>
                  <a:lnTo>
                    <a:pt x="448" y="1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1BA79336-29BF-40F8-85F5-2EFF7AB8A8DE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9593" y="2968996"/>
              <a:ext cx="240405" cy="74205"/>
            </a:xfrm>
            <a:custGeom>
              <a:avLst/>
              <a:gdLst>
                <a:gd name="T0" fmla="*/ 14 w 473"/>
                <a:gd name="T1" fmla="*/ 146 h 146"/>
                <a:gd name="T2" fmla="*/ 0 w 473"/>
                <a:gd name="T3" fmla="*/ 0 h 146"/>
                <a:gd name="T4" fmla="*/ 473 w 473"/>
                <a:gd name="T5" fmla="*/ 110 h 146"/>
                <a:gd name="T6" fmla="*/ 14 w 473"/>
                <a:gd name="T7" fmla="*/ 14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3" h="146">
                  <a:moveTo>
                    <a:pt x="14" y="146"/>
                  </a:moveTo>
                  <a:lnTo>
                    <a:pt x="0" y="0"/>
                  </a:lnTo>
                  <a:lnTo>
                    <a:pt x="473" y="110"/>
                  </a:lnTo>
                  <a:lnTo>
                    <a:pt x="14" y="1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9E4A944C-25E8-4202-AEFE-55090129C2D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5740" y="2767727"/>
              <a:ext cx="904185" cy="990080"/>
            </a:xfrm>
            <a:custGeom>
              <a:avLst/>
              <a:gdLst>
                <a:gd name="T0" fmla="*/ 1392 w 1779"/>
                <a:gd name="T1" fmla="*/ 1888 h 1948"/>
                <a:gd name="T2" fmla="*/ 1412 w 1779"/>
                <a:gd name="T3" fmla="*/ 1739 h 1948"/>
                <a:gd name="T4" fmla="*/ 1448 w 1779"/>
                <a:gd name="T5" fmla="*/ 1629 h 1948"/>
                <a:gd name="T6" fmla="*/ 1487 w 1779"/>
                <a:gd name="T7" fmla="*/ 1552 h 1948"/>
                <a:gd name="T8" fmla="*/ 1530 w 1779"/>
                <a:gd name="T9" fmla="*/ 1498 h 1948"/>
                <a:gd name="T10" fmla="*/ 1566 w 1779"/>
                <a:gd name="T11" fmla="*/ 1456 h 1948"/>
                <a:gd name="T12" fmla="*/ 1638 w 1779"/>
                <a:gd name="T13" fmla="*/ 1359 h 1948"/>
                <a:gd name="T14" fmla="*/ 1698 w 1779"/>
                <a:gd name="T15" fmla="*/ 1251 h 1948"/>
                <a:gd name="T16" fmla="*/ 1743 w 1779"/>
                <a:gd name="T17" fmla="*/ 1136 h 1948"/>
                <a:gd name="T18" fmla="*/ 1770 w 1779"/>
                <a:gd name="T19" fmla="*/ 1012 h 1948"/>
                <a:gd name="T20" fmla="*/ 1779 w 1779"/>
                <a:gd name="T21" fmla="*/ 882 h 1948"/>
                <a:gd name="T22" fmla="*/ 1773 w 1779"/>
                <a:gd name="T23" fmla="*/ 792 h 1948"/>
                <a:gd name="T24" fmla="*/ 1752 w 1779"/>
                <a:gd name="T25" fmla="*/ 663 h 1948"/>
                <a:gd name="T26" fmla="*/ 1710 w 1779"/>
                <a:gd name="T27" fmla="*/ 538 h 1948"/>
                <a:gd name="T28" fmla="*/ 1651 w 1779"/>
                <a:gd name="T29" fmla="*/ 425 h 1948"/>
                <a:gd name="T30" fmla="*/ 1577 w 1779"/>
                <a:gd name="T31" fmla="*/ 321 h 1948"/>
                <a:gd name="T32" fmla="*/ 1491 w 1779"/>
                <a:gd name="T33" fmla="*/ 229 h 1948"/>
                <a:gd name="T34" fmla="*/ 1390 w 1779"/>
                <a:gd name="T35" fmla="*/ 151 h 1948"/>
                <a:gd name="T36" fmla="*/ 1280 w 1779"/>
                <a:gd name="T37" fmla="*/ 87 h 1948"/>
                <a:gd name="T38" fmla="*/ 1160 w 1779"/>
                <a:gd name="T39" fmla="*/ 40 h 1948"/>
                <a:gd name="T40" fmla="*/ 1032 w 1779"/>
                <a:gd name="T41" fmla="*/ 11 h 1948"/>
                <a:gd name="T42" fmla="*/ 899 w 1779"/>
                <a:gd name="T43" fmla="*/ 0 h 1948"/>
                <a:gd name="T44" fmla="*/ 836 w 1779"/>
                <a:gd name="T45" fmla="*/ 2 h 1948"/>
                <a:gd name="T46" fmla="*/ 702 w 1779"/>
                <a:gd name="T47" fmla="*/ 18 h 1948"/>
                <a:gd name="T48" fmla="*/ 578 w 1779"/>
                <a:gd name="T49" fmla="*/ 54 h 1948"/>
                <a:gd name="T50" fmla="*/ 461 w 1779"/>
                <a:gd name="T51" fmla="*/ 106 h 1948"/>
                <a:gd name="T52" fmla="*/ 353 w 1779"/>
                <a:gd name="T53" fmla="*/ 175 h 1948"/>
                <a:gd name="T54" fmla="*/ 258 w 1779"/>
                <a:gd name="T55" fmla="*/ 259 h 1948"/>
                <a:gd name="T56" fmla="*/ 175 w 1779"/>
                <a:gd name="T57" fmla="*/ 355 h 1948"/>
                <a:gd name="T58" fmla="*/ 107 w 1779"/>
                <a:gd name="T59" fmla="*/ 463 h 1948"/>
                <a:gd name="T60" fmla="*/ 54 w 1779"/>
                <a:gd name="T61" fmla="*/ 580 h 1948"/>
                <a:gd name="T62" fmla="*/ 18 w 1779"/>
                <a:gd name="T63" fmla="*/ 706 h 1948"/>
                <a:gd name="T64" fmla="*/ 2 w 1779"/>
                <a:gd name="T65" fmla="*/ 837 h 1948"/>
                <a:gd name="T66" fmla="*/ 2 w 1779"/>
                <a:gd name="T67" fmla="*/ 927 h 1948"/>
                <a:gd name="T68" fmla="*/ 17 w 1779"/>
                <a:gd name="T69" fmla="*/ 1053 h 1948"/>
                <a:gd name="T70" fmla="*/ 51 w 1779"/>
                <a:gd name="T71" fmla="*/ 1176 h 1948"/>
                <a:gd name="T72" fmla="*/ 99 w 1779"/>
                <a:gd name="T73" fmla="*/ 1289 h 1948"/>
                <a:gd name="T74" fmla="*/ 162 w 1779"/>
                <a:gd name="T75" fmla="*/ 1393 h 1948"/>
                <a:gd name="T76" fmla="*/ 240 w 1779"/>
                <a:gd name="T77" fmla="*/ 1487 h 1948"/>
                <a:gd name="T78" fmla="*/ 267 w 1779"/>
                <a:gd name="T79" fmla="*/ 1518 h 1948"/>
                <a:gd name="T80" fmla="*/ 305 w 1779"/>
                <a:gd name="T81" fmla="*/ 1573 h 1948"/>
                <a:gd name="T82" fmla="*/ 344 w 1779"/>
                <a:gd name="T83" fmla="*/ 1662 h 1948"/>
                <a:gd name="T84" fmla="*/ 377 w 1779"/>
                <a:gd name="T85" fmla="*/ 1784 h 1948"/>
                <a:gd name="T86" fmla="*/ 389 w 1779"/>
                <a:gd name="T87" fmla="*/ 1948 h 19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779" h="1948">
                  <a:moveTo>
                    <a:pt x="1390" y="1948"/>
                  </a:moveTo>
                  <a:lnTo>
                    <a:pt x="1390" y="1948"/>
                  </a:lnTo>
                  <a:lnTo>
                    <a:pt x="1392" y="1888"/>
                  </a:lnTo>
                  <a:lnTo>
                    <a:pt x="1397" y="1834"/>
                  </a:lnTo>
                  <a:lnTo>
                    <a:pt x="1403" y="1784"/>
                  </a:lnTo>
                  <a:lnTo>
                    <a:pt x="1412" y="1739"/>
                  </a:lnTo>
                  <a:lnTo>
                    <a:pt x="1422" y="1698"/>
                  </a:lnTo>
                  <a:lnTo>
                    <a:pt x="1435" y="1662"/>
                  </a:lnTo>
                  <a:lnTo>
                    <a:pt x="1448" y="1629"/>
                  </a:lnTo>
                  <a:lnTo>
                    <a:pt x="1460" y="1600"/>
                  </a:lnTo>
                  <a:lnTo>
                    <a:pt x="1475" y="1573"/>
                  </a:lnTo>
                  <a:lnTo>
                    <a:pt x="1487" y="1552"/>
                  </a:lnTo>
                  <a:lnTo>
                    <a:pt x="1500" y="1534"/>
                  </a:lnTo>
                  <a:lnTo>
                    <a:pt x="1512" y="1518"/>
                  </a:lnTo>
                  <a:lnTo>
                    <a:pt x="1530" y="1498"/>
                  </a:lnTo>
                  <a:lnTo>
                    <a:pt x="1539" y="1487"/>
                  </a:lnTo>
                  <a:lnTo>
                    <a:pt x="1539" y="1487"/>
                  </a:lnTo>
                  <a:lnTo>
                    <a:pt x="1566" y="1456"/>
                  </a:lnTo>
                  <a:lnTo>
                    <a:pt x="1592" y="1426"/>
                  </a:lnTo>
                  <a:lnTo>
                    <a:pt x="1617" y="1393"/>
                  </a:lnTo>
                  <a:lnTo>
                    <a:pt x="1638" y="1359"/>
                  </a:lnTo>
                  <a:lnTo>
                    <a:pt x="1660" y="1325"/>
                  </a:lnTo>
                  <a:lnTo>
                    <a:pt x="1680" y="1289"/>
                  </a:lnTo>
                  <a:lnTo>
                    <a:pt x="1698" y="1251"/>
                  </a:lnTo>
                  <a:lnTo>
                    <a:pt x="1714" y="1213"/>
                  </a:lnTo>
                  <a:lnTo>
                    <a:pt x="1728" y="1176"/>
                  </a:lnTo>
                  <a:lnTo>
                    <a:pt x="1743" y="1136"/>
                  </a:lnTo>
                  <a:lnTo>
                    <a:pt x="1754" y="1095"/>
                  </a:lnTo>
                  <a:lnTo>
                    <a:pt x="1763" y="1053"/>
                  </a:lnTo>
                  <a:lnTo>
                    <a:pt x="1770" y="1012"/>
                  </a:lnTo>
                  <a:lnTo>
                    <a:pt x="1775" y="970"/>
                  </a:lnTo>
                  <a:lnTo>
                    <a:pt x="1777" y="927"/>
                  </a:lnTo>
                  <a:lnTo>
                    <a:pt x="1779" y="882"/>
                  </a:lnTo>
                  <a:lnTo>
                    <a:pt x="1779" y="882"/>
                  </a:lnTo>
                  <a:lnTo>
                    <a:pt x="1777" y="837"/>
                  </a:lnTo>
                  <a:lnTo>
                    <a:pt x="1773" y="792"/>
                  </a:lnTo>
                  <a:lnTo>
                    <a:pt x="1768" y="749"/>
                  </a:lnTo>
                  <a:lnTo>
                    <a:pt x="1761" y="706"/>
                  </a:lnTo>
                  <a:lnTo>
                    <a:pt x="1752" y="663"/>
                  </a:lnTo>
                  <a:lnTo>
                    <a:pt x="1739" y="621"/>
                  </a:lnTo>
                  <a:lnTo>
                    <a:pt x="1725" y="580"/>
                  </a:lnTo>
                  <a:lnTo>
                    <a:pt x="1710" y="538"/>
                  </a:lnTo>
                  <a:lnTo>
                    <a:pt x="1692" y="501"/>
                  </a:lnTo>
                  <a:lnTo>
                    <a:pt x="1673" y="463"/>
                  </a:lnTo>
                  <a:lnTo>
                    <a:pt x="1651" y="425"/>
                  </a:lnTo>
                  <a:lnTo>
                    <a:pt x="1628" y="389"/>
                  </a:lnTo>
                  <a:lnTo>
                    <a:pt x="1604" y="355"/>
                  </a:lnTo>
                  <a:lnTo>
                    <a:pt x="1577" y="321"/>
                  </a:lnTo>
                  <a:lnTo>
                    <a:pt x="1550" y="290"/>
                  </a:lnTo>
                  <a:lnTo>
                    <a:pt x="1521" y="259"/>
                  </a:lnTo>
                  <a:lnTo>
                    <a:pt x="1491" y="229"/>
                  </a:lnTo>
                  <a:lnTo>
                    <a:pt x="1458" y="202"/>
                  </a:lnTo>
                  <a:lnTo>
                    <a:pt x="1426" y="175"/>
                  </a:lnTo>
                  <a:lnTo>
                    <a:pt x="1390" y="151"/>
                  </a:lnTo>
                  <a:lnTo>
                    <a:pt x="1356" y="128"/>
                  </a:lnTo>
                  <a:lnTo>
                    <a:pt x="1318" y="106"/>
                  </a:lnTo>
                  <a:lnTo>
                    <a:pt x="1280" y="87"/>
                  </a:lnTo>
                  <a:lnTo>
                    <a:pt x="1241" y="69"/>
                  </a:lnTo>
                  <a:lnTo>
                    <a:pt x="1201" y="54"/>
                  </a:lnTo>
                  <a:lnTo>
                    <a:pt x="1160" y="40"/>
                  </a:lnTo>
                  <a:lnTo>
                    <a:pt x="1118" y="27"/>
                  </a:lnTo>
                  <a:lnTo>
                    <a:pt x="1077" y="18"/>
                  </a:lnTo>
                  <a:lnTo>
                    <a:pt x="1032" y="11"/>
                  </a:lnTo>
                  <a:lnTo>
                    <a:pt x="989" y="4"/>
                  </a:lnTo>
                  <a:lnTo>
                    <a:pt x="944" y="2"/>
                  </a:lnTo>
                  <a:lnTo>
                    <a:pt x="899" y="0"/>
                  </a:lnTo>
                  <a:lnTo>
                    <a:pt x="881" y="0"/>
                  </a:lnTo>
                  <a:lnTo>
                    <a:pt x="881" y="0"/>
                  </a:lnTo>
                  <a:lnTo>
                    <a:pt x="836" y="2"/>
                  </a:lnTo>
                  <a:lnTo>
                    <a:pt x="791" y="4"/>
                  </a:lnTo>
                  <a:lnTo>
                    <a:pt x="747" y="11"/>
                  </a:lnTo>
                  <a:lnTo>
                    <a:pt x="702" y="18"/>
                  </a:lnTo>
                  <a:lnTo>
                    <a:pt x="661" y="27"/>
                  </a:lnTo>
                  <a:lnTo>
                    <a:pt x="620" y="40"/>
                  </a:lnTo>
                  <a:lnTo>
                    <a:pt x="578" y="54"/>
                  </a:lnTo>
                  <a:lnTo>
                    <a:pt x="539" y="69"/>
                  </a:lnTo>
                  <a:lnTo>
                    <a:pt x="499" y="87"/>
                  </a:lnTo>
                  <a:lnTo>
                    <a:pt x="461" y="106"/>
                  </a:lnTo>
                  <a:lnTo>
                    <a:pt x="423" y="128"/>
                  </a:lnTo>
                  <a:lnTo>
                    <a:pt x="389" y="151"/>
                  </a:lnTo>
                  <a:lnTo>
                    <a:pt x="353" y="175"/>
                  </a:lnTo>
                  <a:lnTo>
                    <a:pt x="321" y="202"/>
                  </a:lnTo>
                  <a:lnTo>
                    <a:pt x="288" y="229"/>
                  </a:lnTo>
                  <a:lnTo>
                    <a:pt x="258" y="259"/>
                  </a:lnTo>
                  <a:lnTo>
                    <a:pt x="229" y="290"/>
                  </a:lnTo>
                  <a:lnTo>
                    <a:pt x="202" y="321"/>
                  </a:lnTo>
                  <a:lnTo>
                    <a:pt x="175" y="355"/>
                  </a:lnTo>
                  <a:lnTo>
                    <a:pt x="152" y="389"/>
                  </a:lnTo>
                  <a:lnTo>
                    <a:pt x="128" y="425"/>
                  </a:lnTo>
                  <a:lnTo>
                    <a:pt x="107" y="463"/>
                  </a:lnTo>
                  <a:lnTo>
                    <a:pt x="87" y="501"/>
                  </a:lnTo>
                  <a:lnTo>
                    <a:pt x="69" y="538"/>
                  </a:lnTo>
                  <a:lnTo>
                    <a:pt x="54" y="580"/>
                  </a:lnTo>
                  <a:lnTo>
                    <a:pt x="40" y="621"/>
                  </a:lnTo>
                  <a:lnTo>
                    <a:pt x="27" y="663"/>
                  </a:lnTo>
                  <a:lnTo>
                    <a:pt x="18" y="706"/>
                  </a:lnTo>
                  <a:lnTo>
                    <a:pt x="11" y="749"/>
                  </a:lnTo>
                  <a:lnTo>
                    <a:pt x="6" y="792"/>
                  </a:lnTo>
                  <a:lnTo>
                    <a:pt x="2" y="837"/>
                  </a:lnTo>
                  <a:lnTo>
                    <a:pt x="0" y="882"/>
                  </a:lnTo>
                  <a:lnTo>
                    <a:pt x="0" y="882"/>
                  </a:lnTo>
                  <a:lnTo>
                    <a:pt x="2" y="927"/>
                  </a:lnTo>
                  <a:lnTo>
                    <a:pt x="4" y="970"/>
                  </a:lnTo>
                  <a:lnTo>
                    <a:pt x="9" y="1012"/>
                  </a:lnTo>
                  <a:lnTo>
                    <a:pt x="17" y="1053"/>
                  </a:lnTo>
                  <a:lnTo>
                    <a:pt x="26" y="1095"/>
                  </a:lnTo>
                  <a:lnTo>
                    <a:pt x="36" y="1136"/>
                  </a:lnTo>
                  <a:lnTo>
                    <a:pt x="51" y="1176"/>
                  </a:lnTo>
                  <a:lnTo>
                    <a:pt x="65" y="1213"/>
                  </a:lnTo>
                  <a:lnTo>
                    <a:pt x="81" y="1251"/>
                  </a:lnTo>
                  <a:lnTo>
                    <a:pt x="99" y="1289"/>
                  </a:lnTo>
                  <a:lnTo>
                    <a:pt x="119" y="1325"/>
                  </a:lnTo>
                  <a:lnTo>
                    <a:pt x="141" y="1359"/>
                  </a:lnTo>
                  <a:lnTo>
                    <a:pt x="162" y="1393"/>
                  </a:lnTo>
                  <a:lnTo>
                    <a:pt x="188" y="1426"/>
                  </a:lnTo>
                  <a:lnTo>
                    <a:pt x="213" y="1456"/>
                  </a:lnTo>
                  <a:lnTo>
                    <a:pt x="240" y="1487"/>
                  </a:lnTo>
                  <a:lnTo>
                    <a:pt x="240" y="1487"/>
                  </a:lnTo>
                  <a:lnTo>
                    <a:pt x="249" y="1498"/>
                  </a:lnTo>
                  <a:lnTo>
                    <a:pt x="267" y="1518"/>
                  </a:lnTo>
                  <a:lnTo>
                    <a:pt x="279" y="1534"/>
                  </a:lnTo>
                  <a:lnTo>
                    <a:pt x="292" y="1552"/>
                  </a:lnTo>
                  <a:lnTo>
                    <a:pt x="305" y="1573"/>
                  </a:lnTo>
                  <a:lnTo>
                    <a:pt x="319" y="1600"/>
                  </a:lnTo>
                  <a:lnTo>
                    <a:pt x="332" y="1629"/>
                  </a:lnTo>
                  <a:lnTo>
                    <a:pt x="344" y="1662"/>
                  </a:lnTo>
                  <a:lnTo>
                    <a:pt x="357" y="1698"/>
                  </a:lnTo>
                  <a:lnTo>
                    <a:pt x="368" y="1739"/>
                  </a:lnTo>
                  <a:lnTo>
                    <a:pt x="377" y="1784"/>
                  </a:lnTo>
                  <a:lnTo>
                    <a:pt x="382" y="1834"/>
                  </a:lnTo>
                  <a:lnTo>
                    <a:pt x="387" y="1888"/>
                  </a:lnTo>
                  <a:lnTo>
                    <a:pt x="389" y="1948"/>
                  </a:lnTo>
                  <a:lnTo>
                    <a:pt x="1390" y="19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79508B71-C8BC-4880-A7D2-DB9D06A75F7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6805" y="3899610"/>
              <a:ext cx="345105" cy="87928"/>
            </a:xfrm>
            <a:custGeom>
              <a:avLst/>
              <a:gdLst>
                <a:gd name="T0" fmla="*/ 592 w 679"/>
                <a:gd name="T1" fmla="*/ 0 h 173"/>
                <a:gd name="T2" fmla="*/ 86 w 679"/>
                <a:gd name="T3" fmla="*/ 0 h 173"/>
                <a:gd name="T4" fmla="*/ 86 w 679"/>
                <a:gd name="T5" fmla="*/ 0 h 173"/>
                <a:gd name="T6" fmla="*/ 68 w 679"/>
                <a:gd name="T7" fmla="*/ 0 h 173"/>
                <a:gd name="T8" fmla="*/ 52 w 679"/>
                <a:gd name="T9" fmla="*/ 5 h 173"/>
                <a:gd name="T10" fmla="*/ 38 w 679"/>
                <a:gd name="T11" fmla="*/ 14 h 173"/>
                <a:gd name="T12" fmla="*/ 25 w 679"/>
                <a:gd name="T13" fmla="*/ 25 h 173"/>
                <a:gd name="T14" fmla="*/ 14 w 679"/>
                <a:gd name="T15" fmla="*/ 38 h 173"/>
                <a:gd name="T16" fmla="*/ 7 w 679"/>
                <a:gd name="T17" fmla="*/ 52 h 173"/>
                <a:gd name="T18" fmla="*/ 2 w 679"/>
                <a:gd name="T19" fmla="*/ 68 h 173"/>
                <a:gd name="T20" fmla="*/ 0 w 679"/>
                <a:gd name="T21" fmla="*/ 86 h 173"/>
                <a:gd name="T22" fmla="*/ 0 w 679"/>
                <a:gd name="T23" fmla="*/ 86 h 173"/>
                <a:gd name="T24" fmla="*/ 2 w 679"/>
                <a:gd name="T25" fmla="*/ 104 h 173"/>
                <a:gd name="T26" fmla="*/ 7 w 679"/>
                <a:gd name="T27" fmla="*/ 120 h 173"/>
                <a:gd name="T28" fmla="*/ 14 w 679"/>
                <a:gd name="T29" fmla="*/ 135 h 173"/>
                <a:gd name="T30" fmla="*/ 25 w 679"/>
                <a:gd name="T31" fmla="*/ 147 h 173"/>
                <a:gd name="T32" fmla="*/ 38 w 679"/>
                <a:gd name="T33" fmla="*/ 158 h 173"/>
                <a:gd name="T34" fmla="*/ 52 w 679"/>
                <a:gd name="T35" fmla="*/ 167 h 173"/>
                <a:gd name="T36" fmla="*/ 68 w 679"/>
                <a:gd name="T37" fmla="*/ 171 h 173"/>
                <a:gd name="T38" fmla="*/ 86 w 679"/>
                <a:gd name="T39" fmla="*/ 173 h 173"/>
                <a:gd name="T40" fmla="*/ 592 w 679"/>
                <a:gd name="T41" fmla="*/ 173 h 173"/>
                <a:gd name="T42" fmla="*/ 592 w 679"/>
                <a:gd name="T43" fmla="*/ 173 h 173"/>
                <a:gd name="T44" fmla="*/ 608 w 679"/>
                <a:gd name="T45" fmla="*/ 171 h 173"/>
                <a:gd name="T46" fmla="*/ 625 w 679"/>
                <a:gd name="T47" fmla="*/ 167 h 173"/>
                <a:gd name="T48" fmla="*/ 641 w 679"/>
                <a:gd name="T49" fmla="*/ 158 h 173"/>
                <a:gd name="T50" fmla="*/ 653 w 679"/>
                <a:gd name="T51" fmla="*/ 147 h 173"/>
                <a:gd name="T52" fmla="*/ 664 w 679"/>
                <a:gd name="T53" fmla="*/ 135 h 173"/>
                <a:gd name="T54" fmla="*/ 671 w 679"/>
                <a:gd name="T55" fmla="*/ 120 h 173"/>
                <a:gd name="T56" fmla="*/ 677 w 679"/>
                <a:gd name="T57" fmla="*/ 104 h 173"/>
                <a:gd name="T58" fmla="*/ 679 w 679"/>
                <a:gd name="T59" fmla="*/ 86 h 173"/>
                <a:gd name="T60" fmla="*/ 679 w 679"/>
                <a:gd name="T61" fmla="*/ 86 h 173"/>
                <a:gd name="T62" fmla="*/ 677 w 679"/>
                <a:gd name="T63" fmla="*/ 68 h 173"/>
                <a:gd name="T64" fmla="*/ 671 w 679"/>
                <a:gd name="T65" fmla="*/ 52 h 173"/>
                <a:gd name="T66" fmla="*/ 664 w 679"/>
                <a:gd name="T67" fmla="*/ 38 h 173"/>
                <a:gd name="T68" fmla="*/ 653 w 679"/>
                <a:gd name="T69" fmla="*/ 25 h 173"/>
                <a:gd name="T70" fmla="*/ 641 w 679"/>
                <a:gd name="T71" fmla="*/ 14 h 173"/>
                <a:gd name="T72" fmla="*/ 625 w 679"/>
                <a:gd name="T73" fmla="*/ 5 h 173"/>
                <a:gd name="T74" fmla="*/ 608 w 679"/>
                <a:gd name="T75" fmla="*/ 0 h 173"/>
                <a:gd name="T76" fmla="*/ 592 w 679"/>
                <a:gd name="T77" fmla="*/ 0 h 173"/>
                <a:gd name="T78" fmla="*/ 592 w 679"/>
                <a:gd name="T79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79" h="173">
                  <a:moveTo>
                    <a:pt x="592" y="0"/>
                  </a:moveTo>
                  <a:lnTo>
                    <a:pt x="86" y="0"/>
                  </a:lnTo>
                  <a:lnTo>
                    <a:pt x="86" y="0"/>
                  </a:lnTo>
                  <a:lnTo>
                    <a:pt x="68" y="0"/>
                  </a:lnTo>
                  <a:lnTo>
                    <a:pt x="52" y="5"/>
                  </a:lnTo>
                  <a:lnTo>
                    <a:pt x="38" y="14"/>
                  </a:lnTo>
                  <a:lnTo>
                    <a:pt x="25" y="25"/>
                  </a:lnTo>
                  <a:lnTo>
                    <a:pt x="14" y="38"/>
                  </a:lnTo>
                  <a:lnTo>
                    <a:pt x="7" y="52"/>
                  </a:lnTo>
                  <a:lnTo>
                    <a:pt x="2" y="68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2" y="104"/>
                  </a:lnTo>
                  <a:lnTo>
                    <a:pt x="7" y="120"/>
                  </a:lnTo>
                  <a:lnTo>
                    <a:pt x="14" y="135"/>
                  </a:lnTo>
                  <a:lnTo>
                    <a:pt x="25" y="147"/>
                  </a:lnTo>
                  <a:lnTo>
                    <a:pt x="38" y="158"/>
                  </a:lnTo>
                  <a:lnTo>
                    <a:pt x="52" y="167"/>
                  </a:lnTo>
                  <a:lnTo>
                    <a:pt x="68" y="171"/>
                  </a:lnTo>
                  <a:lnTo>
                    <a:pt x="86" y="173"/>
                  </a:lnTo>
                  <a:lnTo>
                    <a:pt x="592" y="173"/>
                  </a:lnTo>
                  <a:lnTo>
                    <a:pt x="592" y="173"/>
                  </a:lnTo>
                  <a:lnTo>
                    <a:pt x="608" y="171"/>
                  </a:lnTo>
                  <a:lnTo>
                    <a:pt x="625" y="167"/>
                  </a:lnTo>
                  <a:lnTo>
                    <a:pt x="641" y="158"/>
                  </a:lnTo>
                  <a:lnTo>
                    <a:pt x="653" y="147"/>
                  </a:lnTo>
                  <a:lnTo>
                    <a:pt x="664" y="135"/>
                  </a:lnTo>
                  <a:lnTo>
                    <a:pt x="671" y="120"/>
                  </a:lnTo>
                  <a:lnTo>
                    <a:pt x="677" y="104"/>
                  </a:lnTo>
                  <a:lnTo>
                    <a:pt x="679" y="86"/>
                  </a:lnTo>
                  <a:lnTo>
                    <a:pt x="679" y="86"/>
                  </a:lnTo>
                  <a:lnTo>
                    <a:pt x="677" y="68"/>
                  </a:lnTo>
                  <a:lnTo>
                    <a:pt x="671" y="52"/>
                  </a:lnTo>
                  <a:lnTo>
                    <a:pt x="664" y="38"/>
                  </a:lnTo>
                  <a:lnTo>
                    <a:pt x="653" y="25"/>
                  </a:lnTo>
                  <a:lnTo>
                    <a:pt x="641" y="14"/>
                  </a:lnTo>
                  <a:lnTo>
                    <a:pt x="625" y="5"/>
                  </a:lnTo>
                  <a:lnTo>
                    <a:pt x="608" y="0"/>
                  </a:lnTo>
                  <a:lnTo>
                    <a:pt x="592" y="0"/>
                  </a:lnTo>
                  <a:lnTo>
                    <a:pt x="59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DAF98958-435A-4DB6-A93B-87C513D6232E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5650" y="3795926"/>
              <a:ext cx="484875" cy="74205"/>
            </a:xfrm>
            <a:custGeom>
              <a:avLst/>
              <a:gdLst>
                <a:gd name="T0" fmla="*/ 954 w 954"/>
                <a:gd name="T1" fmla="*/ 74 h 146"/>
                <a:gd name="T2" fmla="*/ 954 w 954"/>
                <a:gd name="T3" fmla="*/ 74 h 146"/>
                <a:gd name="T4" fmla="*/ 954 w 954"/>
                <a:gd name="T5" fmla="*/ 89 h 146"/>
                <a:gd name="T6" fmla="*/ 948 w 954"/>
                <a:gd name="T7" fmla="*/ 101 h 146"/>
                <a:gd name="T8" fmla="*/ 941 w 954"/>
                <a:gd name="T9" fmla="*/ 114 h 146"/>
                <a:gd name="T10" fmla="*/ 932 w 954"/>
                <a:gd name="T11" fmla="*/ 125 h 146"/>
                <a:gd name="T12" fmla="*/ 921 w 954"/>
                <a:gd name="T13" fmla="*/ 134 h 146"/>
                <a:gd name="T14" fmla="*/ 910 w 954"/>
                <a:gd name="T15" fmla="*/ 141 h 146"/>
                <a:gd name="T16" fmla="*/ 896 w 954"/>
                <a:gd name="T17" fmla="*/ 144 h 146"/>
                <a:gd name="T18" fmla="*/ 882 w 954"/>
                <a:gd name="T19" fmla="*/ 146 h 146"/>
                <a:gd name="T20" fmla="*/ 72 w 954"/>
                <a:gd name="T21" fmla="*/ 146 h 146"/>
                <a:gd name="T22" fmla="*/ 72 w 954"/>
                <a:gd name="T23" fmla="*/ 146 h 146"/>
                <a:gd name="T24" fmla="*/ 57 w 954"/>
                <a:gd name="T25" fmla="*/ 144 h 146"/>
                <a:gd name="T26" fmla="*/ 43 w 954"/>
                <a:gd name="T27" fmla="*/ 141 h 146"/>
                <a:gd name="T28" fmla="*/ 32 w 954"/>
                <a:gd name="T29" fmla="*/ 134 h 146"/>
                <a:gd name="T30" fmla="*/ 21 w 954"/>
                <a:gd name="T31" fmla="*/ 125 h 146"/>
                <a:gd name="T32" fmla="*/ 12 w 954"/>
                <a:gd name="T33" fmla="*/ 114 h 146"/>
                <a:gd name="T34" fmla="*/ 5 w 954"/>
                <a:gd name="T35" fmla="*/ 101 h 146"/>
                <a:gd name="T36" fmla="*/ 0 w 954"/>
                <a:gd name="T37" fmla="*/ 89 h 146"/>
                <a:gd name="T38" fmla="*/ 0 w 954"/>
                <a:gd name="T39" fmla="*/ 74 h 146"/>
                <a:gd name="T40" fmla="*/ 0 w 954"/>
                <a:gd name="T41" fmla="*/ 74 h 146"/>
                <a:gd name="T42" fmla="*/ 0 w 954"/>
                <a:gd name="T43" fmla="*/ 58 h 146"/>
                <a:gd name="T44" fmla="*/ 5 w 954"/>
                <a:gd name="T45" fmla="*/ 45 h 146"/>
                <a:gd name="T46" fmla="*/ 12 w 954"/>
                <a:gd name="T47" fmla="*/ 33 h 146"/>
                <a:gd name="T48" fmla="*/ 21 w 954"/>
                <a:gd name="T49" fmla="*/ 22 h 146"/>
                <a:gd name="T50" fmla="*/ 32 w 954"/>
                <a:gd name="T51" fmla="*/ 13 h 146"/>
                <a:gd name="T52" fmla="*/ 43 w 954"/>
                <a:gd name="T53" fmla="*/ 6 h 146"/>
                <a:gd name="T54" fmla="*/ 57 w 954"/>
                <a:gd name="T55" fmla="*/ 2 h 146"/>
                <a:gd name="T56" fmla="*/ 72 w 954"/>
                <a:gd name="T57" fmla="*/ 0 h 146"/>
                <a:gd name="T58" fmla="*/ 882 w 954"/>
                <a:gd name="T59" fmla="*/ 0 h 146"/>
                <a:gd name="T60" fmla="*/ 882 w 954"/>
                <a:gd name="T61" fmla="*/ 0 h 146"/>
                <a:gd name="T62" fmla="*/ 896 w 954"/>
                <a:gd name="T63" fmla="*/ 2 h 146"/>
                <a:gd name="T64" fmla="*/ 910 w 954"/>
                <a:gd name="T65" fmla="*/ 6 h 146"/>
                <a:gd name="T66" fmla="*/ 921 w 954"/>
                <a:gd name="T67" fmla="*/ 13 h 146"/>
                <a:gd name="T68" fmla="*/ 932 w 954"/>
                <a:gd name="T69" fmla="*/ 22 h 146"/>
                <a:gd name="T70" fmla="*/ 941 w 954"/>
                <a:gd name="T71" fmla="*/ 33 h 146"/>
                <a:gd name="T72" fmla="*/ 948 w 954"/>
                <a:gd name="T73" fmla="*/ 45 h 146"/>
                <a:gd name="T74" fmla="*/ 954 w 954"/>
                <a:gd name="T75" fmla="*/ 58 h 146"/>
                <a:gd name="T76" fmla="*/ 954 w 954"/>
                <a:gd name="T77" fmla="*/ 74 h 146"/>
                <a:gd name="T78" fmla="*/ 954 w 954"/>
                <a:gd name="T79" fmla="*/ 74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54" h="146">
                  <a:moveTo>
                    <a:pt x="954" y="74"/>
                  </a:moveTo>
                  <a:lnTo>
                    <a:pt x="954" y="74"/>
                  </a:lnTo>
                  <a:lnTo>
                    <a:pt x="954" y="89"/>
                  </a:lnTo>
                  <a:lnTo>
                    <a:pt x="948" y="101"/>
                  </a:lnTo>
                  <a:lnTo>
                    <a:pt x="941" y="114"/>
                  </a:lnTo>
                  <a:lnTo>
                    <a:pt x="932" y="125"/>
                  </a:lnTo>
                  <a:lnTo>
                    <a:pt x="921" y="134"/>
                  </a:lnTo>
                  <a:lnTo>
                    <a:pt x="910" y="141"/>
                  </a:lnTo>
                  <a:lnTo>
                    <a:pt x="896" y="144"/>
                  </a:lnTo>
                  <a:lnTo>
                    <a:pt x="882" y="146"/>
                  </a:lnTo>
                  <a:lnTo>
                    <a:pt x="72" y="146"/>
                  </a:lnTo>
                  <a:lnTo>
                    <a:pt x="72" y="146"/>
                  </a:lnTo>
                  <a:lnTo>
                    <a:pt x="57" y="144"/>
                  </a:lnTo>
                  <a:lnTo>
                    <a:pt x="43" y="141"/>
                  </a:lnTo>
                  <a:lnTo>
                    <a:pt x="32" y="134"/>
                  </a:lnTo>
                  <a:lnTo>
                    <a:pt x="21" y="125"/>
                  </a:lnTo>
                  <a:lnTo>
                    <a:pt x="12" y="114"/>
                  </a:lnTo>
                  <a:lnTo>
                    <a:pt x="5" y="101"/>
                  </a:lnTo>
                  <a:lnTo>
                    <a:pt x="0" y="89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0" y="58"/>
                  </a:lnTo>
                  <a:lnTo>
                    <a:pt x="5" y="45"/>
                  </a:lnTo>
                  <a:lnTo>
                    <a:pt x="12" y="33"/>
                  </a:lnTo>
                  <a:lnTo>
                    <a:pt x="21" y="22"/>
                  </a:lnTo>
                  <a:lnTo>
                    <a:pt x="32" y="13"/>
                  </a:lnTo>
                  <a:lnTo>
                    <a:pt x="43" y="6"/>
                  </a:lnTo>
                  <a:lnTo>
                    <a:pt x="57" y="2"/>
                  </a:lnTo>
                  <a:lnTo>
                    <a:pt x="72" y="0"/>
                  </a:lnTo>
                  <a:lnTo>
                    <a:pt x="882" y="0"/>
                  </a:lnTo>
                  <a:lnTo>
                    <a:pt x="882" y="0"/>
                  </a:lnTo>
                  <a:lnTo>
                    <a:pt x="896" y="2"/>
                  </a:lnTo>
                  <a:lnTo>
                    <a:pt x="910" y="6"/>
                  </a:lnTo>
                  <a:lnTo>
                    <a:pt x="921" y="13"/>
                  </a:lnTo>
                  <a:lnTo>
                    <a:pt x="932" y="22"/>
                  </a:lnTo>
                  <a:lnTo>
                    <a:pt x="941" y="33"/>
                  </a:lnTo>
                  <a:lnTo>
                    <a:pt x="948" y="45"/>
                  </a:lnTo>
                  <a:lnTo>
                    <a:pt x="954" y="58"/>
                  </a:lnTo>
                  <a:lnTo>
                    <a:pt x="954" y="74"/>
                  </a:lnTo>
                  <a:lnTo>
                    <a:pt x="954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D0D2B60B-A0E3-40D8-9AB4-5D6EF96CD6F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5089" y="4016509"/>
              <a:ext cx="246504" cy="75222"/>
            </a:xfrm>
            <a:custGeom>
              <a:avLst/>
              <a:gdLst>
                <a:gd name="T0" fmla="*/ 386 w 485"/>
                <a:gd name="T1" fmla="*/ 0 h 148"/>
                <a:gd name="T2" fmla="*/ 103 w 485"/>
                <a:gd name="T3" fmla="*/ 0 h 148"/>
                <a:gd name="T4" fmla="*/ 103 w 485"/>
                <a:gd name="T5" fmla="*/ 0 h 148"/>
                <a:gd name="T6" fmla="*/ 99 w 485"/>
                <a:gd name="T7" fmla="*/ 11 h 148"/>
                <a:gd name="T8" fmla="*/ 96 w 485"/>
                <a:gd name="T9" fmla="*/ 20 h 148"/>
                <a:gd name="T10" fmla="*/ 81 w 485"/>
                <a:gd name="T11" fmla="*/ 43 h 148"/>
                <a:gd name="T12" fmla="*/ 65 w 485"/>
                <a:gd name="T13" fmla="*/ 69 h 148"/>
                <a:gd name="T14" fmla="*/ 47 w 485"/>
                <a:gd name="T15" fmla="*/ 92 h 148"/>
                <a:gd name="T16" fmla="*/ 15 w 485"/>
                <a:gd name="T17" fmla="*/ 132 h 148"/>
                <a:gd name="T18" fmla="*/ 0 w 485"/>
                <a:gd name="T19" fmla="*/ 148 h 148"/>
                <a:gd name="T20" fmla="*/ 0 w 485"/>
                <a:gd name="T21" fmla="*/ 148 h 148"/>
                <a:gd name="T22" fmla="*/ 24 w 485"/>
                <a:gd name="T23" fmla="*/ 144 h 148"/>
                <a:gd name="T24" fmla="*/ 83 w 485"/>
                <a:gd name="T25" fmla="*/ 135 h 148"/>
                <a:gd name="T26" fmla="*/ 161 w 485"/>
                <a:gd name="T27" fmla="*/ 126 h 148"/>
                <a:gd name="T28" fmla="*/ 202 w 485"/>
                <a:gd name="T29" fmla="*/ 123 h 148"/>
                <a:gd name="T30" fmla="*/ 240 w 485"/>
                <a:gd name="T31" fmla="*/ 123 h 148"/>
                <a:gd name="T32" fmla="*/ 240 w 485"/>
                <a:gd name="T33" fmla="*/ 123 h 148"/>
                <a:gd name="T34" fmla="*/ 278 w 485"/>
                <a:gd name="T35" fmla="*/ 123 h 148"/>
                <a:gd name="T36" fmla="*/ 319 w 485"/>
                <a:gd name="T37" fmla="*/ 126 h 148"/>
                <a:gd name="T38" fmla="*/ 398 w 485"/>
                <a:gd name="T39" fmla="*/ 135 h 148"/>
                <a:gd name="T40" fmla="*/ 459 w 485"/>
                <a:gd name="T41" fmla="*/ 144 h 148"/>
                <a:gd name="T42" fmla="*/ 485 w 485"/>
                <a:gd name="T43" fmla="*/ 148 h 148"/>
                <a:gd name="T44" fmla="*/ 485 w 485"/>
                <a:gd name="T45" fmla="*/ 148 h 148"/>
                <a:gd name="T46" fmla="*/ 470 w 485"/>
                <a:gd name="T47" fmla="*/ 137 h 148"/>
                <a:gd name="T48" fmla="*/ 454 w 485"/>
                <a:gd name="T49" fmla="*/ 123 h 148"/>
                <a:gd name="T50" fmla="*/ 438 w 485"/>
                <a:gd name="T51" fmla="*/ 105 h 148"/>
                <a:gd name="T52" fmla="*/ 420 w 485"/>
                <a:gd name="T53" fmla="*/ 83 h 148"/>
                <a:gd name="T54" fmla="*/ 404 w 485"/>
                <a:gd name="T55" fmla="*/ 58 h 148"/>
                <a:gd name="T56" fmla="*/ 396 w 485"/>
                <a:gd name="T57" fmla="*/ 45 h 148"/>
                <a:gd name="T58" fmla="*/ 391 w 485"/>
                <a:gd name="T59" fmla="*/ 31 h 148"/>
                <a:gd name="T60" fmla="*/ 387 w 485"/>
                <a:gd name="T61" fmla="*/ 16 h 148"/>
                <a:gd name="T62" fmla="*/ 386 w 485"/>
                <a:gd name="T63" fmla="*/ 0 h 148"/>
                <a:gd name="T64" fmla="*/ 386 w 485"/>
                <a:gd name="T65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85" h="148">
                  <a:moveTo>
                    <a:pt x="386" y="0"/>
                  </a:moveTo>
                  <a:lnTo>
                    <a:pt x="103" y="0"/>
                  </a:lnTo>
                  <a:lnTo>
                    <a:pt x="103" y="0"/>
                  </a:lnTo>
                  <a:lnTo>
                    <a:pt x="99" y="11"/>
                  </a:lnTo>
                  <a:lnTo>
                    <a:pt x="96" y="20"/>
                  </a:lnTo>
                  <a:lnTo>
                    <a:pt x="81" y="43"/>
                  </a:lnTo>
                  <a:lnTo>
                    <a:pt x="65" y="69"/>
                  </a:lnTo>
                  <a:lnTo>
                    <a:pt x="47" y="92"/>
                  </a:lnTo>
                  <a:lnTo>
                    <a:pt x="15" y="132"/>
                  </a:lnTo>
                  <a:lnTo>
                    <a:pt x="0" y="148"/>
                  </a:lnTo>
                  <a:lnTo>
                    <a:pt x="0" y="148"/>
                  </a:lnTo>
                  <a:lnTo>
                    <a:pt x="24" y="144"/>
                  </a:lnTo>
                  <a:lnTo>
                    <a:pt x="83" y="135"/>
                  </a:lnTo>
                  <a:lnTo>
                    <a:pt x="161" y="126"/>
                  </a:lnTo>
                  <a:lnTo>
                    <a:pt x="202" y="123"/>
                  </a:lnTo>
                  <a:lnTo>
                    <a:pt x="240" y="123"/>
                  </a:lnTo>
                  <a:lnTo>
                    <a:pt x="240" y="123"/>
                  </a:lnTo>
                  <a:lnTo>
                    <a:pt x="278" y="123"/>
                  </a:lnTo>
                  <a:lnTo>
                    <a:pt x="319" y="126"/>
                  </a:lnTo>
                  <a:lnTo>
                    <a:pt x="398" y="135"/>
                  </a:lnTo>
                  <a:lnTo>
                    <a:pt x="459" y="144"/>
                  </a:lnTo>
                  <a:lnTo>
                    <a:pt x="485" y="148"/>
                  </a:lnTo>
                  <a:lnTo>
                    <a:pt x="485" y="148"/>
                  </a:lnTo>
                  <a:lnTo>
                    <a:pt x="470" y="137"/>
                  </a:lnTo>
                  <a:lnTo>
                    <a:pt x="454" y="123"/>
                  </a:lnTo>
                  <a:lnTo>
                    <a:pt x="438" y="105"/>
                  </a:lnTo>
                  <a:lnTo>
                    <a:pt x="420" y="83"/>
                  </a:lnTo>
                  <a:lnTo>
                    <a:pt x="404" y="58"/>
                  </a:lnTo>
                  <a:lnTo>
                    <a:pt x="396" y="45"/>
                  </a:lnTo>
                  <a:lnTo>
                    <a:pt x="391" y="31"/>
                  </a:lnTo>
                  <a:lnTo>
                    <a:pt x="387" y="16"/>
                  </a:lnTo>
                  <a:lnTo>
                    <a:pt x="386" y="0"/>
                  </a:lnTo>
                  <a:lnTo>
                    <a:pt x="3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02620BFB-9114-4B51-92CF-F460A443D874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3934" y="2940026"/>
              <a:ext cx="409145" cy="817782"/>
            </a:xfrm>
            <a:custGeom>
              <a:avLst/>
              <a:gdLst>
                <a:gd name="T0" fmla="*/ 718 w 805"/>
                <a:gd name="T1" fmla="*/ 993 h 1609"/>
                <a:gd name="T2" fmla="*/ 571 w 805"/>
                <a:gd name="T3" fmla="*/ 1072 h 1609"/>
                <a:gd name="T4" fmla="*/ 497 w 805"/>
                <a:gd name="T5" fmla="*/ 1089 h 1609"/>
                <a:gd name="T6" fmla="*/ 436 w 805"/>
                <a:gd name="T7" fmla="*/ 1182 h 1609"/>
                <a:gd name="T8" fmla="*/ 394 w 805"/>
                <a:gd name="T9" fmla="*/ 1216 h 1609"/>
                <a:gd name="T10" fmla="*/ 349 w 805"/>
                <a:gd name="T11" fmla="*/ 1207 h 1609"/>
                <a:gd name="T12" fmla="*/ 324 w 805"/>
                <a:gd name="T13" fmla="*/ 1161 h 1609"/>
                <a:gd name="T14" fmla="*/ 239 w 805"/>
                <a:gd name="T15" fmla="*/ 1085 h 1609"/>
                <a:gd name="T16" fmla="*/ 76 w 805"/>
                <a:gd name="T17" fmla="*/ 1029 h 1609"/>
                <a:gd name="T18" fmla="*/ 7 w 805"/>
                <a:gd name="T19" fmla="*/ 966 h 1609"/>
                <a:gd name="T20" fmla="*/ 5 w 805"/>
                <a:gd name="T21" fmla="*/ 910 h 1609"/>
                <a:gd name="T22" fmla="*/ 43 w 805"/>
                <a:gd name="T23" fmla="*/ 876 h 1609"/>
                <a:gd name="T24" fmla="*/ 94 w 805"/>
                <a:gd name="T25" fmla="*/ 874 h 1609"/>
                <a:gd name="T26" fmla="*/ 243 w 805"/>
                <a:gd name="T27" fmla="*/ 928 h 1609"/>
                <a:gd name="T28" fmla="*/ 376 w 805"/>
                <a:gd name="T29" fmla="*/ 954 h 1609"/>
                <a:gd name="T30" fmla="*/ 477 w 805"/>
                <a:gd name="T31" fmla="*/ 946 h 1609"/>
                <a:gd name="T32" fmla="*/ 540 w 805"/>
                <a:gd name="T33" fmla="*/ 921 h 1609"/>
                <a:gd name="T34" fmla="*/ 585 w 805"/>
                <a:gd name="T35" fmla="*/ 878 h 1609"/>
                <a:gd name="T36" fmla="*/ 601 w 805"/>
                <a:gd name="T37" fmla="*/ 815 h 1609"/>
                <a:gd name="T38" fmla="*/ 572 w 805"/>
                <a:gd name="T39" fmla="*/ 752 h 1609"/>
                <a:gd name="T40" fmla="*/ 490 w 805"/>
                <a:gd name="T41" fmla="*/ 705 h 1609"/>
                <a:gd name="T42" fmla="*/ 252 w 805"/>
                <a:gd name="T43" fmla="*/ 648 h 1609"/>
                <a:gd name="T44" fmla="*/ 130 w 805"/>
                <a:gd name="T45" fmla="*/ 604 h 1609"/>
                <a:gd name="T46" fmla="*/ 58 w 805"/>
                <a:gd name="T47" fmla="*/ 552 h 1609"/>
                <a:gd name="T48" fmla="*/ 13 w 805"/>
                <a:gd name="T49" fmla="*/ 477 h 1609"/>
                <a:gd name="T50" fmla="*/ 4 w 805"/>
                <a:gd name="T51" fmla="*/ 370 h 1609"/>
                <a:gd name="T52" fmla="*/ 47 w 805"/>
                <a:gd name="T53" fmla="*/ 268 h 1609"/>
                <a:gd name="T54" fmla="*/ 140 w 805"/>
                <a:gd name="T55" fmla="*/ 192 h 1609"/>
                <a:gd name="T56" fmla="*/ 281 w 805"/>
                <a:gd name="T57" fmla="*/ 151 h 1609"/>
                <a:gd name="T58" fmla="*/ 329 w 805"/>
                <a:gd name="T59" fmla="*/ 34 h 1609"/>
                <a:gd name="T60" fmla="*/ 371 w 805"/>
                <a:gd name="T61" fmla="*/ 0 h 1609"/>
                <a:gd name="T62" fmla="*/ 414 w 805"/>
                <a:gd name="T63" fmla="*/ 9 h 1609"/>
                <a:gd name="T64" fmla="*/ 441 w 805"/>
                <a:gd name="T65" fmla="*/ 57 h 1609"/>
                <a:gd name="T66" fmla="*/ 547 w 805"/>
                <a:gd name="T67" fmla="*/ 154 h 1609"/>
                <a:gd name="T68" fmla="*/ 655 w 805"/>
                <a:gd name="T69" fmla="*/ 189 h 1609"/>
                <a:gd name="T70" fmla="*/ 720 w 805"/>
                <a:gd name="T71" fmla="*/ 237 h 1609"/>
                <a:gd name="T72" fmla="*/ 742 w 805"/>
                <a:gd name="T73" fmla="*/ 289 h 1609"/>
                <a:gd name="T74" fmla="*/ 722 w 805"/>
                <a:gd name="T75" fmla="*/ 331 h 1609"/>
                <a:gd name="T76" fmla="*/ 671 w 805"/>
                <a:gd name="T77" fmla="*/ 345 h 1609"/>
                <a:gd name="T78" fmla="*/ 639 w 805"/>
                <a:gd name="T79" fmla="*/ 340 h 1609"/>
                <a:gd name="T80" fmla="*/ 563 w 805"/>
                <a:gd name="T81" fmla="*/ 307 h 1609"/>
                <a:gd name="T82" fmla="*/ 441 w 805"/>
                <a:gd name="T83" fmla="*/ 288 h 1609"/>
                <a:gd name="T84" fmla="*/ 322 w 805"/>
                <a:gd name="T85" fmla="*/ 293 h 1609"/>
                <a:gd name="T86" fmla="*/ 259 w 805"/>
                <a:gd name="T87" fmla="*/ 313 h 1609"/>
                <a:gd name="T88" fmla="*/ 220 w 805"/>
                <a:gd name="T89" fmla="*/ 352 h 1609"/>
                <a:gd name="T90" fmla="*/ 205 w 805"/>
                <a:gd name="T91" fmla="*/ 394 h 1609"/>
                <a:gd name="T92" fmla="*/ 221 w 805"/>
                <a:gd name="T93" fmla="*/ 442 h 1609"/>
                <a:gd name="T94" fmla="*/ 266 w 805"/>
                <a:gd name="T95" fmla="*/ 477 h 1609"/>
                <a:gd name="T96" fmla="*/ 419 w 805"/>
                <a:gd name="T97" fmla="*/ 522 h 1609"/>
                <a:gd name="T98" fmla="*/ 616 w 805"/>
                <a:gd name="T99" fmla="*/ 577 h 1609"/>
                <a:gd name="T100" fmla="*/ 695 w 805"/>
                <a:gd name="T101" fmla="*/ 610 h 1609"/>
                <a:gd name="T102" fmla="*/ 754 w 805"/>
                <a:gd name="T103" fmla="*/ 658 h 1609"/>
                <a:gd name="T104" fmla="*/ 797 w 805"/>
                <a:gd name="T105" fmla="*/ 739 h 1609"/>
                <a:gd name="T106" fmla="*/ 803 w 805"/>
                <a:gd name="T107" fmla="*/ 833 h 1609"/>
                <a:gd name="T108" fmla="*/ 772 w 805"/>
                <a:gd name="T109" fmla="*/ 925 h 1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05" h="1609">
                  <a:moveTo>
                    <a:pt x="772" y="925"/>
                  </a:moveTo>
                  <a:lnTo>
                    <a:pt x="772" y="925"/>
                  </a:lnTo>
                  <a:lnTo>
                    <a:pt x="758" y="950"/>
                  </a:lnTo>
                  <a:lnTo>
                    <a:pt x="738" y="972"/>
                  </a:lnTo>
                  <a:lnTo>
                    <a:pt x="718" y="993"/>
                  </a:lnTo>
                  <a:lnTo>
                    <a:pt x="697" y="1011"/>
                  </a:lnTo>
                  <a:lnTo>
                    <a:pt x="695" y="1013"/>
                  </a:lnTo>
                  <a:lnTo>
                    <a:pt x="560" y="1609"/>
                  </a:lnTo>
                  <a:lnTo>
                    <a:pt x="448" y="1609"/>
                  </a:lnTo>
                  <a:lnTo>
                    <a:pt x="571" y="1072"/>
                  </a:lnTo>
                  <a:lnTo>
                    <a:pt x="571" y="1072"/>
                  </a:lnTo>
                  <a:lnTo>
                    <a:pt x="551" y="1080"/>
                  </a:lnTo>
                  <a:lnTo>
                    <a:pt x="551" y="1080"/>
                  </a:lnTo>
                  <a:lnTo>
                    <a:pt x="524" y="1085"/>
                  </a:lnTo>
                  <a:lnTo>
                    <a:pt x="497" y="1089"/>
                  </a:lnTo>
                  <a:lnTo>
                    <a:pt x="441" y="1094"/>
                  </a:lnTo>
                  <a:lnTo>
                    <a:pt x="441" y="1161"/>
                  </a:lnTo>
                  <a:lnTo>
                    <a:pt x="441" y="1161"/>
                  </a:lnTo>
                  <a:lnTo>
                    <a:pt x="439" y="1171"/>
                  </a:lnTo>
                  <a:lnTo>
                    <a:pt x="436" y="1182"/>
                  </a:lnTo>
                  <a:lnTo>
                    <a:pt x="430" y="1193"/>
                  </a:lnTo>
                  <a:lnTo>
                    <a:pt x="423" y="1200"/>
                  </a:lnTo>
                  <a:lnTo>
                    <a:pt x="414" y="1207"/>
                  </a:lnTo>
                  <a:lnTo>
                    <a:pt x="405" y="1213"/>
                  </a:lnTo>
                  <a:lnTo>
                    <a:pt x="394" y="1216"/>
                  </a:lnTo>
                  <a:lnTo>
                    <a:pt x="382" y="1218"/>
                  </a:lnTo>
                  <a:lnTo>
                    <a:pt x="382" y="1218"/>
                  </a:lnTo>
                  <a:lnTo>
                    <a:pt x="371" y="1216"/>
                  </a:lnTo>
                  <a:lnTo>
                    <a:pt x="360" y="1213"/>
                  </a:lnTo>
                  <a:lnTo>
                    <a:pt x="349" y="1207"/>
                  </a:lnTo>
                  <a:lnTo>
                    <a:pt x="342" y="1200"/>
                  </a:lnTo>
                  <a:lnTo>
                    <a:pt x="335" y="1193"/>
                  </a:lnTo>
                  <a:lnTo>
                    <a:pt x="329" y="1182"/>
                  </a:lnTo>
                  <a:lnTo>
                    <a:pt x="326" y="1171"/>
                  </a:lnTo>
                  <a:lnTo>
                    <a:pt x="324" y="1161"/>
                  </a:lnTo>
                  <a:lnTo>
                    <a:pt x="324" y="1096"/>
                  </a:lnTo>
                  <a:lnTo>
                    <a:pt x="324" y="1096"/>
                  </a:lnTo>
                  <a:lnTo>
                    <a:pt x="281" y="1090"/>
                  </a:lnTo>
                  <a:lnTo>
                    <a:pt x="239" y="1085"/>
                  </a:lnTo>
                  <a:lnTo>
                    <a:pt x="239" y="1085"/>
                  </a:lnTo>
                  <a:lnTo>
                    <a:pt x="198" y="1076"/>
                  </a:lnTo>
                  <a:lnTo>
                    <a:pt x="326" y="1609"/>
                  </a:lnTo>
                  <a:lnTo>
                    <a:pt x="214" y="1609"/>
                  </a:lnTo>
                  <a:lnTo>
                    <a:pt x="76" y="1029"/>
                  </a:lnTo>
                  <a:lnTo>
                    <a:pt x="76" y="1029"/>
                  </a:lnTo>
                  <a:lnTo>
                    <a:pt x="50" y="1013"/>
                  </a:lnTo>
                  <a:lnTo>
                    <a:pt x="31" y="997"/>
                  </a:lnTo>
                  <a:lnTo>
                    <a:pt x="31" y="997"/>
                  </a:lnTo>
                  <a:lnTo>
                    <a:pt x="16" y="982"/>
                  </a:lnTo>
                  <a:lnTo>
                    <a:pt x="7" y="966"/>
                  </a:lnTo>
                  <a:lnTo>
                    <a:pt x="2" y="950"/>
                  </a:lnTo>
                  <a:lnTo>
                    <a:pt x="0" y="934"/>
                  </a:lnTo>
                  <a:lnTo>
                    <a:pt x="0" y="934"/>
                  </a:lnTo>
                  <a:lnTo>
                    <a:pt x="0" y="921"/>
                  </a:lnTo>
                  <a:lnTo>
                    <a:pt x="5" y="910"/>
                  </a:lnTo>
                  <a:lnTo>
                    <a:pt x="11" y="900"/>
                  </a:lnTo>
                  <a:lnTo>
                    <a:pt x="20" y="889"/>
                  </a:lnTo>
                  <a:lnTo>
                    <a:pt x="20" y="889"/>
                  </a:lnTo>
                  <a:lnTo>
                    <a:pt x="31" y="882"/>
                  </a:lnTo>
                  <a:lnTo>
                    <a:pt x="43" y="876"/>
                  </a:lnTo>
                  <a:lnTo>
                    <a:pt x="58" y="873"/>
                  </a:lnTo>
                  <a:lnTo>
                    <a:pt x="72" y="873"/>
                  </a:lnTo>
                  <a:lnTo>
                    <a:pt x="72" y="873"/>
                  </a:lnTo>
                  <a:lnTo>
                    <a:pt x="83" y="873"/>
                  </a:lnTo>
                  <a:lnTo>
                    <a:pt x="94" y="874"/>
                  </a:lnTo>
                  <a:lnTo>
                    <a:pt x="122" y="883"/>
                  </a:lnTo>
                  <a:lnTo>
                    <a:pt x="122" y="883"/>
                  </a:lnTo>
                  <a:lnTo>
                    <a:pt x="198" y="912"/>
                  </a:lnTo>
                  <a:lnTo>
                    <a:pt x="198" y="912"/>
                  </a:lnTo>
                  <a:lnTo>
                    <a:pt x="243" y="928"/>
                  </a:lnTo>
                  <a:lnTo>
                    <a:pt x="292" y="943"/>
                  </a:lnTo>
                  <a:lnTo>
                    <a:pt x="292" y="943"/>
                  </a:lnTo>
                  <a:lnTo>
                    <a:pt x="319" y="946"/>
                  </a:lnTo>
                  <a:lnTo>
                    <a:pt x="347" y="952"/>
                  </a:lnTo>
                  <a:lnTo>
                    <a:pt x="376" y="954"/>
                  </a:lnTo>
                  <a:lnTo>
                    <a:pt x="405" y="954"/>
                  </a:lnTo>
                  <a:lnTo>
                    <a:pt x="405" y="954"/>
                  </a:lnTo>
                  <a:lnTo>
                    <a:pt x="443" y="952"/>
                  </a:lnTo>
                  <a:lnTo>
                    <a:pt x="477" y="946"/>
                  </a:lnTo>
                  <a:lnTo>
                    <a:pt x="477" y="946"/>
                  </a:lnTo>
                  <a:lnTo>
                    <a:pt x="495" y="941"/>
                  </a:lnTo>
                  <a:lnTo>
                    <a:pt x="511" y="936"/>
                  </a:lnTo>
                  <a:lnTo>
                    <a:pt x="527" y="928"/>
                  </a:lnTo>
                  <a:lnTo>
                    <a:pt x="540" y="921"/>
                  </a:lnTo>
                  <a:lnTo>
                    <a:pt x="540" y="921"/>
                  </a:lnTo>
                  <a:lnTo>
                    <a:pt x="554" y="912"/>
                  </a:lnTo>
                  <a:lnTo>
                    <a:pt x="565" y="901"/>
                  </a:lnTo>
                  <a:lnTo>
                    <a:pt x="576" y="891"/>
                  </a:lnTo>
                  <a:lnTo>
                    <a:pt x="585" y="878"/>
                  </a:lnTo>
                  <a:lnTo>
                    <a:pt x="585" y="878"/>
                  </a:lnTo>
                  <a:lnTo>
                    <a:pt x="592" y="864"/>
                  </a:lnTo>
                  <a:lnTo>
                    <a:pt x="598" y="847"/>
                  </a:lnTo>
                  <a:lnTo>
                    <a:pt x="601" y="831"/>
                  </a:lnTo>
                  <a:lnTo>
                    <a:pt x="601" y="815"/>
                  </a:lnTo>
                  <a:lnTo>
                    <a:pt x="601" y="815"/>
                  </a:lnTo>
                  <a:lnTo>
                    <a:pt x="599" y="797"/>
                  </a:lnTo>
                  <a:lnTo>
                    <a:pt x="594" y="781"/>
                  </a:lnTo>
                  <a:lnTo>
                    <a:pt x="585" y="766"/>
                  </a:lnTo>
                  <a:lnTo>
                    <a:pt x="572" y="752"/>
                  </a:lnTo>
                  <a:lnTo>
                    <a:pt x="572" y="752"/>
                  </a:lnTo>
                  <a:lnTo>
                    <a:pt x="556" y="738"/>
                  </a:lnTo>
                  <a:lnTo>
                    <a:pt x="536" y="725"/>
                  </a:lnTo>
                  <a:lnTo>
                    <a:pt x="515" y="714"/>
                  </a:lnTo>
                  <a:lnTo>
                    <a:pt x="490" y="705"/>
                  </a:lnTo>
                  <a:lnTo>
                    <a:pt x="490" y="705"/>
                  </a:lnTo>
                  <a:lnTo>
                    <a:pt x="428" y="689"/>
                  </a:lnTo>
                  <a:lnTo>
                    <a:pt x="367" y="675"/>
                  </a:lnTo>
                  <a:lnTo>
                    <a:pt x="367" y="675"/>
                  </a:lnTo>
                  <a:lnTo>
                    <a:pt x="308" y="662"/>
                  </a:lnTo>
                  <a:lnTo>
                    <a:pt x="252" y="648"/>
                  </a:lnTo>
                  <a:lnTo>
                    <a:pt x="252" y="648"/>
                  </a:lnTo>
                  <a:lnTo>
                    <a:pt x="200" y="633"/>
                  </a:lnTo>
                  <a:lnTo>
                    <a:pt x="151" y="615"/>
                  </a:lnTo>
                  <a:lnTo>
                    <a:pt x="151" y="615"/>
                  </a:lnTo>
                  <a:lnTo>
                    <a:pt x="130" y="604"/>
                  </a:lnTo>
                  <a:lnTo>
                    <a:pt x="110" y="594"/>
                  </a:lnTo>
                  <a:lnTo>
                    <a:pt x="90" y="581"/>
                  </a:lnTo>
                  <a:lnTo>
                    <a:pt x="72" y="568"/>
                  </a:lnTo>
                  <a:lnTo>
                    <a:pt x="72" y="568"/>
                  </a:lnTo>
                  <a:lnTo>
                    <a:pt x="58" y="552"/>
                  </a:lnTo>
                  <a:lnTo>
                    <a:pt x="43" y="536"/>
                  </a:lnTo>
                  <a:lnTo>
                    <a:pt x="31" y="518"/>
                  </a:lnTo>
                  <a:lnTo>
                    <a:pt x="20" y="498"/>
                  </a:lnTo>
                  <a:lnTo>
                    <a:pt x="20" y="498"/>
                  </a:lnTo>
                  <a:lnTo>
                    <a:pt x="13" y="477"/>
                  </a:lnTo>
                  <a:lnTo>
                    <a:pt x="5" y="453"/>
                  </a:lnTo>
                  <a:lnTo>
                    <a:pt x="2" y="428"/>
                  </a:lnTo>
                  <a:lnTo>
                    <a:pt x="2" y="399"/>
                  </a:lnTo>
                  <a:lnTo>
                    <a:pt x="2" y="399"/>
                  </a:lnTo>
                  <a:lnTo>
                    <a:pt x="4" y="370"/>
                  </a:lnTo>
                  <a:lnTo>
                    <a:pt x="9" y="343"/>
                  </a:lnTo>
                  <a:lnTo>
                    <a:pt x="18" y="318"/>
                  </a:lnTo>
                  <a:lnTo>
                    <a:pt x="31" y="291"/>
                  </a:lnTo>
                  <a:lnTo>
                    <a:pt x="31" y="291"/>
                  </a:lnTo>
                  <a:lnTo>
                    <a:pt x="47" y="268"/>
                  </a:lnTo>
                  <a:lnTo>
                    <a:pt x="67" y="244"/>
                  </a:lnTo>
                  <a:lnTo>
                    <a:pt x="88" y="225"/>
                  </a:lnTo>
                  <a:lnTo>
                    <a:pt x="113" y="207"/>
                  </a:lnTo>
                  <a:lnTo>
                    <a:pt x="113" y="207"/>
                  </a:lnTo>
                  <a:lnTo>
                    <a:pt x="140" y="192"/>
                  </a:lnTo>
                  <a:lnTo>
                    <a:pt x="171" y="178"/>
                  </a:lnTo>
                  <a:lnTo>
                    <a:pt x="203" y="167"/>
                  </a:lnTo>
                  <a:lnTo>
                    <a:pt x="238" y="158"/>
                  </a:lnTo>
                  <a:lnTo>
                    <a:pt x="238" y="158"/>
                  </a:lnTo>
                  <a:lnTo>
                    <a:pt x="281" y="151"/>
                  </a:lnTo>
                  <a:lnTo>
                    <a:pt x="324" y="145"/>
                  </a:lnTo>
                  <a:lnTo>
                    <a:pt x="324" y="57"/>
                  </a:lnTo>
                  <a:lnTo>
                    <a:pt x="324" y="57"/>
                  </a:lnTo>
                  <a:lnTo>
                    <a:pt x="326" y="45"/>
                  </a:lnTo>
                  <a:lnTo>
                    <a:pt x="329" y="34"/>
                  </a:lnTo>
                  <a:lnTo>
                    <a:pt x="335" y="25"/>
                  </a:lnTo>
                  <a:lnTo>
                    <a:pt x="342" y="16"/>
                  </a:lnTo>
                  <a:lnTo>
                    <a:pt x="349" y="9"/>
                  </a:lnTo>
                  <a:lnTo>
                    <a:pt x="360" y="3"/>
                  </a:lnTo>
                  <a:lnTo>
                    <a:pt x="371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94" y="0"/>
                  </a:lnTo>
                  <a:lnTo>
                    <a:pt x="405" y="3"/>
                  </a:lnTo>
                  <a:lnTo>
                    <a:pt x="414" y="9"/>
                  </a:lnTo>
                  <a:lnTo>
                    <a:pt x="423" y="16"/>
                  </a:lnTo>
                  <a:lnTo>
                    <a:pt x="430" y="25"/>
                  </a:lnTo>
                  <a:lnTo>
                    <a:pt x="436" y="34"/>
                  </a:lnTo>
                  <a:lnTo>
                    <a:pt x="439" y="45"/>
                  </a:lnTo>
                  <a:lnTo>
                    <a:pt x="441" y="57"/>
                  </a:lnTo>
                  <a:lnTo>
                    <a:pt x="441" y="144"/>
                  </a:lnTo>
                  <a:lnTo>
                    <a:pt x="441" y="144"/>
                  </a:lnTo>
                  <a:lnTo>
                    <a:pt x="497" y="147"/>
                  </a:lnTo>
                  <a:lnTo>
                    <a:pt x="522" y="151"/>
                  </a:lnTo>
                  <a:lnTo>
                    <a:pt x="547" y="154"/>
                  </a:lnTo>
                  <a:lnTo>
                    <a:pt x="547" y="154"/>
                  </a:lnTo>
                  <a:lnTo>
                    <a:pt x="578" y="162"/>
                  </a:lnTo>
                  <a:lnTo>
                    <a:pt x="607" y="171"/>
                  </a:lnTo>
                  <a:lnTo>
                    <a:pt x="632" y="180"/>
                  </a:lnTo>
                  <a:lnTo>
                    <a:pt x="655" y="189"/>
                  </a:lnTo>
                  <a:lnTo>
                    <a:pt x="655" y="189"/>
                  </a:lnTo>
                  <a:lnTo>
                    <a:pt x="675" y="199"/>
                  </a:lnTo>
                  <a:lnTo>
                    <a:pt x="693" y="212"/>
                  </a:lnTo>
                  <a:lnTo>
                    <a:pt x="707" y="223"/>
                  </a:lnTo>
                  <a:lnTo>
                    <a:pt x="720" y="237"/>
                  </a:lnTo>
                  <a:lnTo>
                    <a:pt x="720" y="237"/>
                  </a:lnTo>
                  <a:lnTo>
                    <a:pt x="729" y="250"/>
                  </a:lnTo>
                  <a:lnTo>
                    <a:pt x="736" y="262"/>
                  </a:lnTo>
                  <a:lnTo>
                    <a:pt x="740" y="277"/>
                  </a:lnTo>
                  <a:lnTo>
                    <a:pt x="742" y="289"/>
                  </a:lnTo>
                  <a:lnTo>
                    <a:pt x="742" y="289"/>
                  </a:lnTo>
                  <a:lnTo>
                    <a:pt x="740" y="302"/>
                  </a:lnTo>
                  <a:lnTo>
                    <a:pt x="736" y="313"/>
                  </a:lnTo>
                  <a:lnTo>
                    <a:pt x="731" y="324"/>
                  </a:lnTo>
                  <a:lnTo>
                    <a:pt x="722" y="331"/>
                  </a:lnTo>
                  <a:lnTo>
                    <a:pt x="722" y="331"/>
                  </a:lnTo>
                  <a:lnTo>
                    <a:pt x="711" y="336"/>
                  </a:lnTo>
                  <a:lnTo>
                    <a:pt x="698" y="342"/>
                  </a:lnTo>
                  <a:lnTo>
                    <a:pt x="686" y="343"/>
                  </a:lnTo>
                  <a:lnTo>
                    <a:pt x="671" y="345"/>
                  </a:lnTo>
                  <a:lnTo>
                    <a:pt x="671" y="345"/>
                  </a:lnTo>
                  <a:lnTo>
                    <a:pt x="661" y="345"/>
                  </a:lnTo>
                  <a:lnTo>
                    <a:pt x="650" y="343"/>
                  </a:lnTo>
                  <a:lnTo>
                    <a:pt x="650" y="343"/>
                  </a:lnTo>
                  <a:lnTo>
                    <a:pt x="639" y="340"/>
                  </a:lnTo>
                  <a:lnTo>
                    <a:pt x="628" y="334"/>
                  </a:lnTo>
                  <a:lnTo>
                    <a:pt x="628" y="334"/>
                  </a:lnTo>
                  <a:lnTo>
                    <a:pt x="608" y="325"/>
                  </a:lnTo>
                  <a:lnTo>
                    <a:pt x="587" y="316"/>
                  </a:lnTo>
                  <a:lnTo>
                    <a:pt x="563" y="307"/>
                  </a:lnTo>
                  <a:lnTo>
                    <a:pt x="536" y="300"/>
                  </a:lnTo>
                  <a:lnTo>
                    <a:pt x="536" y="300"/>
                  </a:lnTo>
                  <a:lnTo>
                    <a:pt x="508" y="295"/>
                  </a:lnTo>
                  <a:lnTo>
                    <a:pt x="477" y="291"/>
                  </a:lnTo>
                  <a:lnTo>
                    <a:pt x="441" y="288"/>
                  </a:lnTo>
                  <a:lnTo>
                    <a:pt x="403" y="288"/>
                  </a:lnTo>
                  <a:lnTo>
                    <a:pt x="403" y="288"/>
                  </a:lnTo>
                  <a:lnTo>
                    <a:pt x="360" y="289"/>
                  </a:lnTo>
                  <a:lnTo>
                    <a:pt x="322" y="293"/>
                  </a:lnTo>
                  <a:lnTo>
                    <a:pt x="322" y="293"/>
                  </a:lnTo>
                  <a:lnTo>
                    <a:pt x="304" y="297"/>
                  </a:lnTo>
                  <a:lnTo>
                    <a:pt x="288" y="302"/>
                  </a:lnTo>
                  <a:lnTo>
                    <a:pt x="274" y="307"/>
                  </a:lnTo>
                  <a:lnTo>
                    <a:pt x="259" y="313"/>
                  </a:lnTo>
                  <a:lnTo>
                    <a:pt x="259" y="313"/>
                  </a:lnTo>
                  <a:lnTo>
                    <a:pt x="247" y="322"/>
                  </a:lnTo>
                  <a:lnTo>
                    <a:pt x="236" y="331"/>
                  </a:lnTo>
                  <a:lnTo>
                    <a:pt x="227" y="340"/>
                  </a:lnTo>
                  <a:lnTo>
                    <a:pt x="220" y="352"/>
                  </a:lnTo>
                  <a:lnTo>
                    <a:pt x="220" y="352"/>
                  </a:lnTo>
                  <a:lnTo>
                    <a:pt x="212" y="363"/>
                  </a:lnTo>
                  <a:lnTo>
                    <a:pt x="209" y="374"/>
                  </a:lnTo>
                  <a:lnTo>
                    <a:pt x="205" y="385"/>
                  </a:lnTo>
                  <a:lnTo>
                    <a:pt x="205" y="394"/>
                  </a:lnTo>
                  <a:lnTo>
                    <a:pt x="205" y="394"/>
                  </a:lnTo>
                  <a:lnTo>
                    <a:pt x="205" y="408"/>
                  </a:lnTo>
                  <a:lnTo>
                    <a:pt x="209" y="421"/>
                  </a:lnTo>
                  <a:lnTo>
                    <a:pt x="214" y="432"/>
                  </a:lnTo>
                  <a:lnTo>
                    <a:pt x="221" y="442"/>
                  </a:lnTo>
                  <a:lnTo>
                    <a:pt x="221" y="442"/>
                  </a:lnTo>
                  <a:lnTo>
                    <a:pt x="230" y="451"/>
                  </a:lnTo>
                  <a:lnTo>
                    <a:pt x="241" y="460"/>
                  </a:lnTo>
                  <a:lnTo>
                    <a:pt x="254" y="469"/>
                  </a:lnTo>
                  <a:lnTo>
                    <a:pt x="266" y="477"/>
                  </a:lnTo>
                  <a:lnTo>
                    <a:pt x="266" y="477"/>
                  </a:lnTo>
                  <a:lnTo>
                    <a:pt x="299" y="489"/>
                  </a:lnTo>
                  <a:lnTo>
                    <a:pt x="335" y="502"/>
                  </a:lnTo>
                  <a:lnTo>
                    <a:pt x="335" y="502"/>
                  </a:lnTo>
                  <a:lnTo>
                    <a:pt x="419" y="522"/>
                  </a:lnTo>
                  <a:lnTo>
                    <a:pt x="419" y="522"/>
                  </a:lnTo>
                  <a:lnTo>
                    <a:pt x="466" y="532"/>
                  </a:lnTo>
                  <a:lnTo>
                    <a:pt x="515" y="545"/>
                  </a:lnTo>
                  <a:lnTo>
                    <a:pt x="515" y="545"/>
                  </a:lnTo>
                  <a:lnTo>
                    <a:pt x="565" y="561"/>
                  </a:lnTo>
                  <a:lnTo>
                    <a:pt x="616" y="577"/>
                  </a:lnTo>
                  <a:lnTo>
                    <a:pt x="616" y="577"/>
                  </a:lnTo>
                  <a:lnTo>
                    <a:pt x="637" y="583"/>
                  </a:lnTo>
                  <a:lnTo>
                    <a:pt x="657" y="592"/>
                  </a:lnTo>
                  <a:lnTo>
                    <a:pt x="677" y="601"/>
                  </a:lnTo>
                  <a:lnTo>
                    <a:pt x="695" y="610"/>
                  </a:lnTo>
                  <a:lnTo>
                    <a:pt x="711" y="621"/>
                  </a:lnTo>
                  <a:lnTo>
                    <a:pt x="727" y="633"/>
                  </a:lnTo>
                  <a:lnTo>
                    <a:pt x="742" y="646"/>
                  </a:lnTo>
                  <a:lnTo>
                    <a:pt x="754" y="658"/>
                  </a:lnTo>
                  <a:lnTo>
                    <a:pt x="754" y="658"/>
                  </a:lnTo>
                  <a:lnTo>
                    <a:pt x="767" y="673"/>
                  </a:lnTo>
                  <a:lnTo>
                    <a:pt x="776" y="689"/>
                  </a:lnTo>
                  <a:lnTo>
                    <a:pt x="785" y="705"/>
                  </a:lnTo>
                  <a:lnTo>
                    <a:pt x="792" y="721"/>
                  </a:lnTo>
                  <a:lnTo>
                    <a:pt x="797" y="739"/>
                  </a:lnTo>
                  <a:lnTo>
                    <a:pt x="803" y="757"/>
                  </a:lnTo>
                  <a:lnTo>
                    <a:pt x="805" y="777"/>
                  </a:lnTo>
                  <a:lnTo>
                    <a:pt x="805" y="799"/>
                  </a:lnTo>
                  <a:lnTo>
                    <a:pt x="805" y="799"/>
                  </a:lnTo>
                  <a:lnTo>
                    <a:pt x="803" y="833"/>
                  </a:lnTo>
                  <a:lnTo>
                    <a:pt x="797" y="865"/>
                  </a:lnTo>
                  <a:lnTo>
                    <a:pt x="792" y="880"/>
                  </a:lnTo>
                  <a:lnTo>
                    <a:pt x="787" y="896"/>
                  </a:lnTo>
                  <a:lnTo>
                    <a:pt x="779" y="910"/>
                  </a:lnTo>
                  <a:lnTo>
                    <a:pt x="772" y="925"/>
                  </a:lnTo>
                  <a:lnTo>
                    <a:pt x="772" y="92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E050BB47-DF5C-49E7-88EA-1E5B524EFE43}"/>
              </a:ext>
            </a:extLst>
          </p:cNvPr>
          <p:cNvSpPr txBox="1"/>
          <p:nvPr/>
        </p:nvSpPr>
        <p:spPr>
          <a:xfrm>
            <a:off x="2547694" y="4430169"/>
            <a:ext cx="2401912" cy="1038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300"/>
              </a:spcBef>
              <a:buClr>
                <a:srgbClr val="70BF40"/>
              </a:buClr>
              <a:buFont typeface="Wingdings 2" panose="05020102010507070707" pitchFamily="18" charset="2"/>
              <a:buChar char=""/>
            </a:pP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dolor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sit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consectetur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en-GB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spcBef>
                <a:spcPts val="300"/>
              </a:spcBef>
              <a:buClr>
                <a:srgbClr val="70BF40"/>
              </a:buClr>
              <a:buFont typeface="Wingdings 2" panose="05020102010507070707" pitchFamily="18" charset="2"/>
              <a:buChar char=""/>
            </a:pP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dolor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sit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consectetur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dolor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sit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consectetur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dolor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sit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consectetur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en-GB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spcBef>
                <a:spcPts val="300"/>
              </a:spcBef>
              <a:buClr>
                <a:srgbClr val="70BF40"/>
              </a:buClr>
              <a:buFont typeface="Wingdings 2" panose="05020102010507070707" pitchFamily="18" charset="2"/>
              <a:buChar char=""/>
            </a:pPr>
            <a:endParaRPr lang="en-GB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spcBef>
                <a:spcPts val="300"/>
              </a:spcBef>
              <a:buClr>
                <a:srgbClr val="70BF40"/>
              </a:buClr>
              <a:buFont typeface="Wingdings 2" panose="05020102010507070707" pitchFamily="18" charset="2"/>
              <a:buChar char=""/>
            </a:pPr>
            <a:endParaRPr lang="en-GB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E2C0C62B-D869-4180-AFEB-BB9A73D2011A}"/>
              </a:ext>
            </a:extLst>
          </p:cNvPr>
          <p:cNvSpPr txBox="1"/>
          <p:nvPr/>
        </p:nvSpPr>
        <p:spPr>
          <a:xfrm>
            <a:off x="5232106" y="4437794"/>
            <a:ext cx="2337296" cy="11772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300"/>
              </a:spcBef>
              <a:buClr>
                <a:srgbClr val="70BF40"/>
              </a:buClr>
              <a:buFont typeface="Wingdings 2" panose="05020102010507070707" pitchFamily="18" charset="2"/>
              <a:buChar char=""/>
            </a:pPr>
            <a:r>
              <a:rPr lang="en-GB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onsectetur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elit, sed do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eiusmod</a:t>
            </a:r>
            <a:endParaRPr lang="sv-SE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spcBef>
                <a:spcPts val="300"/>
              </a:spcBef>
              <a:buClr>
                <a:srgbClr val="70BF40"/>
              </a:buClr>
              <a:buFont typeface="Wingdings 2" panose="05020102010507070707" pitchFamily="18" charset="2"/>
              <a:buChar char=""/>
            </a:pPr>
            <a:r>
              <a:rPr lang="en-GB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onsectetur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elit, sed do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eiusmod</a:t>
            </a:r>
            <a:endParaRPr lang="en-GB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spcBef>
                <a:spcPts val="300"/>
              </a:spcBef>
              <a:buClr>
                <a:srgbClr val="70BF40"/>
              </a:buClr>
              <a:buFont typeface="Wingdings 2" panose="05020102010507070707" pitchFamily="18" charset="2"/>
              <a:buChar char=""/>
            </a:pPr>
            <a:r>
              <a:rPr lang="en-GB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onsectetur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elit, sed do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eiusmod</a:t>
            </a:r>
            <a:endParaRPr lang="en-GB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spcBef>
                <a:spcPts val="300"/>
              </a:spcBef>
              <a:buClr>
                <a:srgbClr val="70BF40"/>
              </a:buClr>
              <a:buFont typeface="Wingdings 2" panose="05020102010507070707" pitchFamily="18" charset="2"/>
              <a:buChar char=""/>
            </a:pPr>
            <a:endParaRPr lang="en-GB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4F151144-689C-450B-BF2B-33EDE2E40EB1}"/>
              </a:ext>
            </a:extLst>
          </p:cNvPr>
          <p:cNvSpPr txBox="1"/>
          <p:nvPr/>
        </p:nvSpPr>
        <p:spPr>
          <a:xfrm>
            <a:off x="7943100" y="4390819"/>
            <a:ext cx="2460046" cy="6848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300"/>
              </a:spcBef>
              <a:buClr>
                <a:srgbClr val="70BF40"/>
              </a:buClr>
              <a:buFont typeface="Wingdings 2" panose="05020102010507070707" pitchFamily="18" charset="2"/>
              <a:buChar char=""/>
            </a:pPr>
            <a:r>
              <a:rPr lang="en-GB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onsectetur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elit, sed do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eiusmod</a:t>
            </a:r>
            <a:endParaRPr lang="en-GB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spcBef>
                <a:spcPts val="300"/>
              </a:spcBef>
              <a:buClr>
                <a:srgbClr val="70BF40"/>
              </a:buClr>
              <a:buFont typeface="Wingdings 2" panose="05020102010507070707" pitchFamily="18" charset="2"/>
              <a:buChar char=""/>
            </a:pPr>
            <a:r>
              <a:rPr lang="en-GB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onsectetur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elit, sed do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eiusmod</a:t>
            </a:r>
            <a:endParaRPr lang="en-GB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245358B5-FD74-48F5-97E6-08DE8A8E2F03}"/>
              </a:ext>
            </a:extLst>
          </p:cNvPr>
          <p:cNvSpPr txBox="1"/>
          <p:nvPr/>
        </p:nvSpPr>
        <p:spPr>
          <a:xfrm>
            <a:off x="2509570" y="4042810"/>
            <a:ext cx="1848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2"/>
                </a:solidFill>
                <a:latin typeface="Overpass SemiBold" pitchFamily="2" charset="0"/>
              </a:rPr>
              <a:t>YPSUM</a:t>
            </a:r>
            <a:br>
              <a:rPr lang="en-US" sz="1200" dirty="0">
                <a:solidFill>
                  <a:schemeClr val="tx2"/>
                </a:solidFill>
                <a:latin typeface="Overpass SemiBold" pitchFamily="2" charset="0"/>
              </a:rPr>
            </a:br>
            <a:r>
              <a:rPr lang="en-US" sz="1200" dirty="0">
                <a:solidFill>
                  <a:schemeClr val="tx2"/>
                </a:solidFill>
                <a:latin typeface="Overpass SemiBold" pitchFamily="2" charset="0"/>
              </a:rPr>
              <a:t>/LORUM</a:t>
            </a:r>
            <a:endParaRPr lang="en-ID" sz="1200" dirty="0">
              <a:solidFill>
                <a:schemeClr val="tx2"/>
              </a:solidFill>
              <a:latin typeface="Overpass SemiBold" pitchFamily="2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E565988B-841D-47B9-8265-7F65DA3B201F}"/>
              </a:ext>
            </a:extLst>
          </p:cNvPr>
          <p:cNvSpPr txBox="1"/>
          <p:nvPr/>
        </p:nvSpPr>
        <p:spPr>
          <a:xfrm>
            <a:off x="5187888" y="4026824"/>
            <a:ext cx="2143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2"/>
                </a:solidFill>
                <a:latin typeface="Overpass SemiBold" pitchFamily="2" charset="0"/>
              </a:rPr>
              <a:t>YPSUM</a:t>
            </a:r>
            <a:br>
              <a:rPr lang="en-US" sz="1200" dirty="0">
                <a:solidFill>
                  <a:schemeClr val="tx2"/>
                </a:solidFill>
                <a:latin typeface="Overpass SemiBold" pitchFamily="2" charset="0"/>
              </a:rPr>
            </a:br>
            <a:r>
              <a:rPr lang="en-US" sz="1200" dirty="0">
                <a:solidFill>
                  <a:schemeClr val="tx2"/>
                </a:solidFill>
                <a:latin typeface="Overpass SemiBold" pitchFamily="2" charset="0"/>
              </a:rPr>
              <a:t>/LORUM</a:t>
            </a:r>
            <a:endParaRPr lang="en-ID" sz="1200" dirty="0">
              <a:solidFill>
                <a:schemeClr val="tx2"/>
              </a:solidFill>
              <a:latin typeface="Overpass SemiBold" pitchFamily="2" charset="0"/>
            </a:endParaRPr>
          </a:p>
          <a:p>
            <a:endParaRPr lang="en-ID" sz="1200" dirty="0">
              <a:solidFill>
                <a:schemeClr val="tx2"/>
              </a:solidFill>
              <a:latin typeface="Overpass SemiBold" pitchFamily="2" charset="0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0F9F473A-A181-44EB-9227-54CC9ADBCE55}"/>
              </a:ext>
            </a:extLst>
          </p:cNvPr>
          <p:cNvSpPr txBox="1"/>
          <p:nvPr/>
        </p:nvSpPr>
        <p:spPr>
          <a:xfrm>
            <a:off x="7943100" y="3984971"/>
            <a:ext cx="1848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2"/>
                </a:solidFill>
                <a:latin typeface="Overpass SemiBold" pitchFamily="2" charset="0"/>
              </a:rPr>
              <a:t>YPSUM</a:t>
            </a:r>
            <a:br>
              <a:rPr lang="en-US" sz="1200" dirty="0">
                <a:solidFill>
                  <a:schemeClr val="tx2"/>
                </a:solidFill>
                <a:latin typeface="Overpass SemiBold" pitchFamily="2" charset="0"/>
              </a:rPr>
            </a:br>
            <a:r>
              <a:rPr lang="en-US" sz="1200" dirty="0">
                <a:solidFill>
                  <a:schemeClr val="tx2"/>
                </a:solidFill>
                <a:latin typeface="Overpass SemiBold" pitchFamily="2" charset="0"/>
              </a:rPr>
              <a:t>/LORUM</a:t>
            </a:r>
            <a:endParaRPr lang="en-ID" sz="1200" dirty="0">
              <a:solidFill>
                <a:schemeClr val="tx2"/>
              </a:solidFill>
              <a:latin typeface="Overpass SemiBold" pitchFamily="2" charset="0"/>
            </a:endParaRPr>
          </a:p>
          <a:p>
            <a:endParaRPr lang="en-ID" sz="1200" dirty="0">
              <a:solidFill>
                <a:schemeClr val="tx2"/>
              </a:solidFill>
              <a:latin typeface="Overpass SemiBold" pitchFamily="2" charset="0"/>
            </a:endParaRPr>
          </a:p>
        </p:txBody>
      </p:sp>
      <p:cxnSp>
        <p:nvCxnSpPr>
          <p:cNvPr id="86" name="Kurva 85">
            <a:extLst>
              <a:ext uri="{FF2B5EF4-FFF2-40B4-BE49-F238E27FC236}">
                <a16:creationId xmlns:a16="http://schemas.microsoft.com/office/drawing/2014/main" id="{5C63A6AD-C54E-99BF-3A29-0939D593E3D3}"/>
              </a:ext>
            </a:extLst>
          </p:cNvPr>
          <p:cNvCxnSpPr/>
          <p:nvPr/>
        </p:nvCxnSpPr>
        <p:spPr>
          <a:xfrm flipV="1">
            <a:off x="2882990" y="2674883"/>
            <a:ext cx="2909913" cy="1284642"/>
          </a:xfrm>
          <a:prstGeom prst="curvedConnector3">
            <a:avLst>
              <a:gd name="adj1" fmla="val 48429"/>
            </a:avLst>
          </a:prstGeom>
          <a:ln w="1905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8" name="Kurva 87">
            <a:extLst>
              <a:ext uri="{FF2B5EF4-FFF2-40B4-BE49-F238E27FC236}">
                <a16:creationId xmlns:a16="http://schemas.microsoft.com/office/drawing/2014/main" id="{48000035-3A39-5F3E-66CF-BC52E664B2CA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303277" y="3130903"/>
            <a:ext cx="1090358" cy="613647"/>
          </a:xfrm>
          <a:prstGeom prst="curvedConnector3">
            <a:avLst>
              <a:gd name="adj1" fmla="val 50000"/>
            </a:avLst>
          </a:prstGeom>
          <a:ln w="1905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0" name="Kurva 89">
            <a:extLst>
              <a:ext uri="{FF2B5EF4-FFF2-40B4-BE49-F238E27FC236}">
                <a16:creationId xmlns:a16="http://schemas.microsoft.com/office/drawing/2014/main" id="{0F4DC0E3-ACA8-8477-443C-A8D6CF591F24}"/>
              </a:ext>
            </a:extLst>
          </p:cNvPr>
          <p:cNvCxnSpPr>
            <a:cxnSpLocks/>
          </p:cNvCxnSpPr>
          <p:nvPr/>
        </p:nvCxnSpPr>
        <p:spPr>
          <a:xfrm rot="10800000">
            <a:off x="6449516" y="2674883"/>
            <a:ext cx="1853428" cy="1296618"/>
          </a:xfrm>
          <a:prstGeom prst="curvedConnector3">
            <a:avLst>
              <a:gd name="adj1" fmla="val -70379"/>
            </a:avLst>
          </a:prstGeom>
          <a:ln w="1905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4" name="Google Shape;493;p1">
            <a:extLst>
              <a:ext uri="{FF2B5EF4-FFF2-40B4-BE49-F238E27FC236}">
                <a16:creationId xmlns:a16="http://schemas.microsoft.com/office/drawing/2014/main" id="{374949F6-A371-821C-1FFD-C815D2787CE7}"/>
              </a:ext>
            </a:extLst>
          </p:cNvPr>
          <p:cNvSpPr txBox="1"/>
          <p:nvPr/>
        </p:nvSpPr>
        <p:spPr>
          <a:xfrm>
            <a:off x="197016" y="5340208"/>
            <a:ext cx="11759184" cy="1431131"/>
          </a:xfrm>
          <a:prstGeom prst="rect">
            <a:avLst/>
          </a:prstGeom>
          <a:solidFill>
            <a:schemeClr val="accent4">
              <a:alpha val="35870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900" b="1" dirty="0" err="1">
                <a:solidFill>
                  <a:schemeClr val="tx1">
                    <a:lumMod val="50000"/>
                    <a:lumOff val="50000"/>
                  </a:schemeClr>
                </a:solidFill>
                <a:sym typeface="Garamond"/>
              </a:rPr>
              <a:t>Ypsum</a:t>
            </a:r>
            <a:r>
              <a:rPr 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sym typeface="Garamond"/>
              </a:rPr>
              <a:t> Lorum</a:t>
            </a:r>
            <a:r>
              <a:rPr lang="en-US" sz="900" dirty="0">
                <a:solidFill>
                  <a:schemeClr val="tx1">
                    <a:lumMod val="50000"/>
                    <a:lumOff val="50000"/>
                  </a:schemeClr>
                </a:solidFill>
                <a:sym typeface="Garamond"/>
              </a:rPr>
              <a:t>: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dolor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sit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consectetur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elit, sed do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eiusmod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tempor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incididunt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ut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labore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et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dolore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magna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aliqua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Ut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enim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ad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minim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veniam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quis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nostrud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exercitation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ullamco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laboris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nisi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ut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aliquip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ex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ea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commodo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dolor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sit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consectetur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elit, sed do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eiusmod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tempor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incididunt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ut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labore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et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dolore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magna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aliqua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Ut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enim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ad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minim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veniam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quis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nostrud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exercitation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ullamco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laboris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nisi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ut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aliquip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ex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ea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commodo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</a:t>
            </a:r>
            <a:br>
              <a:rPr lang="en-US" sz="900" dirty="0">
                <a:solidFill>
                  <a:schemeClr val="tx1">
                    <a:lumMod val="50000"/>
                    <a:lumOff val="50000"/>
                  </a:schemeClr>
                </a:solidFill>
                <a:sym typeface="Garamond"/>
              </a:rPr>
            </a:b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sym typeface="Garamon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900" b="1" dirty="0" err="1">
                <a:solidFill>
                  <a:schemeClr val="tx1">
                    <a:lumMod val="50000"/>
                    <a:lumOff val="50000"/>
                  </a:schemeClr>
                </a:solidFill>
                <a:sym typeface="Garamond"/>
              </a:rPr>
              <a:t>Ypsum</a:t>
            </a:r>
            <a:r>
              <a:rPr 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sym typeface="Garamond"/>
              </a:rPr>
              <a:t> Lorum:</a:t>
            </a:r>
            <a:br>
              <a:rPr 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sym typeface="Garamond"/>
              </a:rPr>
            </a:b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dolor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sit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consectetur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elit, sed do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eiusmod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tempor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incididunt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ut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labore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et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dolore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magna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aliqua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Ut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enim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ad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minim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veniam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quis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nostrud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exercitation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ullamco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laboris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nisi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ut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aliquip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ex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ea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commodo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dolor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sit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consectetur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elit, sed do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eiusmod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tempor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incididunt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ut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labore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et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dolore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magna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aliqua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Ut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enim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ad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minim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veniam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quis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nostrud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exercitation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ullamco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laboris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nisi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ut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aliquip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ex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ea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commodo</a:t>
            </a:r>
            <a:r>
              <a:rPr lang="sv-SE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</a:t>
            </a:r>
            <a:endParaRPr lang="en-US" sz="900" b="1" dirty="0">
              <a:solidFill>
                <a:schemeClr val="tx1">
                  <a:lumMod val="50000"/>
                  <a:lumOff val="50000"/>
                </a:schemeClr>
              </a:solidFill>
              <a:sym typeface="Garamond"/>
            </a:endParaRPr>
          </a:p>
        </p:txBody>
      </p:sp>
      <p:sp>
        <p:nvSpPr>
          <p:cNvPr id="5" name="textruta 58">
            <a:extLst>
              <a:ext uri="{FF2B5EF4-FFF2-40B4-BE49-F238E27FC236}">
                <a16:creationId xmlns:a16="http://schemas.microsoft.com/office/drawing/2014/main" id="{DF04D548-C4AB-AFE5-9E23-FA0A93FA5B9D}"/>
              </a:ext>
            </a:extLst>
          </p:cNvPr>
          <p:cNvSpPr txBox="1"/>
          <p:nvPr/>
        </p:nvSpPr>
        <p:spPr>
          <a:xfrm>
            <a:off x="1564230" y="1200173"/>
            <a:ext cx="918209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600" b="1" dirty="0">
                <a:solidFill>
                  <a:schemeClr val="accent2"/>
                </a:solidFill>
              </a:rPr>
              <a:t>“</a:t>
            </a:r>
            <a:r>
              <a:rPr lang="sv-SE" sz="1600" b="1" dirty="0" err="1">
                <a:solidFill>
                  <a:schemeClr val="accent2"/>
                </a:solidFill>
              </a:rPr>
              <a:t>Lorem</a:t>
            </a:r>
            <a:r>
              <a:rPr lang="sv-SE" sz="1600" b="1" dirty="0">
                <a:solidFill>
                  <a:schemeClr val="accent2"/>
                </a:solidFill>
              </a:rPr>
              <a:t> </a:t>
            </a:r>
            <a:r>
              <a:rPr lang="sv-SE" sz="1600" b="1" dirty="0" err="1">
                <a:solidFill>
                  <a:schemeClr val="accent2"/>
                </a:solidFill>
              </a:rPr>
              <a:t>ipsum</a:t>
            </a:r>
            <a:r>
              <a:rPr lang="sv-SE" sz="1600" b="1" dirty="0">
                <a:solidFill>
                  <a:schemeClr val="accent2"/>
                </a:solidFill>
              </a:rPr>
              <a:t> </a:t>
            </a:r>
            <a:r>
              <a:rPr lang="sv-SE" sz="1600" b="1" dirty="0" err="1">
                <a:solidFill>
                  <a:schemeClr val="accent2"/>
                </a:solidFill>
              </a:rPr>
              <a:t>dolor</a:t>
            </a:r>
            <a:r>
              <a:rPr lang="sv-SE" sz="1600" b="1" dirty="0">
                <a:solidFill>
                  <a:schemeClr val="accent2"/>
                </a:solidFill>
              </a:rPr>
              <a:t> </a:t>
            </a:r>
            <a:r>
              <a:rPr lang="sv-SE" sz="1600" b="1" dirty="0" err="1">
                <a:solidFill>
                  <a:schemeClr val="accent2"/>
                </a:solidFill>
              </a:rPr>
              <a:t>sit</a:t>
            </a:r>
            <a:r>
              <a:rPr lang="sv-SE" sz="1600" b="1" dirty="0">
                <a:solidFill>
                  <a:schemeClr val="accent2"/>
                </a:solidFill>
              </a:rPr>
              <a:t> </a:t>
            </a:r>
            <a:r>
              <a:rPr lang="sv-SE" sz="1600" b="1" dirty="0" err="1">
                <a:solidFill>
                  <a:schemeClr val="accent2"/>
                </a:solidFill>
              </a:rPr>
              <a:t>amet</a:t>
            </a:r>
            <a:r>
              <a:rPr lang="sv-SE" sz="1600" b="1" dirty="0">
                <a:solidFill>
                  <a:schemeClr val="accent2"/>
                </a:solidFill>
              </a:rPr>
              <a:t>, </a:t>
            </a:r>
            <a:r>
              <a:rPr lang="sv-SE" sz="1600" b="1" dirty="0" err="1">
                <a:solidFill>
                  <a:schemeClr val="accent2"/>
                </a:solidFill>
              </a:rPr>
              <a:t>consectetur</a:t>
            </a:r>
            <a:r>
              <a:rPr lang="sv-SE" sz="1600" b="1" dirty="0">
                <a:solidFill>
                  <a:schemeClr val="accent2"/>
                </a:solidFill>
              </a:rPr>
              <a:t> </a:t>
            </a:r>
            <a:r>
              <a:rPr lang="sv-SE" sz="1600" b="1" dirty="0" err="1">
                <a:solidFill>
                  <a:schemeClr val="accent2"/>
                </a:solidFill>
              </a:rPr>
              <a:t>adipiscing</a:t>
            </a:r>
            <a:r>
              <a:rPr lang="sv-SE" sz="1600" b="1" dirty="0">
                <a:solidFill>
                  <a:schemeClr val="accent2"/>
                </a:solidFill>
              </a:rPr>
              <a:t> elit, sed do </a:t>
            </a:r>
            <a:r>
              <a:rPr lang="sv-SE" sz="1600" b="1" dirty="0" err="1">
                <a:solidFill>
                  <a:schemeClr val="accent2"/>
                </a:solidFill>
              </a:rPr>
              <a:t>eiusmod</a:t>
            </a:r>
            <a:r>
              <a:rPr lang="sv-SE" sz="1600" b="1" dirty="0">
                <a:solidFill>
                  <a:schemeClr val="accent2"/>
                </a:solidFill>
              </a:rPr>
              <a:t> </a:t>
            </a:r>
            <a:r>
              <a:rPr lang="sv-SE" sz="1600" b="1" dirty="0" err="1">
                <a:solidFill>
                  <a:schemeClr val="accent2"/>
                </a:solidFill>
              </a:rPr>
              <a:t>tempor</a:t>
            </a:r>
            <a:r>
              <a:rPr lang="en-GB" sz="1600" b="1" dirty="0">
                <a:solidFill>
                  <a:schemeClr val="accent2"/>
                </a:solidFill>
              </a:rPr>
              <a:t>”</a:t>
            </a:r>
            <a:endParaRPr lang="sv-SE" sz="16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617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: Top Corners Rounded 1">
            <a:extLst>
              <a:ext uri="{FF2B5EF4-FFF2-40B4-BE49-F238E27FC236}">
                <a16:creationId xmlns:a16="http://schemas.microsoft.com/office/drawing/2014/main" id="{0CCAFE0D-E620-B7C1-46B9-C0C7898792E2}"/>
              </a:ext>
            </a:extLst>
          </p:cNvPr>
          <p:cNvSpPr/>
          <p:nvPr/>
        </p:nvSpPr>
        <p:spPr>
          <a:xfrm rot="5400000" flipV="1">
            <a:off x="6649715" y="814068"/>
            <a:ext cx="5378165" cy="5706408"/>
          </a:xfrm>
          <a:prstGeom prst="round2SameRect">
            <a:avLst>
              <a:gd name="adj1" fmla="val 9832"/>
              <a:gd name="adj2" fmla="val 0"/>
            </a:avLst>
          </a:pr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27" name="Rectangle: Top Corners Rounded 1">
            <a:extLst>
              <a:ext uri="{FF2B5EF4-FFF2-40B4-BE49-F238E27FC236}">
                <a16:creationId xmlns:a16="http://schemas.microsoft.com/office/drawing/2014/main" id="{5768816F-9526-2946-0C9C-1B5857135035}"/>
              </a:ext>
            </a:extLst>
          </p:cNvPr>
          <p:cNvSpPr/>
          <p:nvPr/>
        </p:nvSpPr>
        <p:spPr>
          <a:xfrm rot="5400000">
            <a:off x="79080" y="898231"/>
            <a:ext cx="5378164" cy="5538075"/>
          </a:xfrm>
          <a:prstGeom prst="round2SameRect">
            <a:avLst>
              <a:gd name="adj1" fmla="val 9832"/>
              <a:gd name="adj2" fmla="val 0"/>
            </a:avLst>
          </a:pr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28" name="Slide Number Placeholder 27">
            <a:extLst>
              <a:ext uri="{FF2B5EF4-FFF2-40B4-BE49-F238E27FC236}">
                <a16:creationId xmlns:a16="http://schemas.microsoft.com/office/drawing/2014/main" id="{769643A7-233F-4416-94BF-44E8A6142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8D3B1-47E2-4876-ADAF-38FB5DEFAAAD}" type="slidenum">
              <a:rPr lang="en-ID" smtClean="0"/>
              <a:t>13</a:t>
            </a:fld>
            <a:endParaRPr lang="en-ID" dirty="0"/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CA9B14AB-6C98-3EB1-0545-E03A20FB91A3}"/>
              </a:ext>
            </a:extLst>
          </p:cNvPr>
          <p:cNvSpPr txBox="1">
            <a:spLocks/>
          </p:cNvSpPr>
          <p:nvPr/>
        </p:nvSpPr>
        <p:spPr>
          <a:xfrm>
            <a:off x="293980" y="968505"/>
            <a:ext cx="451713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/>
              <a:t>Our VALUATION: </a:t>
            </a:r>
            <a:br>
              <a:rPr lang="en-US" sz="2400" dirty="0"/>
            </a:br>
            <a:endParaRPr lang="en-US" sz="1600" dirty="0"/>
          </a:p>
        </p:txBody>
      </p:sp>
      <p:sp>
        <p:nvSpPr>
          <p:cNvPr id="11" name="TextBox 76">
            <a:extLst>
              <a:ext uri="{FF2B5EF4-FFF2-40B4-BE49-F238E27FC236}">
                <a16:creationId xmlns:a16="http://schemas.microsoft.com/office/drawing/2014/main" id="{8E47C97C-6C1E-2651-FB8E-76BA87569D79}"/>
              </a:ext>
            </a:extLst>
          </p:cNvPr>
          <p:cNvSpPr txBox="1"/>
          <p:nvPr/>
        </p:nvSpPr>
        <p:spPr>
          <a:xfrm>
            <a:off x="293980" y="1941203"/>
            <a:ext cx="4816968" cy="29084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spcBef>
                <a:spcPts val="300"/>
              </a:spcBef>
              <a:buClr>
                <a:srgbClr val="70BF40"/>
              </a:buClr>
              <a:buFont typeface="Wingdings 2" panose="05020102010507070707" pitchFamily="18" charset="2"/>
              <a:buChar char=""/>
            </a:pP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onsectetur</a:t>
            </a:r>
            <a:r>
              <a:rPr lang="sv-SE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sv-SE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elit, sed do 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eiusmod</a:t>
            </a:r>
            <a:endParaRPr lang="sv-SE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spcBef>
                <a:spcPts val="300"/>
              </a:spcBef>
              <a:buClr>
                <a:srgbClr val="70BF40"/>
              </a:buClr>
              <a:buFont typeface="Wingdings 2" panose="05020102010507070707" pitchFamily="18" charset="2"/>
              <a:buChar char=""/>
            </a:pP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onsectetur</a:t>
            </a:r>
            <a:r>
              <a:rPr lang="sv-SE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sv-SE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elit, sed do 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eiusmod</a:t>
            </a:r>
            <a:endParaRPr lang="en-GB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spcBef>
                <a:spcPts val="300"/>
              </a:spcBef>
              <a:buClr>
                <a:srgbClr val="70BF40"/>
              </a:buClr>
              <a:buFont typeface="Wingdings 2" panose="05020102010507070707" pitchFamily="18" charset="2"/>
              <a:buChar char=""/>
            </a:pP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onsectetur</a:t>
            </a:r>
            <a:r>
              <a:rPr lang="sv-SE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sv-SE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elit, sed do 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eiusmod</a:t>
            </a:r>
            <a:endParaRPr lang="sv-SE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spcBef>
                <a:spcPts val="300"/>
              </a:spcBef>
              <a:buClr>
                <a:srgbClr val="70BF40"/>
              </a:buClr>
              <a:buFont typeface="Wingdings 2" panose="05020102010507070707" pitchFamily="18" charset="2"/>
              <a:buChar char=""/>
            </a:pP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onsectetur</a:t>
            </a:r>
            <a:r>
              <a:rPr lang="sv-SE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sv-SE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elit, sed do 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eiusmod</a:t>
            </a:r>
            <a:endParaRPr lang="sv-SE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spcBef>
                <a:spcPts val="300"/>
              </a:spcBef>
              <a:buClr>
                <a:srgbClr val="70BF40"/>
              </a:buClr>
              <a:buFont typeface="Wingdings 2" panose="05020102010507070707" pitchFamily="18" charset="2"/>
              <a:buChar char=""/>
            </a:pP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onsectetur</a:t>
            </a:r>
            <a:r>
              <a:rPr lang="sv-SE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sv-SE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elit, sed do 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eiusmod</a:t>
            </a:r>
            <a:endParaRPr lang="en-GB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spcBef>
                <a:spcPts val="300"/>
              </a:spcBef>
              <a:buClr>
                <a:srgbClr val="70BF40"/>
              </a:buClr>
              <a:buFont typeface="Wingdings 2" panose="05020102010507070707" pitchFamily="18" charset="2"/>
              <a:buChar char=""/>
            </a:pP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onsectetur</a:t>
            </a:r>
            <a:r>
              <a:rPr lang="sv-SE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sv-SE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elit, sed do 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eiusmod</a:t>
            </a:r>
            <a:endParaRPr lang="sv-SE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spcBef>
                <a:spcPts val="300"/>
              </a:spcBef>
              <a:buClr>
                <a:srgbClr val="70BF40"/>
              </a:buClr>
              <a:buFont typeface="Wingdings 2" panose="05020102010507070707" pitchFamily="18" charset="2"/>
              <a:buChar char=""/>
            </a:pP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onsectetur</a:t>
            </a:r>
            <a:r>
              <a:rPr lang="sv-SE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sv-SE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elit, sed do 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eiusmod</a:t>
            </a:r>
            <a:endParaRPr lang="sv-SE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spcBef>
                <a:spcPts val="300"/>
              </a:spcBef>
              <a:buClr>
                <a:srgbClr val="70BF40"/>
              </a:buClr>
              <a:buFont typeface="Wingdings 2" panose="05020102010507070707" pitchFamily="18" charset="2"/>
              <a:buChar char=""/>
            </a:pP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onsectetur</a:t>
            </a:r>
            <a:r>
              <a:rPr lang="sv-SE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sv-SE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elit, sed do 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eiusmod</a:t>
            </a:r>
            <a:endParaRPr lang="en-GB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spcBef>
                <a:spcPts val="300"/>
              </a:spcBef>
              <a:buClr>
                <a:srgbClr val="70BF40"/>
              </a:buClr>
              <a:buFont typeface="Wingdings 2" panose="05020102010507070707" pitchFamily="18" charset="2"/>
              <a:buChar char=""/>
            </a:pP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onsectetur</a:t>
            </a:r>
            <a:r>
              <a:rPr lang="sv-SE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sv-SE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elit, sed do 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eiusmod</a:t>
            </a:r>
            <a:endParaRPr lang="sv-SE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spcBef>
                <a:spcPts val="300"/>
              </a:spcBef>
              <a:buClr>
                <a:srgbClr val="70BF40"/>
              </a:buClr>
              <a:buFont typeface="Wingdings 2" panose="05020102010507070707" pitchFamily="18" charset="2"/>
              <a:buChar char=""/>
            </a:pPr>
            <a:endParaRPr lang="sv-SE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spcBef>
                <a:spcPts val="300"/>
              </a:spcBef>
              <a:buClr>
                <a:srgbClr val="70BF40"/>
              </a:buClr>
            </a:pPr>
            <a:endParaRPr lang="en-GB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spcBef>
                <a:spcPts val="300"/>
              </a:spcBef>
              <a:buClr>
                <a:srgbClr val="70BF40"/>
              </a:buClr>
              <a:buFont typeface="Wingdings 2" panose="05020102010507070707" pitchFamily="18" charset="2"/>
              <a:buChar char=""/>
            </a:pPr>
            <a:endParaRPr lang="en-GB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05ED8FBA-9255-3949-9A5D-E4B02804A9C1}"/>
              </a:ext>
            </a:extLst>
          </p:cNvPr>
          <p:cNvSpPr txBox="1"/>
          <p:nvPr/>
        </p:nvSpPr>
        <p:spPr>
          <a:xfrm>
            <a:off x="5769204" y="235670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v-SE" dirty="0"/>
          </a:p>
        </p:txBody>
      </p:sp>
      <p:sp>
        <p:nvSpPr>
          <p:cNvPr id="56" name="Title 3">
            <a:extLst>
              <a:ext uri="{FF2B5EF4-FFF2-40B4-BE49-F238E27FC236}">
                <a16:creationId xmlns:a16="http://schemas.microsoft.com/office/drawing/2014/main" id="{0BA964CB-FCBA-B8A4-7740-280B10F44596}"/>
              </a:ext>
            </a:extLst>
          </p:cNvPr>
          <p:cNvSpPr txBox="1">
            <a:spLocks/>
          </p:cNvSpPr>
          <p:nvPr/>
        </p:nvSpPr>
        <p:spPr>
          <a:xfrm>
            <a:off x="7197443" y="978187"/>
            <a:ext cx="451713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/>
              <a:t>Global market: </a:t>
            </a:r>
            <a:br>
              <a:rPr lang="en-US" sz="2400" dirty="0"/>
            </a:br>
            <a:r>
              <a:rPr lang="en-US" sz="1600" dirty="0"/>
              <a:t>Some of the numbers</a:t>
            </a:r>
          </a:p>
        </p:txBody>
      </p:sp>
      <p:sp>
        <p:nvSpPr>
          <p:cNvPr id="57" name="TextBox 76">
            <a:extLst>
              <a:ext uri="{FF2B5EF4-FFF2-40B4-BE49-F238E27FC236}">
                <a16:creationId xmlns:a16="http://schemas.microsoft.com/office/drawing/2014/main" id="{26053C88-C58C-E2DC-9B9A-E05522D30E5C}"/>
              </a:ext>
            </a:extLst>
          </p:cNvPr>
          <p:cNvSpPr txBox="1"/>
          <p:nvPr/>
        </p:nvSpPr>
        <p:spPr>
          <a:xfrm>
            <a:off x="7197443" y="2083280"/>
            <a:ext cx="4816968" cy="36240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300"/>
              </a:spcBef>
              <a:buClr>
                <a:srgbClr val="70BF40"/>
              </a:buClr>
              <a:buFont typeface="Wingdings 2" panose="05020102010507070707" pitchFamily="18" charset="2"/>
              <a:buChar char=""/>
            </a:pPr>
            <a:r>
              <a:rPr lang="sv-SE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90% </a:t>
            </a: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onsectetur</a:t>
            </a:r>
            <a:r>
              <a:rPr lang="sv-SE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sv-SE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elit, sed do 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eiusmod</a:t>
            </a:r>
            <a:endParaRPr lang="sv-SE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spcBef>
                <a:spcPts val="300"/>
              </a:spcBef>
              <a:buClr>
                <a:srgbClr val="70BF40"/>
              </a:buClr>
              <a:buFont typeface="Wingdings 2" panose="05020102010507070707" pitchFamily="18" charset="2"/>
              <a:buChar char=""/>
            </a:pP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onsectetur</a:t>
            </a:r>
            <a:r>
              <a:rPr lang="sv-SE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sv-SE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elit, sed do 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eiusmod</a:t>
            </a:r>
            <a:endParaRPr lang="en-GB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spcBef>
                <a:spcPts val="300"/>
              </a:spcBef>
              <a:buClr>
                <a:srgbClr val="70BF40"/>
              </a:buClr>
              <a:buFont typeface="Wingdings 2" panose="05020102010507070707" pitchFamily="18" charset="2"/>
              <a:buChar char=""/>
            </a:pP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onsectetur</a:t>
            </a:r>
            <a:r>
              <a:rPr lang="sv-SE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sv-SE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elit, sed do 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eiusmod</a:t>
            </a:r>
            <a:endParaRPr lang="sv-SE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spcBef>
                <a:spcPts val="300"/>
              </a:spcBef>
              <a:buClr>
                <a:srgbClr val="70BF40"/>
              </a:buClr>
              <a:buFont typeface="Wingdings 2" panose="05020102010507070707" pitchFamily="18" charset="2"/>
              <a:buChar char=""/>
            </a:pP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onsectetur</a:t>
            </a:r>
            <a:r>
              <a:rPr lang="sv-SE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sv-SE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elit, sed do 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eiusmod</a:t>
            </a:r>
            <a:endParaRPr lang="sv-SE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spcBef>
                <a:spcPts val="300"/>
              </a:spcBef>
              <a:buClr>
                <a:srgbClr val="70BF40"/>
              </a:buClr>
              <a:buFont typeface="Wingdings 2" panose="05020102010507070707" pitchFamily="18" charset="2"/>
              <a:buChar char=""/>
            </a:pP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onsectetur</a:t>
            </a:r>
            <a:r>
              <a:rPr lang="sv-SE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sv-SE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elit, sed do 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eiusmod</a:t>
            </a:r>
            <a:endParaRPr lang="en-GB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spcBef>
                <a:spcPts val="300"/>
              </a:spcBef>
              <a:buClr>
                <a:srgbClr val="70BF40"/>
              </a:buClr>
              <a:buFont typeface="Wingdings 2" panose="05020102010507070707" pitchFamily="18" charset="2"/>
              <a:buChar char=""/>
            </a:pP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onsectetur</a:t>
            </a:r>
            <a:r>
              <a:rPr lang="sv-SE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sv-SE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elit, sed do 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eiusmod</a:t>
            </a:r>
            <a:endParaRPr lang="sv-SE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spcBef>
                <a:spcPts val="300"/>
              </a:spcBef>
              <a:buClr>
                <a:srgbClr val="70BF40"/>
              </a:buClr>
              <a:buFont typeface="Wingdings 2" panose="05020102010507070707" pitchFamily="18" charset="2"/>
              <a:buChar char=""/>
            </a:pP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onsectetur</a:t>
            </a:r>
            <a:r>
              <a:rPr lang="sv-SE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sv-SE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elit, sed do 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eiusmod</a:t>
            </a:r>
            <a:endParaRPr lang="sv-SE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spcBef>
                <a:spcPts val="300"/>
              </a:spcBef>
              <a:buClr>
                <a:srgbClr val="70BF40"/>
              </a:buClr>
              <a:buFont typeface="Wingdings 2" panose="05020102010507070707" pitchFamily="18" charset="2"/>
              <a:buChar char=""/>
            </a:pP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onsectetur</a:t>
            </a:r>
            <a:r>
              <a:rPr lang="sv-SE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sv-SE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elit, sed do 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eiusmod</a:t>
            </a:r>
            <a:endParaRPr lang="en-GB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spcBef>
                <a:spcPts val="300"/>
              </a:spcBef>
              <a:buClr>
                <a:srgbClr val="70BF40"/>
              </a:buClr>
              <a:buFont typeface="Wingdings 2" panose="05020102010507070707" pitchFamily="18" charset="2"/>
              <a:buChar char=""/>
            </a:pP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onsectetur</a:t>
            </a:r>
            <a:r>
              <a:rPr lang="sv-SE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sv-SE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elit, sed do 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eiusmod</a:t>
            </a:r>
            <a:endParaRPr lang="sv-SE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spcBef>
                <a:spcPts val="300"/>
              </a:spcBef>
              <a:buClr>
                <a:srgbClr val="70BF40"/>
              </a:buClr>
              <a:buFont typeface="Wingdings 2" panose="05020102010507070707" pitchFamily="18" charset="2"/>
              <a:buChar char=""/>
            </a:pP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onsectetur</a:t>
            </a:r>
            <a:r>
              <a:rPr lang="sv-SE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sv-SE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elit, sed do 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eiusmod</a:t>
            </a:r>
            <a:endParaRPr lang="sv-SE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spcBef>
                <a:spcPts val="300"/>
              </a:spcBef>
              <a:buClr>
                <a:srgbClr val="70BF40"/>
              </a:buClr>
              <a:buFont typeface="Wingdings 2" panose="05020102010507070707" pitchFamily="18" charset="2"/>
              <a:buChar char=""/>
            </a:pP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onsectetur</a:t>
            </a:r>
            <a:r>
              <a:rPr lang="sv-SE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sv-SE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elit, sed do 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eiusmod</a:t>
            </a:r>
            <a:endParaRPr lang="en-GB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spcBef>
                <a:spcPts val="300"/>
              </a:spcBef>
              <a:buClr>
                <a:srgbClr val="70BF40"/>
              </a:buClr>
              <a:buFont typeface="Wingdings 2" panose="05020102010507070707" pitchFamily="18" charset="2"/>
              <a:buChar char=""/>
            </a:pP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onsectetur</a:t>
            </a:r>
            <a:r>
              <a:rPr lang="sv-SE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sv-SE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elit, sed do 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eiusmod</a:t>
            </a:r>
            <a:endParaRPr lang="sv-SE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spcBef>
                <a:spcPts val="300"/>
              </a:spcBef>
              <a:buClr>
                <a:srgbClr val="70BF40"/>
              </a:buClr>
              <a:buFont typeface="Wingdings 2" panose="05020102010507070707" pitchFamily="18" charset="2"/>
              <a:buChar char=""/>
            </a:pP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onsectetur</a:t>
            </a:r>
            <a:r>
              <a:rPr lang="sv-SE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sv-SE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elit, sed do 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eiusmod</a:t>
            </a:r>
            <a:endParaRPr lang="sv-SE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spcBef>
                <a:spcPts val="300"/>
              </a:spcBef>
              <a:buClr>
                <a:srgbClr val="70BF40"/>
              </a:buClr>
              <a:buFont typeface="Wingdings 2" panose="05020102010507070707" pitchFamily="18" charset="2"/>
              <a:buChar char=""/>
            </a:pP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onsectetur</a:t>
            </a:r>
            <a:r>
              <a:rPr lang="sv-SE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sv-SE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elit, sed do 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eiusmod</a:t>
            </a:r>
            <a:endParaRPr lang="en-GB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spcBef>
                <a:spcPts val="300"/>
              </a:spcBef>
              <a:buClr>
                <a:srgbClr val="70BF40"/>
              </a:buClr>
              <a:buFont typeface="Wingdings 2" panose="05020102010507070707" pitchFamily="18" charset="2"/>
              <a:buChar char=""/>
            </a:pP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onsectetur</a:t>
            </a:r>
            <a:r>
              <a:rPr lang="sv-SE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sv-SE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elit, sed do </a:t>
            </a:r>
            <a:r>
              <a:rPr lang="sv-SE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eiusmod</a:t>
            </a:r>
            <a:endParaRPr lang="sv-SE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spcBef>
                <a:spcPts val="300"/>
              </a:spcBef>
              <a:buClr>
                <a:srgbClr val="70BF40"/>
              </a:buClr>
              <a:buFont typeface="Wingdings 2" panose="05020102010507070707" pitchFamily="18" charset="2"/>
              <a:buChar char=""/>
            </a:pP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sym typeface="Garamond"/>
            </a:endParaRPr>
          </a:p>
        </p:txBody>
      </p:sp>
      <p:grpSp>
        <p:nvGrpSpPr>
          <p:cNvPr id="12" name="Graphic 139">
            <a:extLst>
              <a:ext uri="{FF2B5EF4-FFF2-40B4-BE49-F238E27FC236}">
                <a16:creationId xmlns:a16="http://schemas.microsoft.com/office/drawing/2014/main" id="{D2127C99-A343-B63E-992E-F81BAC289CE6}"/>
              </a:ext>
            </a:extLst>
          </p:cNvPr>
          <p:cNvGrpSpPr/>
          <p:nvPr/>
        </p:nvGrpSpPr>
        <p:grpSpPr>
          <a:xfrm>
            <a:off x="6075030" y="1350105"/>
            <a:ext cx="1078341" cy="2023928"/>
            <a:chOff x="3863807" y="3252758"/>
            <a:chExt cx="951692" cy="1786222"/>
          </a:xfrm>
        </p:grpSpPr>
        <p:sp>
          <p:nvSpPr>
            <p:cNvPr id="13" name="Freeform: Shape 147">
              <a:extLst>
                <a:ext uri="{FF2B5EF4-FFF2-40B4-BE49-F238E27FC236}">
                  <a16:creationId xmlns:a16="http://schemas.microsoft.com/office/drawing/2014/main" id="{3069D477-5BE9-0918-FD8E-796FF808787A}"/>
                </a:ext>
              </a:extLst>
            </p:cNvPr>
            <p:cNvSpPr/>
            <p:nvPr/>
          </p:nvSpPr>
          <p:spPr>
            <a:xfrm>
              <a:off x="3863998" y="3252758"/>
              <a:ext cx="901922" cy="938974"/>
            </a:xfrm>
            <a:custGeom>
              <a:avLst/>
              <a:gdLst>
                <a:gd name="connsiteX0" fmla="*/ 901922 w 901922"/>
                <a:gd name="connsiteY0" fmla="*/ 573310 h 938974"/>
                <a:gd name="connsiteX1" fmla="*/ 880015 w 901922"/>
                <a:gd name="connsiteY1" fmla="*/ 513588 h 938974"/>
                <a:gd name="connsiteX2" fmla="*/ 397193 w 901922"/>
                <a:gd name="connsiteY2" fmla="*/ 0 h 938974"/>
                <a:gd name="connsiteX3" fmla="*/ 0 w 901922"/>
                <a:gd name="connsiteY3" fmla="*/ 938975 h 938974"/>
                <a:gd name="connsiteX4" fmla="*/ 901922 w 901922"/>
                <a:gd name="connsiteY4" fmla="*/ 573310 h 938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1922" h="938974">
                  <a:moveTo>
                    <a:pt x="901922" y="573310"/>
                  </a:moveTo>
                  <a:cubicBezTo>
                    <a:pt x="895255" y="553307"/>
                    <a:pt x="888016" y="533400"/>
                    <a:pt x="880015" y="513588"/>
                  </a:cubicBezTo>
                  <a:cubicBezTo>
                    <a:pt x="785051" y="279273"/>
                    <a:pt x="608933" y="101727"/>
                    <a:pt x="397193" y="0"/>
                  </a:cubicBezTo>
                  <a:lnTo>
                    <a:pt x="0" y="938975"/>
                  </a:lnTo>
                  <a:lnTo>
                    <a:pt x="901922" y="573310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4" name="Freeform: Shape 148">
              <a:extLst>
                <a:ext uri="{FF2B5EF4-FFF2-40B4-BE49-F238E27FC236}">
                  <a16:creationId xmlns:a16="http://schemas.microsoft.com/office/drawing/2014/main" id="{D702D395-86AE-A7BB-2962-4AAEF74795B9}"/>
                </a:ext>
              </a:extLst>
            </p:cNvPr>
            <p:cNvSpPr/>
            <p:nvPr/>
          </p:nvSpPr>
          <p:spPr>
            <a:xfrm>
              <a:off x="3863807" y="3825972"/>
              <a:ext cx="951692" cy="727995"/>
            </a:xfrm>
            <a:custGeom>
              <a:avLst/>
              <a:gdLst>
                <a:gd name="connsiteX0" fmla="*/ 0 w 951692"/>
                <a:gd name="connsiteY0" fmla="*/ 365760 h 727995"/>
                <a:gd name="connsiteX1" fmla="*/ 856297 w 951692"/>
                <a:gd name="connsiteY1" fmla="*/ 727996 h 727995"/>
                <a:gd name="connsiteX2" fmla="*/ 902018 w 951692"/>
                <a:gd name="connsiteY2" fmla="*/ 0 h 727995"/>
                <a:gd name="connsiteX3" fmla="*/ 0 w 951692"/>
                <a:gd name="connsiteY3" fmla="*/ 365760 h 727995"/>
                <a:gd name="connsiteX4" fmla="*/ 0 w 951692"/>
                <a:gd name="connsiteY4" fmla="*/ 365760 h 727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1692" h="727995">
                  <a:moveTo>
                    <a:pt x="0" y="365760"/>
                  </a:moveTo>
                  <a:lnTo>
                    <a:pt x="856297" y="727996"/>
                  </a:lnTo>
                  <a:cubicBezTo>
                    <a:pt x="961549" y="506730"/>
                    <a:pt x="984028" y="246888"/>
                    <a:pt x="902018" y="0"/>
                  </a:cubicBezTo>
                  <a:lnTo>
                    <a:pt x="0" y="365760"/>
                  </a:lnTo>
                  <a:lnTo>
                    <a:pt x="0" y="365760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5" name="Freeform: Shape 150">
              <a:extLst>
                <a:ext uri="{FF2B5EF4-FFF2-40B4-BE49-F238E27FC236}">
                  <a16:creationId xmlns:a16="http://schemas.microsoft.com/office/drawing/2014/main" id="{93C178AE-0DBE-CDB4-2E66-0C0E17E1568A}"/>
                </a:ext>
              </a:extLst>
            </p:cNvPr>
            <p:cNvSpPr/>
            <p:nvPr/>
          </p:nvSpPr>
          <p:spPr>
            <a:xfrm>
              <a:off x="3863807" y="4191732"/>
              <a:ext cx="9525" cy="9525"/>
            </a:xfrm>
            <a:custGeom>
              <a:avLst/>
              <a:gdLst>
                <a:gd name="connsiteX0" fmla="*/ 0 w 9525"/>
                <a:gd name="connsiteY0" fmla="*/ 0 h 9525"/>
                <a:gd name="connsiteX1" fmla="*/ 0 w 9525"/>
                <a:gd name="connsiteY1" fmla="*/ 0 h 9525"/>
                <a:gd name="connsiteX2" fmla="*/ 0 w 9525"/>
                <a:gd name="connsiteY2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3BB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6" name="Freeform: Shape 151">
              <a:extLst>
                <a:ext uri="{FF2B5EF4-FFF2-40B4-BE49-F238E27FC236}">
                  <a16:creationId xmlns:a16="http://schemas.microsoft.com/office/drawing/2014/main" id="{E15697BE-DACB-CC92-44B8-8E016279B4A2}"/>
                </a:ext>
              </a:extLst>
            </p:cNvPr>
            <p:cNvSpPr/>
            <p:nvPr/>
          </p:nvSpPr>
          <p:spPr>
            <a:xfrm>
              <a:off x="3863807" y="4191732"/>
              <a:ext cx="9525" cy="9525"/>
            </a:xfrm>
            <a:custGeom>
              <a:avLst/>
              <a:gdLst>
                <a:gd name="connsiteX0" fmla="*/ 0 w 9525"/>
                <a:gd name="connsiteY0" fmla="*/ 0 h 9525"/>
                <a:gd name="connsiteX1" fmla="*/ 0 w 9525"/>
                <a:gd name="connsiteY1" fmla="*/ 0 h 9525"/>
                <a:gd name="connsiteX2" fmla="*/ 0 w 9525"/>
                <a:gd name="connsiteY2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3BB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7" name="Freeform: Shape 153">
              <a:extLst>
                <a:ext uri="{FF2B5EF4-FFF2-40B4-BE49-F238E27FC236}">
                  <a16:creationId xmlns:a16="http://schemas.microsoft.com/office/drawing/2014/main" id="{6148C656-2684-0D2F-8884-DA6F04981181}"/>
                </a:ext>
              </a:extLst>
            </p:cNvPr>
            <p:cNvSpPr/>
            <p:nvPr/>
          </p:nvSpPr>
          <p:spPr>
            <a:xfrm>
              <a:off x="3863807" y="4191732"/>
              <a:ext cx="856297" cy="847248"/>
            </a:xfrm>
            <a:custGeom>
              <a:avLst/>
              <a:gdLst>
                <a:gd name="connsiteX0" fmla="*/ 0 w 856297"/>
                <a:gd name="connsiteY0" fmla="*/ 0 h 847248"/>
                <a:gd name="connsiteX1" fmla="*/ 0 w 856297"/>
                <a:gd name="connsiteY1" fmla="*/ 0 h 847248"/>
                <a:gd name="connsiteX2" fmla="*/ 343471 w 856297"/>
                <a:gd name="connsiteY2" fmla="*/ 847249 h 847248"/>
                <a:gd name="connsiteX3" fmla="*/ 856297 w 856297"/>
                <a:gd name="connsiteY3" fmla="*/ 362236 h 847248"/>
                <a:gd name="connsiteX4" fmla="*/ 0 w 856297"/>
                <a:gd name="connsiteY4" fmla="*/ 0 h 847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6297" h="847248">
                  <a:moveTo>
                    <a:pt x="0" y="0"/>
                  </a:moveTo>
                  <a:lnTo>
                    <a:pt x="0" y="0"/>
                  </a:lnTo>
                  <a:lnTo>
                    <a:pt x="343471" y="847249"/>
                  </a:lnTo>
                  <a:cubicBezTo>
                    <a:pt x="577787" y="751618"/>
                    <a:pt x="755142" y="574738"/>
                    <a:pt x="856297" y="36223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B0F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</p:grpSp>
      <p:grpSp>
        <p:nvGrpSpPr>
          <p:cNvPr id="20" name="Graphic 139">
            <a:extLst>
              <a:ext uri="{FF2B5EF4-FFF2-40B4-BE49-F238E27FC236}">
                <a16:creationId xmlns:a16="http://schemas.microsoft.com/office/drawing/2014/main" id="{C7421C70-70FB-41F9-89B4-BCBF79B01FDD}"/>
              </a:ext>
            </a:extLst>
          </p:cNvPr>
          <p:cNvGrpSpPr/>
          <p:nvPr/>
        </p:nvGrpSpPr>
        <p:grpSpPr>
          <a:xfrm rot="10603303">
            <a:off x="4815274" y="1344737"/>
            <a:ext cx="1078341" cy="2023928"/>
            <a:chOff x="3863807" y="3252758"/>
            <a:chExt cx="951692" cy="1786222"/>
          </a:xfrm>
        </p:grpSpPr>
        <p:sp>
          <p:nvSpPr>
            <p:cNvPr id="21" name="Freeform: Shape 147">
              <a:extLst>
                <a:ext uri="{FF2B5EF4-FFF2-40B4-BE49-F238E27FC236}">
                  <a16:creationId xmlns:a16="http://schemas.microsoft.com/office/drawing/2014/main" id="{D72C69FF-5D85-676E-17D8-FEAF8A9CAABF}"/>
                </a:ext>
              </a:extLst>
            </p:cNvPr>
            <p:cNvSpPr/>
            <p:nvPr/>
          </p:nvSpPr>
          <p:spPr>
            <a:xfrm>
              <a:off x="3863998" y="3252758"/>
              <a:ext cx="901922" cy="938974"/>
            </a:xfrm>
            <a:custGeom>
              <a:avLst/>
              <a:gdLst>
                <a:gd name="connsiteX0" fmla="*/ 901922 w 901922"/>
                <a:gd name="connsiteY0" fmla="*/ 573310 h 938974"/>
                <a:gd name="connsiteX1" fmla="*/ 880015 w 901922"/>
                <a:gd name="connsiteY1" fmla="*/ 513588 h 938974"/>
                <a:gd name="connsiteX2" fmla="*/ 397193 w 901922"/>
                <a:gd name="connsiteY2" fmla="*/ 0 h 938974"/>
                <a:gd name="connsiteX3" fmla="*/ 0 w 901922"/>
                <a:gd name="connsiteY3" fmla="*/ 938975 h 938974"/>
                <a:gd name="connsiteX4" fmla="*/ 901922 w 901922"/>
                <a:gd name="connsiteY4" fmla="*/ 573310 h 938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1922" h="938974">
                  <a:moveTo>
                    <a:pt x="901922" y="573310"/>
                  </a:moveTo>
                  <a:cubicBezTo>
                    <a:pt x="895255" y="553307"/>
                    <a:pt x="888016" y="533400"/>
                    <a:pt x="880015" y="513588"/>
                  </a:cubicBezTo>
                  <a:cubicBezTo>
                    <a:pt x="785051" y="279273"/>
                    <a:pt x="608933" y="101727"/>
                    <a:pt x="397193" y="0"/>
                  </a:cubicBezTo>
                  <a:lnTo>
                    <a:pt x="0" y="938975"/>
                  </a:lnTo>
                  <a:lnTo>
                    <a:pt x="901922" y="573310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22" name="Freeform: Shape 148">
              <a:extLst>
                <a:ext uri="{FF2B5EF4-FFF2-40B4-BE49-F238E27FC236}">
                  <a16:creationId xmlns:a16="http://schemas.microsoft.com/office/drawing/2014/main" id="{2AA1532B-BDF8-173F-146C-FC99EB3FD59A}"/>
                </a:ext>
              </a:extLst>
            </p:cNvPr>
            <p:cNvSpPr/>
            <p:nvPr/>
          </p:nvSpPr>
          <p:spPr>
            <a:xfrm>
              <a:off x="3863807" y="3825972"/>
              <a:ext cx="951692" cy="727995"/>
            </a:xfrm>
            <a:custGeom>
              <a:avLst/>
              <a:gdLst>
                <a:gd name="connsiteX0" fmla="*/ 0 w 951692"/>
                <a:gd name="connsiteY0" fmla="*/ 365760 h 727995"/>
                <a:gd name="connsiteX1" fmla="*/ 856297 w 951692"/>
                <a:gd name="connsiteY1" fmla="*/ 727996 h 727995"/>
                <a:gd name="connsiteX2" fmla="*/ 902018 w 951692"/>
                <a:gd name="connsiteY2" fmla="*/ 0 h 727995"/>
                <a:gd name="connsiteX3" fmla="*/ 0 w 951692"/>
                <a:gd name="connsiteY3" fmla="*/ 365760 h 727995"/>
                <a:gd name="connsiteX4" fmla="*/ 0 w 951692"/>
                <a:gd name="connsiteY4" fmla="*/ 365760 h 727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1692" h="727995">
                  <a:moveTo>
                    <a:pt x="0" y="365760"/>
                  </a:moveTo>
                  <a:lnTo>
                    <a:pt x="856297" y="727996"/>
                  </a:lnTo>
                  <a:cubicBezTo>
                    <a:pt x="961549" y="506730"/>
                    <a:pt x="984028" y="246888"/>
                    <a:pt x="902018" y="0"/>
                  </a:cubicBezTo>
                  <a:lnTo>
                    <a:pt x="0" y="365760"/>
                  </a:lnTo>
                  <a:lnTo>
                    <a:pt x="0" y="365760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23" name="Freeform: Shape 150">
              <a:extLst>
                <a:ext uri="{FF2B5EF4-FFF2-40B4-BE49-F238E27FC236}">
                  <a16:creationId xmlns:a16="http://schemas.microsoft.com/office/drawing/2014/main" id="{3234775E-5B79-13BE-62E3-EE27438C51EC}"/>
                </a:ext>
              </a:extLst>
            </p:cNvPr>
            <p:cNvSpPr/>
            <p:nvPr/>
          </p:nvSpPr>
          <p:spPr>
            <a:xfrm>
              <a:off x="3863807" y="4191732"/>
              <a:ext cx="9525" cy="9525"/>
            </a:xfrm>
            <a:custGeom>
              <a:avLst/>
              <a:gdLst>
                <a:gd name="connsiteX0" fmla="*/ 0 w 9525"/>
                <a:gd name="connsiteY0" fmla="*/ 0 h 9525"/>
                <a:gd name="connsiteX1" fmla="*/ 0 w 9525"/>
                <a:gd name="connsiteY1" fmla="*/ 0 h 9525"/>
                <a:gd name="connsiteX2" fmla="*/ 0 w 9525"/>
                <a:gd name="connsiteY2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3BB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24" name="Freeform: Shape 151">
              <a:extLst>
                <a:ext uri="{FF2B5EF4-FFF2-40B4-BE49-F238E27FC236}">
                  <a16:creationId xmlns:a16="http://schemas.microsoft.com/office/drawing/2014/main" id="{99C342E5-9CBD-3B00-C241-2FD85B23F182}"/>
                </a:ext>
              </a:extLst>
            </p:cNvPr>
            <p:cNvSpPr/>
            <p:nvPr/>
          </p:nvSpPr>
          <p:spPr>
            <a:xfrm>
              <a:off x="3863807" y="4191732"/>
              <a:ext cx="9525" cy="9525"/>
            </a:xfrm>
            <a:custGeom>
              <a:avLst/>
              <a:gdLst>
                <a:gd name="connsiteX0" fmla="*/ 0 w 9525"/>
                <a:gd name="connsiteY0" fmla="*/ 0 h 9525"/>
                <a:gd name="connsiteX1" fmla="*/ 0 w 9525"/>
                <a:gd name="connsiteY1" fmla="*/ 0 h 9525"/>
                <a:gd name="connsiteX2" fmla="*/ 0 w 9525"/>
                <a:gd name="connsiteY2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3BB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25" name="Freeform: Shape 153">
              <a:extLst>
                <a:ext uri="{FF2B5EF4-FFF2-40B4-BE49-F238E27FC236}">
                  <a16:creationId xmlns:a16="http://schemas.microsoft.com/office/drawing/2014/main" id="{39427D99-4561-C9EF-2701-8861C946F589}"/>
                </a:ext>
              </a:extLst>
            </p:cNvPr>
            <p:cNvSpPr/>
            <p:nvPr/>
          </p:nvSpPr>
          <p:spPr>
            <a:xfrm>
              <a:off x="3863807" y="4191732"/>
              <a:ext cx="856297" cy="847248"/>
            </a:xfrm>
            <a:custGeom>
              <a:avLst/>
              <a:gdLst>
                <a:gd name="connsiteX0" fmla="*/ 0 w 856297"/>
                <a:gd name="connsiteY0" fmla="*/ 0 h 847248"/>
                <a:gd name="connsiteX1" fmla="*/ 0 w 856297"/>
                <a:gd name="connsiteY1" fmla="*/ 0 h 847248"/>
                <a:gd name="connsiteX2" fmla="*/ 343471 w 856297"/>
                <a:gd name="connsiteY2" fmla="*/ 847249 h 847248"/>
                <a:gd name="connsiteX3" fmla="*/ 856297 w 856297"/>
                <a:gd name="connsiteY3" fmla="*/ 362236 h 847248"/>
                <a:gd name="connsiteX4" fmla="*/ 0 w 856297"/>
                <a:gd name="connsiteY4" fmla="*/ 0 h 847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6297" h="847248">
                  <a:moveTo>
                    <a:pt x="0" y="0"/>
                  </a:moveTo>
                  <a:lnTo>
                    <a:pt x="0" y="0"/>
                  </a:lnTo>
                  <a:lnTo>
                    <a:pt x="343471" y="847249"/>
                  </a:lnTo>
                  <a:cubicBezTo>
                    <a:pt x="577787" y="751618"/>
                    <a:pt x="755142" y="574738"/>
                    <a:pt x="856297" y="36223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B0F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</p:grpSp>
      <p:sp>
        <p:nvSpPr>
          <p:cNvPr id="18" name="Freeform: Shape 154">
            <a:extLst>
              <a:ext uri="{FF2B5EF4-FFF2-40B4-BE49-F238E27FC236}">
                <a16:creationId xmlns:a16="http://schemas.microsoft.com/office/drawing/2014/main" id="{1D0F2EC1-26A6-E3CA-A647-DC1308F1132A}"/>
              </a:ext>
            </a:extLst>
          </p:cNvPr>
          <p:cNvSpPr/>
          <p:nvPr/>
        </p:nvSpPr>
        <p:spPr>
          <a:xfrm rot="18900000">
            <a:off x="5072301" y="1435763"/>
            <a:ext cx="1863958" cy="1863958"/>
          </a:xfrm>
          <a:custGeom>
            <a:avLst/>
            <a:gdLst>
              <a:gd name="connsiteX0" fmla="*/ 1754488 w 1754488"/>
              <a:gd name="connsiteY0" fmla="*/ 877244 h 1754488"/>
              <a:gd name="connsiteX1" fmla="*/ 877244 w 1754488"/>
              <a:gd name="connsiteY1" fmla="*/ 1754488 h 1754488"/>
              <a:gd name="connsiteX2" fmla="*/ 0 w 1754488"/>
              <a:gd name="connsiteY2" fmla="*/ 877244 h 1754488"/>
              <a:gd name="connsiteX3" fmla="*/ 877244 w 1754488"/>
              <a:gd name="connsiteY3" fmla="*/ 0 h 1754488"/>
              <a:gd name="connsiteX4" fmla="*/ 1754488 w 1754488"/>
              <a:gd name="connsiteY4" fmla="*/ 877244 h 1754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4488" h="1754488">
                <a:moveTo>
                  <a:pt x="1754488" y="877244"/>
                </a:moveTo>
                <a:cubicBezTo>
                  <a:pt x="1754488" y="1361733"/>
                  <a:pt x="1361733" y="1754488"/>
                  <a:pt x="877244" y="1754488"/>
                </a:cubicBezTo>
                <a:cubicBezTo>
                  <a:pt x="392756" y="1754488"/>
                  <a:pt x="0" y="1361733"/>
                  <a:pt x="0" y="877244"/>
                </a:cubicBezTo>
                <a:cubicBezTo>
                  <a:pt x="0" y="392755"/>
                  <a:pt x="392756" y="0"/>
                  <a:pt x="877244" y="0"/>
                </a:cubicBezTo>
                <a:cubicBezTo>
                  <a:pt x="1361733" y="0"/>
                  <a:pt x="1754488" y="392756"/>
                  <a:pt x="1754488" y="877244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ID"/>
          </a:p>
        </p:txBody>
      </p:sp>
      <p:pic>
        <p:nvPicPr>
          <p:cNvPr id="19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E485F9DE-4A92-E09C-DD28-9A6C22A432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8855" y="2190739"/>
            <a:ext cx="1541159" cy="353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787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D8E8399-D4FA-4405-BFC5-D710441C3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50361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/>
              <a:t> ARPU</a:t>
            </a:r>
          </a:p>
        </p:txBody>
      </p:sp>
      <p:sp>
        <p:nvSpPr>
          <p:cNvPr id="28" name="Slide Number Placeholder 27">
            <a:extLst>
              <a:ext uri="{FF2B5EF4-FFF2-40B4-BE49-F238E27FC236}">
                <a16:creationId xmlns:a16="http://schemas.microsoft.com/office/drawing/2014/main" id="{769643A7-233F-4416-94BF-44E8A6142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8D3B1-47E2-4876-ADAF-38FB5DEFAAAD}" type="slidenum">
              <a:rPr lang="en-ID" smtClean="0"/>
              <a:t>14</a:t>
            </a:fld>
            <a:endParaRPr lang="en-ID"/>
          </a:p>
        </p:txBody>
      </p:sp>
      <p:sp>
        <p:nvSpPr>
          <p:cNvPr id="2" name="Google Shape;488;p1">
            <a:extLst>
              <a:ext uri="{FF2B5EF4-FFF2-40B4-BE49-F238E27FC236}">
                <a16:creationId xmlns:a16="http://schemas.microsoft.com/office/drawing/2014/main" id="{DA600310-B406-AE71-7609-BB35454B6859}"/>
              </a:ext>
            </a:extLst>
          </p:cNvPr>
          <p:cNvSpPr txBox="1"/>
          <p:nvPr/>
        </p:nvSpPr>
        <p:spPr>
          <a:xfrm>
            <a:off x="2165055" y="4811932"/>
            <a:ext cx="1526700" cy="230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" name="Google Shape;489;p1">
            <a:extLst>
              <a:ext uri="{FF2B5EF4-FFF2-40B4-BE49-F238E27FC236}">
                <a16:creationId xmlns:a16="http://schemas.microsoft.com/office/drawing/2014/main" id="{093B92E0-367D-3201-F62C-36A59C8B118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90853218"/>
              </p:ext>
            </p:extLst>
          </p:nvPr>
        </p:nvGraphicFramePr>
        <p:xfrm>
          <a:off x="838200" y="888556"/>
          <a:ext cx="11109374" cy="4155151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9719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77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09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25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25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818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8969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8969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89691">
                  <a:extLst>
                    <a:ext uri="{9D8B030D-6E8A-4147-A177-3AD203B41FA5}">
                      <a16:colId xmlns:a16="http://schemas.microsoft.com/office/drawing/2014/main" val="237505727"/>
                    </a:ext>
                  </a:extLst>
                </a:gridCol>
                <a:gridCol w="120299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8969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20870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sz="1000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Ipsum Lorum</a:t>
                      </a:r>
                      <a:endParaRPr sz="1000" u="none" strike="noStrike" cap="none" dirty="0"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Ipsum Lorum</a:t>
                      </a:r>
                      <a:endParaRPr sz="1000" u="none" strike="noStrike" cap="none" dirty="0"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Ipsum Lorum Ipsum</a:t>
                      </a:r>
                      <a:endParaRPr sz="1000" u="none" strike="noStrike" cap="none" dirty="0"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GB" sz="1000" u="none" strike="noStrike" cap="none" dirty="0"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Ipsum Lorum</a:t>
                      </a:r>
                      <a:endParaRPr sz="1000" u="none" strike="noStrike" cap="none" dirty="0"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Lorum Ipsum </a:t>
                      </a:r>
                      <a:endParaRPr sz="1000" u="none" strike="noStrike" cap="none" dirty="0"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Lorum Ipsum</a:t>
                      </a:r>
                      <a:endParaRPr sz="1000" u="none" strike="noStrike" cap="none" dirty="0"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Lorum Ipsum Lorum</a:t>
                      </a:r>
                      <a:endParaRPr sz="1000" u="none" strike="noStrike" cap="none" dirty="0"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L="91425" marR="91425" marT="91425" marB="91425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Lorum Ipsum. Ipsum Lorum 5% ****</a:t>
                      </a:r>
                      <a:endParaRPr sz="1000" u="none" strike="noStrike" cap="none" dirty="0">
                        <a:solidFill>
                          <a:schemeClr val="dk1"/>
                        </a:solidFill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ED7D3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 b="1" u="none" strike="noStrike" cap="none" dirty="0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IPSUM/</a:t>
                      </a:r>
                      <a:r>
                        <a:rPr lang="en-US" sz="1000" b="1" u="none" strike="noStrike" cap="none" dirty="0" err="1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Iorum</a:t>
                      </a:r>
                      <a:br>
                        <a:rPr lang="en-US" sz="1000" b="1" u="none" strike="noStrike" cap="none" dirty="0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</a:br>
                      <a:endParaRPr sz="1000" b="1" u="none" strike="noStrike" cap="none" dirty="0"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D7D3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D7D3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4B08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b="1" u="none" strike="noStrike" cap="none" dirty="0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Ipsum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b="1" u="none" strike="noStrike" cap="none" dirty="0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/</a:t>
                      </a:r>
                      <a:r>
                        <a:rPr lang="en-US" sz="1000" b="1" u="none" strike="noStrike" cap="none" dirty="0" err="1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Iourm</a:t>
                      </a:r>
                      <a:r>
                        <a:rPr lang="en-US" sz="1000" b="1" u="none" strike="noStrike" cap="none" dirty="0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/Lorum</a:t>
                      </a:r>
                      <a:br>
                        <a:rPr lang="en-US" sz="1000" b="1" u="none" strike="noStrike" cap="none" dirty="0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</a:br>
                      <a:endParaRPr lang="en-US" sz="1000" b="1" u="none" strike="noStrike" cap="none" dirty="0">
                        <a:solidFill>
                          <a:schemeClr val="dk1"/>
                        </a:solidFill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C4E0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458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Year 1</a:t>
                      </a:r>
                      <a:br>
                        <a:rPr lang="en-US" sz="1000" u="none" strike="noStrike" cap="none"/>
                      </a:br>
                      <a:r>
                        <a:rPr lang="en-US" sz="800" u="none" strike="noStrike" cap="none"/>
                        <a:t>Market share 0,1%</a:t>
                      </a:r>
                      <a:endParaRPr sz="8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sz="1000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sz="10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sz="1000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sz="1000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sz="1000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sz="1000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lang="en-US" sz="1000" u="none" strike="noStrike" cap="none" dirty="0"/>
                    </a:p>
                  </a:txBody>
                  <a:tcPr marL="91425" marR="91425" marT="91425" marB="91425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lang="en-US" sz="1000" u="none" strike="noStrike" cap="none" dirty="0"/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ED7D3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lang="en-US" sz="1000" u="none" strike="noStrike" cap="none" dirty="0"/>
                    </a:p>
                  </a:txBody>
                  <a:tcPr marL="91425" marR="91425" marT="91425" marB="91425">
                    <a:lnL w="9525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D7D3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F4B08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lang="en-US" sz="1000" u="none" strike="noStrike" cap="none" dirty="0"/>
                    </a:p>
                  </a:txBody>
                  <a:tcPr marL="91425" marR="91425" marT="91425" marB="91425">
                    <a:lnL w="9525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C4E0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458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Year 2</a:t>
                      </a:r>
                      <a:br>
                        <a:rPr lang="en-US" sz="1000" u="none" strike="noStrike" cap="none"/>
                      </a:br>
                      <a:r>
                        <a:rPr lang="en-US" sz="800" u="none" strike="noStrike" cap="none"/>
                        <a:t>Market share 0,5%</a:t>
                      </a:r>
                      <a:endParaRPr sz="8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sz="1000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sz="10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sz="1000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sz="1000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000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sz="1000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lang="en-US" sz="1000" u="none" strike="noStrike" cap="none" dirty="0"/>
                    </a:p>
                  </a:txBody>
                  <a:tcPr marL="91425" marR="91425" marT="91425" marB="91425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lang="en-US" sz="1000" u="none" strike="noStrike" cap="none" dirty="0"/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ED7D3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lang="en-US" sz="1000" u="none" strike="noStrike" cap="none" dirty="0"/>
                    </a:p>
                  </a:txBody>
                  <a:tcPr marL="91425" marR="91425" marT="91425" marB="91425">
                    <a:lnL w="9525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D7D3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F4B08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lang="en-US" sz="1000" u="none" strike="noStrike" cap="none" dirty="0"/>
                    </a:p>
                  </a:txBody>
                  <a:tcPr marL="91425" marR="91425" marT="91425" marB="91425">
                    <a:lnL w="9525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C4E0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361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Year 3</a:t>
                      </a:r>
                      <a:br>
                        <a:rPr lang="en-US" sz="1000" u="none" strike="noStrike" cap="none"/>
                      </a:br>
                      <a:r>
                        <a:rPr lang="en-US" sz="800" u="none" strike="noStrike" cap="none"/>
                        <a:t>Market share 1%</a:t>
                      </a:r>
                      <a:endParaRPr sz="8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sz="1000" b="1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sz="1000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sz="1000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sz="1000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000" b="1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sz="10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lang="en-US" sz="1000" u="none" strike="noStrike" cap="none" dirty="0"/>
                    </a:p>
                  </a:txBody>
                  <a:tcPr marL="91425" marR="91425" marT="91425" marB="91425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lang="en-US" sz="1000" u="none" strike="noStrike" cap="none" dirty="0"/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ED7D3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lang="en-US" sz="1000" u="none" strike="noStrike" cap="none" dirty="0"/>
                    </a:p>
                  </a:txBody>
                  <a:tcPr marL="91425" marR="91425" marT="91425" marB="91425">
                    <a:lnL w="9525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D7D3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F4B08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lang="en-US" sz="1000" u="none" strike="noStrike" cap="none" dirty="0"/>
                    </a:p>
                  </a:txBody>
                  <a:tcPr marL="91425" marR="91425" marT="91425" marB="91425">
                    <a:lnL w="9525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C4E0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361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Year 4</a:t>
                      </a:r>
                      <a:br>
                        <a:rPr lang="en-US" sz="1000" u="none" strike="noStrike" cap="none"/>
                      </a:br>
                      <a:r>
                        <a:rPr lang="en-US" sz="800" u="none" strike="noStrike" cap="none"/>
                        <a:t>Market share 3%</a:t>
                      </a:r>
                      <a:endParaRPr sz="8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sz="1000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sz="10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sz="1000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sz="1000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000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sz="10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lang="en-US" sz="1000" u="none" strike="noStrike" cap="none" dirty="0"/>
                    </a:p>
                  </a:txBody>
                  <a:tcPr marL="91425" marR="91425" marT="91425" marB="91425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lang="en-US" sz="1000" u="none" strike="noStrike" cap="none" dirty="0"/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ED7D3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lang="en-US" sz="1000" u="none" strike="noStrike" cap="none" dirty="0"/>
                    </a:p>
                  </a:txBody>
                  <a:tcPr marL="91425" marR="91425" marT="91425" marB="91425">
                    <a:lnL w="9525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D7D3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F4B08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lang="en-US" sz="1000" u="none" strike="noStrike" cap="none" dirty="0"/>
                    </a:p>
                  </a:txBody>
                  <a:tcPr marL="91425" marR="91425" marT="91425" marB="91425">
                    <a:lnL w="9525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C4E0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361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Year 5</a:t>
                      </a:r>
                      <a:br>
                        <a:rPr lang="en-US" sz="1000" u="none" strike="noStrike" cap="none"/>
                      </a:br>
                      <a:r>
                        <a:rPr lang="en-US" sz="800" u="none" strike="noStrike" cap="none"/>
                        <a:t>Market share 5%</a:t>
                      </a:r>
                      <a:endParaRPr sz="8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sz="1000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sz="10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sz="1000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sz="1000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000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sz="1000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lang="en-US" sz="1000" u="none" strike="noStrike" cap="none" dirty="0"/>
                    </a:p>
                  </a:txBody>
                  <a:tcPr marL="91425" marR="91425" marT="91425" marB="91425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lang="en-US" sz="1000" u="none" strike="noStrike" cap="none" dirty="0"/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ED7D3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lang="en-US" sz="1000" u="none" strike="noStrike" cap="none" dirty="0"/>
                    </a:p>
                  </a:txBody>
                  <a:tcPr marL="91425" marR="91425" marT="91425" marB="91425">
                    <a:lnL w="9525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D7D3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lang="en-US" sz="1000" u="none" strike="noStrike" cap="none" dirty="0"/>
                    </a:p>
                  </a:txBody>
                  <a:tcPr marL="91425" marR="91425" marT="91425" marB="91425">
                    <a:lnL w="9525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C4E0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5164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gf967527d5c_1_0"/>
          <p:cNvSpPr/>
          <p:nvPr/>
        </p:nvSpPr>
        <p:spPr>
          <a:xfrm>
            <a:off x="0" y="1119099"/>
            <a:ext cx="12192000" cy="627600"/>
          </a:xfrm>
          <a:prstGeom prst="rect">
            <a:avLst/>
          </a:prstGeom>
          <a:gradFill>
            <a:gsLst>
              <a:gs pos="0">
                <a:srgbClr val="F5F7FC">
                  <a:alpha val="392"/>
                </a:srgbClr>
              </a:gs>
              <a:gs pos="1000">
                <a:srgbClr val="F5F7FC">
                  <a:alpha val="392"/>
                </a:srgbClr>
              </a:gs>
              <a:gs pos="61000">
                <a:srgbClr val="B3C6E7">
                  <a:alpha val="5490"/>
                </a:srgbClr>
              </a:gs>
              <a:gs pos="85000">
                <a:srgbClr val="B3C6E7">
                  <a:alpha val="10588"/>
                </a:srgbClr>
              </a:gs>
              <a:gs pos="100000">
                <a:srgbClr val="B3C6E7">
                  <a:alpha val="20392"/>
                </a:srgbClr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500" name="Google Shape;500;gf967527d5c_1_0"/>
          <p:cNvGraphicFramePr/>
          <p:nvPr>
            <p:extLst>
              <p:ext uri="{D42A27DB-BD31-4B8C-83A1-F6EECF244321}">
                <p14:modId xmlns:p14="http://schemas.microsoft.com/office/powerpoint/2010/main" val="312744377"/>
              </p:ext>
            </p:extLst>
          </p:nvPr>
        </p:nvGraphicFramePr>
        <p:xfrm>
          <a:off x="0" y="1194290"/>
          <a:ext cx="12192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01" name="Google Shape;501;gf967527d5c_1_0"/>
          <p:cNvSpPr txBox="1"/>
          <p:nvPr/>
        </p:nvSpPr>
        <p:spPr>
          <a:xfrm>
            <a:off x="2006600" y="5702300"/>
            <a:ext cx="685800" cy="307736"/>
          </a:xfrm>
          <a:prstGeom prst="rect">
            <a:avLst/>
          </a:prstGeom>
          <a:solidFill>
            <a:srgbClr val="9CC2E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5 777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2" name="Google Shape;502;gf967527d5c_1_0"/>
          <p:cNvSpPr txBox="1"/>
          <p:nvPr/>
        </p:nvSpPr>
        <p:spPr>
          <a:xfrm>
            <a:off x="3098800" y="5562600"/>
            <a:ext cx="736600" cy="307777"/>
          </a:xfrm>
          <a:prstGeom prst="rect">
            <a:avLst/>
          </a:prstGeom>
          <a:solidFill>
            <a:srgbClr val="9CC2E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29 545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3" name="Google Shape;503;gf967527d5c_1_0"/>
          <p:cNvSpPr txBox="1"/>
          <p:nvPr/>
        </p:nvSpPr>
        <p:spPr>
          <a:xfrm>
            <a:off x="4267200" y="5410200"/>
            <a:ext cx="850900" cy="307777"/>
          </a:xfrm>
          <a:prstGeom prst="rect">
            <a:avLst/>
          </a:prstGeom>
          <a:solidFill>
            <a:srgbClr val="9CC2E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875 552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4" name="Google Shape;504;gf967527d5c_1_0"/>
          <p:cNvSpPr txBox="1"/>
          <p:nvPr/>
        </p:nvSpPr>
        <p:spPr>
          <a:xfrm>
            <a:off x="5486400" y="5118100"/>
            <a:ext cx="850900" cy="307777"/>
          </a:xfrm>
          <a:prstGeom prst="rect">
            <a:avLst/>
          </a:prstGeom>
          <a:solidFill>
            <a:srgbClr val="9CC2E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5" name="Google Shape;505;gf967527d5c_1_0"/>
          <p:cNvSpPr txBox="1"/>
          <p:nvPr/>
        </p:nvSpPr>
        <p:spPr>
          <a:xfrm>
            <a:off x="6705600" y="4610100"/>
            <a:ext cx="863600" cy="307736"/>
          </a:xfrm>
          <a:prstGeom prst="rect">
            <a:avLst/>
          </a:prstGeom>
          <a:solidFill>
            <a:srgbClr val="9CC2E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233 532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6" name="Google Shape;506;gf967527d5c_1_0"/>
          <p:cNvSpPr txBox="1"/>
          <p:nvPr/>
        </p:nvSpPr>
        <p:spPr>
          <a:xfrm>
            <a:off x="7823200" y="3416300"/>
            <a:ext cx="977900" cy="307777"/>
          </a:xfrm>
          <a:prstGeom prst="rect">
            <a:avLst/>
          </a:prstGeom>
          <a:solidFill>
            <a:srgbClr val="9CC2E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7" name="Google Shape;507;gf967527d5c_1_0"/>
          <p:cNvSpPr txBox="1"/>
          <p:nvPr/>
        </p:nvSpPr>
        <p:spPr>
          <a:xfrm>
            <a:off x="9067800" y="2374900"/>
            <a:ext cx="977900" cy="307736"/>
          </a:xfrm>
          <a:prstGeom prst="rect">
            <a:avLst/>
          </a:prstGeom>
          <a:solidFill>
            <a:srgbClr val="9CC2E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8" name="Google Shape;508;gf967527d5c_1_0"/>
          <p:cNvSpPr txBox="1"/>
          <p:nvPr/>
        </p:nvSpPr>
        <p:spPr>
          <a:xfrm>
            <a:off x="10430934" y="3393722"/>
            <a:ext cx="1079500" cy="307777"/>
          </a:xfrm>
          <a:prstGeom prst="rect">
            <a:avLst/>
          </a:prstGeom>
          <a:solidFill>
            <a:srgbClr val="9CC2E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Ipsum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509" name="Google Shape;509;gf967527d5c_1_0"/>
          <p:cNvGraphicFramePr/>
          <p:nvPr>
            <p:extLst>
              <p:ext uri="{D42A27DB-BD31-4B8C-83A1-F6EECF244321}">
                <p14:modId xmlns:p14="http://schemas.microsoft.com/office/powerpoint/2010/main" val="441485427"/>
              </p:ext>
            </p:extLst>
          </p:nvPr>
        </p:nvGraphicFramePr>
        <p:xfrm>
          <a:off x="-9525" y="1291168"/>
          <a:ext cx="10159975" cy="927100"/>
        </p:xfrm>
        <a:graphic>
          <a:graphicData uri="http://schemas.openxmlformats.org/drawingml/2006/table">
            <a:tbl>
              <a:tblPr firstCol="1" bandRow="1">
                <a:noFill/>
              </a:tblPr>
              <a:tblGrid>
                <a:gridCol w="1670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8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2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5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56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156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996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319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63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 dirty="0">
                          <a:solidFill>
                            <a:srgbClr val="3A3838"/>
                          </a:solidFill>
                        </a:rPr>
                        <a:t>IPSUM</a:t>
                      </a:r>
                      <a:endParaRPr sz="1400" b="1" u="none" strike="noStrike" cap="none" dirty="0"/>
                    </a:p>
                  </a:txBody>
                  <a:tcPr marL="91450" marR="91450" marT="45725" marB="45725">
                    <a:lnR w="190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F4B0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9050" cap="flat" cmpd="sng">
                      <a:solidFill>
                        <a:srgbClr val="AEABA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9,052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135,344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A8D08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3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 dirty="0">
                          <a:solidFill>
                            <a:srgbClr val="3A3838"/>
                          </a:solidFill>
                        </a:rPr>
                        <a:t>IOURM</a:t>
                      </a:r>
                      <a:endParaRPr sz="1400" b="1" i="0" u="none" strike="noStrike" cap="none" dirty="0">
                        <a:solidFill>
                          <a:srgbClr val="3A3838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R w="190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9050" cap="flat" cmpd="sng">
                      <a:solidFill>
                        <a:srgbClr val="AEABA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3,063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38,230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A8D08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10" name="Google Shape;510;gf967527d5c_1_0"/>
          <p:cNvSpPr/>
          <p:nvPr/>
        </p:nvSpPr>
        <p:spPr>
          <a:xfrm>
            <a:off x="10231049" y="1300576"/>
            <a:ext cx="1869231" cy="903110"/>
          </a:xfrm>
          <a:prstGeom prst="rect">
            <a:avLst/>
          </a:prstGeom>
          <a:solidFill>
            <a:srgbClr val="A8D08C"/>
          </a:solidFill>
          <a:ln w="9525" cap="flat" cmpd="sng">
            <a:solidFill>
              <a:srgbClr val="3E6EC2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372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1" name="Google Shape;511;gf967527d5c_1_0"/>
          <p:cNvSpPr txBox="1"/>
          <p:nvPr/>
        </p:nvSpPr>
        <p:spPr>
          <a:xfrm>
            <a:off x="10275235" y="1488724"/>
            <a:ext cx="1633020" cy="523180"/>
          </a:xfrm>
          <a:prstGeom prst="rect">
            <a:avLst/>
          </a:prstGeom>
          <a:solidFill>
            <a:srgbClr val="A8D08C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IPSUM LORUM IPSUM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B061C392-966C-0A17-A7A1-FC6F45486F71}"/>
              </a:ext>
            </a:extLst>
          </p:cNvPr>
          <p:cNvSpPr txBox="1">
            <a:spLocks/>
          </p:cNvSpPr>
          <p:nvPr/>
        </p:nvSpPr>
        <p:spPr>
          <a:xfrm>
            <a:off x="838200" y="287118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PROJECTIONS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lide Number Placeholder 27">
            <a:extLst>
              <a:ext uri="{FF2B5EF4-FFF2-40B4-BE49-F238E27FC236}">
                <a16:creationId xmlns:a16="http://schemas.microsoft.com/office/drawing/2014/main" id="{769643A7-233F-4416-94BF-44E8A6142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8D3B1-47E2-4876-ADAF-38FB5DEFAAAD}" type="slidenum">
              <a:rPr lang="en-ID" smtClean="0"/>
              <a:t>16</a:t>
            </a:fld>
            <a:endParaRPr lang="en-ID" dirty="0"/>
          </a:p>
        </p:txBody>
      </p:sp>
      <p:sp>
        <p:nvSpPr>
          <p:cNvPr id="3" name="Rubrik 5">
            <a:extLst>
              <a:ext uri="{FF2B5EF4-FFF2-40B4-BE49-F238E27FC236}">
                <a16:creationId xmlns:a16="http://schemas.microsoft.com/office/drawing/2014/main" id="{20D6155B-9D49-5B10-71BF-6DFCD44DC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sv-SE" dirty="0"/>
              <a:t>Go TO MARKET </a:t>
            </a:r>
          </a:p>
        </p:txBody>
      </p:sp>
      <p:sp>
        <p:nvSpPr>
          <p:cNvPr id="2" name="Google Shape;153;p2">
            <a:extLst>
              <a:ext uri="{FF2B5EF4-FFF2-40B4-BE49-F238E27FC236}">
                <a16:creationId xmlns:a16="http://schemas.microsoft.com/office/drawing/2014/main" id="{A5AD0D05-B485-2984-C8B7-0C535B42B12B}"/>
              </a:ext>
            </a:extLst>
          </p:cNvPr>
          <p:cNvSpPr txBox="1"/>
          <p:nvPr/>
        </p:nvSpPr>
        <p:spPr>
          <a:xfrm>
            <a:off x="453161" y="3333644"/>
            <a:ext cx="1809910" cy="266284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60950" tIns="60950" rIns="60950" bIns="6095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aramond"/>
              <a:buNone/>
            </a:pPr>
            <a:r>
              <a:rPr lang="en-GB" sz="1000" b="1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Ipsum Lorum</a:t>
            </a:r>
            <a:br>
              <a:rPr lang="en-GB" sz="1000" b="1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lang="en-GB" sz="1000" b="0" i="0" u="none" strike="noStrike" cap="none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Parum</a:t>
            </a:r>
            <a:r>
              <a:rPr lang="en-GB" sz="1000" b="0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bellum ipsu</a:t>
            </a:r>
            <a:r>
              <a:rPr lang="en-GB" sz="1000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m lorum </a:t>
            </a:r>
            <a:r>
              <a:rPr lang="en-GB" sz="1000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iorum</a:t>
            </a:r>
            <a:r>
              <a:rPr lang="en-GB" sz="1000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. Lorum ipsum</a:t>
            </a:r>
            <a:br>
              <a:rPr lang="en-GB" sz="1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GB" sz="1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GB" sz="1000" b="1" i="0" u="none" strike="noStrike" cap="none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Ipsum</a:t>
            </a:r>
            <a:r>
              <a:rPr lang="en-GB" sz="1000" b="1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Lorum</a:t>
            </a:r>
            <a:br>
              <a:rPr lang="en-GB" sz="1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GB" sz="1000" b="0" i="0" u="none" strike="noStrike" cap="none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Parum</a:t>
            </a:r>
            <a:r>
              <a:rPr lang="en-GB" sz="1000" b="0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bellum ipsu</a:t>
            </a:r>
            <a:r>
              <a:rPr lang="en-GB" sz="1000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m lorum </a:t>
            </a:r>
            <a:r>
              <a:rPr lang="en-GB" sz="1000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iorum</a:t>
            </a:r>
            <a:r>
              <a:rPr lang="en-GB" sz="1000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. Lorum ipsum</a:t>
            </a:r>
            <a:br>
              <a:rPr lang="en-GB" sz="1000" b="0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</a:pPr>
            <a:r>
              <a:rPr lang="en-GB" sz="1000" b="1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Ipsum Lorum Ipsum</a:t>
            </a:r>
            <a:br>
              <a:rPr lang="en-GB" sz="1000" b="1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lang="en-GB" sz="1000" b="0" i="0" u="none" strike="noStrike" cap="none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Parum</a:t>
            </a:r>
            <a:r>
              <a:rPr lang="en-GB" sz="1000" b="0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bellum ipsu</a:t>
            </a:r>
            <a:r>
              <a:rPr lang="en-GB" sz="1000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m lorum </a:t>
            </a:r>
            <a:r>
              <a:rPr lang="en-GB" sz="1000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iorum</a:t>
            </a:r>
            <a:r>
              <a:rPr lang="en-GB" sz="1000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. Lorum ipsum. </a:t>
            </a:r>
            <a:r>
              <a:rPr lang="en-GB" sz="1000" b="0" i="0" u="none" strike="noStrike" cap="none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Parum</a:t>
            </a:r>
            <a:r>
              <a:rPr lang="en-GB" sz="1000" b="0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bellum ipsu</a:t>
            </a:r>
            <a:r>
              <a:rPr lang="en-GB" sz="1000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m lorum </a:t>
            </a:r>
            <a:r>
              <a:rPr lang="en-GB" sz="1000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iorum</a:t>
            </a:r>
            <a:r>
              <a:rPr lang="en-GB" sz="1000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. Lorum ipsum</a:t>
            </a:r>
            <a:br>
              <a:rPr lang="en-GB" sz="1000" b="1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b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200" b="0" i="0" u="none" strike="noStrike" cap="none" baseline="30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b="0" i="0" u="none" strike="noStrike" cap="none" baseline="30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154;p2">
            <a:extLst>
              <a:ext uri="{FF2B5EF4-FFF2-40B4-BE49-F238E27FC236}">
                <a16:creationId xmlns:a16="http://schemas.microsoft.com/office/drawing/2014/main" id="{6EC3DCB7-8CB6-EFB5-7D27-E4F007314E11}"/>
              </a:ext>
            </a:extLst>
          </p:cNvPr>
          <p:cNvSpPr txBox="1"/>
          <p:nvPr/>
        </p:nvSpPr>
        <p:spPr>
          <a:xfrm>
            <a:off x="2357586" y="3333645"/>
            <a:ext cx="1809910" cy="267193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60950" tIns="60950" rIns="60950" bIns="6095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aramond"/>
              <a:buNone/>
            </a:pPr>
            <a:r>
              <a:rPr lang="en-GB" sz="1000" b="1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Ipsum Lorum</a:t>
            </a:r>
            <a:br>
              <a:rPr lang="en-GB" sz="1000" b="1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lang="en-GB" sz="1000" b="0" i="0" u="none" strike="noStrike" cap="none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Parum</a:t>
            </a:r>
            <a:r>
              <a:rPr lang="en-GB" sz="1000" b="0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bellum ipsu</a:t>
            </a:r>
            <a:r>
              <a:rPr lang="en-GB" sz="1000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m lorum </a:t>
            </a:r>
            <a:r>
              <a:rPr lang="en-GB" sz="1000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iorum</a:t>
            </a:r>
            <a:r>
              <a:rPr lang="en-GB" sz="1000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. Lorum ipsum</a:t>
            </a:r>
            <a:br>
              <a:rPr lang="en-GB" sz="1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GB" sz="1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GB" sz="1000" b="1" i="0" u="none" strike="noStrike" cap="none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Ipsum</a:t>
            </a:r>
            <a:r>
              <a:rPr lang="en-GB" sz="1000" b="1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Lorum</a:t>
            </a:r>
            <a:br>
              <a:rPr lang="en-GB" sz="1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GB" sz="1000" b="0" i="0" u="none" strike="noStrike" cap="none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Parum</a:t>
            </a:r>
            <a:r>
              <a:rPr lang="en-GB" sz="1000" b="0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bellum ipsu</a:t>
            </a:r>
            <a:r>
              <a:rPr lang="en-GB" sz="1000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m lorum </a:t>
            </a:r>
            <a:r>
              <a:rPr lang="en-GB" sz="1000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iorum</a:t>
            </a:r>
            <a:r>
              <a:rPr lang="en-GB" sz="1000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. Lorum ipsum</a:t>
            </a:r>
            <a:br>
              <a:rPr lang="en-GB" sz="1000" b="0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endParaRPr lang="en-GB"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</a:pPr>
            <a:r>
              <a:rPr lang="en-GB" sz="1000" b="1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Ipsum Lorum Ipsum</a:t>
            </a:r>
            <a:br>
              <a:rPr lang="en-GB" sz="1000" b="1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lang="en-GB" sz="1000" b="0" i="0" u="none" strike="noStrike" cap="none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Parum</a:t>
            </a:r>
            <a:r>
              <a:rPr lang="en-GB" sz="1000" b="0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bellum ipsu</a:t>
            </a:r>
            <a:r>
              <a:rPr lang="en-GB" sz="1000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m lorum </a:t>
            </a:r>
            <a:r>
              <a:rPr lang="en-GB" sz="1000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iorum</a:t>
            </a:r>
            <a:r>
              <a:rPr lang="en-GB" sz="1000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. Lorum ipsum. </a:t>
            </a:r>
            <a:r>
              <a:rPr lang="en-GB" sz="1000" b="0" i="0" u="none" strike="noStrike" cap="none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Parum</a:t>
            </a:r>
            <a:r>
              <a:rPr lang="en-GB" sz="1000" b="0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bellum ipsu</a:t>
            </a:r>
            <a:r>
              <a:rPr lang="en-GB" sz="1000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m lorum </a:t>
            </a:r>
            <a:r>
              <a:rPr lang="en-GB" sz="1000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iorum</a:t>
            </a:r>
            <a:r>
              <a:rPr lang="en-GB" sz="1000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. Lorum ipsum</a:t>
            </a:r>
            <a:br>
              <a:rPr lang="en-GB" sz="1200" b="1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endParaRPr sz="1200" b="0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9" name="Google Shape;155;p2">
            <a:extLst>
              <a:ext uri="{FF2B5EF4-FFF2-40B4-BE49-F238E27FC236}">
                <a16:creationId xmlns:a16="http://schemas.microsoft.com/office/drawing/2014/main" id="{205FBB0F-B299-7973-D36B-F9AE16EF30C3}"/>
              </a:ext>
            </a:extLst>
          </p:cNvPr>
          <p:cNvSpPr/>
          <p:nvPr/>
        </p:nvSpPr>
        <p:spPr>
          <a:xfrm>
            <a:off x="9986746" y="3333644"/>
            <a:ext cx="1809910" cy="266284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aramond"/>
              <a:buNone/>
            </a:pPr>
            <a:r>
              <a:rPr lang="en-GB" sz="1000" b="1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Ipsum Lorum</a:t>
            </a:r>
            <a:br>
              <a:rPr lang="en-GB" sz="1000" b="1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lang="en-GB" sz="1000" b="0" i="0" u="none" strike="noStrike" cap="none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Parum</a:t>
            </a:r>
            <a:r>
              <a:rPr lang="en-GB" sz="1000" b="0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bellum ipsu</a:t>
            </a:r>
            <a:r>
              <a:rPr lang="en-GB" sz="1000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m lorum </a:t>
            </a:r>
            <a:r>
              <a:rPr lang="en-GB" sz="1000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iorum</a:t>
            </a:r>
            <a:r>
              <a:rPr lang="en-GB" sz="1000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. Lorum ipsum</a:t>
            </a:r>
            <a:br>
              <a:rPr lang="en-GB" sz="1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GB" sz="1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GB" sz="1000" b="1" i="0" u="none" strike="noStrike" cap="none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Ipsum</a:t>
            </a:r>
            <a:r>
              <a:rPr lang="en-GB" sz="1000" b="1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Lorum</a:t>
            </a:r>
            <a:br>
              <a:rPr lang="en-GB" sz="1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GB" sz="1000" b="0" i="0" u="none" strike="noStrike" cap="none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Parum</a:t>
            </a:r>
            <a:r>
              <a:rPr lang="en-GB" sz="1000" b="0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bellum ipsu</a:t>
            </a:r>
            <a:r>
              <a:rPr lang="en-GB" sz="1000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m lorum </a:t>
            </a:r>
            <a:r>
              <a:rPr lang="en-GB" sz="1000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iorum</a:t>
            </a:r>
            <a:r>
              <a:rPr lang="en-GB" sz="1000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. Lorum ipsum</a:t>
            </a:r>
            <a:br>
              <a:rPr lang="en-GB" sz="1000" b="0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endParaRPr lang="en-GB"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</a:pPr>
            <a:r>
              <a:rPr lang="en-GB" sz="1000" b="1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Ipsum Lorum Ipsum</a:t>
            </a:r>
            <a:br>
              <a:rPr lang="en-GB" sz="1000" b="1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lang="en-GB" sz="1000" b="0" i="0" u="none" strike="noStrike" cap="none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Parum</a:t>
            </a:r>
            <a:r>
              <a:rPr lang="en-GB" sz="1000" b="0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bellum ipsu</a:t>
            </a:r>
            <a:r>
              <a:rPr lang="en-GB" sz="1000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m lorum </a:t>
            </a:r>
            <a:r>
              <a:rPr lang="en-GB" sz="1000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iorum</a:t>
            </a:r>
            <a:r>
              <a:rPr lang="en-GB" sz="1000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. Lorum ipsum. </a:t>
            </a:r>
            <a:r>
              <a:rPr lang="en-GB" sz="1000" b="0" i="0" u="none" strike="noStrike" cap="none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Parum</a:t>
            </a:r>
            <a:r>
              <a:rPr lang="en-GB" sz="1000" b="0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bellum ipsu</a:t>
            </a:r>
            <a:r>
              <a:rPr lang="en-GB" sz="1000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m lorum </a:t>
            </a:r>
            <a:r>
              <a:rPr lang="en-GB" sz="1000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iorum</a:t>
            </a:r>
            <a:r>
              <a:rPr lang="en-GB" sz="1000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. Lorum ipsum</a:t>
            </a:r>
            <a:br>
              <a:rPr lang="en-GB" sz="1000" b="1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br>
              <a:rPr lang="en-GB" sz="1000" b="1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endParaRPr sz="1000" b="1" i="0" u="none" strike="noStrike" cap="none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br>
              <a:rPr lang="en-GB" sz="1000" b="0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56;p2">
            <a:extLst>
              <a:ext uri="{FF2B5EF4-FFF2-40B4-BE49-F238E27FC236}">
                <a16:creationId xmlns:a16="http://schemas.microsoft.com/office/drawing/2014/main" id="{FF55C5CA-0736-AA08-D251-A671A97240BE}"/>
              </a:ext>
            </a:extLst>
          </p:cNvPr>
          <p:cNvSpPr txBox="1"/>
          <p:nvPr/>
        </p:nvSpPr>
        <p:spPr>
          <a:xfrm>
            <a:off x="6172747" y="3333644"/>
            <a:ext cx="1809329" cy="267193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60950" tIns="60950" rIns="60950" bIns="6095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aramond"/>
              <a:buNone/>
            </a:pPr>
            <a:r>
              <a:rPr lang="en-GB" sz="1000" b="1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Ipsum Lorum</a:t>
            </a:r>
            <a:br>
              <a:rPr lang="en-GB" sz="1000" b="1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lang="en-GB" sz="1000" b="0" i="0" u="none" strike="noStrike" cap="none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Parum</a:t>
            </a:r>
            <a:r>
              <a:rPr lang="en-GB" sz="1000" b="0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bellum ipsu</a:t>
            </a:r>
            <a:r>
              <a:rPr lang="en-GB" sz="1000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m lorum </a:t>
            </a:r>
            <a:r>
              <a:rPr lang="en-GB" sz="1000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iorum</a:t>
            </a:r>
            <a:r>
              <a:rPr lang="en-GB" sz="1000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. Lorum ipsum</a:t>
            </a:r>
            <a:br>
              <a:rPr lang="en-GB" sz="1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GB" sz="1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GB" sz="1000" b="1" i="0" u="none" strike="noStrike" cap="none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Ipsum</a:t>
            </a:r>
            <a:r>
              <a:rPr lang="en-GB" sz="1000" b="1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Lorum</a:t>
            </a:r>
            <a:br>
              <a:rPr lang="en-GB" sz="1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GB" sz="1000" b="0" i="0" u="none" strike="noStrike" cap="none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Parum</a:t>
            </a:r>
            <a:r>
              <a:rPr lang="en-GB" sz="1000" b="0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bellum ipsu</a:t>
            </a:r>
            <a:r>
              <a:rPr lang="en-GB" sz="1000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m lorum </a:t>
            </a:r>
            <a:r>
              <a:rPr lang="en-GB" sz="1000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iorum</a:t>
            </a:r>
            <a:r>
              <a:rPr lang="en-GB" sz="1000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. Lorum ipsum</a:t>
            </a:r>
            <a:br>
              <a:rPr lang="en-GB" sz="1000" b="0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endParaRPr lang="en-GB"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</a:pPr>
            <a:r>
              <a:rPr lang="en-GB" sz="1000" b="1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Ipsum Lorum Ipsum</a:t>
            </a:r>
            <a:br>
              <a:rPr lang="en-GB" sz="1000" b="1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lang="en-GB" sz="1000" b="0" i="0" u="none" strike="noStrike" cap="none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Parum</a:t>
            </a:r>
            <a:r>
              <a:rPr lang="en-GB" sz="1000" b="0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bellum ipsu</a:t>
            </a:r>
            <a:r>
              <a:rPr lang="en-GB" sz="1000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m lorum </a:t>
            </a:r>
            <a:r>
              <a:rPr lang="en-GB" sz="1000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iorum</a:t>
            </a:r>
            <a:r>
              <a:rPr lang="en-GB" sz="1000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. Lorum ipsum. </a:t>
            </a:r>
            <a:r>
              <a:rPr lang="en-GB" sz="1000" b="0" i="0" u="none" strike="noStrike" cap="none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Parum</a:t>
            </a:r>
            <a:r>
              <a:rPr lang="en-GB" sz="1000" b="0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bellum ipsu</a:t>
            </a:r>
            <a:r>
              <a:rPr lang="en-GB" sz="1000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m lorum </a:t>
            </a:r>
            <a:r>
              <a:rPr lang="en-GB" sz="1000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iorum</a:t>
            </a:r>
            <a:r>
              <a:rPr lang="en-GB" sz="1000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. Lorum ipsum</a:t>
            </a:r>
            <a:br>
              <a:rPr lang="en-GB" sz="1000" b="1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57;p2">
            <a:extLst>
              <a:ext uri="{FF2B5EF4-FFF2-40B4-BE49-F238E27FC236}">
                <a16:creationId xmlns:a16="http://schemas.microsoft.com/office/drawing/2014/main" id="{ACFBCE4B-7E14-FEED-2A67-AD436AC4A03B}"/>
              </a:ext>
            </a:extLst>
          </p:cNvPr>
          <p:cNvSpPr txBox="1"/>
          <p:nvPr/>
        </p:nvSpPr>
        <p:spPr>
          <a:xfrm>
            <a:off x="4259883" y="3333645"/>
            <a:ext cx="1809329" cy="267193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60950" tIns="60950" rIns="60950" bIns="6095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aramond"/>
              <a:buNone/>
            </a:pPr>
            <a:r>
              <a:rPr lang="en-GB" sz="1000" b="1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Ipsum Lorum</a:t>
            </a:r>
            <a:br>
              <a:rPr lang="en-GB" sz="1000" b="1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lang="en-GB" sz="1000" b="0" i="0" u="none" strike="noStrike" cap="none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Parum</a:t>
            </a:r>
            <a:r>
              <a:rPr lang="en-GB" sz="1000" b="0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bellum ipsu</a:t>
            </a:r>
            <a:r>
              <a:rPr lang="en-GB" sz="1000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m lorum </a:t>
            </a:r>
            <a:r>
              <a:rPr lang="en-GB" sz="1000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iorum</a:t>
            </a:r>
            <a:r>
              <a:rPr lang="en-GB" sz="1000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. Lorum ipsum</a:t>
            </a:r>
            <a:br>
              <a:rPr lang="en-GB" sz="1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GB" sz="1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GB" sz="1000" b="1" i="0" u="none" strike="noStrike" cap="none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Ipsum</a:t>
            </a:r>
            <a:r>
              <a:rPr lang="en-GB" sz="1000" b="1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Lorum</a:t>
            </a:r>
            <a:br>
              <a:rPr lang="en-GB" sz="1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GB" sz="1000" b="0" i="0" u="none" strike="noStrike" cap="none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Parum</a:t>
            </a:r>
            <a:r>
              <a:rPr lang="en-GB" sz="1000" b="0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bellum ipsu</a:t>
            </a:r>
            <a:r>
              <a:rPr lang="en-GB" sz="1000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m lorum </a:t>
            </a:r>
            <a:r>
              <a:rPr lang="en-GB" sz="1000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iorum</a:t>
            </a:r>
            <a:r>
              <a:rPr lang="en-GB" sz="1000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. Lorum ipsum</a:t>
            </a:r>
            <a:br>
              <a:rPr lang="en-GB" sz="1000" b="0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endParaRPr lang="en-GB"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</a:pPr>
            <a:r>
              <a:rPr lang="en-GB" sz="1000" b="1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Ipsum Lorum Ipsum</a:t>
            </a:r>
            <a:br>
              <a:rPr lang="en-GB" sz="1000" b="1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lang="en-GB" sz="1000" b="0" i="0" u="none" strike="noStrike" cap="none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Parum</a:t>
            </a:r>
            <a:r>
              <a:rPr lang="en-GB" sz="1000" b="0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bellum ipsu</a:t>
            </a:r>
            <a:r>
              <a:rPr lang="en-GB" sz="1000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m lorum </a:t>
            </a:r>
            <a:r>
              <a:rPr lang="en-GB" sz="1000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iorum</a:t>
            </a:r>
            <a:r>
              <a:rPr lang="en-GB" sz="1000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. Lorum ipsum. </a:t>
            </a:r>
            <a:r>
              <a:rPr lang="en-GB" sz="1000" b="0" i="0" u="none" strike="noStrike" cap="none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Parum</a:t>
            </a:r>
            <a:r>
              <a:rPr lang="en-GB" sz="1000" b="0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bellum ipsu</a:t>
            </a:r>
            <a:r>
              <a:rPr lang="en-GB" sz="1000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m lorum </a:t>
            </a:r>
            <a:r>
              <a:rPr lang="en-GB" sz="1000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iorum</a:t>
            </a:r>
            <a:r>
              <a:rPr lang="en-GB" sz="1000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. Lorum ipsum</a:t>
            </a:r>
            <a:br>
              <a:rPr lang="en-GB" sz="1000" b="1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endParaRPr sz="1000" b="0" i="0" u="none" strike="noStrike" cap="none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8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</a:pPr>
            <a:endParaRPr sz="1000" b="0" i="0" u="none" strike="noStrike" cap="none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8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</a:pPr>
            <a:b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en-GB" sz="1200" b="0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endParaRPr sz="1200" b="0" i="0" u="none" strike="noStrike" cap="none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2" name="Google Shape;158;p2">
            <a:extLst>
              <a:ext uri="{FF2B5EF4-FFF2-40B4-BE49-F238E27FC236}">
                <a16:creationId xmlns:a16="http://schemas.microsoft.com/office/drawing/2014/main" id="{663AE1D2-CCAD-6DFF-AFAB-B1D9874FB087}"/>
              </a:ext>
            </a:extLst>
          </p:cNvPr>
          <p:cNvSpPr txBox="1"/>
          <p:nvPr/>
        </p:nvSpPr>
        <p:spPr>
          <a:xfrm>
            <a:off x="8079455" y="3332834"/>
            <a:ext cx="1809911" cy="266284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60950" tIns="60950" rIns="60950" bIns="6095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aramond"/>
              <a:buNone/>
            </a:pPr>
            <a:r>
              <a:rPr lang="en-GB" sz="1000" b="1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Ipsum Lorum</a:t>
            </a:r>
            <a:br>
              <a:rPr lang="en-GB" sz="1000" b="1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lang="en-GB" sz="1000" b="0" i="0" u="none" strike="noStrike" cap="none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Parum</a:t>
            </a:r>
            <a:r>
              <a:rPr lang="en-GB" sz="1000" b="0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bellum ipsu</a:t>
            </a:r>
            <a:r>
              <a:rPr lang="en-GB" sz="1000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m lorum </a:t>
            </a:r>
            <a:r>
              <a:rPr lang="en-GB" sz="1000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iorum</a:t>
            </a:r>
            <a:r>
              <a:rPr lang="en-GB" sz="1000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. Lorum ipsum</a:t>
            </a:r>
            <a:br>
              <a:rPr lang="en-GB" sz="1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GB" sz="1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GB" sz="1000" b="1" i="0" u="none" strike="noStrike" cap="none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Ipsum</a:t>
            </a:r>
            <a:r>
              <a:rPr lang="en-GB" sz="1000" b="1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Lorum</a:t>
            </a:r>
            <a:br>
              <a:rPr lang="en-GB" sz="1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GB" sz="1000" b="0" i="0" u="none" strike="noStrike" cap="none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Parum</a:t>
            </a:r>
            <a:r>
              <a:rPr lang="en-GB" sz="1000" b="0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bellum ipsu</a:t>
            </a:r>
            <a:r>
              <a:rPr lang="en-GB" sz="1000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m lorum </a:t>
            </a:r>
            <a:r>
              <a:rPr lang="en-GB" sz="1000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iorum</a:t>
            </a:r>
            <a:r>
              <a:rPr lang="en-GB" sz="1000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. Lorum ipsum</a:t>
            </a:r>
            <a:br>
              <a:rPr lang="en-GB" sz="1000" b="0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endParaRPr lang="en-GB"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</a:pPr>
            <a:r>
              <a:rPr lang="en-GB" sz="1000" b="1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Ipsum Lorum Ipsum</a:t>
            </a:r>
            <a:br>
              <a:rPr lang="en-GB" sz="1000" b="1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lang="en-GB" sz="1000" b="0" i="0" u="none" strike="noStrike" cap="none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Parum</a:t>
            </a:r>
            <a:r>
              <a:rPr lang="en-GB" sz="1000" b="0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bellum ipsu</a:t>
            </a:r>
            <a:r>
              <a:rPr lang="en-GB" sz="1000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m lorum </a:t>
            </a:r>
            <a:r>
              <a:rPr lang="en-GB" sz="1000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iorum</a:t>
            </a:r>
            <a:r>
              <a:rPr lang="en-GB" sz="1000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. Lorum ipsum. </a:t>
            </a:r>
            <a:r>
              <a:rPr lang="en-GB" sz="1000" b="0" i="0" u="none" strike="noStrike" cap="none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Parum</a:t>
            </a:r>
            <a:r>
              <a:rPr lang="en-GB" sz="1000" b="0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bellum ipsu</a:t>
            </a:r>
            <a:r>
              <a:rPr lang="en-GB" sz="1000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m lorum </a:t>
            </a:r>
            <a:r>
              <a:rPr lang="en-GB" sz="1000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iorum</a:t>
            </a:r>
            <a:r>
              <a:rPr lang="en-GB" sz="1000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. Lorum ipsum</a:t>
            </a:r>
            <a:br>
              <a:rPr lang="en-GB" sz="1000" b="1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endParaRPr sz="1000" b="0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6" name="Google Shape;175;p2">
            <a:extLst>
              <a:ext uri="{FF2B5EF4-FFF2-40B4-BE49-F238E27FC236}">
                <a16:creationId xmlns:a16="http://schemas.microsoft.com/office/drawing/2014/main" id="{362D5D4E-3A95-4AEF-AC72-1C74D3AB2A45}"/>
              </a:ext>
            </a:extLst>
          </p:cNvPr>
          <p:cNvSpPr/>
          <p:nvPr/>
        </p:nvSpPr>
        <p:spPr>
          <a:xfrm>
            <a:off x="7541603" y="3123444"/>
            <a:ext cx="1341437" cy="1341437"/>
          </a:xfrm>
          <a:custGeom>
            <a:avLst/>
            <a:gdLst/>
            <a:ahLst/>
            <a:cxnLst/>
            <a:rect l="l" t="t" r="r" b="b"/>
            <a:pathLst>
              <a:path w="1341437" h="1341437" extrusionOk="0">
                <a:moveTo>
                  <a:pt x="0" y="0"/>
                </a:moveTo>
                <a:lnTo>
                  <a:pt x="1341437" y="0"/>
                </a:lnTo>
                <a:lnTo>
                  <a:pt x="1341437" y="1341437"/>
                </a:lnTo>
                <a:lnTo>
                  <a:pt x="0" y="134143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176;p2">
            <a:extLst>
              <a:ext uri="{FF2B5EF4-FFF2-40B4-BE49-F238E27FC236}">
                <a16:creationId xmlns:a16="http://schemas.microsoft.com/office/drawing/2014/main" id="{70DDEE84-EB04-ED8E-25FE-90C0BDE80BD4}"/>
              </a:ext>
            </a:extLst>
          </p:cNvPr>
          <p:cNvSpPr/>
          <p:nvPr/>
        </p:nvSpPr>
        <p:spPr>
          <a:xfrm>
            <a:off x="5419739" y="4665069"/>
            <a:ext cx="1341437" cy="1341437"/>
          </a:xfrm>
          <a:custGeom>
            <a:avLst/>
            <a:gdLst/>
            <a:ahLst/>
            <a:cxnLst/>
            <a:rect l="l" t="t" r="r" b="b"/>
            <a:pathLst>
              <a:path w="1341437" h="1341437" extrusionOk="0">
                <a:moveTo>
                  <a:pt x="0" y="0"/>
                </a:moveTo>
                <a:lnTo>
                  <a:pt x="1341437" y="0"/>
                </a:lnTo>
                <a:lnTo>
                  <a:pt x="1341437" y="1341437"/>
                </a:lnTo>
                <a:lnTo>
                  <a:pt x="0" y="134143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178;p2">
            <a:extLst>
              <a:ext uri="{FF2B5EF4-FFF2-40B4-BE49-F238E27FC236}">
                <a16:creationId xmlns:a16="http://schemas.microsoft.com/office/drawing/2014/main" id="{BFF3DCCA-A552-3E53-AAB7-8689BD7F6D81}"/>
              </a:ext>
            </a:extLst>
          </p:cNvPr>
          <p:cNvSpPr/>
          <p:nvPr/>
        </p:nvSpPr>
        <p:spPr>
          <a:xfrm>
            <a:off x="450295" y="2774754"/>
            <a:ext cx="11346361" cy="433601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0E71B8"/>
              </a:gs>
              <a:gs pos="50000">
                <a:srgbClr val="BDCAF0"/>
              </a:gs>
              <a:gs pos="100000">
                <a:srgbClr val="DEE4F7"/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" name="Google Shape;179;p2">
            <a:extLst>
              <a:ext uri="{FF2B5EF4-FFF2-40B4-BE49-F238E27FC236}">
                <a16:creationId xmlns:a16="http://schemas.microsoft.com/office/drawing/2014/main" id="{D77A2772-C9ED-FD81-F332-B83A41BBCE2E}"/>
              </a:ext>
            </a:extLst>
          </p:cNvPr>
          <p:cNvGrpSpPr/>
          <p:nvPr/>
        </p:nvGrpSpPr>
        <p:grpSpPr>
          <a:xfrm>
            <a:off x="450296" y="2123037"/>
            <a:ext cx="11346360" cy="505538"/>
            <a:chOff x="120197" y="3144048"/>
            <a:chExt cx="11346360" cy="505538"/>
          </a:xfrm>
        </p:grpSpPr>
        <p:sp>
          <p:nvSpPr>
            <p:cNvPr id="27" name="Google Shape;180;p2">
              <a:extLst>
                <a:ext uri="{FF2B5EF4-FFF2-40B4-BE49-F238E27FC236}">
                  <a16:creationId xmlns:a16="http://schemas.microsoft.com/office/drawing/2014/main" id="{4C33B679-4754-FB4F-E2E5-A573AF4AF120}"/>
                </a:ext>
              </a:extLst>
            </p:cNvPr>
            <p:cNvSpPr/>
            <p:nvPr/>
          </p:nvSpPr>
          <p:spPr>
            <a:xfrm>
              <a:off x="120197" y="3149768"/>
              <a:ext cx="1809910" cy="492556"/>
            </a:xfrm>
            <a:prstGeom prst="rect">
              <a:avLst/>
            </a:prstGeom>
            <a:solidFill>
              <a:srgbClr val="B5C6ED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GB" sz="1400" b="1" i="0" u="none" strike="noStrike" cap="none" dirty="0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01</a:t>
              </a:r>
              <a:r>
                <a:rPr lang="en-GB" sz="1400" b="0" i="0" u="none" strike="noStrike" cap="none" dirty="0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: </a:t>
              </a:r>
              <a:r>
                <a:rPr lang="en-GB" sz="1400" dirty="0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Ipsum Lorum</a:t>
              </a:r>
              <a:r>
                <a:rPr lang="en-GB" sz="1400" b="0" i="0" u="none" strike="noStrike" cap="none" dirty="0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?</a:t>
              </a:r>
              <a:endParaRPr sz="1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181;p2">
              <a:extLst>
                <a:ext uri="{FF2B5EF4-FFF2-40B4-BE49-F238E27FC236}">
                  <a16:creationId xmlns:a16="http://schemas.microsoft.com/office/drawing/2014/main" id="{050E3E75-A6D7-3DB3-406C-A1AF8CBE30E6}"/>
                </a:ext>
              </a:extLst>
            </p:cNvPr>
            <p:cNvSpPr/>
            <p:nvPr/>
          </p:nvSpPr>
          <p:spPr>
            <a:xfrm>
              <a:off x="2027487" y="3148364"/>
              <a:ext cx="1809910" cy="498275"/>
            </a:xfrm>
            <a:prstGeom prst="rect">
              <a:avLst/>
            </a:prstGeom>
            <a:solidFill>
              <a:srgbClr val="70AD47">
                <a:alpha val="69019"/>
              </a:srgbClr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GB" sz="1400" b="1" i="0" u="none" strike="noStrike" cap="none" dirty="0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02:</a:t>
              </a:r>
              <a:r>
                <a:rPr lang="en-GB" sz="1400" dirty="0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 Ipsum Lorum</a:t>
              </a:r>
              <a:r>
                <a:rPr lang="en-GB" sz="1400" b="0" i="0" u="none" strike="noStrike" cap="none" dirty="0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?</a:t>
              </a:r>
              <a:endParaRPr sz="1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182;p2">
              <a:extLst>
                <a:ext uri="{FF2B5EF4-FFF2-40B4-BE49-F238E27FC236}">
                  <a16:creationId xmlns:a16="http://schemas.microsoft.com/office/drawing/2014/main" id="{B07B73A1-C6B1-08AD-B53F-36B5713816E1}"/>
                </a:ext>
              </a:extLst>
            </p:cNvPr>
            <p:cNvSpPr/>
            <p:nvPr/>
          </p:nvSpPr>
          <p:spPr>
            <a:xfrm>
              <a:off x="9656647" y="3145935"/>
              <a:ext cx="1809910" cy="498275"/>
            </a:xfrm>
            <a:prstGeom prst="rect">
              <a:avLst/>
            </a:prstGeom>
            <a:solidFill>
              <a:srgbClr val="1574BA">
                <a:alpha val="69019"/>
              </a:srgbClr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GB" sz="1400" b="1" i="0" u="none" strike="noStrike" cap="none" dirty="0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06: </a:t>
              </a:r>
              <a:r>
                <a:rPr lang="en-GB" sz="1400" dirty="0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Ipsum Lorum</a:t>
              </a:r>
              <a:endParaRPr sz="1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183;p2">
              <a:extLst>
                <a:ext uri="{FF2B5EF4-FFF2-40B4-BE49-F238E27FC236}">
                  <a16:creationId xmlns:a16="http://schemas.microsoft.com/office/drawing/2014/main" id="{E9F8E332-E638-A298-4E22-32940F752F8A}"/>
                </a:ext>
              </a:extLst>
            </p:cNvPr>
            <p:cNvSpPr/>
            <p:nvPr/>
          </p:nvSpPr>
          <p:spPr>
            <a:xfrm>
              <a:off x="3930764" y="3151311"/>
              <a:ext cx="1809910" cy="498275"/>
            </a:xfrm>
            <a:prstGeom prst="rect">
              <a:avLst/>
            </a:prstGeom>
            <a:solidFill>
              <a:srgbClr val="ED7D31">
                <a:alpha val="69019"/>
              </a:srgbClr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GB" sz="1400" b="1" i="0" u="none" strike="noStrike" cap="none" dirty="0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03:</a:t>
              </a:r>
              <a:r>
                <a:rPr lang="en-GB" sz="1400" dirty="0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 Ipsum Lorum</a:t>
              </a:r>
              <a:r>
                <a:rPr lang="en-GB" sz="1400" b="0" i="0" u="none" strike="noStrike" cap="none" dirty="0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?</a:t>
              </a:r>
              <a:endParaRPr sz="1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184;p2">
              <a:extLst>
                <a:ext uri="{FF2B5EF4-FFF2-40B4-BE49-F238E27FC236}">
                  <a16:creationId xmlns:a16="http://schemas.microsoft.com/office/drawing/2014/main" id="{9A661A21-72F8-D5FA-2D8E-61E277528736}"/>
                </a:ext>
              </a:extLst>
            </p:cNvPr>
            <p:cNvSpPr/>
            <p:nvPr/>
          </p:nvSpPr>
          <p:spPr>
            <a:xfrm>
              <a:off x="7749357" y="3144048"/>
              <a:ext cx="1809910" cy="498275"/>
            </a:xfrm>
            <a:prstGeom prst="rect">
              <a:avLst/>
            </a:prstGeom>
            <a:solidFill>
              <a:srgbClr val="FFC000">
                <a:alpha val="69019"/>
              </a:srgbClr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GB" sz="1400" b="1" i="0" u="none" strike="noStrike" cap="none" dirty="0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05:</a:t>
              </a:r>
              <a:r>
                <a:rPr lang="en-GB" sz="1400" dirty="0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 Ipsum Lorum</a:t>
              </a:r>
              <a:r>
                <a:rPr lang="en-GB" sz="1400" b="0" i="0" u="none" strike="noStrike" cap="none" dirty="0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?</a:t>
              </a:r>
              <a:endParaRPr sz="1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185;p2">
              <a:extLst>
                <a:ext uri="{FF2B5EF4-FFF2-40B4-BE49-F238E27FC236}">
                  <a16:creationId xmlns:a16="http://schemas.microsoft.com/office/drawing/2014/main" id="{50FA5E02-0164-3953-C13B-C124BABF44B4}"/>
                </a:ext>
              </a:extLst>
            </p:cNvPr>
            <p:cNvSpPr/>
            <p:nvPr/>
          </p:nvSpPr>
          <p:spPr>
            <a:xfrm>
              <a:off x="5842067" y="3145936"/>
              <a:ext cx="1809910" cy="498275"/>
            </a:xfrm>
            <a:prstGeom prst="rect">
              <a:avLst/>
            </a:prstGeom>
            <a:solidFill>
              <a:srgbClr val="6BA887">
                <a:alpha val="69019"/>
              </a:srgbClr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GB" sz="1400" b="1" i="0" u="none" strike="noStrike" cap="none" dirty="0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04:</a:t>
              </a:r>
              <a:r>
                <a:rPr lang="en-GB" sz="1400" dirty="0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 Ipsum Lorum</a:t>
              </a:r>
              <a:r>
                <a:rPr lang="en-GB" sz="1400" b="0" i="0" u="none" strike="noStrike" cap="none" dirty="0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?</a:t>
              </a:r>
              <a:endParaRPr sz="1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30819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lide Number Placeholder 27">
            <a:extLst>
              <a:ext uri="{FF2B5EF4-FFF2-40B4-BE49-F238E27FC236}">
                <a16:creationId xmlns:a16="http://schemas.microsoft.com/office/drawing/2014/main" id="{769643A7-233F-4416-94BF-44E8A6142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8D3B1-47E2-4876-ADAF-38FB5DEFAAAD}" type="slidenum">
              <a:rPr lang="en-ID" smtClean="0"/>
              <a:t>17</a:t>
            </a:fld>
            <a:endParaRPr lang="en-ID" dirty="0"/>
          </a:p>
        </p:txBody>
      </p:sp>
      <p:sp>
        <p:nvSpPr>
          <p:cNvPr id="3" name="Rubrik 5">
            <a:extLst>
              <a:ext uri="{FF2B5EF4-FFF2-40B4-BE49-F238E27FC236}">
                <a16:creationId xmlns:a16="http://schemas.microsoft.com/office/drawing/2014/main" id="{20D6155B-9D49-5B10-71BF-6DFCD44DC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GB" dirty="0"/>
              <a:t>F</a:t>
            </a:r>
            <a:r>
              <a:rPr lang="sv-SE" dirty="0"/>
              <a:t>ULL LAUNCH ACTIVITIES</a:t>
            </a:r>
          </a:p>
        </p:txBody>
      </p:sp>
      <p:graphicFrame>
        <p:nvGraphicFramePr>
          <p:cNvPr id="2" name="Google Shape;272;p12">
            <a:extLst>
              <a:ext uri="{FF2B5EF4-FFF2-40B4-BE49-F238E27FC236}">
                <a16:creationId xmlns:a16="http://schemas.microsoft.com/office/drawing/2014/main" id="{00D21638-E655-9CFB-40F4-D108488D081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47740711"/>
              </p:ext>
            </p:extLst>
          </p:nvPr>
        </p:nvGraphicFramePr>
        <p:xfrm>
          <a:off x="0" y="1362066"/>
          <a:ext cx="8831975" cy="3755946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4332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6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6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6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488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 dirty="0"/>
                        <a:t>IPSUM LORUM</a:t>
                      </a:r>
                      <a:endParaRPr sz="1400" u="none" strike="noStrike" cap="none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>
                        <a:alpha val="6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Garamond"/>
                          <a:sym typeface="Garamond"/>
                        </a:rPr>
                        <a:t>IPSUM</a:t>
                      </a:r>
                      <a:endParaRPr sz="1400" u="none" strike="noStrike" cap="none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>
                        <a:alpha val="6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TOTUM</a:t>
                      </a:r>
                      <a:endParaRPr sz="1400" u="none" strike="noStrike" cap="none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>
                        <a:alpha val="6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LORUM </a:t>
                      </a:r>
                      <a:br>
                        <a:rPr lang="en-GB" sz="1400" u="none" strike="noStrike" cap="none" dirty="0">
                          <a:latin typeface="Garamond"/>
                          <a:ea typeface="Garamond"/>
                          <a:cs typeface="Garamond"/>
                          <a:sym typeface="Garamond"/>
                        </a:rPr>
                      </a:br>
                      <a:r>
                        <a:rPr lang="en-GB" sz="1400" u="none" strike="noStrike" cap="none" dirty="0"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IPSUM</a:t>
                      </a:r>
                      <a:endParaRPr sz="1400" u="none" strike="noStrike" cap="none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>
                        <a:alpha val="6941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3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b="0" i="0" u="none" strike="noStrike" cap="none" dirty="0" err="1">
                          <a:solidFill>
                            <a:srgbClr val="000000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Nortum</a:t>
                      </a:r>
                      <a:r>
                        <a:rPr lang="en-GB" sz="1400" b="0" i="0" u="none" strike="noStrike" cap="none" dirty="0">
                          <a:solidFill>
                            <a:srgbClr val="000000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 lorum ipsum lorum.</a:t>
                      </a:r>
                      <a:endParaRPr sz="1400" u="none" strike="noStrike" cap="none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>
                        <a:alpha val="6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b="0" i="0" u="none" strike="noStrike" cap="none" dirty="0">
                          <a:solidFill>
                            <a:srgbClr val="000000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 </a:t>
                      </a:r>
                      <a:endParaRPr sz="1400" u="none" strike="noStrike" cap="none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>
                        <a:alpha val="6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>
                        <a:alpha val="6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>
                        <a:alpha val="6941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48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tabLst/>
                        <a:defRPr/>
                      </a:pPr>
                      <a:r>
                        <a:rPr lang="en-GB" sz="1400" b="0" i="0" u="none" strike="noStrike" cap="none" dirty="0" err="1">
                          <a:solidFill>
                            <a:srgbClr val="000000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ConNortum</a:t>
                      </a:r>
                      <a:r>
                        <a:rPr lang="en-GB" sz="1400" b="0" i="0" u="none" strike="noStrike" cap="none" dirty="0">
                          <a:solidFill>
                            <a:srgbClr val="000000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 lorum ipsum lorum.</a:t>
                      </a:r>
                      <a:endParaRPr lang="en-GB"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>
                        <a:alpha val="6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b="0" i="0" u="none" strike="noStrike" cap="none">
                        <a:solidFill>
                          <a:srgbClr val="000000"/>
                        </a:solidFill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>
                        <a:alpha val="6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b="0" i="0" u="none" strike="noStrike" cap="none">
                        <a:solidFill>
                          <a:srgbClr val="000000"/>
                        </a:solidFill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>
                        <a:alpha val="6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>
                        <a:alpha val="6941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90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tabLst/>
                        <a:defRPr/>
                      </a:pPr>
                      <a:r>
                        <a:rPr lang="en-GB" sz="1400" b="0" i="0" u="none" strike="noStrike" cap="none" dirty="0" err="1">
                          <a:solidFill>
                            <a:srgbClr val="000000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Nortum</a:t>
                      </a:r>
                      <a:r>
                        <a:rPr lang="en-GB" sz="1400" b="0" i="0" u="none" strike="noStrike" cap="none" dirty="0">
                          <a:solidFill>
                            <a:srgbClr val="000000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 lorum ipsum lorum.</a:t>
                      </a:r>
                      <a:endParaRPr lang="en-GB"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000" b="0" i="0" u="none" strike="noStrike" cap="none" dirty="0">
                        <a:solidFill>
                          <a:srgbClr val="000000"/>
                        </a:solidFill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>
                        <a:alpha val="6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>
                        <a:alpha val="6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>
                        <a:alpha val="6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>
                        <a:alpha val="6941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354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b="0" i="0" u="none" strike="noStrike" cap="none" dirty="0">
                          <a:solidFill>
                            <a:srgbClr val="000000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NP</a:t>
                      </a:r>
                      <a:endParaRPr sz="1000" b="0" i="0" u="none" strike="noStrike" cap="none" dirty="0">
                        <a:solidFill>
                          <a:srgbClr val="000000"/>
                        </a:solidFill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>
                        <a:alpha val="6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b="0" i="0" u="none" strike="noStrike" cap="none">
                        <a:solidFill>
                          <a:srgbClr val="000000"/>
                        </a:solidFill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>
                        <a:alpha val="6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>
                        <a:alpha val="6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b="0" i="0" u="none" strike="noStrike" cap="none" dirty="0">
                        <a:solidFill>
                          <a:srgbClr val="000000"/>
                        </a:solidFill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>
                        <a:alpha val="6941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354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b="0" i="0" u="none" strike="noStrike" cap="none" dirty="0" err="1">
                          <a:solidFill>
                            <a:srgbClr val="000000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Nortum</a:t>
                      </a:r>
                      <a:r>
                        <a:rPr lang="en-GB" sz="1400" b="0" i="0" u="none" strike="noStrike" cap="none" dirty="0">
                          <a:solidFill>
                            <a:srgbClr val="000000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 lorum ipsum lorum.</a:t>
                      </a:r>
                      <a:endParaRPr lang="en-GB" sz="1400" u="none" strike="noStrike" cap="none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>
                        <a:alpha val="6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b="0" i="0" u="none" strike="noStrike" cap="none">
                        <a:solidFill>
                          <a:srgbClr val="000000"/>
                        </a:solidFill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>
                        <a:alpha val="6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>
                        <a:alpha val="6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b="0" i="0" u="none" strike="noStrike" cap="none" dirty="0">
                        <a:solidFill>
                          <a:srgbClr val="000000"/>
                        </a:solidFill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>
                        <a:alpha val="6941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90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tabLst/>
                        <a:defRPr/>
                      </a:pPr>
                      <a:r>
                        <a:rPr lang="en-GB" sz="1400" b="0" i="0" u="none" strike="noStrike" cap="none" dirty="0" err="1">
                          <a:solidFill>
                            <a:srgbClr val="000000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Nortum</a:t>
                      </a:r>
                      <a:r>
                        <a:rPr lang="en-GB" sz="1400" b="0" i="0" u="none" strike="noStrike" cap="none" dirty="0">
                          <a:solidFill>
                            <a:srgbClr val="000000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 lorum ipsum lorum.</a:t>
                      </a:r>
                      <a:endParaRPr lang="en-GB"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000" b="0" i="0" u="none" strike="noStrike" cap="none" dirty="0">
                        <a:solidFill>
                          <a:srgbClr val="000000"/>
                        </a:solidFill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>
                        <a:alpha val="6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>
                        <a:alpha val="6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>
                        <a:alpha val="6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>
                        <a:alpha val="6941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48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tabLst/>
                        <a:defRPr/>
                      </a:pPr>
                      <a:r>
                        <a:rPr lang="en-GB" sz="1400" b="0" i="0" u="none" strike="noStrike" cap="none" dirty="0" err="1">
                          <a:solidFill>
                            <a:srgbClr val="000000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Nortum</a:t>
                      </a:r>
                      <a:r>
                        <a:rPr lang="en-GB" sz="1400" b="0" i="0" u="none" strike="noStrike" cap="none" dirty="0">
                          <a:solidFill>
                            <a:srgbClr val="000000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 lorum ipsum lorum.</a:t>
                      </a:r>
                      <a:endParaRPr lang="en-GB"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>
                        <a:alpha val="6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b="0" i="0" u="none" strike="noStrike" cap="none">
                        <a:solidFill>
                          <a:srgbClr val="000000"/>
                        </a:solidFill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>
                        <a:alpha val="6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b="0" i="0" u="none" strike="noStrike" cap="none">
                        <a:solidFill>
                          <a:srgbClr val="000000"/>
                        </a:solidFill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>
                        <a:alpha val="6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>
                        <a:alpha val="6941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11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b="1" i="0" u="none" strike="noStrike" cap="none" dirty="0" err="1">
                          <a:solidFill>
                            <a:srgbClr val="000000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Totum</a:t>
                      </a:r>
                      <a:endParaRPr sz="1400" u="none" strike="noStrike" cap="none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>
                        <a:alpha val="6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b="1" i="0" u="none" strike="noStrike" cap="none" dirty="0">
                          <a:solidFill>
                            <a:srgbClr val="000000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CAC 275,4 SEK</a:t>
                      </a:r>
                      <a:endParaRPr sz="1400" u="none" strike="noStrike" cap="none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>
                        <a:alpha val="6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b="1" i="0" u="none" strike="noStrike" cap="none">
                          <a:solidFill>
                            <a:srgbClr val="000000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358 000 SEK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>
                        <a:alpha val="6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b="1" i="0" u="none" strike="noStrike" cap="none" dirty="0">
                          <a:solidFill>
                            <a:srgbClr val="000000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1300</a:t>
                      </a:r>
                      <a:endParaRPr sz="1400" u="none" strike="noStrike" cap="none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>
                        <a:alpha val="6941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9" name="Google Shape;292;p12" descr="Users group - Free people icons">
            <a:extLst>
              <a:ext uri="{FF2B5EF4-FFF2-40B4-BE49-F238E27FC236}">
                <a16:creationId xmlns:a16="http://schemas.microsoft.com/office/drawing/2014/main" id="{186CD0FD-5CAD-1454-D234-F44080209E47}"/>
              </a:ext>
            </a:extLst>
          </p:cNvPr>
          <p:cNvPicPr preferRelativeResize="0"/>
          <p:nvPr/>
        </p:nvPicPr>
        <p:blipFill rotWithShape="1">
          <a:blip r:embed="rId3">
            <a:alphaModFix amt="90000"/>
          </a:blip>
          <a:srcRect/>
          <a:stretch/>
        </p:blipFill>
        <p:spPr>
          <a:xfrm>
            <a:off x="10019100" y="1362066"/>
            <a:ext cx="2046712" cy="20467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50350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: Top Corners Rounded 1">
            <a:extLst>
              <a:ext uri="{FF2B5EF4-FFF2-40B4-BE49-F238E27FC236}">
                <a16:creationId xmlns:a16="http://schemas.microsoft.com/office/drawing/2014/main" id="{C9A2C2A5-BE14-CBB6-2909-057CC9553438}"/>
              </a:ext>
            </a:extLst>
          </p:cNvPr>
          <p:cNvSpPr/>
          <p:nvPr/>
        </p:nvSpPr>
        <p:spPr>
          <a:xfrm>
            <a:off x="197016" y="2029168"/>
            <a:ext cx="11759184" cy="3221562"/>
          </a:xfrm>
          <a:prstGeom prst="round2SameRect">
            <a:avLst>
              <a:gd name="adj1" fmla="val 9832"/>
              <a:gd name="adj2" fmla="val 0"/>
            </a:avLst>
          </a:prstGeom>
          <a:solidFill>
            <a:schemeClr val="accent3">
              <a:alpha val="2482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28" name="Slide Number Placeholder 27">
            <a:extLst>
              <a:ext uri="{FF2B5EF4-FFF2-40B4-BE49-F238E27FC236}">
                <a16:creationId xmlns:a16="http://schemas.microsoft.com/office/drawing/2014/main" id="{769643A7-233F-4416-94BF-44E8A6142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8D3B1-47E2-4876-ADAF-38FB5DEFAAAD}" type="slidenum">
              <a:rPr lang="en-ID" smtClean="0"/>
              <a:t>18</a:t>
            </a:fld>
            <a:endParaRPr lang="en-ID" dirty="0"/>
          </a:p>
        </p:txBody>
      </p:sp>
      <p:sp>
        <p:nvSpPr>
          <p:cNvPr id="3" name="Rubrik 5">
            <a:extLst>
              <a:ext uri="{FF2B5EF4-FFF2-40B4-BE49-F238E27FC236}">
                <a16:creationId xmlns:a16="http://schemas.microsoft.com/office/drawing/2014/main" id="{20D6155B-9D49-5B10-71BF-6DFCD44DC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sv-SE" dirty="0"/>
              <a:t>2023 Investment round, </a:t>
            </a:r>
            <a:r>
              <a:rPr lang="sv-SE" dirty="0" err="1"/>
              <a:t>seeking</a:t>
            </a:r>
            <a:r>
              <a:rPr lang="sv-SE" dirty="0"/>
              <a:t> SEK 3M</a:t>
            </a:r>
          </a:p>
        </p:txBody>
      </p:sp>
      <p:sp>
        <p:nvSpPr>
          <p:cNvPr id="4" name="Shape 4889">
            <a:extLst>
              <a:ext uri="{FF2B5EF4-FFF2-40B4-BE49-F238E27FC236}">
                <a16:creationId xmlns:a16="http://schemas.microsoft.com/office/drawing/2014/main" id="{C09DFB2B-13A3-494C-0CA7-EC8DF088A011}"/>
              </a:ext>
            </a:extLst>
          </p:cNvPr>
          <p:cNvSpPr/>
          <p:nvPr/>
        </p:nvSpPr>
        <p:spPr>
          <a:xfrm>
            <a:off x="804063" y="2570683"/>
            <a:ext cx="1346277" cy="2811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>
              <a:lnSpc>
                <a:spcPts val="1400"/>
              </a:lnSpc>
              <a:defRPr sz="100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</a:lstStyle>
          <a:p>
            <a:r>
              <a:rPr lang="en-GB" sz="1600" dirty="0">
                <a:solidFill>
                  <a:schemeClr val="tx1"/>
                </a:solidFill>
                <a:latin typeface="+mn-lt"/>
              </a:rPr>
              <a:t>PRODUCT</a:t>
            </a:r>
            <a:endParaRPr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" name="Shape 4890">
            <a:extLst>
              <a:ext uri="{FF2B5EF4-FFF2-40B4-BE49-F238E27FC236}">
                <a16:creationId xmlns:a16="http://schemas.microsoft.com/office/drawing/2014/main" id="{B9661389-CB4E-D90B-71C4-FD140A0491C7}"/>
              </a:ext>
            </a:extLst>
          </p:cNvPr>
          <p:cNvSpPr/>
          <p:nvPr/>
        </p:nvSpPr>
        <p:spPr>
          <a:xfrm>
            <a:off x="3638479" y="2522810"/>
            <a:ext cx="1339031" cy="2811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>
              <a:lnSpc>
                <a:spcPts val="1400"/>
              </a:lnSpc>
              <a:defRPr sz="100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</a:lstStyle>
          <a:p>
            <a:r>
              <a:rPr lang="en-GB" sz="1600" dirty="0">
                <a:solidFill>
                  <a:schemeClr val="tx1"/>
                </a:solidFill>
                <a:latin typeface="+mn-lt"/>
              </a:rPr>
              <a:t>MARKETING</a:t>
            </a:r>
            <a:endParaRPr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" name="Shape 4889">
            <a:extLst>
              <a:ext uri="{FF2B5EF4-FFF2-40B4-BE49-F238E27FC236}">
                <a16:creationId xmlns:a16="http://schemas.microsoft.com/office/drawing/2014/main" id="{784A1F86-232D-8ABF-8505-5B38A83F3515}"/>
              </a:ext>
            </a:extLst>
          </p:cNvPr>
          <p:cNvSpPr/>
          <p:nvPr/>
        </p:nvSpPr>
        <p:spPr>
          <a:xfrm>
            <a:off x="9736718" y="2531240"/>
            <a:ext cx="1346277" cy="2811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>
              <a:lnSpc>
                <a:spcPts val="1400"/>
              </a:lnSpc>
              <a:defRPr sz="100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</a:lstStyle>
          <a:p>
            <a:r>
              <a:rPr lang="en-GB" sz="1600" dirty="0">
                <a:solidFill>
                  <a:schemeClr val="tx1"/>
                </a:solidFill>
                <a:latin typeface="+mn-lt"/>
              </a:rPr>
              <a:t>DATABASE</a:t>
            </a:r>
            <a:endParaRPr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7" name="Shape 4889">
            <a:extLst>
              <a:ext uri="{FF2B5EF4-FFF2-40B4-BE49-F238E27FC236}">
                <a16:creationId xmlns:a16="http://schemas.microsoft.com/office/drawing/2014/main" id="{5EE80689-C54C-4AA0-AB21-DEF876BCAEE4}"/>
              </a:ext>
            </a:extLst>
          </p:cNvPr>
          <p:cNvSpPr/>
          <p:nvPr/>
        </p:nvSpPr>
        <p:spPr>
          <a:xfrm>
            <a:off x="6644299" y="2431797"/>
            <a:ext cx="1346277" cy="460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>
              <a:lnSpc>
                <a:spcPts val="1400"/>
              </a:lnSpc>
              <a:defRPr sz="100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</a:lstStyle>
          <a:p>
            <a:r>
              <a:rPr lang="en-GB" sz="1600" dirty="0">
                <a:solidFill>
                  <a:schemeClr val="tx1"/>
                </a:solidFill>
                <a:latin typeface="+mn-lt"/>
              </a:rPr>
              <a:t>EXPANDING TEAM</a:t>
            </a:r>
            <a:endParaRPr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3" name="Freeform: Shape 59">
            <a:extLst>
              <a:ext uri="{FF2B5EF4-FFF2-40B4-BE49-F238E27FC236}">
                <a16:creationId xmlns:a16="http://schemas.microsoft.com/office/drawing/2014/main" id="{CA905D94-29F1-0625-9928-2975726FD62D}"/>
              </a:ext>
            </a:extLst>
          </p:cNvPr>
          <p:cNvSpPr/>
          <p:nvPr/>
        </p:nvSpPr>
        <p:spPr>
          <a:xfrm>
            <a:off x="342835" y="2432593"/>
            <a:ext cx="424460" cy="444390"/>
          </a:xfrm>
          <a:custGeom>
            <a:avLst/>
            <a:gdLst>
              <a:gd name="connsiteX0" fmla="*/ 231172 w 231171"/>
              <a:gd name="connsiteY0" fmla="*/ 108490 h 232029"/>
              <a:gd name="connsiteX1" fmla="*/ 221456 w 231171"/>
              <a:gd name="connsiteY1" fmla="*/ 98774 h 232029"/>
              <a:gd name="connsiteX2" fmla="*/ 206502 w 231171"/>
              <a:gd name="connsiteY2" fmla="*/ 98679 h 232029"/>
              <a:gd name="connsiteX3" fmla="*/ 205740 w 231171"/>
              <a:gd name="connsiteY3" fmla="*/ 95345 h 232029"/>
              <a:gd name="connsiteX4" fmla="*/ 206216 w 231171"/>
              <a:gd name="connsiteY4" fmla="*/ 95345 h 232029"/>
              <a:gd name="connsiteX5" fmla="*/ 192405 w 231171"/>
              <a:gd name="connsiteY5" fmla="*/ 64008 h 232029"/>
              <a:gd name="connsiteX6" fmla="*/ 202406 w 231171"/>
              <a:gd name="connsiteY6" fmla="*/ 53912 h 232029"/>
              <a:gd name="connsiteX7" fmla="*/ 202692 w 231171"/>
              <a:gd name="connsiteY7" fmla="*/ 53531 h 232029"/>
              <a:gd name="connsiteX8" fmla="*/ 202787 w 231171"/>
              <a:gd name="connsiteY8" fmla="*/ 53435 h 232029"/>
              <a:gd name="connsiteX9" fmla="*/ 202883 w 231171"/>
              <a:gd name="connsiteY9" fmla="*/ 39624 h 232029"/>
              <a:gd name="connsiteX10" fmla="*/ 192214 w 231171"/>
              <a:gd name="connsiteY10" fmla="*/ 28956 h 232029"/>
              <a:gd name="connsiteX11" fmla="*/ 188500 w 231171"/>
              <a:gd name="connsiteY11" fmla="*/ 26670 h 232029"/>
              <a:gd name="connsiteX12" fmla="*/ 186404 w 231171"/>
              <a:gd name="connsiteY12" fmla="*/ 26289 h 232029"/>
              <a:gd name="connsiteX13" fmla="*/ 185356 w 231171"/>
              <a:gd name="connsiteY13" fmla="*/ 26098 h 232029"/>
              <a:gd name="connsiteX14" fmla="*/ 177927 w 231171"/>
              <a:gd name="connsiteY14" fmla="*/ 28861 h 232029"/>
              <a:gd name="connsiteX15" fmla="*/ 167545 w 231171"/>
              <a:gd name="connsiteY15" fmla="*/ 39243 h 232029"/>
              <a:gd name="connsiteX16" fmla="*/ 133159 w 231171"/>
              <a:gd name="connsiteY16" fmla="*/ 24860 h 232029"/>
              <a:gd name="connsiteX17" fmla="*/ 133255 w 231171"/>
              <a:gd name="connsiteY17" fmla="*/ 9906 h 232029"/>
              <a:gd name="connsiteX18" fmla="*/ 123539 w 231171"/>
              <a:gd name="connsiteY18" fmla="*/ 95 h 232029"/>
              <a:gd name="connsiteX19" fmla="*/ 108395 w 231171"/>
              <a:gd name="connsiteY19" fmla="*/ 0 h 232029"/>
              <a:gd name="connsiteX20" fmla="*/ 104013 w 231171"/>
              <a:gd name="connsiteY20" fmla="*/ 1143 h 232029"/>
              <a:gd name="connsiteX21" fmla="*/ 97917 w 231171"/>
              <a:gd name="connsiteY21" fmla="*/ 10192 h 232029"/>
              <a:gd name="connsiteX22" fmla="*/ 98012 w 231171"/>
              <a:gd name="connsiteY22" fmla="*/ 24670 h 232029"/>
              <a:gd name="connsiteX23" fmla="*/ 63722 w 231171"/>
              <a:gd name="connsiteY23" fmla="*/ 38767 h 232029"/>
              <a:gd name="connsiteX24" fmla="*/ 53340 w 231171"/>
              <a:gd name="connsiteY24" fmla="*/ 28385 h 232029"/>
              <a:gd name="connsiteX25" fmla="*/ 39529 w 231171"/>
              <a:gd name="connsiteY25" fmla="*/ 28289 h 232029"/>
              <a:gd name="connsiteX26" fmla="*/ 28861 w 231171"/>
              <a:gd name="connsiteY26" fmla="*/ 38957 h 232029"/>
              <a:gd name="connsiteX27" fmla="*/ 26670 w 231171"/>
              <a:gd name="connsiteY27" fmla="*/ 42577 h 232029"/>
              <a:gd name="connsiteX28" fmla="*/ 28480 w 231171"/>
              <a:gd name="connsiteY28" fmla="*/ 53721 h 232029"/>
              <a:gd name="connsiteX29" fmla="*/ 38671 w 231171"/>
              <a:gd name="connsiteY29" fmla="*/ 63818 h 232029"/>
              <a:gd name="connsiteX30" fmla="*/ 25051 w 231171"/>
              <a:gd name="connsiteY30" fmla="*/ 94869 h 232029"/>
              <a:gd name="connsiteX31" fmla="*/ 25622 w 231171"/>
              <a:gd name="connsiteY31" fmla="*/ 94964 h 232029"/>
              <a:gd name="connsiteX32" fmla="*/ 24670 w 231171"/>
              <a:gd name="connsiteY32" fmla="*/ 98679 h 232029"/>
              <a:gd name="connsiteX33" fmla="*/ 9906 w 231171"/>
              <a:gd name="connsiteY33" fmla="*/ 98584 h 232029"/>
              <a:gd name="connsiteX34" fmla="*/ 762 w 231171"/>
              <a:gd name="connsiteY34" fmla="*/ 104870 h 232029"/>
              <a:gd name="connsiteX35" fmla="*/ 381 w 231171"/>
              <a:gd name="connsiteY35" fmla="*/ 106871 h 232029"/>
              <a:gd name="connsiteX36" fmla="*/ 95 w 231171"/>
              <a:gd name="connsiteY36" fmla="*/ 108299 h 232029"/>
              <a:gd name="connsiteX37" fmla="*/ 95 w 231171"/>
              <a:gd name="connsiteY37" fmla="*/ 108395 h 232029"/>
              <a:gd name="connsiteX38" fmla="*/ 0 w 231171"/>
              <a:gd name="connsiteY38" fmla="*/ 108680 h 232029"/>
              <a:gd name="connsiteX39" fmla="*/ 0 w 231171"/>
              <a:gd name="connsiteY39" fmla="*/ 116015 h 232029"/>
              <a:gd name="connsiteX40" fmla="*/ 0 w 231171"/>
              <a:gd name="connsiteY40" fmla="*/ 123349 h 232029"/>
              <a:gd name="connsiteX41" fmla="*/ 95 w 231171"/>
              <a:gd name="connsiteY41" fmla="*/ 123635 h 232029"/>
              <a:gd name="connsiteX42" fmla="*/ 95 w 231171"/>
              <a:gd name="connsiteY42" fmla="*/ 123730 h 232029"/>
              <a:gd name="connsiteX43" fmla="*/ 381 w 231171"/>
              <a:gd name="connsiteY43" fmla="*/ 125158 h 232029"/>
              <a:gd name="connsiteX44" fmla="*/ 762 w 231171"/>
              <a:gd name="connsiteY44" fmla="*/ 127159 h 232029"/>
              <a:gd name="connsiteX45" fmla="*/ 9906 w 231171"/>
              <a:gd name="connsiteY45" fmla="*/ 133445 h 232029"/>
              <a:gd name="connsiteX46" fmla="*/ 24670 w 231171"/>
              <a:gd name="connsiteY46" fmla="*/ 133350 h 232029"/>
              <a:gd name="connsiteX47" fmla="*/ 25622 w 231171"/>
              <a:gd name="connsiteY47" fmla="*/ 137065 h 232029"/>
              <a:gd name="connsiteX48" fmla="*/ 25051 w 231171"/>
              <a:gd name="connsiteY48" fmla="*/ 137160 h 232029"/>
              <a:gd name="connsiteX49" fmla="*/ 38671 w 231171"/>
              <a:gd name="connsiteY49" fmla="*/ 168212 h 232029"/>
              <a:gd name="connsiteX50" fmla="*/ 28480 w 231171"/>
              <a:gd name="connsiteY50" fmla="*/ 178308 h 232029"/>
              <a:gd name="connsiteX51" fmla="*/ 26670 w 231171"/>
              <a:gd name="connsiteY51" fmla="*/ 189452 h 232029"/>
              <a:gd name="connsiteX52" fmla="*/ 28861 w 231171"/>
              <a:gd name="connsiteY52" fmla="*/ 193072 h 232029"/>
              <a:gd name="connsiteX53" fmla="*/ 39529 w 231171"/>
              <a:gd name="connsiteY53" fmla="*/ 203740 h 232029"/>
              <a:gd name="connsiteX54" fmla="*/ 53340 w 231171"/>
              <a:gd name="connsiteY54" fmla="*/ 203645 h 232029"/>
              <a:gd name="connsiteX55" fmla="*/ 63722 w 231171"/>
              <a:gd name="connsiteY55" fmla="*/ 193262 h 232029"/>
              <a:gd name="connsiteX56" fmla="*/ 98012 w 231171"/>
              <a:gd name="connsiteY56" fmla="*/ 207359 h 232029"/>
              <a:gd name="connsiteX57" fmla="*/ 97917 w 231171"/>
              <a:gd name="connsiteY57" fmla="*/ 221837 h 232029"/>
              <a:gd name="connsiteX58" fmla="*/ 104013 w 231171"/>
              <a:gd name="connsiteY58" fmla="*/ 230886 h 232029"/>
              <a:gd name="connsiteX59" fmla="*/ 108395 w 231171"/>
              <a:gd name="connsiteY59" fmla="*/ 232029 h 232029"/>
              <a:gd name="connsiteX60" fmla="*/ 123539 w 231171"/>
              <a:gd name="connsiteY60" fmla="*/ 231934 h 232029"/>
              <a:gd name="connsiteX61" fmla="*/ 133255 w 231171"/>
              <a:gd name="connsiteY61" fmla="*/ 222123 h 232029"/>
              <a:gd name="connsiteX62" fmla="*/ 133159 w 231171"/>
              <a:gd name="connsiteY62" fmla="*/ 207169 h 232029"/>
              <a:gd name="connsiteX63" fmla="*/ 167545 w 231171"/>
              <a:gd name="connsiteY63" fmla="*/ 192786 h 232029"/>
              <a:gd name="connsiteX64" fmla="*/ 177927 w 231171"/>
              <a:gd name="connsiteY64" fmla="*/ 203168 h 232029"/>
              <a:gd name="connsiteX65" fmla="*/ 185356 w 231171"/>
              <a:gd name="connsiteY65" fmla="*/ 205931 h 232029"/>
              <a:gd name="connsiteX66" fmla="*/ 186404 w 231171"/>
              <a:gd name="connsiteY66" fmla="*/ 205740 h 232029"/>
              <a:gd name="connsiteX67" fmla="*/ 188500 w 231171"/>
              <a:gd name="connsiteY67" fmla="*/ 205359 h 232029"/>
              <a:gd name="connsiteX68" fmla="*/ 192214 w 231171"/>
              <a:gd name="connsiteY68" fmla="*/ 203073 h 232029"/>
              <a:gd name="connsiteX69" fmla="*/ 202883 w 231171"/>
              <a:gd name="connsiteY69" fmla="*/ 192405 h 232029"/>
              <a:gd name="connsiteX70" fmla="*/ 202787 w 231171"/>
              <a:gd name="connsiteY70" fmla="*/ 178594 h 232029"/>
              <a:gd name="connsiteX71" fmla="*/ 202692 w 231171"/>
              <a:gd name="connsiteY71" fmla="*/ 178498 h 232029"/>
              <a:gd name="connsiteX72" fmla="*/ 202406 w 231171"/>
              <a:gd name="connsiteY72" fmla="*/ 178118 h 232029"/>
              <a:gd name="connsiteX73" fmla="*/ 192405 w 231171"/>
              <a:gd name="connsiteY73" fmla="*/ 168021 h 232029"/>
              <a:gd name="connsiteX74" fmla="*/ 206216 w 231171"/>
              <a:gd name="connsiteY74" fmla="*/ 136684 h 232029"/>
              <a:gd name="connsiteX75" fmla="*/ 205740 w 231171"/>
              <a:gd name="connsiteY75" fmla="*/ 136684 h 232029"/>
              <a:gd name="connsiteX76" fmla="*/ 206502 w 231171"/>
              <a:gd name="connsiteY76" fmla="*/ 133350 h 232029"/>
              <a:gd name="connsiteX77" fmla="*/ 221456 w 231171"/>
              <a:gd name="connsiteY77" fmla="*/ 133255 h 232029"/>
              <a:gd name="connsiteX78" fmla="*/ 231172 w 231171"/>
              <a:gd name="connsiteY78" fmla="*/ 123539 h 232029"/>
              <a:gd name="connsiteX79" fmla="*/ 231172 w 231171"/>
              <a:gd name="connsiteY79" fmla="*/ 115824 h 232029"/>
              <a:gd name="connsiteX80" fmla="*/ 231172 w 231171"/>
              <a:gd name="connsiteY80" fmla="*/ 108490 h 232029"/>
              <a:gd name="connsiteX81" fmla="*/ 115538 w 231171"/>
              <a:gd name="connsiteY81" fmla="*/ 160020 h 232029"/>
              <a:gd name="connsiteX82" fmla="*/ 71723 w 231171"/>
              <a:gd name="connsiteY82" fmla="*/ 116205 h 232029"/>
              <a:gd name="connsiteX83" fmla="*/ 115538 w 231171"/>
              <a:gd name="connsiteY83" fmla="*/ 72390 h 232029"/>
              <a:gd name="connsiteX84" fmla="*/ 159353 w 231171"/>
              <a:gd name="connsiteY84" fmla="*/ 116205 h 232029"/>
              <a:gd name="connsiteX85" fmla="*/ 115538 w 231171"/>
              <a:gd name="connsiteY85" fmla="*/ 160020 h 232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231171" h="232029">
                <a:moveTo>
                  <a:pt x="231172" y="108490"/>
                </a:moveTo>
                <a:cubicBezTo>
                  <a:pt x="231172" y="103156"/>
                  <a:pt x="226790" y="98774"/>
                  <a:pt x="221456" y="98774"/>
                </a:cubicBezTo>
                <a:lnTo>
                  <a:pt x="206502" y="98679"/>
                </a:lnTo>
                <a:cubicBezTo>
                  <a:pt x="206312" y="97536"/>
                  <a:pt x="205930" y="96488"/>
                  <a:pt x="205740" y="95345"/>
                </a:cubicBezTo>
                <a:cubicBezTo>
                  <a:pt x="205930" y="95345"/>
                  <a:pt x="206026" y="95345"/>
                  <a:pt x="206216" y="95345"/>
                </a:cubicBezTo>
                <a:cubicBezTo>
                  <a:pt x="203644" y="84296"/>
                  <a:pt x="199072" y="73628"/>
                  <a:pt x="192405" y="64008"/>
                </a:cubicBezTo>
                <a:lnTo>
                  <a:pt x="202406" y="53912"/>
                </a:lnTo>
                <a:cubicBezTo>
                  <a:pt x="202501" y="53816"/>
                  <a:pt x="202501" y="53626"/>
                  <a:pt x="202692" y="53531"/>
                </a:cubicBezTo>
                <a:lnTo>
                  <a:pt x="202787" y="53435"/>
                </a:lnTo>
                <a:cubicBezTo>
                  <a:pt x="206597" y="49625"/>
                  <a:pt x="206597" y="43434"/>
                  <a:pt x="202883" y="39624"/>
                </a:cubicBezTo>
                <a:lnTo>
                  <a:pt x="192214" y="28956"/>
                </a:lnTo>
                <a:cubicBezTo>
                  <a:pt x="191167" y="27908"/>
                  <a:pt x="189833" y="27146"/>
                  <a:pt x="188500" y="26670"/>
                </a:cubicBezTo>
                <a:cubicBezTo>
                  <a:pt x="187833" y="26384"/>
                  <a:pt x="187071" y="26384"/>
                  <a:pt x="186404" y="26289"/>
                </a:cubicBezTo>
                <a:cubicBezTo>
                  <a:pt x="186023" y="26289"/>
                  <a:pt x="185642" y="26098"/>
                  <a:pt x="185356" y="26098"/>
                </a:cubicBezTo>
                <a:cubicBezTo>
                  <a:pt x="182689" y="26003"/>
                  <a:pt x="179927" y="26860"/>
                  <a:pt x="177927" y="28861"/>
                </a:cubicBezTo>
                <a:lnTo>
                  <a:pt x="167545" y="39243"/>
                </a:lnTo>
                <a:cubicBezTo>
                  <a:pt x="156972" y="32099"/>
                  <a:pt x="145256" y="27242"/>
                  <a:pt x="133159" y="24860"/>
                </a:cubicBezTo>
                <a:lnTo>
                  <a:pt x="133255" y="9906"/>
                </a:lnTo>
                <a:cubicBezTo>
                  <a:pt x="133255" y="4477"/>
                  <a:pt x="128873" y="191"/>
                  <a:pt x="123539" y="95"/>
                </a:cubicBezTo>
                <a:lnTo>
                  <a:pt x="108395" y="0"/>
                </a:lnTo>
                <a:cubicBezTo>
                  <a:pt x="106775" y="0"/>
                  <a:pt x="105346" y="476"/>
                  <a:pt x="104013" y="1143"/>
                </a:cubicBezTo>
                <a:cubicBezTo>
                  <a:pt x="100393" y="2572"/>
                  <a:pt x="97917" y="6096"/>
                  <a:pt x="97917" y="10192"/>
                </a:cubicBezTo>
                <a:lnTo>
                  <a:pt x="98012" y="24670"/>
                </a:lnTo>
                <a:cubicBezTo>
                  <a:pt x="85915" y="26956"/>
                  <a:pt x="74295" y="31623"/>
                  <a:pt x="63722" y="38767"/>
                </a:cubicBezTo>
                <a:lnTo>
                  <a:pt x="53340" y="28385"/>
                </a:lnTo>
                <a:cubicBezTo>
                  <a:pt x="49530" y="24575"/>
                  <a:pt x="43339" y="24575"/>
                  <a:pt x="39529" y="28289"/>
                </a:cubicBezTo>
                <a:lnTo>
                  <a:pt x="28861" y="38957"/>
                </a:lnTo>
                <a:cubicBezTo>
                  <a:pt x="27813" y="40005"/>
                  <a:pt x="27146" y="41243"/>
                  <a:pt x="26670" y="42577"/>
                </a:cubicBezTo>
                <a:cubicBezTo>
                  <a:pt x="24955" y="46196"/>
                  <a:pt x="25432" y="50673"/>
                  <a:pt x="28480" y="53721"/>
                </a:cubicBezTo>
                <a:lnTo>
                  <a:pt x="38671" y="63818"/>
                </a:lnTo>
                <a:cubicBezTo>
                  <a:pt x="32195" y="73438"/>
                  <a:pt x="27622" y="83915"/>
                  <a:pt x="25051" y="94869"/>
                </a:cubicBezTo>
                <a:cubicBezTo>
                  <a:pt x="25241" y="94869"/>
                  <a:pt x="25432" y="94869"/>
                  <a:pt x="25622" y="94964"/>
                </a:cubicBezTo>
                <a:cubicBezTo>
                  <a:pt x="25337" y="96202"/>
                  <a:pt x="24955" y="97441"/>
                  <a:pt x="24670" y="98679"/>
                </a:cubicBezTo>
                <a:lnTo>
                  <a:pt x="9906" y="98584"/>
                </a:lnTo>
                <a:cubicBezTo>
                  <a:pt x="5715" y="98584"/>
                  <a:pt x="2191" y="101251"/>
                  <a:pt x="762" y="104870"/>
                </a:cubicBezTo>
                <a:cubicBezTo>
                  <a:pt x="476" y="105442"/>
                  <a:pt x="476" y="106204"/>
                  <a:pt x="381" y="106871"/>
                </a:cubicBezTo>
                <a:cubicBezTo>
                  <a:pt x="286" y="107347"/>
                  <a:pt x="95" y="107823"/>
                  <a:pt x="95" y="108299"/>
                </a:cubicBezTo>
                <a:lnTo>
                  <a:pt x="95" y="108395"/>
                </a:lnTo>
                <a:cubicBezTo>
                  <a:pt x="95" y="108490"/>
                  <a:pt x="0" y="108585"/>
                  <a:pt x="0" y="108680"/>
                </a:cubicBezTo>
                <a:lnTo>
                  <a:pt x="0" y="116015"/>
                </a:lnTo>
                <a:lnTo>
                  <a:pt x="0" y="123349"/>
                </a:lnTo>
                <a:cubicBezTo>
                  <a:pt x="0" y="123444"/>
                  <a:pt x="95" y="123539"/>
                  <a:pt x="95" y="123635"/>
                </a:cubicBezTo>
                <a:lnTo>
                  <a:pt x="95" y="123730"/>
                </a:lnTo>
                <a:cubicBezTo>
                  <a:pt x="95" y="124206"/>
                  <a:pt x="286" y="124682"/>
                  <a:pt x="381" y="125158"/>
                </a:cubicBezTo>
                <a:cubicBezTo>
                  <a:pt x="476" y="125825"/>
                  <a:pt x="571" y="126492"/>
                  <a:pt x="762" y="127159"/>
                </a:cubicBezTo>
                <a:cubicBezTo>
                  <a:pt x="2191" y="130873"/>
                  <a:pt x="5715" y="133445"/>
                  <a:pt x="9906" y="133445"/>
                </a:cubicBezTo>
                <a:lnTo>
                  <a:pt x="24670" y="133350"/>
                </a:lnTo>
                <a:cubicBezTo>
                  <a:pt x="24955" y="134588"/>
                  <a:pt x="25241" y="135827"/>
                  <a:pt x="25622" y="137065"/>
                </a:cubicBezTo>
                <a:cubicBezTo>
                  <a:pt x="25432" y="137065"/>
                  <a:pt x="25241" y="137065"/>
                  <a:pt x="25051" y="137160"/>
                </a:cubicBezTo>
                <a:cubicBezTo>
                  <a:pt x="27527" y="148114"/>
                  <a:pt x="32195" y="158687"/>
                  <a:pt x="38671" y="168212"/>
                </a:cubicBezTo>
                <a:lnTo>
                  <a:pt x="28480" y="178308"/>
                </a:lnTo>
                <a:cubicBezTo>
                  <a:pt x="25432" y="181261"/>
                  <a:pt x="24860" y="185833"/>
                  <a:pt x="26670" y="189452"/>
                </a:cubicBezTo>
                <a:cubicBezTo>
                  <a:pt x="27146" y="190786"/>
                  <a:pt x="27813" y="192024"/>
                  <a:pt x="28861" y="193072"/>
                </a:cubicBezTo>
                <a:lnTo>
                  <a:pt x="39529" y="203740"/>
                </a:lnTo>
                <a:cubicBezTo>
                  <a:pt x="43339" y="207550"/>
                  <a:pt x="49530" y="207550"/>
                  <a:pt x="53340" y="203645"/>
                </a:cubicBezTo>
                <a:lnTo>
                  <a:pt x="63722" y="193262"/>
                </a:lnTo>
                <a:cubicBezTo>
                  <a:pt x="74295" y="200406"/>
                  <a:pt x="86011" y="205073"/>
                  <a:pt x="98012" y="207359"/>
                </a:cubicBezTo>
                <a:lnTo>
                  <a:pt x="97917" y="221837"/>
                </a:lnTo>
                <a:cubicBezTo>
                  <a:pt x="97917" y="225933"/>
                  <a:pt x="100489" y="229457"/>
                  <a:pt x="104013" y="230886"/>
                </a:cubicBezTo>
                <a:cubicBezTo>
                  <a:pt x="105346" y="231553"/>
                  <a:pt x="106775" y="232029"/>
                  <a:pt x="108395" y="232029"/>
                </a:cubicBezTo>
                <a:lnTo>
                  <a:pt x="123539" y="231934"/>
                </a:lnTo>
                <a:cubicBezTo>
                  <a:pt x="128968" y="231838"/>
                  <a:pt x="133255" y="227552"/>
                  <a:pt x="133255" y="222123"/>
                </a:cubicBezTo>
                <a:lnTo>
                  <a:pt x="133159" y="207169"/>
                </a:lnTo>
                <a:cubicBezTo>
                  <a:pt x="145256" y="204788"/>
                  <a:pt x="156972" y="200025"/>
                  <a:pt x="167545" y="192786"/>
                </a:cubicBezTo>
                <a:lnTo>
                  <a:pt x="177927" y="203168"/>
                </a:lnTo>
                <a:cubicBezTo>
                  <a:pt x="179927" y="205264"/>
                  <a:pt x="182689" y="206121"/>
                  <a:pt x="185356" y="205931"/>
                </a:cubicBezTo>
                <a:cubicBezTo>
                  <a:pt x="185738" y="205931"/>
                  <a:pt x="186118" y="205740"/>
                  <a:pt x="186404" y="205740"/>
                </a:cubicBezTo>
                <a:cubicBezTo>
                  <a:pt x="187071" y="205645"/>
                  <a:pt x="187833" y="205550"/>
                  <a:pt x="188500" y="205359"/>
                </a:cubicBezTo>
                <a:cubicBezTo>
                  <a:pt x="189833" y="204883"/>
                  <a:pt x="191167" y="204216"/>
                  <a:pt x="192214" y="203073"/>
                </a:cubicBezTo>
                <a:lnTo>
                  <a:pt x="202883" y="192405"/>
                </a:lnTo>
                <a:cubicBezTo>
                  <a:pt x="206692" y="188595"/>
                  <a:pt x="206692" y="182404"/>
                  <a:pt x="202787" y="178594"/>
                </a:cubicBezTo>
                <a:lnTo>
                  <a:pt x="202692" y="178498"/>
                </a:lnTo>
                <a:cubicBezTo>
                  <a:pt x="202597" y="178403"/>
                  <a:pt x="202597" y="178213"/>
                  <a:pt x="202406" y="178118"/>
                </a:cubicBezTo>
                <a:lnTo>
                  <a:pt x="192405" y="168021"/>
                </a:lnTo>
                <a:cubicBezTo>
                  <a:pt x="198977" y="158401"/>
                  <a:pt x="203644" y="147733"/>
                  <a:pt x="206216" y="136684"/>
                </a:cubicBezTo>
                <a:cubicBezTo>
                  <a:pt x="206026" y="136684"/>
                  <a:pt x="205930" y="136684"/>
                  <a:pt x="205740" y="136684"/>
                </a:cubicBezTo>
                <a:cubicBezTo>
                  <a:pt x="206026" y="135541"/>
                  <a:pt x="206312" y="134493"/>
                  <a:pt x="206502" y="133350"/>
                </a:cubicBezTo>
                <a:lnTo>
                  <a:pt x="221456" y="133255"/>
                </a:lnTo>
                <a:cubicBezTo>
                  <a:pt x="226885" y="133255"/>
                  <a:pt x="231172" y="128873"/>
                  <a:pt x="231172" y="123539"/>
                </a:cubicBezTo>
                <a:lnTo>
                  <a:pt x="231172" y="115824"/>
                </a:lnTo>
                <a:lnTo>
                  <a:pt x="231172" y="108490"/>
                </a:lnTo>
                <a:close/>
                <a:moveTo>
                  <a:pt x="115538" y="160020"/>
                </a:moveTo>
                <a:cubicBezTo>
                  <a:pt x="91345" y="160020"/>
                  <a:pt x="71723" y="140398"/>
                  <a:pt x="71723" y="116205"/>
                </a:cubicBezTo>
                <a:cubicBezTo>
                  <a:pt x="71723" y="92012"/>
                  <a:pt x="91345" y="72390"/>
                  <a:pt x="115538" y="72390"/>
                </a:cubicBezTo>
                <a:cubicBezTo>
                  <a:pt x="139732" y="72390"/>
                  <a:pt x="159353" y="92012"/>
                  <a:pt x="159353" y="116205"/>
                </a:cubicBezTo>
                <a:cubicBezTo>
                  <a:pt x="159258" y="140398"/>
                  <a:pt x="139732" y="160020"/>
                  <a:pt x="115538" y="160020"/>
                </a:cubicBezTo>
                <a:close/>
              </a:path>
            </a:pathLst>
          </a:custGeom>
          <a:solidFill>
            <a:srgbClr val="70BF4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  <p:grpSp>
        <p:nvGrpSpPr>
          <p:cNvPr id="14" name="Group 60">
            <a:extLst>
              <a:ext uri="{FF2B5EF4-FFF2-40B4-BE49-F238E27FC236}">
                <a16:creationId xmlns:a16="http://schemas.microsoft.com/office/drawing/2014/main" id="{F93553FE-C1CD-0F93-B98F-E0C4407D2D99}"/>
              </a:ext>
            </a:extLst>
          </p:cNvPr>
          <p:cNvGrpSpPr/>
          <p:nvPr/>
        </p:nvGrpSpPr>
        <p:grpSpPr>
          <a:xfrm>
            <a:off x="3136957" y="2434542"/>
            <a:ext cx="468210" cy="443517"/>
            <a:chOff x="5708989" y="3899099"/>
            <a:chExt cx="323533" cy="323642"/>
          </a:xfrm>
          <a:solidFill>
            <a:srgbClr val="FFC000"/>
          </a:solidFill>
        </p:grpSpPr>
        <p:sp>
          <p:nvSpPr>
            <p:cNvPr id="15" name="Freeform: Shape 61">
              <a:extLst>
                <a:ext uri="{FF2B5EF4-FFF2-40B4-BE49-F238E27FC236}">
                  <a16:creationId xmlns:a16="http://schemas.microsoft.com/office/drawing/2014/main" id="{EE23DF8D-8CD3-E86F-B791-72B2332A13B2}"/>
                </a:ext>
              </a:extLst>
            </p:cNvPr>
            <p:cNvSpPr/>
            <p:nvPr/>
          </p:nvSpPr>
          <p:spPr>
            <a:xfrm>
              <a:off x="5708989" y="3899099"/>
              <a:ext cx="203871" cy="203764"/>
            </a:xfrm>
            <a:custGeom>
              <a:avLst/>
              <a:gdLst>
                <a:gd name="connsiteX0" fmla="*/ 69628 w 179927"/>
                <a:gd name="connsiteY0" fmla="*/ 50673 h 179832"/>
                <a:gd name="connsiteX1" fmla="*/ 71247 w 179927"/>
                <a:gd name="connsiteY1" fmla="*/ 38386 h 179832"/>
                <a:gd name="connsiteX2" fmla="*/ 32861 w 179927"/>
                <a:gd name="connsiteY2" fmla="*/ 0 h 179832"/>
                <a:gd name="connsiteX3" fmla="*/ 29051 w 179927"/>
                <a:gd name="connsiteY3" fmla="*/ 29051 h 179832"/>
                <a:gd name="connsiteX4" fmla="*/ 0 w 179927"/>
                <a:gd name="connsiteY4" fmla="*/ 32861 h 179832"/>
                <a:gd name="connsiteX5" fmla="*/ 38386 w 179927"/>
                <a:gd name="connsiteY5" fmla="*/ 71247 h 179832"/>
                <a:gd name="connsiteX6" fmla="*/ 50673 w 179927"/>
                <a:gd name="connsiteY6" fmla="*/ 69628 h 179832"/>
                <a:gd name="connsiteX7" fmla="*/ 126397 w 179927"/>
                <a:gd name="connsiteY7" fmla="*/ 145352 h 179832"/>
                <a:gd name="connsiteX8" fmla="*/ 125444 w 179927"/>
                <a:gd name="connsiteY8" fmla="*/ 152591 h 179832"/>
                <a:gd name="connsiteX9" fmla="*/ 152686 w 179927"/>
                <a:gd name="connsiteY9" fmla="*/ 179832 h 179832"/>
                <a:gd name="connsiteX10" fmla="*/ 179927 w 179927"/>
                <a:gd name="connsiteY10" fmla="*/ 152591 h 179832"/>
                <a:gd name="connsiteX11" fmla="*/ 152686 w 179927"/>
                <a:gd name="connsiteY11" fmla="*/ 125349 h 179832"/>
                <a:gd name="connsiteX12" fmla="*/ 145447 w 179927"/>
                <a:gd name="connsiteY12" fmla="*/ 126302 h 179832"/>
                <a:gd name="connsiteX13" fmla="*/ 69628 w 179927"/>
                <a:gd name="connsiteY13" fmla="*/ 50673 h 179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9927" h="179832">
                  <a:moveTo>
                    <a:pt x="69628" y="50673"/>
                  </a:moveTo>
                  <a:lnTo>
                    <a:pt x="71247" y="38386"/>
                  </a:lnTo>
                  <a:lnTo>
                    <a:pt x="32861" y="0"/>
                  </a:lnTo>
                  <a:lnTo>
                    <a:pt x="29051" y="29051"/>
                  </a:lnTo>
                  <a:lnTo>
                    <a:pt x="0" y="32861"/>
                  </a:lnTo>
                  <a:lnTo>
                    <a:pt x="38386" y="71247"/>
                  </a:lnTo>
                  <a:lnTo>
                    <a:pt x="50673" y="69628"/>
                  </a:lnTo>
                  <a:lnTo>
                    <a:pt x="126397" y="145352"/>
                  </a:lnTo>
                  <a:cubicBezTo>
                    <a:pt x="125730" y="147638"/>
                    <a:pt x="125444" y="150114"/>
                    <a:pt x="125444" y="152591"/>
                  </a:cubicBezTo>
                  <a:cubicBezTo>
                    <a:pt x="125444" y="167545"/>
                    <a:pt x="137637" y="179832"/>
                    <a:pt x="152686" y="179832"/>
                  </a:cubicBezTo>
                  <a:cubicBezTo>
                    <a:pt x="167640" y="179832"/>
                    <a:pt x="179927" y="167640"/>
                    <a:pt x="179927" y="152591"/>
                  </a:cubicBezTo>
                  <a:cubicBezTo>
                    <a:pt x="179927" y="137636"/>
                    <a:pt x="167735" y="125349"/>
                    <a:pt x="152686" y="125349"/>
                  </a:cubicBezTo>
                  <a:cubicBezTo>
                    <a:pt x="150209" y="125349"/>
                    <a:pt x="147828" y="125730"/>
                    <a:pt x="145447" y="126302"/>
                  </a:cubicBezTo>
                  <a:lnTo>
                    <a:pt x="69628" y="5067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7" name="Freeform: Shape 62">
              <a:extLst>
                <a:ext uri="{FF2B5EF4-FFF2-40B4-BE49-F238E27FC236}">
                  <a16:creationId xmlns:a16="http://schemas.microsoft.com/office/drawing/2014/main" id="{2F6674B0-5F68-6710-C5D8-7C2CD79904C9}"/>
                </a:ext>
              </a:extLst>
            </p:cNvPr>
            <p:cNvSpPr/>
            <p:nvPr/>
          </p:nvSpPr>
          <p:spPr>
            <a:xfrm>
              <a:off x="5792535" y="3982774"/>
              <a:ext cx="178632" cy="178611"/>
            </a:xfrm>
            <a:custGeom>
              <a:avLst/>
              <a:gdLst>
                <a:gd name="connsiteX0" fmla="*/ 75904 w 157652"/>
                <a:gd name="connsiteY0" fmla="*/ 26547 h 157634"/>
                <a:gd name="connsiteX1" fmla="*/ 115814 w 157652"/>
                <a:gd name="connsiteY1" fmla="*/ 41787 h 157634"/>
                <a:gd name="connsiteX2" fmla="*/ 115814 w 157652"/>
                <a:gd name="connsiteY2" fmla="*/ 115796 h 157634"/>
                <a:gd name="connsiteX3" fmla="*/ 41805 w 157652"/>
                <a:gd name="connsiteY3" fmla="*/ 115796 h 157634"/>
                <a:gd name="connsiteX4" fmla="*/ 26564 w 157652"/>
                <a:gd name="connsiteY4" fmla="*/ 75791 h 157634"/>
                <a:gd name="connsiteX5" fmla="*/ 4181 w 157652"/>
                <a:gd name="connsiteY5" fmla="*/ 53407 h 157634"/>
                <a:gd name="connsiteX6" fmla="*/ 23136 w 157652"/>
                <a:gd name="connsiteY6" fmla="*/ 134560 h 157634"/>
                <a:gd name="connsiteX7" fmla="*/ 134578 w 157652"/>
                <a:gd name="connsiteY7" fmla="*/ 134560 h 157634"/>
                <a:gd name="connsiteX8" fmla="*/ 134578 w 157652"/>
                <a:gd name="connsiteY8" fmla="*/ 23118 h 157634"/>
                <a:gd name="connsiteX9" fmla="*/ 53520 w 157652"/>
                <a:gd name="connsiteY9" fmla="*/ 4163 h 157634"/>
                <a:gd name="connsiteX10" fmla="*/ 75904 w 157652"/>
                <a:gd name="connsiteY10" fmla="*/ 26547 h 157634"/>
                <a:gd name="connsiteX11" fmla="*/ 75904 w 157652"/>
                <a:gd name="connsiteY11" fmla="*/ 26547 h 157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7652" h="157634">
                  <a:moveTo>
                    <a:pt x="75904" y="26547"/>
                  </a:moveTo>
                  <a:cubicBezTo>
                    <a:pt x="90287" y="25690"/>
                    <a:pt x="104860" y="30833"/>
                    <a:pt x="115814" y="41787"/>
                  </a:cubicBezTo>
                  <a:cubicBezTo>
                    <a:pt x="136197" y="62170"/>
                    <a:pt x="136197" y="95413"/>
                    <a:pt x="115814" y="115796"/>
                  </a:cubicBezTo>
                  <a:cubicBezTo>
                    <a:pt x="95431" y="136180"/>
                    <a:pt x="62188" y="136180"/>
                    <a:pt x="41805" y="115796"/>
                  </a:cubicBezTo>
                  <a:cubicBezTo>
                    <a:pt x="30851" y="104842"/>
                    <a:pt x="25803" y="90174"/>
                    <a:pt x="26564" y="75791"/>
                  </a:cubicBezTo>
                  <a:lnTo>
                    <a:pt x="4181" y="53407"/>
                  </a:lnTo>
                  <a:cubicBezTo>
                    <a:pt x="-5154" y="80935"/>
                    <a:pt x="1133" y="112558"/>
                    <a:pt x="23136" y="134560"/>
                  </a:cubicBezTo>
                  <a:cubicBezTo>
                    <a:pt x="53901" y="165326"/>
                    <a:pt x="103812" y="165326"/>
                    <a:pt x="134578" y="134560"/>
                  </a:cubicBezTo>
                  <a:cubicBezTo>
                    <a:pt x="165344" y="103795"/>
                    <a:pt x="165344" y="53884"/>
                    <a:pt x="134578" y="23118"/>
                  </a:cubicBezTo>
                  <a:cubicBezTo>
                    <a:pt x="112671" y="1210"/>
                    <a:pt x="80952" y="-5171"/>
                    <a:pt x="53520" y="4163"/>
                  </a:cubicBezTo>
                  <a:lnTo>
                    <a:pt x="75904" y="26547"/>
                  </a:lnTo>
                  <a:lnTo>
                    <a:pt x="75904" y="2654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8" name="Freeform: Shape 63">
              <a:extLst>
                <a:ext uri="{FF2B5EF4-FFF2-40B4-BE49-F238E27FC236}">
                  <a16:creationId xmlns:a16="http://schemas.microsoft.com/office/drawing/2014/main" id="{C5267600-5C2D-C4B8-6EFF-C0DBE7519BF3}"/>
                </a:ext>
              </a:extLst>
            </p:cNvPr>
            <p:cNvSpPr/>
            <p:nvPr/>
          </p:nvSpPr>
          <p:spPr>
            <a:xfrm>
              <a:off x="5731288" y="3921507"/>
              <a:ext cx="301234" cy="301234"/>
            </a:xfrm>
            <a:custGeom>
              <a:avLst/>
              <a:gdLst>
                <a:gd name="connsiteX0" fmla="*/ 17563 w 265855"/>
                <a:gd name="connsiteY0" fmla="*/ 66807 h 265855"/>
                <a:gd name="connsiteX1" fmla="*/ 38899 w 265855"/>
                <a:gd name="connsiteY1" fmla="*/ 226923 h 265855"/>
                <a:gd name="connsiteX2" fmla="*/ 226922 w 265855"/>
                <a:gd name="connsiteY2" fmla="*/ 226923 h 265855"/>
                <a:gd name="connsiteX3" fmla="*/ 226922 w 265855"/>
                <a:gd name="connsiteY3" fmla="*/ 38899 h 265855"/>
                <a:gd name="connsiteX4" fmla="*/ 66807 w 265855"/>
                <a:gd name="connsiteY4" fmla="*/ 17563 h 265855"/>
                <a:gd name="connsiteX5" fmla="*/ 88238 w 265855"/>
                <a:gd name="connsiteY5" fmla="*/ 38994 h 265855"/>
                <a:gd name="connsiteX6" fmla="*/ 206444 w 265855"/>
                <a:gd name="connsiteY6" fmla="*/ 59378 h 265855"/>
                <a:gd name="connsiteX7" fmla="*/ 206444 w 265855"/>
                <a:gd name="connsiteY7" fmla="*/ 206444 h 265855"/>
                <a:gd name="connsiteX8" fmla="*/ 59378 w 265855"/>
                <a:gd name="connsiteY8" fmla="*/ 206444 h 265855"/>
                <a:gd name="connsiteX9" fmla="*/ 38994 w 265855"/>
                <a:gd name="connsiteY9" fmla="*/ 88238 h 265855"/>
                <a:gd name="connsiteX10" fmla="*/ 17563 w 265855"/>
                <a:gd name="connsiteY10" fmla="*/ 66807 h 265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65855" h="265855">
                  <a:moveTo>
                    <a:pt x="17563" y="66807"/>
                  </a:moveTo>
                  <a:cubicBezTo>
                    <a:pt x="-11584" y="117575"/>
                    <a:pt x="-4440" y="183584"/>
                    <a:pt x="38899" y="226923"/>
                  </a:cubicBezTo>
                  <a:cubicBezTo>
                    <a:pt x="90810" y="278834"/>
                    <a:pt x="174916" y="278834"/>
                    <a:pt x="226922" y="226923"/>
                  </a:cubicBezTo>
                  <a:cubicBezTo>
                    <a:pt x="278834" y="175011"/>
                    <a:pt x="278834" y="90905"/>
                    <a:pt x="226922" y="38899"/>
                  </a:cubicBezTo>
                  <a:cubicBezTo>
                    <a:pt x="183584" y="-4440"/>
                    <a:pt x="117575" y="-11584"/>
                    <a:pt x="66807" y="17563"/>
                  </a:cubicBezTo>
                  <a:lnTo>
                    <a:pt x="88238" y="38994"/>
                  </a:lnTo>
                  <a:cubicBezTo>
                    <a:pt x="126910" y="20706"/>
                    <a:pt x="174440" y="27469"/>
                    <a:pt x="206444" y="59378"/>
                  </a:cubicBezTo>
                  <a:cubicBezTo>
                    <a:pt x="247020" y="99954"/>
                    <a:pt x="247020" y="165867"/>
                    <a:pt x="206444" y="206444"/>
                  </a:cubicBezTo>
                  <a:cubicBezTo>
                    <a:pt x="165867" y="247020"/>
                    <a:pt x="99954" y="247020"/>
                    <a:pt x="59378" y="206444"/>
                  </a:cubicBezTo>
                  <a:cubicBezTo>
                    <a:pt x="27374" y="174440"/>
                    <a:pt x="20516" y="126910"/>
                    <a:pt x="38994" y="88238"/>
                  </a:cubicBezTo>
                  <a:lnTo>
                    <a:pt x="17563" y="6680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</p:grpSp>
      <p:sp>
        <p:nvSpPr>
          <p:cNvPr id="19" name="Freeform 226">
            <a:extLst>
              <a:ext uri="{FF2B5EF4-FFF2-40B4-BE49-F238E27FC236}">
                <a16:creationId xmlns:a16="http://schemas.microsoft.com/office/drawing/2014/main" id="{287528D2-F412-762E-C273-6320BA82B195}"/>
              </a:ext>
            </a:extLst>
          </p:cNvPr>
          <p:cNvSpPr>
            <a:spLocks noEditPoints="1"/>
          </p:cNvSpPr>
          <p:nvPr/>
        </p:nvSpPr>
        <p:spPr bwMode="auto">
          <a:xfrm>
            <a:off x="9249869" y="2473268"/>
            <a:ext cx="514025" cy="422034"/>
          </a:xfrm>
          <a:custGeom>
            <a:avLst/>
            <a:gdLst>
              <a:gd name="T0" fmla="*/ 86 w 87"/>
              <a:gd name="T1" fmla="*/ 15 h 58"/>
              <a:gd name="T2" fmla="*/ 44 w 87"/>
              <a:gd name="T3" fmla="*/ 29 h 58"/>
              <a:gd name="T4" fmla="*/ 43 w 87"/>
              <a:gd name="T5" fmla="*/ 29 h 58"/>
              <a:gd name="T6" fmla="*/ 43 w 87"/>
              <a:gd name="T7" fmla="*/ 29 h 58"/>
              <a:gd name="T8" fmla="*/ 18 w 87"/>
              <a:gd name="T9" fmla="*/ 21 h 58"/>
              <a:gd name="T10" fmla="*/ 14 w 87"/>
              <a:gd name="T11" fmla="*/ 32 h 58"/>
              <a:gd name="T12" fmla="*/ 17 w 87"/>
              <a:gd name="T13" fmla="*/ 36 h 58"/>
              <a:gd name="T14" fmla="*/ 15 w 87"/>
              <a:gd name="T15" fmla="*/ 40 h 58"/>
              <a:gd name="T16" fmla="*/ 17 w 87"/>
              <a:gd name="T17" fmla="*/ 56 h 58"/>
              <a:gd name="T18" fmla="*/ 16 w 87"/>
              <a:gd name="T19" fmla="*/ 57 h 58"/>
              <a:gd name="T20" fmla="*/ 16 w 87"/>
              <a:gd name="T21" fmla="*/ 58 h 58"/>
              <a:gd name="T22" fmla="*/ 8 w 87"/>
              <a:gd name="T23" fmla="*/ 58 h 58"/>
              <a:gd name="T24" fmla="*/ 7 w 87"/>
              <a:gd name="T25" fmla="*/ 57 h 58"/>
              <a:gd name="T26" fmla="*/ 7 w 87"/>
              <a:gd name="T27" fmla="*/ 56 h 58"/>
              <a:gd name="T28" fmla="*/ 9 w 87"/>
              <a:gd name="T29" fmla="*/ 40 h 58"/>
              <a:gd name="T30" fmla="*/ 7 w 87"/>
              <a:gd name="T31" fmla="*/ 36 h 58"/>
              <a:gd name="T32" fmla="*/ 10 w 87"/>
              <a:gd name="T33" fmla="*/ 32 h 58"/>
              <a:gd name="T34" fmla="*/ 13 w 87"/>
              <a:gd name="T35" fmla="*/ 19 h 58"/>
              <a:gd name="T36" fmla="*/ 1 w 87"/>
              <a:gd name="T37" fmla="*/ 15 h 58"/>
              <a:gd name="T38" fmla="*/ 0 w 87"/>
              <a:gd name="T39" fmla="*/ 14 h 58"/>
              <a:gd name="T40" fmla="*/ 1 w 87"/>
              <a:gd name="T41" fmla="*/ 13 h 58"/>
              <a:gd name="T42" fmla="*/ 43 w 87"/>
              <a:gd name="T43" fmla="*/ 0 h 58"/>
              <a:gd name="T44" fmla="*/ 43 w 87"/>
              <a:gd name="T45" fmla="*/ 0 h 58"/>
              <a:gd name="T46" fmla="*/ 44 w 87"/>
              <a:gd name="T47" fmla="*/ 0 h 58"/>
              <a:gd name="T48" fmla="*/ 86 w 87"/>
              <a:gd name="T49" fmla="*/ 13 h 58"/>
              <a:gd name="T50" fmla="*/ 87 w 87"/>
              <a:gd name="T51" fmla="*/ 14 h 58"/>
              <a:gd name="T52" fmla="*/ 86 w 87"/>
              <a:gd name="T53" fmla="*/ 15 h 58"/>
              <a:gd name="T54" fmla="*/ 68 w 87"/>
              <a:gd name="T55" fmla="*/ 38 h 58"/>
              <a:gd name="T56" fmla="*/ 43 w 87"/>
              <a:gd name="T57" fmla="*/ 48 h 58"/>
              <a:gd name="T58" fmla="*/ 19 w 87"/>
              <a:gd name="T59" fmla="*/ 38 h 58"/>
              <a:gd name="T60" fmla="*/ 20 w 87"/>
              <a:gd name="T61" fmla="*/ 26 h 58"/>
              <a:gd name="T62" fmla="*/ 42 w 87"/>
              <a:gd name="T63" fmla="*/ 33 h 58"/>
              <a:gd name="T64" fmla="*/ 43 w 87"/>
              <a:gd name="T65" fmla="*/ 34 h 58"/>
              <a:gd name="T66" fmla="*/ 45 w 87"/>
              <a:gd name="T67" fmla="*/ 33 h 58"/>
              <a:gd name="T68" fmla="*/ 67 w 87"/>
              <a:gd name="T69" fmla="*/ 26 h 58"/>
              <a:gd name="T70" fmla="*/ 68 w 87"/>
              <a:gd name="T71" fmla="*/ 38 h 58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87" h="58">
                <a:moveTo>
                  <a:pt x="86" y="15"/>
                </a:moveTo>
                <a:cubicBezTo>
                  <a:pt x="44" y="29"/>
                  <a:pt x="44" y="29"/>
                  <a:pt x="44" y="29"/>
                </a:cubicBezTo>
                <a:cubicBezTo>
                  <a:pt x="44" y="29"/>
                  <a:pt x="44" y="29"/>
                  <a:pt x="43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18" y="21"/>
                  <a:pt x="18" y="21"/>
                  <a:pt x="18" y="21"/>
                </a:cubicBezTo>
                <a:cubicBezTo>
                  <a:pt x="16" y="23"/>
                  <a:pt x="15" y="27"/>
                  <a:pt x="14" y="32"/>
                </a:cubicBezTo>
                <a:cubicBezTo>
                  <a:pt x="16" y="33"/>
                  <a:pt x="17" y="34"/>
                  <a:pt x="17" y="36"/>
                </a:cubicBezTo>
                <a:cubicBezTo>
                  <a:pt x="17" y="38"/>
                  <a:pt x="16" y="39"/>
                  <a:pt x="15" y="40"/>
                </a:cubicBezTo>
                <a:cubicBezTo>
                  <a:pt x="17" y="56"/>
                  <a:pt x="17" y="56"/>
                  <a:pt x="17" y="56"/>
                </a:cubicBezTo>
                <a:cubicBezTo>
                  <a:pt x="17" y="57"/>
                  <a:pt x="17" y="57"/>
                  <a:pt x="16" y="57"/>
                </a:cubicBezTo>
                <a:cubicBezTo>
                  <a:pt x="16" y="58"/>
                  <a:pt x="16" y="58"/>
                  <a:pt x="16" y="58"/>
                </a:cubicBezTo>
                <a:cubicBezTo>
                  <a:pt x="8" y="58"/>
                  <a:pt x="8" y="58"/>
                  <a:pt x="8" y="58"/>
                </a:cubicBezTo>
                <a:cubicBezTo>
                  <a:pt x="8" y="58"/>
                  <a:pt x="8" y="58"/>
                  <a:pt x="7" y="57"/>
                </a:cubicBezTo>
                <a:cubicBezTo>
                  <a:pt x="7" y="57"/>
                  <a:pt x="7" y="57"/>
                  <a:pt x="7" y="56"/>
                </a:cubicBezTo>
                <a:cubicBezTo>
                  <a:pt x="9" y="40"/>
                  <a:pt x="9" y="40"/>
                  <a:pt x="9" y="40"/>
                </a:cubicBezTo>
                <a:cubicBezTo>
                  <a:pt x="8" y="39"/>
                  <a:pt x="7" y="38"/>
                  <a:pt x="7" y="36"/>
                </a:cubicBezTo>
                <a:cubicBezTo>
                  <a:pt x="7" y="34"/>
                  <a:pt x="8" y="33"/>
                  <a:pt x="10" y="32"/>
                </a:cubicBezTo>
                <a:cubicBezTo>
                  <a:pt x="10" y="27"/>
                  <a:pt x="11" y="23"/>
                  <a:pt x="13" y="19"/>
                </a:cubicBezTo>
                <a:cubicBezTo>
                  <a:pt x="1" y="15"/>
                  <a:pt x="1" y="15"/>
                  <a:pt x="1" y="15"/>
                </a:cubicBezTo>
                <a:cubicBezTo>
                  <a:pt x="0" y="15"/>
                  <a:pt x="0" y="15"/>
                  <a:pt x="0" y="14"/>
                </a:cubicBezTo>
                <a:cubicBezTo>
                  <a:pt x="0" y="14"/>
                  <a:pt x="0" y="13"/>
                  <a:pt x="1" y="13"/>
                </a:cubicBezTo>
                <a:cubicBezTo>
                  <a:pt x="43" y="0"/>
                  <a:pt x="43" y="0"/>
                  <a:pt x="43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86" y="13"/>
                  <a:pt x="86" y="13"/>
                  <a:pt x="86" y="13"/>
                </a:cubicBezTo>
                <a:cubicBezTo>
                  <a:pt x="87" y="13"/>
                  <a:pt x="87" y="14"/>
                  <a:pt x="87" y="14"/>
                </a:cubicBezTo>
                <a:cubicBezTo>
                  <a:pt x="87" y="15"/>
                  <a:pt x="87" y="15"/>
                  <a:pt x="86" y="15"/>
                </a:cubicBezTo>
                <a:close/>
                <a:moveTo>
                  <a:pt x="68" y="38"/>
                </a:moveTo>
                <a:cubicBezTo>
                  <a:pt x="68" y="44"/>
                  <a:pt x="57" y="48"/>
                  <a:pt x="43" y="48"/>
                </a:cubicBezTo>
                <a:cubicBezTo>
                  <a:pt x="30" y="48"/>
                  <a:pt x="19" y="44"/>
                  <a:pt x="19" y="38"/>
                </a:cubicBezTo>
                <a:cubicBezTo>
                  <a:pt x="20" y="26"/>
                  <a:pt x="20" y="26"/>
                  <a:pt x="20" y="26"/>
                </a:cubicBezTo>
                <a:cubicBezTo>
                  <a:pt x="42" y="33"/>
                  <a:pt x="42" y="33"/>
                  <a:pt x="42" y="33"/>
                </a:cubicBezTo>
                <a:cubicBezTo>
                  <a:pt x="42" y="33"/>
                  <a:pt x="43" y="34"/>
                  <a:pt x="43" y="34"/>
                </a:cubicBezTo>
                <a:cubicBezTo>
                  <a:pt x="44" y="34"/>
                  <a:pt x="45" y="33"/>
                  <a:pt x="45" y="33"/>
                </a:cubicBezTo>
                <a:cubicBezTo>
                  <a:pt x="67" y="26"/>
                  <a:pt x="67" y="26"/>
                  <a:pt x="67" y="26"/>
                </a:cubicBezTo>
                <a:lnTo>
                  <a:pt x="68" y="3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US" sz="9598" dirty="0">
              <a:solidFill>
                <a:srgbClr val="70BF40"/>
              </a:solidFill>
              <a:latin typeface="Sinkin Sans 300 Light" charset="0"/>
            </a:endParaRPr>
          </a:p>
        </p:txBody>
      </p:sp>
      <p:sp>
        <p:nvSpPr>
          <p:cNvPr id="20" name="TextBox 12">
            <a:extLst>
              <a:ext uri="{FF2B5EF4-FFF2-40B4-BE49-F238E27FC236}">
                <a16:creationId xmlns:a16="http://schemas.microsoft.com/office/drawing/2014/main" id="{6ABCFD40-8C2C-4F78-3FC0-621CE2CCF7AD}"/>
              </a:ext>
            </a:extLst>
          </p:cNvPr>
          <p:cNvSpPr txBox="1"/>
          <p:nvPr/>
        </p:nvSpPr>
        <p:spPr>
          <a:xfrm>
            <a:off x="515007" y="2896663"/>
            <a:ext cx="2803635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Absom</a:t>
            </a:r>
            <a:endParaRPr lang="en-GB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Blosom</a:t>
            </a:r>
            <a:endParaRPr lang="en-GB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Cosum</a:t>
            </a:r>
            <a:endParaRPr lang="en-GB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Dosum</a:t>
            </a:r>
            <a:endParaRPr lang="en-GB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Forum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Gorum</a:t>
            </a:r>
            <a:endParaRPr lang="en-GB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Helum</a:t>
            </a:r>
            <a:endParaRPr lang="en-GB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GB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TextBox 14">
            <a:extLst>
              <a:ext uri="{FF2B5EF4-FFF2-40B4-BE49-F238E27FC236}">
                <a16:creationId xmlns:a16="http://schemas.microsoft.com/office/drawing/2014/main" id="{8AE61A78-0602-D129-424D-65E31248BEB5}"/>
              </a:ext>
            </a:extLst>
          </p:cNvPr>
          <p:cNvSpPr txBox="1"/>
          <p:nvPr/>
        </p:nvSpPr>
        <p:spPr>
          <a:xfrm>
            <a:off x="3353905" y="2873828"/>
            <a:ext cx="27525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sz="1800" dirty="0">
              <a:highlight>
                <a:srgbClr val="FFFF00"/>
              </a:highlight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GB" sz="1800" dirty="0"/>
          </a:p>
        </p:txBody>
      </p:sp>
      <p:sp>
        <p:nvSpPr>
          <p:cNvPr id="23" name="TextBox 17">
            <a:extLst>
              <a:ext uri="{FF2B5EF4-FFF2-40B4-BE49-F238E27FC236}">
                <a16:creationId xmlns:a16="http://schemas.microsoft.com/office/drawing/2014/main" id="{6D9187A2-2963-6223-694B-1FDC03FCA8A9}"/>
              </a:ext>
            </a:extLst>
          </p:cNvPr>
          <p:cNvSpPr txBox="1"/>
          <p:nvPr/>
        </p:nvSpPr>
        <p:spPr>
          <a:xfrm>
            <a:off x="6177018" y="2920789"/>
            <a:ext cx="3092669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Absom</a:t>
            </a:r>
            <a:endParaRPr lang="en-GB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Blosom</a:t>
            </a:r>
            <a:endParaRPr lang="en-GB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Cosum</a:t>
            </a:r>
            <a:endParaRPr lang="en-GB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Dosum</a:t>
            </a:r>
            <a:endParaRPr lang="en-GB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Forum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Gorum</a:t>
            </a:r>
            <a:endParaRPr lang="en-GB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Helum</a:t>
            </a:r>
            <a:endParaRPr lang="en-GB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GB" sz="1800" dirty="0"/>
          </a:p>
        </p:txBody>
      </p:sp>
      <p:sp>
        <p:nvSpPr>
          <p:cNvPr id="30" name="TextBox 18">
            <a:extLst>
              <a:ext uri="{FF2B5EF4-FFF2-40B4-BE49-F238E27FC236}">
                <a16:creationId xmlns:a16="http://schemas.microsoft.com/office/drawing/2014/main" id="{F21D3E34-7A41-8257-13B6-8763940043F8}"/>
              </a:ext>
            </a:extLst>
          </p:cNvPr>
          <p:cNvSpPr txBox="1"/>
          <p:nvPr/>
        </p:nvSpPr>
        <p:spPr>
          <a:xfrm>
            <a:off x="9482048" y="2926398"/>
            <a:ext cx="2488082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Absom</a:t>
            </a:r>
            <a:endParaRPr lang="en-GB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Blosom</a:t>
            </a:r>
            <a:endParaRPr lang="en-GB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Cosum</a:t>
            </a:r>
            <a:endParaRPr lang="en-GB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Dosum</a:t>
            </a:r>
            <a:endParaRPr lang="en-GB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Forum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Gorum</a:t>
            </a:r>
            <a:endParaRPr lang="en-GB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Helum</a:t>
            </a:r>
            <a:endParaRPr lang="en-GB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GB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31" name="Bild 22" descr="Möte med hel fyllning">
            <a:extLst>
              <a:ext uri="{FF2B5EF4-FFF2-40B4-BE49-F238E27FC236}">
                <a16:creationId xmlns:a16="http://schemas.microsoft.com/office/drawing/2014/main" id="{C3F1B6CF-CEF2-3053-7C1C-92DE7E8A2A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6212" y="2308836"/>
            <a:ext cx="617562" cy="617562"/>
          </a:xfrm>
          <a:prstGeom prst="rect">
            <a:avLst/>
          </a:prstGeom>
        </p:spPr>
      </p:pic>
      <p:sp>
        <p:nvSpPr>
          <p:cNvPr id="10" name="TextBox 12">
            <a:extLst>
              <a:ext uri="{FF2B5EF4-FFF2-40B4-BE49-F238E27FC236}">
                <a16:creationId xmlns:a16="http://schemas.microsoft.com/office/drawing/2014/main" id="{6651AE6A-EBBC-1F75-7705-FF56F50793C7}"/>
              </a:ext>
            </a:extLst>
          </p:cNvPr>
          <p:cNvSpPr txBox="1"/>
          <p:nvPr/>
        </p:nvSpPr>
        <p:spPr>
          <a:xfrm>
            <a:off x="3268744" y="2934297"/>
            <a:ext cx="2803635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Absom</a:t>
            </a:r>
            <a:endParaRPr lang="en-GB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Blosom</a:t>
            </a:r>
            <a:endParaRPr lang="en-GB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Cosum</a:t>
            </a:r>
            <a:endParaRPr lang="en-GB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Dosum</a:t>
            </a:r>
            <a:endParaRPr lang="en-GB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Forum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Gorum</a:t>
            </a:r>
            <a:endParaRPr lang="en-GB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Helum</a:t>
            </a:r>
            <a:endParaRPr lang="en-GB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GB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2" name="Bild 22" descr="Möte med hel fyllning">
            <a:extLst>
              <a:ext uri="{FF2B5EF4-FFF2-40B4-BE49-F238E27FC236}">
                <a16:creationId xmlns:a16="http://schemas.microsoft.com/office/drawing/2014/main" id="{94AE5D8F-D906-47A1-657E-2F7385108B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41650" y="2316735"/>
            <a:ext cx="617562" cy="617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145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Office Theme">
  <a:themeElements>
    <a:clrScheme name="Cust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1126"/>
      </a:accent1>
      <a:accent2>
        <a:srgbClr val="16536E"/>
      </a:accent2>
      <a:accent3>
        <a:srgbClr val="489EBA"/>
      </a:accent3>
      <a:accent4>
        <a:srgbClr val="B3C9D9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oppins">
      <a:majorFont>
        <a:latin typeface="Poppins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69541</TotalTime>
  <Words>2334</Words>
  <Application>Microsoft Office PowerPoint</Application>
  <PresentationFormat>Widescreen</PresentationFormat>
  <Paragraphs>364</Paragraphs>
  <Slides>18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30" baseType="lpstr">
      <vt:lpstr>Alef</vt:lpstr>
      <vt:lpstr>Arial</vt:lpstr>
      <vt:lpstr>Calibri</vt:lpstr>
      <vt:lpstr>Garamond</vt:lpstr>
      <vt:lpstr>Overpass Light</vt:lpstr>
      <vt:lpstr>Overpass SemiBold</vt:lpstr>
      <vt:lpstr>Poppins</vt:lpstr>
      <vt:lpstr>Sinkin Sans 300 Light</vt:lpstr>
      <vt:lpstr>Source Sans Pro Light</vt:lpstr>
      <vt:lpstr>Wingdings</vt:lpstr>
      <vt:lpstr>Wingdings 2</vt:lpstr>
      <vt:lpstr>Office Theme</vt:lpstr>
      <vt:lpstr>PowerPoint Presentation</vt:lpstr>
      <vt:lpstr>Who we are</vt:lpstr>
      <vt:lpstr>WHY WE EXIST</vt:lpstr>
      <vt:lpstr>OUR SOLUTION</vt:lpstr>
      <vt:lpstr>OUR ECOSYSTEM</vt:lpstr>
      <vt:lpstr>SELECTED STATISTICS</vt:lpstr>
      <vt:lpstr>MARKET AND COMMUNITY</vt:lpstr>
      <vt:lpstr>PowerPoint Presentation</vt:lpstr>
      <vt:lpstr>PowerPoint Presentation</vt:lpstr>
      <vt:lpstr>Status MVP</vt:lpstr>
      <vt:lpstr>CURRENT STATE (BREAKDOWN)</vt:lpstr>
      <vt:lpstr>REVENUE STREAMS</vt:lpstr>
      <vt:lpstr>PowerPoint Presentation</vt:lpstr>
      <vt:lpstr> ARPU</vt:lpstr>
      <vt:lpstr>PowerPoint Presentation</vt:lpstr>
      <vt:lpstr>Go TO MARKET </vt:lpstr>
      <vt:lpstr>FULL LAUNCH ACTIVITIES</vt:lpstr>
      <vt:lpstr>2023 Investment round, seeking SEK 3M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LETS PLAY</dc:title>
  <dc:creator>User</dc:creator>
  <cp:lastModifiedBy>Christoffer Karlöf</cp:lastModifiedBy>
  <cp:revision>182</cp:revision>
  <dcterms:created xsi:type="dcterms:W3CDTF">2022-04-08T03:42:54Z</dcterms:created>
  <dcterms:modified xsi:type="dcterms:W3CDTF">2023-06-12T11:10:38Z</dcterms:modified>
</cp:coreProperties>
</file>