
<file path=[Content_Types].xml><?xml version="1.0" encoding="utf-8"?>
<Types xmlns="http://schemas.openxmlformats.org/package/2006/content-types">
  <Default Extension="jpe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6"/>
  </p:notesMasterIdLst>
  <p:sldIdLst>
    <p:sldId id="1197" r:id="rId2"/>
    <p:sldId id="1082" r:id="rId3"/>
    <p:sldId id="1110" r:id="rId4"/>
    <p:sldId id="1198"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ovillus Overview" id="{C3378D82-C07E-1C4E-9F58-3AF53AEA41FD}">
          <p14:sldIdLst>
            <p14:sldId id="1197"/>
            <p14:sldId id="1082"/>
            <p14:sldId id="1110"/>
            <p14:sldId id="119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4142"/>
    <a:srgbClr val="000000"/>
    <a:srgbClr val="BFBFBF"/>
    <a:srgbClr val="404041"/>
    <a:srgbClr val="212121"/>
    <a:srgbClr val="424242"/>
    <a:srgbClr val="D9D9D9"/>
    <a:srgbClr val="808085"/>
    <a:srgbClr val="3E4041"/>
    <a:srgbClr val="FCFDC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909" autoAdjust="0"/>
    <p:restoredTop sz="96327"/>
  </p:normalViewPr>
  <p:slideViewPr>
    <p:cSldViewPr snapToGrid="0" snapToObjects="1">
      <p:cViewPr>
        <p:scale>
          <a:sx n="130" d="100"/>
          <a:sy n="130" d="100"/>
        </p:scale>
        <p:origin x="144" y="144"/>
      </p:cViewPr>
      <p:guideLst/>
    </p:cSldViewPr>
  </p:slideViewPr>
  <p:notesTextViewPr>
    <p:cViewPr>
      <p:scale>
        <a:sx n="1" d="1"/>
        <a:sy n="1" d="1"/>
      </p:scale>
      <p:origin x="0" y="0"/>
    </p:cViewPr>
  </p:notesTextViewPr>
  <p:sorterViewPr>
    <p:cViewPr>
      <p:scale>
        <a:sx n="64" d="100"/>
        <a:sy n="64"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4102DE-1391-4D55-8CC4-721815D6BD64}" type="datetimeFigureOut">
              <a:rPr lang="en-US" smtClean="0"/>
              <a:t>6/21/23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D02F39-D3A7-4D73-A9E9-7A3E7BF730F7}" type="slidenum">
              <a:rPr lang="en-US" smtClean="0"/>
              <a:t>‹#›</a:t>
            </a:fld>
            <a:endParaRPr lang="en-US"/>
          </a:p>
        </p:txBody>
      </p:sp>
    </p:spTree>
    <p:extLst>
      <p:ext uri="{BB962C8B-B14F-4D97-AF65-F5344CB8AC3E}">
        <p14:creationId xmlns:p14="http://schemas.microsoft.com/office/powerpoint/2010/main" val="5731008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4.tif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5.tif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4.tif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tif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7.tif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7.tif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1_Section Header - light">
    <p:spTree>
      <p:nvGrpSpPr>
        <p:cNvPr id="1" name=""/>
        <p:cNvGrpSpPr/>
        <p:nvPr/>
      </p:nvGrpSpPr>
      <p:grpSpPr>
        <a:xfrm>
          <a:off x="0" y="0"/>
          <a:ext cx="0" cy="0"/>
          <a:chOff x="0" y="0"/>
          <a:chExt cx="0" cy="0"/>
        </a:xfrm>
      </p:grpSpPr>
      <p:pic>
        <p:nvPicPr>
          <p:cNvPr id="9" name="Picture 8" descr="A person standing in front of a computer&#10;&#10;Description automatically generated">
            <a:extLst>
              <a:ext uri="{FF2B5EF4-FFF2-40B4-BE49-F238E27FC236}">
                <a16:creationId xmlns:a16="http://schemas.microsoft.com/office/drawing/2014/main" id="{1B8310AF-DDD7-0D4C-8392-92C2181772B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458720" y="2972"/>
            <a:ext cx="9733279" cy="6770350"/>
          </a:xfrm>
          <a:prstGeom prst="rect">
            <a:avLst/>
          </a:prstGeom>
        </p:spPr>
      </p:pic>
      <p:sp>
        <p:nvSpPr>
          <p:cNvPr id="11" name="Rectangle 10">
            <a:extLst>
              <a:ext uri="{FF2B5EF4-FFF2-40B4-BE49-F238E27FC236}">
                <a16:creationId xmlns:a16="http://schemas.microsoft.com/office/drawing/2014/main" id="{8C5CD8CD-5D8C-0C45-93A3-B0284280E769}"/>
              </a:ext>
            </a:extLst>
          </p:cNvPr>
          <p:cNvSpPr/>
          <p:nvPr/>
        </p:nvSpPr>
        <p:spPr>
          <a:xfrm>
            <a:off x="2458720" y="2972"/>
            <a:ext cx="9093200" cy="6777468"/>
          </a:xfrm>
          <a:prstGeom prst="rect">
            <a:avLst/>
          </a:prstGeom>
          <a:gradFill flip="none" rotWithShape="1">
            <a:gsLst>
              <a:gs pos="12000">
                <a:schemeClr val="bg1"/>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000" dirty="0">
              <a:solidFill>
                <a:schemeClr val="tx1"/>
              </a:solidFill>
            </a:endParaRPr>
          </a:p>
        </p:txBody>
      </p:sp>
      <p:sp>
        <p:nvSpPr>
          <p:cNvPr id="2" name="Title 1">
            <a:extLst>
              <a:ext uri="{FF2B5EF4-FFF2-40B4-BE49-F238E27FC236}">
                <a16:creationId xmlns:a16="http://schemas.microsoft.com/office/drawing/2014/main" id="{C9C271A1-4627-6944-AA0B-4325B1D9C51F}"/>
              </a:ext>
            </a:extLst>
          </p:cNvPr>
          <p:cNvSpPr>
            <a:spLocks noGrp="1"/>
          </p:cNvSpPr>
          <p:nvPr>
            <p:ph type="title" hasCustomPrompt="1"/>
          </p:nvPr>
        </p:nvSpPr>
        <p:spPr>
          <a:xfrm>
            <a:off x="463550" y="1709738"/>
            <a:ext cx="7148533" cy="2852737"/>
          </a:xfrm>
        </p:spPr>
        <p:txBody>
          <a:bodyPr anchor="b">
            <a:normAutofit/>
          </a:bodyPr>
          <a:lstStyle>
            <a:lvl1pPr>
              <a:defRPr sz="4400" b="1"/>
            </a:lvl1pPr>
          </a:lstStyle>
          <a:p>
            <a:r>
              <a:rPr lang="en-US" dirty="0"/>
              <a:t>Helvetica Neue Bold 44pt</a:t>
            </a:r>
            <a:br>
              <a:rPr lang="en-US" dirty="0"/>
            </a:br>
            <a:r>
              <a:rPr lang="en-US" dirty="0"/>
              <a:t>Master title style</a:t>
            </a:r>
          </a:p>
        </p:txBody>
      </p:sp>
      <p:sp>
        <p:nvSpPr>
          <p:cNvPr id="3" name="Text Placeholder 2">
            <a:extLst>
              <a:ext uri="{FF2B5EF4-FFF2-40B4-BE49-F238E27FC236}">
                <a16:creationId xmlns:a16="http://schemas.microsoft.com/office/drawing/2014/main" id="{F6505052-9337-2E4C-9830-C62D763F618D}"/>
              </a:ext>
            </a:extLst>
          </p:cNvPr>
          <p:cNvSpPr>
            <a:spLocks noGrp="1"/>
          </p:cNvSpPr>
          <p:nvPr>
            <p:ph type="body" idx="1" hasCustomPrompt="1"/>
          </p:nvPr>
        </p:nvSpPr>
        <p:spPr>
          <a:xfrm>
            <a:off x="463550" y="4589463"/>
            <a:ext cx="7148533" cy="1500187"/>
          </a:xfrm>
        </p:spPr>
        <p:txBody>
          <a:bodyPr>
            <a:normAutofit/>
          </a:bodyPr>
          <a:lstStyle>
            <a:lvl1pPr marL="0" indent="0">
              <a:buNone/>
              <a:defRPr sz="20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Helvetica Neue 20pt Subtitle style</a:t>
            </a:r>
          </a:p>
        </p:txBody>
      </p:sp>
      <p:pic>
        <p:nvPicPr>
          <p:cNvPr id="4" name="Picture 3">
            <a:extLst>
              <a:ext uri="{FF2B5EF4-FFF2-40B4-BE49-F238E27FC236}">
                <a16:creationId xmlns:a16="http://schemas.microsoft.com/office/drawing/2014/main" id="{F994A0B1-A72F-0F49-A272-8CE11D171B2C}"/>
              </a:ext>
            </a:extLst>
          </p:cNvPr>
          <p:cNvPicPr>
            <a:picLocks noChangeAspect="1"/>
          </p:cNvPicPr>
          <p:nvPr userDrawn="1"/>
        </p:nvPicPr>
        <p:blipFill>
          <a:blip r:embed="rId3"/>
          <a:stretch>
            <a:fillRect/>
          </a:stretch>
        </p:blipFill>
        <p:spPr>
          <a:xfrm>
            <a:off x="463550" y="689018"/>
            <a:ext cx="3492500" cy="658728"/>
          </a:xfrm>
          <a:prstGeom prst="rect">
            <a:avLst/>
          </a:prstGeom>
        </p:spPr>
      </p:pic>
      <p:grpSp>
        <p:nvGrpSpPr>
          <p:cNvPr id="7" name="Group 6">
            <a:extLst>
              <a:ext uri="{FF2B5EF4-FFF2-40B4-BE49-F238E27FC236}">
                <a16:creationId xmlns:a16="http://schemas.microsoft.com/office/drawing/2014/main" id="{C337FE56-F8A6-4232-8880-FFF6A11E2A8E}"/>
              </a:ext>
            </a:extLst>
          </p:cNvPr>
          <p:cNvGrpSpPr/>
          <p:nvPr userDrawn="1"/>
        </p:nvGrpSpPr>
        <p:grpSpPr>
          <a:xfrm>
            <a:off x="0" y="6766513"/>
            <a:ext cx="12192000" cy="114344"/>
            <a:chOff x="0" y="6157870"/>
            <a:chExt cx="12168555" cy="52514"/>
          </a:xfrm>
        </p:grpSpPr>
        <p:sp>
          <p:nvSpPr>
            <p:cNvPr id="8" name="Rectangle 7">
              <a:extLst>
                <a:ext uri="{FF2B5EF4-FFF2-40B4-BE49-F238E27FC236}">
                  <a16:creationId xmlns:a16="http://schemas.microsoft.com/office/drawing/2014/main" id="{6021B526-2F0B-4418-82C5-F4AD96DAD02B}"/>
                </a:ext>
              </a:extLst>
            </p:cNvPr>
            <p:cNvSpPr/>
            <p:nvPr/>
          </p:nvSpPr>
          <p:spPr>
            <a:xfrm>
              <a:off x="0" y="6157870"/>
              <a:ext cx="4056185" cy="525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42E11F-B6F0-40FC-A27E-56C703C89B3E}"/>
                </a:ext>
              </a:extLst>
            </p:cNvPr>
            <p:cNvSpPr/>
            <p:nvPr/>
          </p:nvSpPr>
          <p:spPr>
            <a:xfrm>
              <a:off x="4056185" y="6157870"/>
              <a:ext cx="4056185" cy="525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6632225-2184-43F1-A253-E06345AF71DB}"/>
                </a:ext>
              </a:extLst>
            </p:cNvPr>
            <p:cNvSpPr/>
            <p:nvPr/>
          </p:nvSpPr>
          <p:spPr>
            <a:xfrm>
              <a:off x="8112370" y="6157870"/>
              <a:ext cx="4056185" cy="5251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74869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2_Transition - dark">
    <p:bg>
      <p:bgPr>
        <a:gradFill flip="none" rotWithShape="1">
          <a:gsLst>
            <a:gs pos="100000">
              <a:schemeClr val="accent4"/>
            </a:gs>
            <a:gs pos="25000">
              <a:schemeClr val="accent4">
                <a:lumMod val="75000"/>
              </a:schemeClr>
            </a:gs>
          </a:gsLst>
          <a:lin ang="27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271A1-4627-6944-AA0B-4325B1D9C51F}"/>
              </a:ext>
            </a:extLst>
          </p:cNvPr>
          <p:cNvSpPr>
            <a:spLocks noGrp="1"/>
          </p:cNvSpPr>
          <p:nvPr>
            <p:ph type="title" hasCustomPrompt="1"/>
          </p:nvPr>
        </p:nvSpPr>
        <p:spPr>
          <a:xfrm>
            <a:off x="831850" y="1709738"/>
            <a:ext cx="10515600" cy="2852737"/>
          </a:xfrm>
        </p:spPr>
        <p:txBody>
          <a:bodyPr anchor="b">
            <a:normAutofit/>
          </a:bodyPr>
          <a:lstStyle>
            <a:lvl1pPr>
              <a:defRPr sz="4400">
                <a:solidFill>
                  <a:schemeClr val="bg1"/>
                </a:solidFill>
              </a:defRPr>
            </a:lvl1pPr>
          </a:lstStyle>
          <a:p>
            <a:r>
              <a:rPr lang="en-US" dirty="0"/>
              <a:t>Helvetica Neue Bold 44pt</a:t>
            </a:r>
            <a:br>
              <a:rPr lang="en-US" dirty="0"/>
            </a:br>
            <a:r>
              <a:rPr lang="en-US" dirty="0"/>
              <a:t>Master title style</a:t>
            </a:r>
          </a:p>
        </p:txBody>
      </p:sp>
      <p:sp>
        <p:nvSpPr>
          <p:cNvPr id="3" name="Text Placeholder 2">
            <a:extLst>
              <a:ext uri="{FF2B5EF4-FFF2-40B4-BE49-F238E27FC236}">
                <a16:creationId xmlns:a16="http://schemas.microsoft.com/office/drawing/2014/main" id="{F6505052-9337-2E4C-9830-C62D763F618D}"/>
              </a:ext>
            </a:extLst>
          </p:cNvPr>
          <p:cNvSpPr>
            <a:spLocks noGrp="1"/>
          </p:cNvSpPr>
          <p:nvPr>
            <p:ph type="body" idx="1" hasCustomPrompt="1"/>
          </p:nvPr>
        </p:nvSpPr>
        <p:spPr>
          <a:xfrm>
            <a:off x="831850" y="4589463"/>
            <a:ext cx="10515600" cy="1500187"/>
          </a:xfrm>
        </p:spPr>
        <p:txBody>
          <a:bodyPr>
            <a:normAutofit/>
          </a:bodyPr>
          <a:lstStyle>
            <a:lvl1pPr marL="0" indent="0">
              <a:buNone/>
              <a:defRPr sz="20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Helvetica Neue 20pt. Subtitle style</a:t>
            </a:r>
          </a:p>
        </p:txBody>
      </p:sp>
      <p:grpSp>
        <p:nvGrpSpPr>
          <p:cNvPr id="5" name="Group 4">
            <a:extLst>
              <a:ext uri="{FF2B5EF4-FFF2-40B4-BE49-F238E27FC236}">
                <a16:creationId xmlns:a16="http://schemas.microsoft.com/office/drawing/2014/main" id="{F2B3136C-6CBD-F346-8EFB-AA309DE56BE6}"/>
              </a:ext>
            </a:extLst>
          </p:cNvPr>
          <p:cNvGrpSpPr/>
          <p:nvPr/>
        </p:nvGrpSpPr>
        <p:grpSpPr>
          <a:xfrm>
            <a:off x="0" y="6766513"/>
            <a:ext cx="12192000" cy="114344"/>
            <a:chOff x="0" y="6157870"/>
            <a:chExt cx="12168555" cy="52514"/>
          </a:xfrm>
        </p:grpSpPr>
        <p:sp>
          <p:nvSpPr>
            <p:cNvPr id="6" name="Rectangle 5">
              <a:extLst>
                <a:ext uri="{FF2B5EF4-FFF2-40B4-BE49-F238E27FC236}">
                  <a16:creationId xmlns:a16="http://schemas.microsoft.com/office/drawing/2014/main" id="{6E9BED18-738E-0444-8C5D-DCB251FC61D2}"/>
                </a:ext>
              </a:extLst>
            </p:cNvPr>
            <p:cNvSpPr/>
            <p:nvPr/>
          </p:nvSpPr>
          <p:spPr>
            <a:xfrm>
              <a:off x="0" y="6157870"/>
              <a:ext cx="4056185" cy="525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2724F34-7A32-4643-9E64-4E0D52F57762}"/>
                </a:ext>
              </a:extLst>
            </p:cNvPr>
            <p:cNvSpPr/>
            <p:nvPr/>
          </p:nvSpPr>
          <p:spPr>
            <a:xfrm>
              <a:off x="4056185" y="6157870"/>
              <a:ext cx="4056185" cy="525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13FC326-5104-C240-A909-72A1F6C392FE}"/>
                </a:ext>
              </a:extLst>
            </p:cNvPr>
            <p:cNvSpPr/>
            <p:nvPr/>
          </p:nvSpPr>
          <p:spPr>
            <a:xfrm>
              <a:off x="8112370" y="6157870"/>
              <a:ext cx="4056185" cy="5251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10">
            <a:extLst>
              <a:ext uri="{FF2B5EF4-FFF2-40B4-BE49-F238E27FC236}">
                <a16:creationId xmlns:a16="http://schemas.microsoft.com/office/drawing/2014/main" id="{C97152B8-6872-4F43-A9D7-E1F06199C3E8}"/>
              </a:ext>
            </a:extLst>
          </p:cNvPr>
          <p:cNvPicPr>
            <a:picLocks noChangeAspect="1"/>
          </p:cNvPicPr>
          <p:nvPr userDrawn="1"/>
        </p:nvPicPr>
        <p:blipFill>
          <a:blip r:embed="rId2"/>
          <a:stretch>
            <a:fillRect/>
          </a:stretch>
        </p:blipFill>
        <p:spPr>
          <a:xfrm>
            <a:off x="844550" y="539751"/>
            <a:ext cx="822615" cy="831556"/>
          </a:xfrm>
          <a:prstGeom prst="rect">
            <a:avLst/>
          </a:prstGeom>
        </p:spPr>
      </p:pic>
    </p:spTree>
    <p:extLst>
      <p:ext uri="{BB962C8B-B14F-4D97-AF65-F5344CB8AC3E}">
        <p14:creationId xmlns:p14="http://schemas.microsoft.com/office/powerpoint/2010/main" val="9622248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12288-9843-0048-9B00-108C05F1D221}"/>
              </a:ext>
            </a:extLst>
          </p:cNvPr>
          <p:cNvSpPr>
            <a:spLocks noGrp="1"/>
          </p:cNvSpPr>
          <p:nvPr>
            <p:ph type="title"/>
          </p:nvPr>
        </p:nvSpPr>
        <p:spPr/>
        <p:txBody>
          <a:bodyPr lIns="0" tIns="0" rIns="0" bIns="0" anchor="t">
            <a:noAutofit/>
          </a:bodyPr>
          <a:lstStyle/>
          <a:p>
            <a:r>
              <a:rPr lang="en-US" dirty="0"/>
              <a:t>Click to edit Master title style</a:t>
            </a:r>
          </a:p>
        </p:txBody>
      </p:sp>
      <p:sp>
        <p:nvSpPr>
          <p:cNvPr id="3" name="Content Placeholder 2">
            <a:extLst>
              <a:ext uri="{FF2B5EF4-FFF2-40B4-BE49-F238E27FC236}">
                <a16:creationId xmlns:a16="http://schemas.microsoft.com/office/drawing/2014/main" id="{4A5057E3-7288-3B46-8722-F296F522B034}"/>
              </a:ext>
            </a:extLst>
          </p:cNvPr>
          <p:cNvSpPr>
            <a:spLocks noGrp="1"/>
          </p:cNvSpPr>
          <p:nvPr>
            <p:ph idx="1"/>
          </p:nvPr>
        </p:nvSpPr>
        <p:spPr>
          <a:xfrm>
            <a:off x="380010" y="1353788"/>
            <a:ext cx="11424062" cy="4823175"/>
          </a:xfrm>
        </p:spPr>
        <p:txBody>
          <a:bodyPr lIns="0" tIns="0" rIns="0" bIns="0">
            <a:noAutofit/>
          </a:bodyPr>
          <a:lstStyle>
            <a:lvl1pPr marL="228600" indent="-228600">
              <a:tabLst/>
              <a:defRPr sz="1800">
                <a:solidFill>
                  <a:schemeClr val="accent4">
                    <a:lumMod val="75000"/>
                  </a:schemeClr>
                </a:solidFill>
              </a:defRPr>
            </a:lvl1pPr>
            <a:lvl2pPr marL="461963" indent="-225425">
              <a:buFont typeface="System Font Regular"/>
              <a:buChar char="–"/>
              <a:tabLst/>
              <a:defRPr sz="1800">
                <a:solidFill>
                  <a:schemeClr val="accent4">
                    <a:lumMod val="75000"/>
                  </a:schemeClr>
                </a:solidFill>
              </a:defRPr>
            </a:lvl2pPr>
            <a:lvl3pPr marL="687388" indent="-225425">
              <a:tabLst/>
              <a:defRPr sz="1400">
                <a:solidFill>
                  <a:schemeClr val="tx1">
                    <a:lumMod val="65000"/>
                    <a:lumOff val="35000"/>
                  </a:schemeClr>
                </a:solidFill>
              </a:defRPr>
            </a:lvl3pPr>
            <a:lvl4pPr marL="925513" indent="-225425">
              <a:tabLst/>
              <a:defRPr sz="1400">
                <a:solidFill>
                  <a:schemeClr val="tx1">
                    <a:lumMod val="65000"/>
                    <a:lumOff val="35000"/>
                  </a:schemeClr>
                </a:solidFill>
              </a:defRPr>
            </a:lvl4pPr>
            <a:lvl5pPr marL="1150938" indent="-225425">
              <a:tabLst/>
              <a:defRPr sz="1400">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a:extLst>
              <a:ext uri="{FF2B5EF4-FFF2-40B4-BE49-F238E27FC236}">
                <a16:creationId xmlns:a16="http://schemas.microsoft.com/office/drawing/2014/main" id="{EDB5CBB0-7C8E-714B-8A16-830D387A9B6F}"/>
              </a:ext>
            </a:extLst>
          </p:cNvPr>
          <p:cNvSpPr>
            <a:spLocks noGrp="1"/>
          </p:cNvSpPr>
          <p:nvPr>
            <p:ph type="ftr" sz="quarter" idx="11"/>
          </p:nvPr>
        </p:nvSpPr>
        <p:spPr>
          <a:xfrm>
            <a:off x="380009" y="6311900"/>
            <a:ext cx="4114800" cy="365125"/>
          </a:xfrm>
        </p:spPr>
        <p:txBody>
          <a:bodyPr/>
          <a:lstStyle>
            <a:lvl1pPr algn="l">
              <a:defRPr sz="1000" i="1"/>
            </a:lvl1pPr>
          </a:lstStyle>
          <a:p>
            <a:r>
              <a:rPr lang="en-US"/>
              <a:t>©2020 Novillus. All rights reserved.</a:t>
            </a:r>
          </a:p>
        </p:txBody>
      </p:sp>
      <p:sp>
        <p:nvSpPr>
          <p:cNvPr id="12" name="Slide Number Placeholder 5">
            <a:extLst>
              <a:ext uri="{FF2B5EF4-FFF2-40B4-BE49-F238E27FC236}">
                <a16:creationId xmlns:a16="http://schemas.microsoft.com/office/drawing/2014/main" id="{BE465A5E-E0A2-F54A-BF31-7C15483B0335}"/>
              </a:ext>
            </a:extLst>
          </p:cNvPr>
          <p:cNvSpPr>
            <a:spLocks noGrp="1"/>
          </p:cNvSpPr>
          <p:nvPr>
            <p:ph type="sldNum" sz="quarter" idx="4"/>
          </p:nvPr>
        </p:nvSpPr>
        <p:spPr>
          <a:xfrm>
            <a:off x="9060872" y="631190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6849CC-FC63-5B41-B61C-108E014509DF}" type="slidenum">
              <a:rPr lang="en-US" smtClean="0"/>
              <a:t>‹#›</a:t>
            </a:fld>
            <a:endParaRPr lang="en-US"/>
          </a:p>
        </p:txBody>
      </p:sp>
    </p:spTree>
    <p:extLst>
      <p:ext uri="{BB962C8B-B14F-4D97-AF65-F5344CB8AC3E}">
        <p14:creationId xmlns:p14="http://schemas.microsoft.com/office/powerpoint/2010/main" val="18453221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05ED0-15CE-804A-A5A7-A8D25E815FB0}"/>
              </a:ext>
            </a:extLst>
          </p:cNvPr>
          <p:cNvSpPr>
            <a:spLocks noGrp="1"/>
          </p:cNvSpPr>
          <p:nvPr>
            <p:ph type="title"/>
          </p:nvPr>
        </p:nvSpPr>
        <p:spPr>
          <a:xfrm>
            <a:off x="380009" y="365125"/>
            <a:ext cx="11424063" cy="901383"/>
          </a:xfrm>
        </p:spPr>
        <p:txBody>
          <a:bodyPr>
            <a:noAutofit/>
          </a:bodyPr>
          <a:lstStyle/>
          <a:p>
            <a:r>
              <a:rPr lang="en-US"/>
              <a:t>Click to edit Master title style</a:t>
            </a:r>
            <a:endParaRPr lang="en-US" dirty="0"/>
          </a:p>
        </p:txBody>
      </p:sp>
      <p:sp>
        <p:nvSpPr>
          <p:cNvPr id="7" name="Slide Number Placeholder 6">
            <a:extLst>
              <a:ext uri="{FF2B5EF4-FFF2-40B4-BE49-F238E27FC236}">
                <a16:creationId xmlns:a16="http://schemas.microsoft.com/office/drawing/2014/main" id="{A16B3E2C-1B7F-0B48-8649-C37453EB0F18}"/>
              </a:ext>
            </a:extLst>
          </p:cNvPr>
          <p:cNvSpPr>
            <a:spLocks noGrp="1"/>
          </p:cNvSpPr>
          <p:nvPr>
            <p:ph type="sldNum" sz="quarter" idx="12"/>
          </p:nvPr>
        </p:nvSpPr>
        <p:spPr/>
        <p:txBody>
          <a:bodyPr/>
          <a:lstStyle/>
          <a:p>
            <a:fld id="{566849CC-FC63-5B41-B61C-108E014509DF}" type="slidenum">
              <a:rPr lang="en-US" smtClean="0"/>
              <a:t>‹#›</a:t>
            </a:fld>
            <a:endParaRPr lang="en-US"/>
          </a:p>
        </p:txBody>
      </p:sp>
      <p:sp>
        <p:nvSpPr>
          <p:cNvPr id="8" name="Footer Placeholder 4">
            <a:extLst>
              <a:ext uri="{FF2B5EF4-FFF2-40B4-BE49-F238E27FC236}">
                <a16:creationId xmlns:a16="http://schemas.microsoft.com/office/drawing/2014/main" id="{82B1E3F0-0689-2A46-9DB1-912781540EC9}"/>
              </a:ext>
            </a:extLst>
          </p:cNvPr>
          <p:cNvSpPr>
            <a:spLocks noGrp="1"/>
          </p:cNvSpPr>
          <p:nvPr>
            <p:ph type="ftr" sz="quarter" idx="11"/>
          </p:nvPr>
        </p:nvSpPr>
        <p:spPr>
          <a:xfrm>
            <a:off x="380009" y="6311900"/>
            <a:ext cx="4114800" cy="365125"/>
          </a:xfrm>
        </p:spPr>
        <p:txBody>
          <a:bodyPr/>
          <a:lstStyle>
            <a:lvl1pPr algn="l">
              <a:defRPr/>
            </a:lvl1pPr>
          </a:lstStyle>
          <a:p>
            <a:r>
              <a:rPr lang="en-US"/>
              <a:t>©2020 Novillus. All rights reserved.</a:t>
            </a:r>
          </a:p>
        </p:txBody>
      </p:sp>
      <p:sp>
        <p:nvSpPr>
          <p:cNvPr id="9" name="Content Placeholder 2">
            <a:extLst>
              <a:ext uri="{FF2B5EF4-FFF2-40B4-BE49-F238E27FC236}">
                <a16:creationId xmlns:a16="http://schemas.microsoft.com/office/drawing/2014/main" id="{6356D4F6-1810-6245-AA9C-F18495147EE9}"/>
              </a:ext>
            </a:extLst>
          </p:cNvPr>
          <p:cNvSpPr>
            <a:spLocks noGrp="1"/>
          </p:cNvSpPr>
          <p:nvPr>
            <p:ph idx="13"/>
          </p:nvPr>
        </p:nvSpPr>
        <p:spPr>
          <a:xfrm>
            <a:off x="380010" y="1365662"/>
            <a:ext cx="5543065" cy="4811301"/>
          </a:xfrm>
        </p:spPr>
        <p:txBody>
          <a:bodyPr lIns="0" tIns="0" rIns="0" bIns="0">
            <a:noAutofit/>
          </a:bodyPr>
          <a:lstStyle>
            <a:lvl1pPr marL="228600" indent="-228600">
              <a:buClr>
                <a:schemeClr val="tx2"/>
              </a:buClr>
              <a:tabLst/>
              <a:defRPr sz="1800">
                <a:solidFill>
                  <a:schemeClr val="tx1"/>
                </a:solidFill>
              </a:defRPr>
            </a:lvl1pPr>
            <a:lvl2pPr marL="461963" indent="-225425">
              <a:buClr>
                <a:schemeClr val="tx2"/>
              </a:buClr>
              <a:buFont typeface="System Font Regular"/>
              <a:buChar char="–"/>
              <a:tabLst/>
              <a:defRPr sz="1800">
                <a:solidFill>
                  <a:schemeClr val="tx1"/>
                </a:solidFill>
              </a:defRPr>
            </a:lvl2pPr>
            <a:lvl3pPr marL="687388" indent="-225425">
              <a:buClr>
                <a:schemeClr val="tx2"/>
              </a:buClr>
              <a:tabLst/>
              <a:defRPr sz="1400">
                <a:solidFill>
                  <a:schemeClr val="tx2"/>
                </a:solidFill>
              </a:defRPr>
            </a:lvl3pPr>
            <a:lvl4pPr marL="925513" indent="-225425">
              <a:buClr>
                <a:schemeClr val="tx2"/>
              </a:buClr>
              <a:tabLst/>
              <a:defRPr sz="1400">
                <a:solidFill>
                  <a:schemeClr val="tx2"/>
                </a:solidFill>
              </a:defRPr>
            </a:lvl4pPr>
            <a:lvl5pPr marL="1150938" indent="-225425">
              <a:buClr>
                <a:schemeClr val="tx2"/>
              </a:buClr>
              <a:tabLst/>
              <a:defRPr sz="14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a:extLst>
              <a:ext uri="{FF2B5EF4-FFF2-40B4-BE49-F238E27FC236}">
                <a16:creationId xmlns:a16="http://schemas.microsoft.com/office/drawing/2014/main" id="{6455C63D-CB19-C249-BCC1-1BB35EF5F3CF}"/>
              </a:ext>
            </a:extLst>
          </p:cNvPr>
          <p:cNvSpPr>
            <a:spLocks noGrp="1"/>
          </p:cNvSpPr>
          <p:nvPr>
            <p:ph idx="14"/>
          </p:nvPr>
        </p:nvSpPr>
        <p:spPr>
          <a:xfrm>
            <a:off x="6261007" y="1365662"/>
            <a:ext cx="5543065" cy="4811301"/>
          </a:xfrm>
        </p:spPr>
        <p:txBody>
          <a:bodyPr lIns="0" tIns="0" rIns="0" bIns="0">
            <a:noAutofit/>
          </a:bodyPr>
          <a:lstStyle>
            <a:lvl1pPr marL="228600" indent="-228600">
              <a:buClr>
                <a:schemeClr val="tx2"/>
              </a:buClr>
              <a:tabLst/>
              <a:defRPr sz="1800">
                <a:solidFill>
                  <a:schemeClr val="tx1"/>
                </a:solidFill>
              </a:defRPr>
            </a:lvl1pPr>
            <a:lvl2pPr marL="461963" indent="-225425">
              <a:buClr>
                <a:schemeClr val="tx2"/>
              </a:buClr>
              <a:buFont typeface="System Font Regular"/>
              <a:buChar char="–"/>
              <a:tabLst/>
              <a:defRPr sz="1800">
                <a:solidFill>
                  <a:schemeClr val="tx1"/>
                </a:solidFill>
              </a:defRPr>
            </a:lvl2pPr>
            <a:lvl3pPr marL="687388" indent="-225425">
              <a:buClr>
                <a:schemeClr val="tx2"/>
              </a:buClr>
              <a:tabLst/>
              <a:defRPr sz="1400">
                <a:solidFill>
                  <a:schemeClr val="tx2"/>
                </a:solidFill>
              </a:defRPr>
            </a:lvl3pPr>
            <a:lvl4pPr marL="925513" indent="-225425">
              <a:buClr>
                <a:schemeClr val="tx2"/>
              </a:buClr>
              <a:tabLst/>
              <a:defRPr sz="1400">
                <a:solidFill>
                  <a:schemeClr val="tx2"/>
                </a:solidFill>
              </a:defRPr>
            </a:lvl4pPr>
            <a:lvl5pPr marL="1150938" indent="-225425">
              <a:buClr>
                <a:schemeClr val="tx2"/>
              </a:buClr>
              <a:tabLst/>
              <a:defRPr sz="14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67020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A3358-8933-8F46-B397-37F675A84966}"/>
              </a:ext>
            </a:extLst>
          </p:cNvPr>
          <p:cNvSpPr>
            <a:spLocks noGrp="1"/>
          </p:cNvSpPr>
          <p:nvPr>
            <p:ph type="title"/>
          </p:nvPr>
        </p:nvSpPr>
        <p:spPr/>
        <p:txBody>
          <a:bodyPr lIns="0" tIns="0" rIns="0" bIns="0"/>
          <a:lstStyle/>
          <a:p>
            <a:r>
              <a:rPr lang="en-US" dirty="0"/>
              <a:t>Click to edit Master title style</a:t>
            </a:r>
          </a:p>
        </p:txBody>
      </p:sp>
      <p:sp>
        <p:nvSpPr>
          <p:cNvPr id="5" name="Slide Number Placeholder 4">
            <a:extLst>
              <a:ext uri="{FF2B5EF4-FFF2-40B4-BE49-F238E27FC236}">
                <a16:creationId xmlns:a16="http://schemas.microsoft.com/office/drawing/2014/main" id="{F9D9013B-B71A-974E-B19F-4AACF64BC584}"/>
              </a:ext>
            </a:extLst>
          </p:cNvPr>
          <p:cNvSpPr>
            <a:spLocks noGrp="1"/>
          </p:cNvSpPr>
          <p:nvPr>
            <p:ph type="sldNum" sz="quarter" idx="12"/>
          </p:nvPr>
        </p:nvSpPr>
        <p:spPr/>
        <p:txBody>
          <a:bodyPr/>
          <a:lstStyle/>
          <a:p>
            <a:fld id="{566849CC-FC63-5B41-B61C-108E014509DF}" type="slidenum">
              <a:rPr lang="en-US" smtClean="0"/>
              <a:t>‹#›</a:t>
            </a:fld>
            <a:endParaRPr lang="en-US"/>
          </a:p>
        </p:txBody>
      </p:sp>
      <p:sp>
        <p:nvSpPr>
          <p:cNvPr id="6" name="Footer Placeholder 4">
            <a:extLst>
              <a:ext uri="{FF2B5EF4-FFF2-40B4-BE49-F238E27FC236}">
                <a16:creationId xmlns:a16="http://schemas.microsoft.com/office/drawing/2014/main" id="{10335F8E-8780-4649-BE6D-049BD02734A7}"/>
              </a:ext>
            </a:extLst>
          </p:cNvPr>
          <p:cNvSpPr>
            <a:spLocks noGrp="1"/>
          </p:cNvSpPr>
          <p:nvPr>
            <p:ph type="ftr" sz="quarter" idx="11"/>
          </p:nvPr>
        </p:nvSpPr>
        <p:spPr>
          <a:xfrm>
            <a:off x="380009" y="6311900"/>
            <a:ext cx="4114800" cy="365125"/>
          </a:xfrm>
        </p:spPr>
        <p:txBody>
          <a:bodyPr/>
          <a:lstStyle>
            <a:lvl1pPr algn="l">
              <a:defRPr/>
            </a:lvl1pPr>
          </a:lstStyle>
          <a:p>
            <a:r>
              <a:rPr lang="en-US"/>
              <a:t>©2020 Novillus. All rights reserved.</a:t>
            </a:r>
          </a:p>
        </p:txBody>
      </p:sp>
    </p:spTree>
    <p:extLst>
      <p:ext uri="{BB962C8B-B14F-4D97-AF65-F5344CB8AC3E}">
        <p14:creationId xmlns:p14="http://schemas.microsoft.com/office/powerpoint/2010/main" val="36813963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0702BCB-12CA-1745-970B-512C24B2FC06}"/>
              </a:ext>
            </a:extLst>
          </p:cNvPr>
          <p:cNvSpPr>
            <a:spLocks noGrp="1"/>
          </p:cNvSpPr>
          <p:nvPr>
            <p:ph type="sldNum" sz="quarter" idx="12"/>
          </p:nvPr>
        </p:nvSpPr>
        <p:spPr/>
        <p:txBody>
          <a:bodyPr/>
          <a:lstStyle/>
          <a:p>
            <a:fld id="{566849CC-FC63-5B41-B61C-108E014509DF}" type="slidenum">
              <a:rPr lang="en-US" smtClean="0"/>
              <a:t>‹#›</a:t>
            </a:fld>
            <a:endParaRPr lang="en-US"/>
          </a:p>
        </p:txBody>
      </p:sp>
      <p:sp>
        <p:nvSpPr>
          <p:cNvPr id="5" name="Footer Placeholder 4">
            <a:extLst>
              <a:ext uri="{FF2B5EF4-FFF2-40B4-BE49-F238E27FC236}">
                <a16:creationId xmlns:a16="http://schemas.microsoft.com/office/drawing/2014/main" id="{78BA95C5-D493-8540-B554-D543F4729EBF}"/>
              </a:ext>
            </a:extLst>
          </p:cNvPr>
          <p:cNvSpPr>
            <a:spLocks noGrp="1"/>
          </p:cNvSpPr>
          <p:nvPr>
            <p:ph type="ftr" sz="quarter" idx="11"/>
          </p:nvPr>
        </p:nvSpPr>
        <p:spPr>
          <a:xfrm>
            <a:off x="380009" y="6311900"/>
            <a:ext cx="4114800" cy="365125"/>
          </a:xfrm>
        </p:spPr>
        <p:txBody>
          <a:bodyPr/>
          <a:lstStyle>
            <a:lvl1pPr algn="l">
              <a:defRPr/>
            </a:lvl1pPr>
          </a:lstStyle>
          <a:p>
            <a:r>
              <a:rPr lang="en-US"/>
              <a:t>©2020 Novillus. All rights reserved.</a:t>
            </a:r>
          </a:p>
        </p:txBody>
      </p:sp>
    </p:spTree>
    <p:extLst>
      <p:ext uri="{BB962C8B-B14F-4D97-AF65-F5344CB8AC3E}">
        <p14:creationId xmlns:p14="http://schemas.microsoft.com/office/powerpoint/2010/main" val="38637466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and Content - dark">
    <p:bg>
      <p:bgPr>
        <a:gradFill>
          <a:gsLst>
            <a:gs pos="100000">
              <a:schemeClr val="accent4"/>
            </a:gs>
            <a:gs pos="25000">
              <a:schemeClr val="accent4">
                <a:lumMod val="75000"/>
              </a:schemeClr>
            </a:gs>
          </a:gsLst>
          <a:lin ang="27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12288-9843-0048-9B00-108C05F1D221}"/>
              </a:ext>
            </a:extLst>
          </p:cNvPr>
          <p:cNvSpPr>
            <a:spLocks noGrp="1"/>
          </p:cNvSpPr>
          <p:nvPr>
            <p:ph type="title"/>
          </p:nvPr>
        </p:nvSpPr>
        <p:spPr/>
        <p:txBody>
          <a:bodyPr lIns="0" tIns="0" rIns="0" bIns="0"/>
          <a:lstStyle>
            <a:lvl1pPr>
              <a:defRPr>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A5057E3-7288-3B46-8722-F296F522B034}"/>
              </a:ext>
            </a:extLst>
          </p:cNvPr>
          <p:cNvSpPr>
            <a:spLocks noGrp="1"/>
          </p:cNvSpPr>
          <p:nvPr>
            <p:ph idx="1"/>
          </p:nvPr>
        </p:nvSpPr>
        <p:spPr>
          <a:xfrm>
            <a:off x="380010" y="1353788"/>
            <a:ext cx="11424062" cy="4823175"/>
          </a:xfrm>
        </p:spPr>
        <p:txBody>
          <a:bodyPr lIns="0" tIns="0" rIns="0" bIns="0">
            <a:noAutofit/>
          </a:bodyPr>
          <a:lstStyle>
            <a:lvl1pPr marL="228600" indent="-228600">
              <a:buClr>
                <a:schemeClr val="accent1"/>
              </a:buClr>
              <a:tabLst/>
              <a:defRPr sz="1800">
                <a:solidFill>
                  <a:schemeClr val="bg1"/>
                </a:solidFill>
              </a:defRPr>
            </a:lvl1pPr>
            <a:lvl2pPr marL="461963" indent="-225425">
              <a:buClr>
                <a:schemeClr val="accent1"/>
              </a:buClr>
              <a:buFont typeface="System Font Regular"/>
              <a:buChar char="–"/>
              <a:tabLst/>
              <a:defRPr sz="1800">
                <a:solidFill>
                  <a:schemeClr val="bg1"/>
                </a:solidFill>
              </a:defRPr>
            </a:lvl2pPr>
            <a:lvl3pPr marL="687388" indent="-225425">
              <a:buClr>
                <a:schemeClr val="accent1"/>
              </a:buClr>
              <a:tabLst/>
              <a:defRPr sz="1400">
                <a:solidFill>
                  <a:schemeClr val="bg2"/>
                </a:solidFill>
              </a:defRPr>
            </a:lvl3pPr>
            <a:lvl4pPr marL="925513" indent="-225425">
              <a:buClr>
                <a:schemeClr val="accent1"/>
              </a:buClr>
              <a:tabLst/>
              <a:defRPr sz="1400">
                <a:solidFill>
                  <a:schemeClr val="bg2"/>
                </a:solidFill>
              </a:defRPr>
            </a:lvl4pPr>
            <a:lvl5pPr marL="1150938" indent="-225425">
              <a:buClr>
                <a:schemeClr val="accent1"/>
              </a:buClr>
              <a:tabLst/>
              <a:defRPr sz="1400">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a:extLst>
              <a:ext uri="{FF2B5EF4-FFF2-40B4-BE49-F238E27FC236}">
                <a16:creationId xmlns:a16="http://schemas.microsoft.com/office/drawing/2014/main" id="{EDB5CBB0-7C8E-714B-8A16-830D387A9B6F}"/>
              </a:ext>
            </a:extLst>
          </p:cNvPr>
          <p:cNvSpPr>
            <a:spLocks noGrp="1"/>
          </p:cNvSpPr>
          <p:nvPr>
            <p:ph type="ftr" sz="quarter" idx="11"/>
          </p:nvPr>
        </p:nvSpPr>
        <p:spPr>
          <a:xfrm>
            <a:off x="380009" y="6311900"/>
            <a:ext cx="4114800" cy="365125"/>
          </a:xfrm>
        </p:spPr>
        <p:txBody>
          <a:bodyPr/>
          <a:lstStyle>
            <a:lvl1pPr algn="l">
              <a:defRPr sz="1000" i="1">
                <a:solidFill>
                  <a:schemeClr val="bg2"/>
                </a:solidFill>
              </a:defRPr>
            </a:lvl1pPr>
          </a:lstStyle>
          <a:p>
            <a:r>
              <a:rPr lang="en-US"/>
              <a:t>©2020 Novillus. All rights reserved.</a:t>
            </a:r>
          </a:p>
        </p:txBody>
      </p:sp>
      <p:sp>
        <p:nvSpPr>
          <p:cNvPr id="12" name="Slide Number Placeholder 5">
            <a:extLst>
              <a:ext uri="{FF2B5EF4-FFF2-40B4-BE49-F238E27FC236}">
                <a16:creationId xmlns:a16="http://schemas.microsoft.com/office/drawing/2014/main" id="{BE465A5E-E0A2-F54A-BF31-7C15483B0335}"/>
              </a:ext>
            </a:extLst>
          </p:cNvPr>
          <p:cNvSpPr>
            <a:spLocks noGrp="1"/>
          </p:cNvSpPr>
          <p:nvPr>
            <p:ph type="sldNum" sz="quarter" idx="4"/>
          </p:nvPr>
        </p:nvSpPr>
        <p:spPr>
          <a:xfrm>
            <a:off x="9060872" y="6311900"/>
            <a:ext cx="2743200" cy="365125"/>
          </a:xfrm>
          <a:prstGeom prst="rect">
            <a:avLst/>
          </a:prstGeom>
        </p:spPr>
        <p:txBody>
          <a:bodyPr vert="horz" lIns="91440" tIns="45720" rIns="91440" bIns="45720" rtlCol="0" anchor="ctr"/>
          <a:lstStyle>
            <a:lvl1pPr algn="r">
              <a:defRPr sz="1200">
                <a:solidFill>
                  <a:schemeClr val="bg2"/>
                </a:solidFill>
              </a:defRPr>
            </a:lvl1pPr>
          </a:lstStyle>
          <a:p>
            <a:fld id="{566849CC-FC63-5B41-B61C-108E014509DF}" type="slidenum">
              <a:rPr lang="en-US" smtClean="0"/>
              <a:t>‹#›</a:t>
            </a:fld>
            <a:endParaRPr lang="en-US"/>
          </a:p>
        </p:txBody>
      </p:sp>
    </p:spTree>
    <p:extLst>
      <p:ext uri="{BB962C8B-B14F-4D97-AF65-F5344CB8AC3E}">
        <p14:creationId xmlns:p14="http://schemas.microsoft.com/office/powerpoint/2010/main" val="11844660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 dark">
    <p:bg>
      <p:bgPr>
        <a:gradFill>
          <a:gsLst>
            <a:gs pos="100000">
              <a:schemeClr val="accent4"/>
            </a:gs>
            <a:gs pos="25000">
              <a:schemeClr val="accent4">
                <a:lumMod val="75000"/>
              </a:schemeClr>
            </a:gs>
          </a:gsLst>
          <a:lin ang="2700000" scaled="1"/>
        </a:gradFill>
        <a:effectLst/>
      </p:bgPr>
    </p:bg>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2A63D517-6582-AB45-8DDE-2E76B8704400}"/>
              </a:ext>
            </a:extLst>
          </p:cNvPr>
          <p:cNvSpPr>
            <a:spLocks noGrp="1"/>
          </p:cNvSpPr>
          <p:nvPr>
            <p:ph idx="13"/>
          </p:nvPr>
        </p:nvSpPr>
        <p:spPr>
          <a:xfrm>
            <a:off x="380010" y="1365662"/>
            <a:ext cx="5543065" cy="4811301"/>
          </a:xfrm>
        </p:spPr>
        <p:txBody>
          <a:bodyPr lIns="0" tIns="0" rIns="0" bIns="0">
            <a:noAutofit/>
          </a:bodyPr>
          <a:lstStyle>
            <a:lvl1pPr marL="228600" indent="-228600">
              <a:buClr>
                <a:schemeClr val="accent1"/>
              </a:buClr>
              <a:tabLst/>
              <a:defRPr sz="1800">
                <a:solidFill>
                  <a:schemeClr val="bg1"/>
                </a:solidFill>
              </a:defRPr>
            </a:lvl1pPr>
            <a:lvl2pPr marL="461963" indent="-225425">
              <a:buClr>
                <a:schemeClr val="accent1"/>
              </a:buClr>
              <a:buFont typeface="System Font Regular"/>
              <a:buChar char="–"/>
              <a:tabLst/>
              <a:defRPr sz="1800">
                <a:solidFill>
                  <a:schemeClr val="bg1"/>
                </a:solidFill>
              </a:defRPr>
            </a:lvl2pPr>
            <a:lvl3pPr marL="687388" indent="-225425">
              <a:buClr>
                <a:schemeClr val="accent1"/>
              </a:buClr>
              <a:tabLst/>
              <a:defRPr sz="1400">
                <a:solidFill>
                  <a:schemeClr val="bg2"/>
                </a:solidFill>
              </a:defRPr>
            </a:lvl3pPr>
            <a:lvl4pPr marL="925513" indent="-225425">
              <a:buClr>
                <a:schemeClr val="accent1"/>
              </a:buClr>
              <a:tabLst/>
              <a:defRPr sz="1400">
                <a:solidFill>
                  <a:schemeClr val="bg2"/>
                </a:solidFill>
              </a:defRPr>
            </a:lvl4pPr>
            <a:lvl5pPr marL="1150938" indent="-225425">
              <a:buClr>
                <a:schemeClr val="accent1"/>
              </a:buClr>
              <a:tabLst/>
              <a:defRPr sz="1400">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a:extLst>
              <a:ext uri="{FF2B5EF4-FFF2-40B4-BE49-F238E27FC236}">
                <a16:creationId xmlns:a16="http://schemas.microsoft.com/office/drawing/2014/main" id="{FA1B7AFA-C85D-C644-96F7-97DEBB198F39}"/>
              </a:ext>
            </a:extLst>
          </p:cNvPr>
          <p:cNvSpPr>
            <a:spLocks noGrp="1"/>
          </p:cNvSpPr>
          <p:nvPr>
            <p:ph idx="14"/>
          </p:nvPr>
        </p:nvSpPr>
        <p:spPr>
          <a:xfrm>
            <a:off x="6261007" y="1365662"/>
            <a:ext cx="5543065" cy="4811301"/>
          </a:xfrm>
        </p:spPr>
        <p:txBody>
          <a:bodyPr lIns="0" tIns="0" rIns="0" bIns="0">
            <a:noAutofit/>
          </a:bodyPr>
          <a:lstStyle>
            <a:lvl1pPr marL="228600" indent="-228600">
              <a:buClr>
                <a:schemeClr val="accent1"/>
              </a:buClr>
              <a:tabLst/>
              <a:defRPr sz="1800">
                <a:solidFill>
                  <a:schemeClr val="bg1"/>
                </a:solidFill>
              </a:defRPr>
            </a:lvl1pPr>
            <a:lvl2pPr marL="461963" indent="-225425">
              <a:buClr>
                <a:schemeClr val="accent1"/>
              </a:buClr>
              <a:buFont typeface="System Font Regular"/>
              <a:buChar char="–"/>
              <a:tabLst/>
              <a:defRPr sz="1800">
                <a:solidFill>
                  <a:schemeClr val="bg1"/>
                </a:solidFill>
              </a:defRPr>
            </a:lvl2pPr>
            <a:lvl3pPr marL="687388" indent="-225425">
              <a:buClr>
                <a:schemeClr val="accent1"/>
              </a:buClr>
              <a:tabLst/>
              <a:defRPr sz="1400">
                <a:solidFill>
                  <a:schemeClr val="bg2"/>
                </a:solidFill>
              </a:defRPr>
            </a:lvl3pPr>
            <a:lvl4pPr marL="925513" indent="-225425">
              <a:buClr>
                <a:schemeClr val="accent1"/>
              </a:buClr>
              <a:tabLst/>
              <a:defRPr sz="1400">
                <a:solidFill>
                  <a:schemeClr val="bg2"/>
                </a:solidFill>
              </a:defRPr>
            </a:lvl4pPr>
            <a:lvl5pPr marL="1150938" indent="-225425">
              <a:buClr>
                <a:schemeClr val="accent1"/>
              </a:buClr>
              <a:tabLst/>
              <a:defRPr sz="1400">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1DA05ED0-15CE-804A-A5A7-A8D25E815FB0}"/>
              </a:ext>
            </a:extLst>
          </p:cNvPr>
          <p:cNvSpPr>
            <a:spLocks noGrp="1"/>
          </p:cNvSpPr>
          <p:nvPr>
            <p:ph type="title"/>
          </p:nvPr>
        </p:nvSpPr>
        <p:spPr>
          <a:xfrm>
            <a:off x="380009" y="365125"/>
            <a:ext cx="11424063" cy="901383"/>
          </a:xfrm>
        </p:spPr>
        <p:txBody>
          <a:bodyPr>
            <a:noAutofit/>
          </a:bodyPr>
          <a:lstStyle>
            <a:lvl1pPr>
              <a:defRPr>
                <a:solidFill>
                  <a:schemeClr val="bg1"/>
                </a:solidFill>
              </a:defRPr>
            </a:lvl1pPr>
          </a:lstStyle>
          <a:p>
            <a:r>
              <a:rPr lang="en-US"/>
              <a:t>Click to edit Master title style</a:t>
            </a:r>
            <a:endParaRPr lang="en-US" dirty="0"/>
          </a:p>
        </p:txBody>
      </p:sp>
      <p:sp>
        <p:nvSpPr>
          <p:cNvPr id="7" name="Slide Number Placeholder 6">
            <a:extLst>
              <a:ext uri="{FF2B5EF4-FFF2-40B4-BE49-F238E27FC236}">
                <a16:creationId xmlns:a16="http://schemas.microsoft.com/office/drawing/2014/main" id="{A16B3E2C-1B7F-0B48-8649-C37453EB0F18}"/>
              </a:ext>
            </a:extLst>
          </p:cNvPr>
          <p:cNvSpPr>
            <a:spLocks noGrp="1"/>
          </p:cNvSpPr>
          <p:nvPr>
            <p:ph type="sldNum" sz="quarter" idx="12"/>
          </p:nvPr>
        </p:nvSpPr>
        <p:spPr/>
        <p:txBody>
          <a:bodyPr/>
          <a:lstStyle>
            <a:lvl1pPr>
              <a:defRPr>
                <a:solidFill>
                  <a:schemeClr val="bg2"/>
                </a:solidFill>
              </a:defRPr>
            </a:lvl1pPr>
          </a:lstStyle>
          <a:p>
            <a:fld id="{566849CC-FC63-5B41-B61C-108E014509DF}" type="slidenum">
              <a:rPr lang="en-US" smtClean="0"/>
              <a:t>‹#›</a:t>
            </a:fld>
            <a:endParaRPr lang="en-US"/>
          </a:p>
        </p:txBody>
      </p:sp>
      <p:sp>
        <p:nvSpPr>
          <p:cNvPr id="8" name="Footer Placeholder 4">
            <a:extLst>
              <a:ext uri="{FF2B5EF4-FFF2-40B4-BE49-F238E27FC236}">
                <a16:creationId xmlns:a16="http://schemas.microsoft.com/office/drawing/2014/main" id="{82B1E3F0-0689-2A46-9DB1-912781540EC9}"/>
              </a:ext>
            </a:extLst>
          </p:cNvPr>
          <p:cNvSpPr>
            <a:spLocks noGrp="1"/>
          </p:cNvSpPr>
          <p:nvPr>
            <p:ph type="ftr" sz="quarter" idx="11"/>
          </p:nvPr>
        </p:nvSpPr>
        <p:spPr>
          <a:xfrm>
            <a:off x="380009" y="6311900"/>
            <a:ext cx="4114800" cy="365125"/>
          </a:xfrm>
        </p:spPr>
        <p:txBody>
          <a:bodyPr/>
          <a:lstStyle>
            <a:lvl1pPr algn="l">
              <a:defRPr>
                <a:solidFill>
                  <a:schemeClr val="bg2"/>
                </a:solidFill>
              </a:defRPr>
            </a:lvl1pPr>
          </a:lstStyle>
          <a:p>
            <a:r>
              <a:rPr lang="en-US"/>
              <a:t>©2020 Novillus. All rights reserved.</a:t>
            </a:r>
          </a:p>
        </p:txBody>
      </p:sp>
    </p:spTree>
    <p:extLst>
      <p:ext uri="{BB962C8B-B14F-4D97-AF65-F5344CB8AC3E}">
        <p14:creationId xmlns:p14="http://schemas.microsoft.com/office/powerpoint/2010/main" val="5870473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 dark">
    <p:bg>
      <p:bgPr>
        <a:gradFill>
          <a:gsLst>
            <a:gs pos="100000">
              <a:schemeClr val="accent4"/>
            </a:gs>
            <a:gs pos="25000">
              <a:schemeClr val="accent4">
                <a:lumMod val="75000"/>
              </a:schemeClr>
            </a:gs>
          </a:gsLst>
          <a:lin ang="27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A3358-8933-8F46-B397-37F675A84966}"/>
              </a:ext>
            </a:extLst>
          </p:cNvPr>
          <p:cNvSpPr>
            <a:spLocks noGrp="1"/>
          </p:cNvSpPr>
          <p:nvPr>
            <p:ph type="title"/>
          </p:nvPr>
        </p:nvSpPr>
        <p:spPr/>
        <p:txBody>
          <a:bodyPr lIns="0" tIns="0" rIns="0" bIns="0"/>
          <a:lstStyle>
            <a:lvl1pPr>
              <a:defRPr>
                <a:solidFill>
                  <a:schemeClr val="bg1"/>
                </a:solidFill>
              </a:defRPr>
            </a:lvl1pPr>
          </a:lstStyle>
          <a:p>
            <a:r>
              <a:rPr lang="en-US"/>
              <a:t>Click to edit Master title style</a:t>
            </a:r>
            <a:endParaRPr lang="en-US" dirty="0"/>
          </a:p>
        </p:txBody>
      </p:sp>
      <p:sp>
        <p:nvSpPr>
          <p:cNvPr id="5" name="Slide Number Placeholder 4">
            <a:extLst>
              <a:ext uri="{FF2B5EF4-FFF2-40B4-BE49-F238E27FC236}">
                <a16:creationId xmlns:a16="http://schemas.microsoft.com/office/drawing/2014/main" id="{F9D9013B-B71A-974E-B19F-4AACF64BC584}"/>
              </a:ext>
            </a:extLst>
          </p:cNvPr>
          <p:cNvSpPr>
            <a:spLocks noGrp="1"/>
          </p:cNvSpPr>
          <p:nvPr>
            <p:ph type="sldNum" sz="quarter" idx="12"/>
          </p:nvPr>
        </p:nvSpPr>
        <p:spPr/>
        <p:txBody>
          <a:bodyPr/>
          <a:lstStyle>
            <a:lvl1pPr>
              <a:defRPr>
                <a:solidFill>
                  <a:schemeClr val="bg2"/>
                </a:solidFill>
              </a:defRPr>
            </a:lvl1pPr>
          </a:lstStyle>
          <a:p>
            <a:fld id="{566849CC-FC63-5B41-B61C-108E014509DF}" type="slidenum">
              <a:rPr lang="en-US" smtClean="0"/>
              <a:t>‹#›</a:t>
            </a:fld>
            <a:endParaRPr lang="en-US"/>
          </a:p>
        </p:txBody>
      </p:sp>
      <p:sp>
        <p:nvSpPr>
          <p:cNvPr id="6" name="Footer Placeholder 4">
            <a:extLst>
              <a:ext uri="{FF2B5EF4-FFF2-40B4-BE49-F238E27FC236}">
                <a16:creationId xmlns:a16="http://schemas.microsoft.com/office/drawing/2014/main" id="{10335F8E-8780-4649-BE6D-049BD02734A7}"/>
              </a:ext>
            </a:extLst>
          </p:cNvPr>
          <p:cNvSpPr>
            <a:spLocks noGrp="1"/>
          </p:cNvSpPr>
          <p:nvPr>
            <p:ph type="ftr" sz="quarter" idx="11"/>
          </p:nvPr>
        </p:nvSpPr>
        <p:spPr>
          <a:xfrm>
            <a:off x="380009" y="6311900"/>
            <a:ext cx="4114800" cy="365125"/>
          </a:xfrm>
        </p:spPr>
        <p:txBody>
          <a:bodyPr/>
          <a:lstStyle>
            <a:lvl1pPr algn="l">
              <a:defRPr>
                <a:solidFill>
                  <a:schemeClr val="bg2"/>
                </a:solidFill>
              </a:defRPr>
            </a:lvl1pPr>
          </a:lstStyle>
          <a:p>
            <a:r>
              <a:rPr lang="en-US"/>
              <a:t>©2020 Novillus. All rights reserved.</a:t>
            </a:r>
          </a:p>
        </p:txBody>
      </p:sp>
    </p:spTree>
    <p:extLst>
      <p:ext uri="{BB962C8B-B14F-4D97-AF65-F5344CB8AC3E}">
        <p14:creationId xmlns:p14="http://schemas.microsoft.com/office/powerpoint/2010/main" val="35394816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1_Blank - dark">
    <p:bg>
      <p:bgPr>
        <a:gradFill>
          <a:gsLst>
            <a:gs pos="100000">
              <a:schemeClr val="accent4"/>
            </a:gs>
            <a:gs pos="25000">
              <a:schemeClr val="accent4">
                <a:lumMod val="75000"/>
              </a:schemeClr>
            </a:gs>
          </a:gsLst>
          <a:lin ang="2700000" scaled="1"/>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98336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Closing Slide">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894B191-F79D-D04F-82CC-0E4571345AF7}"/>
              </a:ext>
            </a:extLst>
          </p:cNvPr>
          <p:cNvPicPr>
            <a:picLocks noChangeAspect="1"/>
          </p:cNvPicPr>
          <p:nvPr userDrawn="1"/>
        </p:nvPicPr>
        <p:blipFill>
          <a:blip r:embed="rId2"/>
          <a:stretch>
            <a:fillRect/>
          </a:stretch>
        </p:blipFill>
        <p:spPr>
          <a:xfrm>
            <a:off x="2310864" y="2709622"/>
            <a:ext cx="7570273" cy="1438756"/>
          </a:xfrm>
          <a:prstGeom prst="rect">
            <a:avLst/>
          </a:prstGeom>
        </p:spPr>
      </p:pic>
      <p:grpSp>
        <p:nvGrpSpPr>
          <p:cNvPr id="3" name="Group 2">
            <a:extLst>
              <a:ext uri="{FF2B5EF4-FFF2-40B4-BE49-F238E27FC236}">
                <a16:creationId xmlns:a16="http://schemas.microsoft.com/office/drawing/2014/main" id="{E979D5D6-C838-43D7-B5AA-7B31FAAFD27C}"/>
              </a:ext>
            </a:extLst>
          </p:cNvPr>
          <p:cNvGrpSpPr/>
          <p:nvPr userDrawn="1"/>
        </p:nvGrpSpPr>
        <p:grpSpPr>
          <a:xfrm>
            <a:off x="0" y="6766513"/>
            <a:ext cx="12192000" cy="114344"/>
            <a:chOff x="0" y="6157870"/>
            <a:chExt cx="12168555" cy="52514"/>
          </a:xfrm>
        </p:grpSpPr>
        <p:sp>
          <p:nvSpPr>
            <p:cNvPr id="4" name="Rectangle 3">
              <a:extLst>
                <a:ext uri="{FF2B5EF4-FFF2-40B4-BE49-F238E27FC236}">
                  <a16:creationId xmlns:a16="http://schemas.microsoft.com/office/drawing/2014/main" id="{0615F82B-0083-44F4-B2A3-D457D4EE364D}"/>
                </a:ext>
              </a:extLst>
            </p:cNvPr>
            <p:cNvSpPr/>
            <p:nvPr/>
          </p:nvSpPr>
          <p:spPr>
            <a:xfrm>
              <a:off x="0" y="6157870"/>
              <a:ext cx="4056185" cy="525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03987B1-0CAD-4541-A870-C7C6EBF0F57B}"/>
                </a:ext>
              </a:extLst>
            </p:cNvPr>
            <p:cNvSpPr/>
            <p:nvPr/>
          </p:nvSpPr>
          <p:spPr>
            <a:xfrm>
              <a:off x="4056185" y="6157870"/>
              <a:ext cx="4056185" cy="525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D982D4ED-E6B1-4721-90DD-DE4FED7B16A4}"/>
                </a:ext>
              </a:extLst>
            </p:cNvPr>
            <p:cNvSpPr/>
            <p:nvPr/>
          </p:nvSpPr>
          <p:spPr>
            <a:xfrm>
              <a:off x="8112370" y="6157870"/>
              <a:ext cx="4056185" cy="5251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323656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2_Section Header - ligh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3BAF1B9-A393-8043-BAB1-F1F3F0365BFA}"/>
              </a:ext>
            </a:extLst>
          </p:cNvPr>
          <p:cNvPicPr>
            <a:picLocks noChangeAspect="1"/>
          </p:cNvPicPr>
          <p:nvPr userDrawn="1"/>
        </p:nvPicPr>
        <p:blipFill rotWithShape="1">
          <a:blip r:embed="rId2"/>
          <a:srcRect l="8842" r="15646"/>
          <a:stretch/>
        </p:blipFill>
        <p:spPr>
          <a:xfrm>
            <a:off x="1277954" y="0"/>
            <a:ext cx="10914046" cy="6858000"/>
          </a:xfrm>
          <a:prstGeom prst="rect">
            <a:avLst/>
          </a:prstGeom>
        </p:spPr>
      </p:pic>
      <p:sp>
        <p:nvSpPr>
          <p:cNvPr id="9" name="Rectangle 8">
            <a:extLst>
              <a:ext uri="{FF2B5EF4-FFF2-40B4-BE49-F238E27FC236}">
                <a16:creationId xmlns:a16="http://schemas.microsoft.com/office/drawing/2014/main" id="{90F59DDD-D3B5-E34E-8796-2F7343B751BA}"/>
              </a:ext>
            </a:extLst>
          </p:cNvPr>
          <p:cNvSpPr/>
          <p:nvPr/>
        </p:nvSpPr>
        <p:spPr>
          <a:xfrm>
            <a:off x="1277954" y="1988"/>
            <a:ext cx="9093200" cy="6764942"/>
          </a:xfrm>
          <a:prstGeom prst="rect">
            <a:avLst/>
          </a:prstGeom>
          <a:gradFill flip="none" rotWithShape="1">
            <a:gsLst>
              <a:gs pos="12000">
                <a:schemeClr val="bg1"/>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000" dirty="0">
              <a:solidFill>
                <a:schemeClr val="tx1"/>
              </a:solidFill>
            </a:endParaRPr>
          </a:p>
        </p:txBody>
      </p:sp>
      <p:sp>
        <p:nvSpPr>
          <p:cNvPr id="2" name="Title 1">
            <a:extLst>
              <a:ext uri="{FF2B5EF4-FFF2-40B4-BE49-F238E27FC236}">
                <a16:creationId xmlns:a16="http://schemas.microsoft.com/office/drawing/2014/main" id="{C9C271A1-4627-6944-AA0B-4325B1D9C51F}"/>
              </a:ext>
            </a:extLst>
          </p:cNvPr>
          <p:cNvSpPr>
            <a:spLocks noGrp="1"/>
          </p:cNvSpPr>
          <p:nvPr>
            <p:ph type="title" hasCustomPrompt="1"/>
          </p:nvPr>
        </p:nvSpPr>
        <p:spPr>
          <a:xfrm>
            <a:off x="463550" y="1709738"/>
            <a:ext cx="7148533" cy="2852737"/>
          </a:xfrm>
        </p:spPr>
        <p:txBody>
          <a:bodyPr anchor="b">
            <a:normAutofit/>
          </a:bodyPr>
          <a:lstStyle>
            <a:lvl1pPr marL="0" marR="0" indent="0" algn="l" defTabSz="914400" rtl="0" eaLnBrk="1" fontAlgn="auto" latinLnBrk="0" hangingPunct="1">
              <a:lnSpc>
                <a:spcPct val="90000"/>
              </a:lnSpc>
              <a:spcBef>
                <a:spcPct val="0"/>
              </a:spcBef>
              <a:spcAft>
                <a:spcPts val="0"/>
              </a:spcAft>
              <a:buClrTx/>
              <a:buSzTx/>
              <a:buFontTx/>
              <a:buNone/>
              <a:tabLst/>
              <a:defRPr sz="4400" b="1"/>
            </a:lvl1pPr>
          </a:lstStyle>
          <a:p>
            <a:r>
              <a:rPr lang="en-US" dirty="0"/>
              <a:t>Helvetica Neue Bold 44pt</a:t>
            </a:r>
            <a:br>
              <a:rPr lang="en-US" dirty="0"/>
            </a:br>
            <a:r>
              <a:rPr lang="en-US" dirty="0"/>
              <a:t>Master title style</a:t>
            </a:r>
          </a:p>
        </p:txBody>
      </p:sp>
      <p:sp>
        <p:nvSpPr>
          <p:cNvPr id="3" name="Text Placeholder 2">
            <a:extLst>
              <a:ext uri="{FF2B5EF4-FFF2-40B4-BE49-F238E27FC236}">
                <a16:creationId xmlns:a16="http://schemas.microsoft.com/office/drawing/2014/main" id="{F6505052-9337-2E4C-9830-C62D763F618D}"/>
              </a:ext>
            </a:extLst>
          </p:cNvPr>
          <p:cNvSpPr>
            <a:spLocks noGrp="1"/>
          </p:cNvSpPr>
          <p:nvPr>
            <p:ph type="body" idx="1" hasCustomPrompt="1"/>
          </p:nvPr>
        </p:nvSpPr>
        <p:spPr>
          <a:xfrm>
            <a:off x="463550" y="4589463"/>
            <a:ext cx="7148533" cy="1500187"/>
          </a:xfrm>
        </p:spPr>
        <p:txBody>
          <a:bodyPr>
            <a:normAutofit/>
          </a:bodyPr>
          <a:lstStyle>
            <a:lvl1pPr marL="0" indent="0">
              <a:buNone/>
              <a:defRPr sz="20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Helvetica Neue 20pt Subtitle style</a:t>
            </a:r>
          </a:p>
        </p:txBody>
      </p:sp>
      <p:pic>
        <p:nvPicPr>
          <p:cNvPr id="7" name="Picture 6">
            <a:extLst>
              <a:ext uri="{FF2B5EF4-FFF2-40B4-BE49-F238E27FC236}">
                <a16:creationId xmlns:a16="http://schemas.microsoft.com/office/drawing/2014/main" id="{AE96388D-3E55-894D-96F2-BC0667A41F35}"/>
              </a:ext>
            </a:extLst>
          </p:cNvPr>
          <p:cNvPicPr>
            <a:picLocks noChangeAspect="1"/>
          </p:cNvPicPr>
          <p:nvPr userDrawn="1"/>
        </p:nvPicPr>
        <p:blipFill>
          <a:blip r:embed="rId3"/>
          <a:stretch>
            <a:fillRect/>
          </a:stretch>
        </p:blipFill>
        <p:spPr>
          <a:xfrm>
            <a:off x="463550" y="689018"/>
            <a:ext cx="3492500" cy="658728"/>
          </a:xfrm>
          <a:prstGeom prst="rect">
            <a:avLst/>
          </a:prstGeom>
        </p:spPr>
      </p:pic>
      <p:grpSp>
        <p:nvGrpSpPr>
          <p:cNvPr id="8" name="Group 7">
            <a:extLst>
              <a:ext uri="{FF2B5EF4-FFF2-40B4-BE49-F238E27FC236}">
                <a16:creationId xmlns:a16="http://schemas.microsoft.com/office/drawing/2014/main" id="{9AEFEF6D-ADE4-45D6-8830-D0302B51D9DC}"/>
              </a:ext>
            </a:extLst>
          </p:cNvPr>
          <p:cNvGrpSpPr/>
          <p:nvPr userDrawn="1"/>
        </p:nvGrpSpPr>
        <p:grpSpPr>
          <a:xfrm>
            <a:off x="0" y="6766513"/>
            <a:ext cx="12192000" cy="114344"/>
            <a:chOff x="0" y="6157870"/>
            <a:chExt cx="12168555" cy="52514"/>
          </a:xfrm>
        </p:grpSpPr>
        <p:sp>
          <p:nvSpPr>
            <p:cNvPr id="11" name="Rectangle 10">
              <a:extLst>
                <a:ext uri="{FF2B5EF4-FFF2-40B4-BE49-F238E27FC236}">
                  <a16:creationId xmlns:a16="http://schemas.microsoft.com/office/drawing/2014/main" id="{7509727D-ACE0-42E1-82E5-8C6A74172B1D}"/>
                </a:ext>
              </a:extLst>
            </p:cNvPr>
            <p:cNvSpPr/>
            <p:nvPr/>
          </p:nvSpPr>
          <p:spPr>
            <a:xfrm>
              <a:off x="0" y="6157870"/>
              <a:ext cx="4056185" cy="525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9DAE361-1BAD-48F7-9CD3-A518126174AC}"/>
                </a:ext>
              </a:extLst>
            </p:cNvPr>
            <p:cNvSpPr/>
            <p:nvPr/>
          </p:nvSpPr>
          <p:spPr>
            <a:xfrm>
              <a:off x="4056185" y="6157870"/>
              <a:ext cx="4056185" cy="525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4F6F01C-9724-48BD-AA38-25024575EDF2}"/>
                </a:ext>
              </a:extLst>
            </p:cNvPr>
            <p:cNvSpPr/>
            <p:nvPr/>
          </p:nvSpPr>
          <p:spPr>
            <a:xfrm>
              <a:off x="8112370" y="6157870"/>
              <a:ext cx="4056185" cy="5251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681345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Closing Slide - dark">
    <p:bg>
      <p:bgPr>
        <a:gradFill>
          <a:gsLst>
            <a:gs pos="100000">
              <a:schemeClr val="accent4"/>
            </a:gs>
            <a:gs pos="25000">
              <a:schemeClr val="accent4">
                <a:lumMod val="75000"/>
              </a:schemeClr>
            </a:gs>
          </a:gsLst>
          <a:lin ang="2700000" scaled="1"/>
        </a:gra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04E2D65-3029-BA4E-A246-7B7EF3A34794}"/>
              </a:ext>
            </a:extLst>
          </p:cNvPr>
          <p:cNvPicPr>
            <a:picLocks noChangeAspect="1"/>
          </p:cNvPicPr>
          <p:nvPr userDrawn="1"/>
        </p:nvPicPr>
        <p:blipFill>
          <a:blip r:embed="rId2"/>
          <a:stretch>
            <a:fillRect/>
          </a:stretch>
        </p:blipFill>
        <p:spPr>
          <a:xfrm>
            <a:off x="2310864" y="2709622"/>
            <a:ext cx="7570273" cy="1438756"/>
          </a:xfrm>
          <a:prstGeom prst="rect">
            <a:avLst/>
          </a:prstGeom>
        </p:spPr>
      </p:pic>
      <p:grpSp>
        <p:nvGrpSpPr>
          <p:cNvPr id="3" name="Group 2">
            <a:extLst>
              <a:ext uri="{FF2B5EF4-FFF2-40B4-BE49-F238E27FC236}">
                <a16:creationId xmlns:a16="http://schemas.microsoft.com/office/drawing/2014/main" id="{0EF3A621-3A8F-4D9E-BA8D-DDF3DFEA5014}"/>
              </a:ext>
            </a:extLst>
          </p:cNvPr>
          <p:cNvGrpSpPr/>
          <p:nvPr userDrawn="1"/>
        </p:nvGrpSpPr>
        <p:grpSpPr>
          <a:xfrm>
            <a:off x="0" y="6766513"/>
            <a:ext cx="12192000" cy="114344"/>
            <a:chOff x="0" y="6157870"/>
            <a:chExt cx="12168555" cy="52514"/>
          </a:xfrm>
        </p:grpSpPr>
        <p:sp>
          <p:nvSpPr>
            <p:cNvPr id="4" name="Rectangle 3">
              <a:extLst>
                <a:ext uri="{FF2B5EF4-FFF2-40B4-BE49-F238E27FC236}">
                  <a16:creationId xmlns:a16="http://schemas.microsoft.com/office/drawing/2014/main" id="{2ABDD1B7-1777-4FE7-A9D2-CB302EC95022}"/>
                </a:ext>
              </a:extLst>
            </p:cNvPr>
            <p:cNvSpPr/>
            <p:nvPr/>
          </p:nvSpPr>
          <p:spPr>
            <a:xfrm>
              <a:off x="0" y="6157870"/>
              <a:ext cx="4056185" cy="525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04EAB3C-5D92-4770-B026-8A9CE3F5F343}"/>
                </a:ext>
              </a:extLst>
            </p:cNvPr>
            <p:cNvSpPr/>
            <p:nvPr/>
          </p:nvSpPr>
          <p:spPr>
            <a:xfrm>
              <a:off x="4056185" y="6157870"/>
              <a:ext cx="4056185" cy="525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414757E-5E7D-41F6-8422-810253ADD277}"/>
                </a:ext>
              </a:extLst>
            </p:cNvPr>
            <p:cNvSpPr/>
            <p:nvPr/>
          </p:nvSpPr>
          <p:spPr>
            <a:xfrm>
              <a:off x="8112370" y="6157870"/>
              <a:ext cx="4056185" cy="5251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806397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3_Section Header - ligh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85DF223-0E86-CF4F-9B3E-687B4B0D324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20166"/>
          <a:stretch/>
        </p:blipFill>
        <p:spPr>
          <a:xfrm flipH="1">
            <a:off x="2458719" y="15498"/>
            <a:ext cx="9733279" cy="6764942"/>
          </a:xfrm>
          <a:prstGeom prst="rect">
            <a:avLst/>
          </a:prstGeom>
        </p:spPr>
      </p:pic>
      <p:sp>
        <p:nvSpPr>
          <p:cNvPr id="9" name="Rectangle 8">
            <a:extLst>
              <a:ext uri="{FF2B5EF4-FFF2-40B4-BE49-F238E27FC236}">
                <a16:creationId xmlns:a16="http://schemas.microsoft.com/office/drawing/2014/main" id="{90F59DDD-D3B5-E34E-8796-2F7343B751BA}"/>
              </a:ext>
            </a:extLst>
          </p:cNvPr>
          <p:cNvSpPr/>
          <p:nvPr/>
        </p:nvSpPr>
        <p:spPr>
          <a:xfrm>
            <a:off x="2458720" y="15498"/>
            <a:ext cx="9093200" cy="6764942"/>
          </a:xfrm>
          <a:prstGeom prst="rect">
            <a:avLst/>
          </a:prstGeom>
          <a:gradFill flip="none" rotWithShape="1">
            <a:gsLst>
              <a:gs pos="12000">
                <a:schemeClr val="bg1"/>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000" dirty="0">
              <a:solidFill>
                <a:schemeClr val="tx1"/>
              </a:solidFill>
            </a:endParaRPr>
          </a:p>
        </p:txBody>
      </p:sp>
      <p:sp>
        <p:nvSpPr>
          <p:cNvPr id="2" name="Title 1">
            <a:extLst>
              <a:ext uri="{FF2B5EF4-FFF2-40B4-BE49-F238E27FC236}">
                <a16:creationId xmlns:a16="http://schemas.microsoft.com/office/drawing/2014/main" id="{C9C271A1-4627-6944-AA0B-4325B1D9C51F}"/>
              </a:ext>
            </a:extLst>
          </p:cNvPr>
          <p:cNvSpPr>
            <a:spLocks noGrp="1"/>
          </p:cNvSpPr>
          <p:nvPr>
            <p:ph type="title" hasCustomPrompt="1"/>
          </p:nvPr>
        </p:nvSpPr>
        <p:spPr>
          <a:xfrm>
            <a:off x="463550" y="1709738"/>
            <a:ext cx="7148533" cy="2852737"/>
          </a:xfrm>
        </p:spPr>
        <p:txBody>
          <a:bodyPr anchor="b">
            <a:normAutofit/>
          </a:bodyPr>
          <a:lstStyle>
            <a:lvl1pPr marL="0" marR="0" indent="0" algn="l" defTabSz="914400" rtl="0" eaLnBrk="1" fontAlgn="auto" latinLnBrk="0" hangingPunct="1">
              <a:lnSpc>
                <a:spcPct val="90000"/>
              </a:lnSpc>
              <a:spcBef>
                <a:spcPct val="0"/>
              </a:spcBef>
              <a:spcAft>
                <a:spcPts val="0"/>
              </a:spcAft>
              <a:buClrTx/>
              <a:buSzTx/>
              <a:buFontTx/>
              <a:buNone/>
              <a:tabLst/>
              <a:defRPr sz="4400" b="1"/>
            </a:lvl1pPr>
          </a:lstStyle>
          <a:p>
            <a:r>
              <a:rPr lang="en-US" dirty="0"/>
              <a:t>Helvetica Neue Bold 44pt</a:t>
            </a:r>
            <a:br>
              <a:rPr lang="en-US" dirty="0"/>
            </a:br>
            <a:r>
              <a:rPr lang="en-US" dirty="0"/>
              <a:t>Master title style</a:t>
            </a:r>
          </a:p>
        </p:txBody>
      </p:sp>
      <p:sp>
        <p:nvSpPr>
          <p:cNvPr id="3" name="Text Placeholder 2">
            <a:extLst>
              <a:ext uri="{FF2B5EF4-FFF2-40B4-BE49-F238E27FC236}">
                <a16:creationId xmlns:a16="http://schemas.microsoft.com/office/drawing/2014/main" id="{F6505052-9337-2E4C-9830-C62D763F618D}"/>
              </a:ext>
            </a:extLst>
          </p:cNvPr>
          <p:cNvSpPr>
            <a:spLocks noGrp="1"/>
          </p:cNvSpPr>
          <p:nvPr>
            <p:ph type="body" idx="1" hasCustomPrompt="1"/>
          </p:nvPr>
        </p:nvSpPr>
        <p:spPr>
          <a:xfrm>
            <a:off x="463550" y="4589463"/>
            <a:ext cx="7148533" cy="1500187"/>
          </a:xfrm>
        </p:spPr>
        <p:txBody>
          <a:bodyPr>
            <a:normAutofit/>
          </a:bodyPr>
          <a:lstStyle>
            <a:lvl1pPr marL="0" indent="0">
              <a:buNone/>
              <a:defRPr sz="20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Helvetica Neue 20pt Subtitle style</a:t>
            </a:r>
          </a:p>
        </p:txBody>
      </p:sp>
      <p:pic>
        <p:nvPicPr>
          <p:cNvPr id="7" name="Picture 6">
            <a:extLst>
              <a:ext uri="{FF2B5EF4-FFF2-40B4-BE49-F238E27FC236}">
                <a16:creationId xmlns:a16="http://schemas.microsoft.com/office/drawing/2014/main" id="{AE96388D-3E55-894D-96F2-BC0667A41F35}"/>
              </a:ext>
            </a:extLst>
          </p:cNvPr>
          <p:cNvPicPr>
            <a:picLocks noChangeAspect="1"/>
          </p:cNvPicPr>
          <p:nvPr userDrawn="1"/>
        </p:nvPicPr>
        <p:blipFill>
          <a:blip r:embed="rId3"/>
          <a:stretch>
            <a:fillRect/>
          </a:stretch>
        </p:blipFill>
        <p:spPr>
          <a:xfrm>
            <a:off x="463550" y="689018"/>
            <a:ext cx="3492500" cy="658728"/>
          </a:xfrm>
          <a:prstGeom prst="rect">
            <a:avLst/>
          </a:prstGeom>
        </p:spPr>
      </p:pic>
      <p:grpSp>
        <p:nvGrpSpPr>
          <p:cNvPr id="8" name="Group 7">
            <a:extLst>
              <a:ext uri="{FF2B5EF4-FFF2-40B4-BE49-F238E27FC236}">
                <a16:creationId xmlns:a16="http://schemas.microsoft.com/office/drawing/2014/main" id="{9AEFEF6D-ADE4-45D6-8830-D0302B51D9DC}"/>
              </a:ext>
            </a:extLst>
          </p:cNvPr>
          <p:cNvGrpSpPr/>
          <p:nvPr userDrawn="1"/>
        </p:nvGrpSpPr>
        <p:grpSpPr>
          <a:xfrm>
            <a:off x="0" y="6766513"/>
            <a:ext cx="12192000" cy="114344"/>
            <a:chOff x="0" y="6157870"/>
            <a:chExt cx="12168555" cy="52514"/>
          </a:xfrm>
        </p:grpSpPr>
        <p:sp>
          <p:nvSpPr>
            <p:cNvPr id="11" name="Rectangle 10">
              <a:extLst>
                <a:ext uri="{FF2B5EF4-FFF2-40B4-BE49-F238E27FC236}">
                  <a16:creationId xmlns:a16="http://schemas.microsoft.com/office/drawing/2014/main" id="{7509727D-ACE0-42E1-82E5-8C6A74172B1D}"/>
                </a:ext>
              </a:extLst>
            </p:cNvPr>
            <p:cNvSpPr/>
            <p:nvPr/>
          </p:nvSpPr>
          <p:spPr>
            <a:xfrm>
              <a:off x="0" y="6157870"/>
              <a:ext cx="4056185" cy="525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9DAE361-1BAD-48F7-9CD3-A518126174AC}"/>
                </a:ext>
              </a:extLst>
            </p:cNvPr>
            <p:cNvSpPr/>
            <p:nvPr/>
          </p:nvSpPr>
          <p:spPr>
            <a:xfrm>
              <a:off x="4056185" y="6157870"/>
              <a:ext cx="4056185" cy="525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4F6F01C-9724-48BD-AA38-25024575EDF2}"/>
                </a:ext>
              </a:extLst>
            </p:cNvPr>
            <p:cNvSpPr/>
            <p:nvPr/>
          </p:nvSpPr>
          <p:spPr>
            <a:xfrm>
              <a:off x="8112370" y="6157870"/>
              <a:ext cx="4056185" cy="5251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641007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1_Section Header - dark">
    <p:bg>
      <p:bgPr>
        <a:solidFill>
          <a:schemeClr val="accent4">
            <a:lumMod val="75000"/>
          </a:schemeClr>
        </a:solidFill>
        <a:effectLst/>
      </p:bgPr>
    </p:bg>
    <p:spTree>
      <p:nvGrpSpPr>
        <p:cNvPr id="1" name=""/>
        <p:cNvGrpSpPr/>
        <p:nvPr/>
      </p:nvGrpSpPr>
      <p:grpSpPr>
        <a:xfrm>
          <a:off x="0" y="0"/>
          <a:ext cx="0" cy="0"/>
          <a:chOff x="0" y="0"/>
          <a:chExt cx="0" cy="0"/>
        </a:xfrm>
      </p:grpSpPr>
      <p:pic>
        <p:nvPicPr>
          <p:cNvPr id="9" name="Picture 8" descr="A person standing in front of a computer&#10;&#10;Description automatically generated">
            <a:extLst>
              <a:ext uri="{FF2B5EF4-FFF2-40B4-BE49-F238E27FC236}">
                <a16:creationId xmlns:a16="http://schemas.microsoft.com/office/drawing/2014/main" id="{1B8310AF-DDD7-0D4C-8392-92C2181772B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458720" y="2972"/>
            <a:ext cx="9733279" cy="6770350"/>
          </a:xfrm>
          <a:prstGeom prst="rect">
            <a:avLst/>
          </a:prstGeom>
        </p:spPr>
      </p:pic>
      <p:sp>
        <p:nvSpPr>
          <p:cNvPr id="7" name="Rectangle 6">
            <a:extLst>
              <a:ext uri="{FF2B5EF4-FFF2-40B4-BE49-F238E27FC236}">
                <a16:creationId xmlns:a16="http://schemas.microsoft.com/office/drawing/2014/main" id="{9BFB140A-6266-4D45-925A-627A77B09B05}"/>
              </a:ext>
            </a:extLst>
          </p:cNvPr>
          <p:cNvSpPr/>
          <p:nvPr/>
        </p:nvSpPr>
        <p:spPr>
          <a:xfrm>
            <a:off x="2458720" y="2972"/>
            <a:ext cx="9093200" cy="6777468"/>
          </a:xfrm>
          <a:prstGeom prst="rect">
            <a:avLst/>
          </a:prstGeom>
          <a:gradFill flip="none" rotWithShape="1">
            <a:gsLst>
              <a:gs pos="50000">
                <a:srgbClr val="303031">
                  <a:alpha val="67000"/>
                </a:srgbClr>
              </a:gs>
              <a:gs pos="4000">
                <a:schemeClr val="accent4">
                  <a:lumMod val="75000"/>
                </a:schemeClr>
              </a:gs>
              <a:gs pos="100000">
                <a:schemeClr val="accent4">
                  <a:lumMod val="75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000" dirty="0">
              <a:solidFill>
                <a:schemeClr val="bg1"/>
              </a:solidFill>
            </a:endParaRPr>
          </a:p>
        </p:txBody>
      </p:sp>
      <p:sp>
        <p:nvSpPr>
          <p:cNvPr id="2" name="Title 1">
            <a:extLst>
              <a:ext uri="{FF2B5EF4-FFF2-40B4-BE49-F238E27FC236}">
                <a16:creationId xmlns:a16="http://schemas.microsoft.com/office/drawing/2014/main" id="{C9C271A1-4627-6944-AA0B-4325B1D9C51F}"/>
              </a:ext>
            </a:extLst>
          </p:cNvPr>
          <p:cNvSpPr>
            <a:spLocks noGrp="1"/>
          </p:cNvSpPr>
          <p:nvPr>
            <p:ph type="title" hasCustomPrompt="1"/>
          </p:nvPr>
        </p:nvSpPr>
        <p:spPr>
          <a:xfrm>
            <a:off x="463550" y="1709738"/>
            <a:ext cx="7148533" cy="2852737"/>
          </a:xfrm>
        </p:spPr>
        <p:txBody>
          <a:bodyPr anchor="b">
            <a:normAutofit/>
          </a:bodyPr>
          <a:lstStyle>
            <a:lvl1pPr>
              <a:defRPr sz="4400" b="1">
                <a:solidFill>
                  <a:schemeClr val="bg1"/>
                </a:solidFill>
              </a:defRPr>
            </a:lvl1pPr>
          </a:lstStyle>
          <a:p>
            <a:r>
              <a:rPr lang="en-US" dirty="0"/>
              <a:t>Helvetica Neue Bold 44pt</a:t>
            </a:r>
            <a:br>
              <a:rPr lang="en-US" dirty="0"/>
            </a:br>
            <a:r>
              <a:rPr lang="en-US" dirty="0"/>
              <a:t>Master title style</a:t>
            </a:r>
          </a:p>
        </p:txBody>
      </p:sp>
      <p:sp>
        <p:nvSpPr>
          <p:cNvPr id="3" name="Text Placeholder 2">
            <a:extLst>
              <a:ext uri="{FF2B5EF4-FFF2-40B4-BE49-F238E27FC236}">
                <a16:creationId xmlns:a16="http://schemas.microsoft.com/office/drawing/2014/main" id="{F6505052-9337-2E4C-9830-C62D763F618D}"/>
              </a:ext>
            </a:extLst>
          </p:cNvPr>
          <p:cNvSpPr>
            <a:spLocks noGrp="1"/>
          </p:cNvSpPr>
          <p:nvPr>
            <p:ph type="body" idx="1" hasCustomPrompt="1"/>
          </p:nvPr>
        </p:nvSpPr>
        <p:spPr>
          <a:xfrm>
            <a:off x="463550" y="4589463"/>
            <a:ext cx="7148533" cy="1500187"/>
          </a:xfrm>
        </p:spPr>
        <p:txBody>
          <a:bodyPr>
            <a:normAutofit/>
          </a:bodyPr>
          <a:lstStyle>
            <a:lvl1pPr marL="0" indent="0">
              <a:buNone/>
              <a:defRPr sz="20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Helvetica Neue 20pt Subtitle style</a:t>
            </a:r>
          </a:p>
        </p:txBody>
      </p:sp>
      <p:pic>
        <p:nvPicPr>
          <p:cNvPr id="6" name="Picture 5">
            <a:extLst>
              <a:ext uri="{FF2B5EF4-FFF2-40B4-BE49-F238E27FC236}">
                <a16:creationId xmlns:a16="http://schemas.microsoft.com/office/drawing/2014/main" id="{195C5B3E-EC0C-7548-8A5C-FC140A7271D5}"/>
              </a:ext>
            </a:extLst>
          </p:cNvPr>
          <p:cNvPicPr>
            <a:picLocks noChangeAspect="1"/>
          </p:cNvPicPr>
          <p:nvPr userDrawn="1"/>
        </p:nvPicPr>
        <p:blipFill>
          <a:blip r:embed="rId3"/>
          <a:stretch>
            <a:fillRect/>
          </a:stretch>
        </p:blipFill>
        <p:spPr>
          <a:xfrm>
            <a:off x="463550" y="698215"/>
            <a:ext cx="3492500" cy="658728"/>
          </a:xfrm>
          <a:prstGeom prst="rect">
            <a:avLst/>
          </a:prstGeom>
        </p:spPr>
      </p:pic>
      <p:grpSp>
        <p:nvGrpSpPr>
          <p:cNvPr id="8" name="Group 7">
            <a:extLst>
              <a:ext uri="{FF2B5EF4-FFF2-40B4-BE49-F238E27FC236}">
                <a16:creationId xmlns:a16="http://schemas.microsoft.com/office/drawing/2014/main" id="{4683031B-1803-438D-BFBC-1A71A59393B0}"/>
              </a:ext>
            </a:extLst>
          </p:cNvPr>
          <p:cNvGrpSpPr/>
          <p:nvPr userDrawn="1"/>
        </p:nvGrpSpPr>
        <p:grpSpPr>
          <a:xfrm>
            <a:off x="0" y="6766513"/>
            <a:ext cx="12192000" cy="114344"/>
            <a:chOff x="0" y="6157870"/>
            <a:chExt cx="12168555" cy="52514"/>
          </a:xfrm>
        </p:grpSpPr>
        <p:sp>
          <p:nvSpPr>
            <p:cNvPr id="10" name="Rectangle 9">
              <a:extLst>
                <a:ext uri="{FF2B5EF4-FFF2-40B4-BE49-F238E27FC236}">
                  <a16:creationId xmlns:a16="http://schemas.microsoft.com/office/drawing/2014/main" id="{AEE34B97-47BD-448F-9F58-B31FCE50D4E1}"/>
                </a:ext>
              </a:extLst>
            </p:cNvPr>
            <p:cNvSpPr/>
            <p:nvPr/>
          </p:nvSpPr>
          <p:spPr>
            <a:xfrm>
              <a:off x="0" y="6157870"/>
              <a:ext cx="4056185" cy="525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FAEC73C-672D-4C71-8934-43CD14E9A3B3}"/>
                </a:ext>
              </a:extLst>
            </p:cNvPr>
            <p:cNvSpPr/>
            <p:nvPr/>
          </p:nvSpPr>
          <p:spPr>
            <a:xfrm>
              <a:off x="4056185" y="6157870"/>
              <a:ext cx="4056185" cy="525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DD7A03C-205B-4794-9CE7-71DF97863D1E}"/>
                </a:ext>
              </a:extLst>
            </p:cNvPr>
            <p:cNvSpPr/>
            <p:nvPr/>
          </p:nvSpPr>
          <p:spPr>
            <a:xfrm>
              <a:off x="8112370" y="6157870"/>
              <a:ext cx="4056185" cy="5251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020128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2_Section Header - dark">
    <p:bg>
      <p:bgPr>
        <a:solidFill>
          <a:schemeClr val="accent4">
            <a:lumMod val="75000"/>
          </a:schemeClr>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D066B131-5DCB-7647-AE50-02548ADA06CA}"/>
              </a:ext>
            </a:extLst>
          </p:cNvPr>
          <p:cNvPicPr>
            <a:picLocks noChangeAspect="1"/>
          </p:cNvPicPr>
          <p:nvPr userDrawn="1"/>
        </p:nvPicPr>
        <p:blipFill rotWithShape="1">
          <a:blip r:embed="rId2"/>
          <a:srcRect l="8842" r="15646"/>
          <a:stretch/>
        </p:blipFill>
        <p:spPr>
          <a:xfrm>
            <a:off x="1277954" y="8792"/>
            <a:ext cx="10914046" cy="6858000"/>
          </a:xfrm>
          <a:prstGeom prst="rect">
            <a:avLst/>
          </a:prstGeom>
        </p:spPr>
      </p:pic>
      <p:sp>
        <p:nvSpPr>
          <p:cNvPr id="12" name="Rectangle 11">
            <a:extLst>
              <a:ext uri="{FF2B5EF4-FFF2-40B4-BE49-F238E27FC236}">
                <a16:creationId xmlns:a16="http://schemas.microsoft.com/office/drawing/2014/main" id="{6EAFDD10-0403-E444-8E46-2460F26D9751}"/>
              </a:ext>
            </a:extLst>
          </p:cNvPr>
          <p:cNvSpPr/>
          <p:nvPr/>
        </p:nvSpPr>
        <p:spPr>
          <a:xfrm>
            <a:off x="1277954" y="6706"/>
            <a:ext cx="9093200" cy="6764942"/>
          </a:xfrm>
          <a:prstGeom prst="rect">
            <a:avLst/>
          </a:prstGeom>
          <a:gradFill flip="none" rotWithShape="1">
            <a:gsLst>
              <a:gs pos="50000">
                <a:srgbClr val="303031">
                  <a:alpha val="67000"/>
                </a:srgbClr>
              </a:gs>
              <a:gs pos="0">
                <a:schemeClr val="accent4">
                  <a:lumMod val="75000"/>
                </a:schemeClr>
              </a:gs>
              <a:gs pos="100000">
                <a:schemeClr val="accent4">
                  <a:lumMod val="75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000" dirty="0">
              <a:solidFill>
                <a:schemeClr val="bg1"/>
              </a:solidFill>
            </a:endParaRPr>
          </a:p>
        </p:txBody>
      </p:sp>
      <p:sp>
        <p:nvSpPr>
          <p:cNvPr id="2" name="Title 1">
            <a:extLst>
              <a:ext uri="{FF2B5EF4-FFF2-40B4-BE49-F238E27FC236}">
                <a16:creationId xmlns:a16="http://schemas.microsoft.com/office/drawing/2014/main" id="{C9C271A1-4627-6944-AA0B-4325B1D9C51F}"/>
              </a:ext>
            </a:extLst>
          </p:cNvPr>
          <p:cNvSpPr>
            <a:spLocks noGrp="1"/>
          </p:cNvSpPr>
          <p:nvPr>
            <p:ph type="title" hasCustomPrompt="1"/>
          </p:nvPr>
        </p:nvSpPr>
        <p:spPr>
          <a:xfrm>
            <a:off x="463550" y="1709738"/>
            <a:ext cx="7148533" cy="2852737"/>
          </a:xfrm>
        </p:spPr>
        <p:txBody>
          <a:bodyPr anchor="b">
            <a:normAutofit/>
          </a:bodyPr>
          <a:lstStyle>
            <a:lvl1pPr marL="0" marR="0" indent="0" algn="l" defTabSz="914400" rtl="0" eaLnBrk="1" fontAlgn="auto" latinLnBrk="0" hangingPunct="1">
              <a:lnSpc>
                <a:spcPct val="90000"/>
              </a:lnSpc>
              <a:spcBef>
                <a:spcPct val="0"/>
              </a:spcBef>
              <a:spcAft>
                <a:spcPts val="0"/>
              </a:spcAft>
              <a:buClrTx/>
              <a:buSzTx/>
              <a:buFontTx/>
              <a:buNone/>
              <a:tabLst/>
              <a:defRPr sz="4400" b="1">
                <a:solidFill>
                  <a:schemeClr val="bg1"/>
                </a:solidFill>
              </a:defRPr>
            </a:lvl1pPr>
          </a:lstStyle>
          <a:p>
            <a:r>
              <a:rPr lang="en-US" dirty="0"/>
              <a:t>Helvetica Neue Bold 44pt</a:t>
            </a:r>
            <a:br>
              <a:rPr lang="en-US" dirty="0"/>
            </a:br>
            <a:r>
              <a:rPr lang="en-US" dirty="0"/>
              <a:t>Master title style</a:t>
            </a:r>
          </a:p>
        </p:txBody>
      </p:sp>
      <p:sp>
        <p:nvSpPr>
          <p:cNvPr id="3" name="Text Placeholder 2">
            <a:extLst>
              <a:ext uri="{FF2B5EF4-FFF2-40B4-BE49-F238E27FC236}">
                <a16:creationId xmlns:a16="http://schemas.microsoft.com/office/drawing/2014/main" id="{F6505052-9337-2E4C-9830-C62D763F618D}"/>
              </a:ext>
            </a:extLst>
          </p:cNvPr>
          <p:cNvSpPr>
            <a:spLocks noGrp="1"/>
          </p:cNvSpPr>
          <p:nvPr>
            <p:ph type="body" idx="1" hasCustomPrompt="1"/>
          </p:nvPr>
        </p:nvSpPr>
        <p:spPr>
          <a:xfrm>
            <a:off x="463550" y="4589463"/>
            <a:ext cx="7148533" cy="1500187"/>
          </a:xfrm>
        </p:spPr>
        <p:txBody>
          <a:bodyPr>
            <a:normAutofit/>
          </a:bodyPr>
          <a:lstStyle>
            <a:lvl1pPr marL="0" indent="0">
              <a:buNone/>
              <a:defRPr sz="20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Helvetica Neue 20pt Subtitle style</a:t>
            </a:r>
          </a:p>
        </p:txBody>
      </p:sp>
      <p:pic>
        <p:nvPicPr>
          <p:cNvPr id="7" name="Picture 6">
            <a:extLst>
              <a:ext uri="{FF2B5EF4-FFF2-40B4-BE49-F238E27FC236}">
                <a16:creationId xmlns:a16="http://schemas.microsoft.com/office/drawing/2014/main" id="{891D5444-0219-A94F-90AF-135CFAFD2007}"/>
              </a:ext>
            </a:extLst>
          </p:cNvPr>
          <p:cNvPicPr>
            <a:picLocks noChangeAspect="1"/>
          </p:cNvPicPr>
          <p:nvPr userDrawn="1"/>
        </p:nvPicPr>
        <p:blipFill>
          <a:blip r:embed="rId3"/>
          <a:stretch>
            <a:fillRect/>
          </a:stretch>
        </p:blipFill>
        <p:spPr>
          <a:xfrm>
            <a:off x="463550" y="698215"/>
            <a:ext cx="3492500" cy="658728"/>
          </a:xfrm>
          <a:prstGeom prst="rect">
            <a:avLst/>
          </a:prstGeom>
        </p:spPr>
      </p:pic>
      <p:grpSp>
        <p:nvGrpSpPr>
          <p:cNvPr id="8" name="Group 7">
            <a:extLst>
              <a:ext uri="{FF2B5EF4-FFF2-40B4-BE49-F238E27FC236}">
                <a16:creationId xmlns:a16="http://schemas.microsoft.com/office/drawing/2014/main" id="{A48F3482-5EA7-4648-9F4A-D666E6FB796E}"/>
              </a:ext>
            </a:extLst>
          </p:cNvPr>
          <p:cNvGrpSpPr/>
          <p:nvPr userDrawn="1"/>
        </p:nvGrpSpPr>
        <p:grpSpPr>
          <a:xfrm>
            <a:off x="0" y="6766513"/>
            <a:ext cx="12192000" cy="114344"/>
            <a:chOff x="0" y="6157870"/>
            <a:chExt cx="12168555" cy="52514"/>
          </a:xfrm>
        </p:grpSpPr>
        <p:sp>
          <p:nvSpPr>
            <p:cNvPr id="9" name="Rectangle 8">
              <a:extLst>
                <a:ext uri="{FF2B5EF4-FFF2-40B4-BE49-F238E27FC236}">
                  <a16:creationId xmlns:a16="http://schemas.microsoft.com/office/drawing/2014/main" id="{29370BDB-E06D-43A5-B439-88B7EE219DBF}"/>
                </a:ext>
              </a:extLst>
            </p:cNvPr>
            <p:cNvSpPr/>
            <p:nvPr/>
          </p:nvSpPr>
          <p:spPr>
            <a:xfrm>
              <a:off x="0" y="6157870"/>
              <a:ext cx="4056185" cy="525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9DD589F-5747-4857-AC43-301C9CB34F7A}"/>
                </a:ext>
              </a:extLst>
            </p:cNvPr>
            <p:cNvSpPr/>
            <p:nvPr/>
          </p:nvSpPr>
          <p:spPr>
            <a:xfrm>
              <a:off x="4056185" y="6157870"/>
              <a:ext cx="4056185" cy="525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9B11B00-3ABA-486E-A2F8-A54B472BD85A}"/>
                </a:ext>
              </a:extLst>
            </p:cNvPr>
            <p:cNvSpPr/>
            <p:nvPr/>
          </p:nvSpPr>
          <p:spPr>
            <a:xfrm>
              <a:off x="8112370" y="6157870"/>
              <a:ext cx="4056185" cy="5251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148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3_Section Header - dark">
    <p:bg>
      <p:bgPr>
        <a:solidFill>
          <a:schemeClr val="accent4">
            <a:lumMod val="75000"/>
          </a:schemeClr>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85DF223-0E86-CF4F-9B3E-687B4B0D324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20166"/>
          <a:stretch/>
        </p:blipFill>
        <p:spPr>
          <a:xfrm flipH="1">
            <a:off x="2458719" y="15498"/>
            <a:ext cx="9733279" cy="6764942"/>
          </a:xfrm>
          <a:prstGeom prst="rect">
            <a:avLst/>
          </a:prstGeom>
        </p:spPr>
      </p:pic>
      <p:sp>
        <p:nvSpPr>
          <p:cNvPr id="12" name="Rectangle 11">
            <a:extLst>
              <a:ext uri="{FF2B5EF4-FFF2-40B4-BE49-F238E27FC236}">
                <a16:creationId xmlns:a16="http://schemas.microsoft.com/office/drawing/2014/main" id="{6EAFDD10-0403-E444-8E46-2460F26D9751}"/>
              </a:ext>
            </a:extLst>
          </p:cNvPr>
          <p:cNvSpPr/>
          <p:nvPr/>
        </p:nvSpPr>
        <p:spPr>
          <a:xfrm>
            <a:off x="2458720" y="15498"/>
            <a:ext cx="9093200" cy="6764942"/>
          </a:xfrm>
          <a:prstGeom prst="rect">
            <a:avLst/>
          </a:prstGeom>
          <a:gradFill flip="none" rotWithShape="1">
            <a:gsLst>
              <a:gs pos="50000">
                <a:srgbClr val="303031">
                  <a:alpha val="67000"/>
                </a:srgbClr>
              </a:gs>
              <a:gs pos="0">
                <a:schemeClr val="accent4">
                  <a:lumMod val="75000"/>
                </a:schemeClr>
              </a:gs>
              <a:gs pos="100000">
                <a:schemeClr val="accent4">
                  <a:lumMod val="75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000" dirty="0">
              <a:solidFill>
                <a:schemeClr val="bg1"/>
              </a:solidFill>
            </a:endParaRPr>
          </a:p>
        </p:txBody>
      </p:sp>
      <p:sp>
        <p:nvSpPr>
          <p:cNvPr id="2" name="Title 1">
            <a:extLst>
              <a:ext uri="{FF2B5EF4-FFF2-40B4-BE49-F238E27FC236}">
                <a16:creationId xmlns:a16="http://schemas.microsoft.com/office/drawing/2014/main" id="{C9C271A1-4627-6944-AA0B-4325B1D9C51F}"/>
              </a:ext>
            </a:extLst>
          </p:cNvPr>
          <p:cNvSpPr>
            <a:spLocks noGrp="1"/>
          </p:cNvSpPr>
          <p:nvPr>
            <p:ph type="title" hasCustomPrompt="1"/>
          </p:nvPr>
        </p:nvSpPr>
        <p:spPr>
          <a:xfrm>
            <a:off x="463550" y="1709738"/>
            <a:ext cx="7148533" cy="2852737"/>
          </a:xfrm>
        </p:spPr>
        <p:txBody>
          <a:bodyPr anchor="b">
            <a:normAutofit/>
          </a:bodyPr>
          <a:lstStyle>
            <a:lvl1pPr marL="0" marR="0" indent="0" algn="l" defTabSz="914400" rtl="0" eaLnBrk="1" fontAlgn="auto" latinLnBrk="0" hangingPunct="1">
              <a:lnSpc>
                <a:spcPct val="90000"/>
              </a:lnSpc>
              <a:spcBef>
                <a:spcPct val="0"/>
              </a:spcBef>
              <a:spcAft>
                <a:spcPts val="0"/>
              </a:spcAft>
              <a:buClrTx/>
              <a:buSzTx/>
              <a:buFontTx/>
              <a:buNone/>
              <a:tabLst/>
              <a:defRPr sz="4400" b="1">
                <a:solidFill>
                  <a:schemeClr val="bg1"/>
                </a:solidFill>
              </a:defRPr>
            </a:lvl1pPr>
          </a:lstStyle>
          <a:p>
            <a:r>
              <a:rPr lang="en-US" dirty="0"/>
              <a:t>Helvetica Neue Bold 44pt</a:t>
            </a:r>
            <a:br>
              <a:rPr lang="en-US" dirty="0"/>
            </a:br>
            <a:r>
              <a:rPr lang="en-US" dirty="0"/>
              <a:t>Master title style</a:t>
            </a:r>
          </a:p>
        </p:txBody>
      </p:sp>
      <p:sp>
        <p:nvSpPr>
          <p:cNvPr id="3" name="Text Placeholder 2">
            <a:extLst>
              <a:ext uri="{FF2B5EF4-FFF2-40B4-BE49-F238E27FC236}">
                <a16:creationId xmlns:a16="http://schemas.microsoft.com/office/drawing/2014/main" id="{F6505052-9337-2E4C-9830-C62D763F618D}"/>
              </a:ext>
            </a:extLst>
          </p:cNvPr>
          <p:cNvSpPr>
            <a:spLocks noGrp="1"/>
          </p:cNvSpPr>
          <p:nvPr>
            <p:ph type="body" idx="1" hasCustomPrompt="1"/>
          </p:nvPr>
        </p:nvSpPr>
        <p:spPr>
          <a:xfrm>
            <a:off x="463550" y="4589463"/>
            <a:ext cx="7148533" cy="1500187"/>
          </a:xfrm>
        </p:spPr>
        <p:txBody>
          <a:bodyPr>
            <a:normAutofit/>
          </a:bodyPr>
          <a:lstStyle>
            <a:lvl1pPr marL="0" indent="0">
              <a:buNone/>
              <a:defRPr sz="20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Helvetica Neue 20pt Subtitle style</a:t>
            </a:r>
          </a:p>
        </p:txBody>
      </p:sp>
      <p:pic>
        <p:nvPicPr>
          <p:cNvPr id="7" name="Picture 6">
            <a:extLst>
              <a:ext uri="{FF2B5EF4-FFF2-40B4-BE49-F238E27FC236}">
                <a16:creationId xmlns:a16="http://schemas.microsoft.com/office/drawing/2014/main" id="{891D5444-0219-A94F-90AF-135CFAFD2007}"/>
              </a:ext>
            </a:extLst>
          </p:cNvPr>
          <p:cNvPicPr>
            <a:picLocks noChangeAspect="1"/>
          </p:cNvPicPr>
          <p:nvPr userDrawn="1"/>
        </p:nvPicPr>
        <p:blipFill>
          <a:blip r:embed="rId3"/>
          <a:stretch>
            <a:fillRect/>
          </a:stretch>
        </p:blipFill>
        <p:spPr>
          <a:xfrm>
            <a:off x="463550" y="698215"/>
            <a:ext cx="3492500" cy="658728"/>
          </a:xfrm>
          <a:prstGeom prst="rect">
            <a:avLst/>
          </a:prstGeom>
        </p:spPr>
      </p:pic>
      <p:grpSp>
        <p:nvGrpSpPr>
          <p:cNvPr id="8" name="Group 7">
            <a:extLst>
              <a:ext uri="{FF2B5EF4-FFF2-40B4-BE49-F238E27FC236}">
                <a16:creationId xmlns:a16="http://schemas.microsoft.com/office/drawing/2014/main" id="{A48F3482-5EA7-4648-9F4A-D666E6FB796E}"/>
              </a:ext>
            </a:extLst>
          </p:cNvPr>
          <p:cNvGrpSpPr/>
          <p:nvPr userDrawn="1"/>
        </p:nvGrpSpPr>
        <p:grpSpPr>
          <a:xfrm>
            <a:off x="0" y="6766513"/>
            <a:ext cx="12192000" cy="114344"/>
            <a:chOff x="0" y="6157870"/>
            <a:chExt cx="12168555" cy="52514"/>
          </a:xfrm>
        </p:grpSpPr>
        <p:sp>
          <p:nvSpPr>
            <p:cNvPr id="9" name="Rectangle 8">
              <a:extLst>
                <a:ext uri="{FF2B5EF4-FFF2-40B4-BE49-F238E27FC236}">
                  <a16:creationId xmlns:a16="http://schemas.microsoft.com/office/drawing/2014/main" id="{29370BDB-E06D-43A5-B439-88B7EE219DBF}"/>
                </a:ext>
              </a:extLst>
            </p:cNvPr>
            <p:cNvSpPr/>
            <p:nvPr/>
          </p:nvSpPr>
          <p:spPr>
            <a:xfrm>
              <a:off x="0" y="6157870"/>
              <a:ext cx="4056185" cy="525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9DD589F-5747-4857-AC43-301C9CB34F7A}"/>
                </a:ext>
              </a:extLst>
            </p:cNvPr>
            <p:cNvSpPr/>
            <p:nvPr/>
          </p:nvSpPr>
          <p:spPr>
            <a:xfrm>
              <a:off x="4056185" y="6157870"/>
              <a:ext cx="4056185" cy="525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9B11B00-3ABA-486E-A2F8-A54B472BD85A}"/>
                </a:ext>
              </a:extLst>
            </p:cNvPr>
            <p:cNvSpPr/>
            <p:nvPr/>
          </p:nvSpPr>
          <p:spPr>
            <a:xfrm>
              <a:off x="8112370" y="6157870"/>
              <a:ext cx="4056185" cy="5251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175620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Title Slide -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415A2-EA60-E54D-842D-41C8E6F76338}"/>
              </a:ext>
            </a:extLst>
          </p:cNvPr>
          <p:cNvSpPr>
            <a:spLocks noGrp="1"/>
          </p:cNvSpPr>
          <p:nvPr>
            <p:ph type="ctrTitle" hasCustomPrompt="1"/>
          </p:nvPr>
        </p:nvSpPr>
        <p:spPr>
          <a:xfrm>
            <a:off x="1524000" y="703105"/>
            <a:ext cx="9144000" cy="2122629"/>
          </a:xfrm>
        </p:spPr>
        <p:txBody>
          <a:bodyPr anchor="b">
            <a:normAutofit/>
          </a:bodyPr>
          <a:lstStyle>
            <a:lvl1pPr algn="ctr">
              <a:defRPr sz="4400"/>
            </a:lvl1pPr>
          </a:lstStyle>
          <a:p>
            <a:r>
              <a:rPr lang="en-US" dirty="0"/>
              <a:t>Helvetica Neue Bold 44pt</a:t>
            </a:r>
            <a:br>
              <a:rPr lang="en-US" dirty="0"/>
            </a:br>
            <a:r>
              <a:rPr lang="en-US" dirty="0"/>
              <a:t>Master title style</a:t>
            </a:r>
          </a:p>
        </p:txBody>
      </p:sp>
      <p:pic>
        <p:nvPicPr>
          <p:cNvPr id="8" name="Picture 7">
            <a:extLst>
              <a:ext uri="{FF2B5EF4-FFF2-40B4-BE49-F238E27FC236}">
                <a16:creationId xmlns:a16="http://schemas.microsoft.com/office/drawing/2014/main" id="{9B63E8DF-6FEA-E841-8FDC-51A3950BAA6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3552355"/>
            <a:ext cx="12191999" cy="3226117"/>
          </a:xfrm>
          <a:prstGeom prst="rect">
            <a:avLst/>
          </a:prstGeom>
        </p:spPr>
      </p:pic>
      <p:sp>
        <p:nvSpPr>
          <p:cNvPr id="11" name="Rectangle 10">
            <a:extLst>
              <a:ext uri="{FF2B5EF4-FFF2-40B4-BE49-F238E27FC236}">
                <a16:creationId xmlns:a16="http://schemas.microsoft.com/office/drawing/2014/main" id="{C11F9C48-D132-C24A-AB06-49902795C6E1}"/>
              </a:ext>
            </a:extLst>
          </p:cNvPr>
          <p:cNvSpPr/>
          <p:nvPr/>
        </p:nvSpPr>
        <p:spPr>
          <a:xfrm rot="16200000">
            <a:off x="4773534" y="-639994"/>
            <a:ext cx="2644930" cy="12192002"/>
          </a:xfrm>
          <a:prstGeom prst="rect">
            <a:avLst/>
          </a:prstGeom>
          <a:gradFill flip="none" rotWithShape="1">
            <a:gsLst>
              <a:gs pos="20000">
                <a:schemeClr val="bg1">
                  <a:alpha val="79000"/>
                </a:schemeClr>
              </a:gs>
              <a:gs pos="87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5BC0E76F-FE65-334A-9754-8CF38E0FC061}"/>
              </a:ext>
            </a:extLst>
          </p:cNvPr>
          <p:cNvGrpSpPr/>
          <p:nvPr/>
        </p:nvGrpSpPr>
        <p:grpSpPr>
          <a:xfrm>
            <a:off x="0" y="6766513"/>
            <a:ext cx="12192000" cy="114344"/>
            <a:chOff x="0" y="6157870"/>
            <a:chExt cx="12168555" cy="52514"/>
          </a:xfrm>
        </p:grpSpPr>
        <p:sp>
          <p:nvSpPr>
            <p:cNvPr id="13" name="Rectangle 12">
              <a:extLst>
                <a:ext uri="{FF2B5EF4-FFF2-40B4-BE49-F238E27FC236}">
                  <a16:creationId xmlns:a16="http://schemas.microsoft.com/office/drawing/2014/main" id="{BE121533-7669-024D-AA1D-52FC1490B2B1}"/>
                </a:ext>
              </a:extLst>
            </p:cNvPr>
            <p:cNvSpPr/>
            <p:nvPr/>
          </p:nvSpPr>
          <p:spPr>
            <a:xfrm>
              <a:off x="0" y="6157870"/>
              <a:ext cx="4056185" cy="525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2F8CA1C-04BB-2E4D-9C0F-D1577ECCEC37}"/>
                </a:ext>
              </a:extLst>
            </p:cNvPr>
            <p:cNvSpPr/>
            <p:nvPr/>
          </p:nvSpPr>
          <p:spPr>
            <a:xfrm>
              <a:off x="4056185" y="6157870"/>
              <a:ext cx="4056185" cy="525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61DDBE8-790C-5443-93D9-B52EE2A24AB6}"/>
                </a:ext>
              </a:extLst>
            </p:cNvPr>
            <p:cNvSpPr/>
            <p:nvPr/>
          </p:nvSpPr>
          <p:spPr>
            <a:xfrm>
              <a:off x="8112370" y="6157870"/>
              <a:ext cx="4056185" cy="5251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Subtitle 2">
            <a:extLst>
              <a:ext uri="{FF2B5EF4-FFF2-40B4-BE49-F238E27FC236}">
                <a16:creationId xmlns:a16="http://schemas.microsoft.com/office/drawing/2014/main" id="{6F70787C-75E4-0F47-B706-7AFCCFA67CA3}"/>
              </a:ext>
            </a:extLst>
          </p:cNvPr>
          <p:cNvSpPr>
            <a:spLocks noGrp="1"/>
          </p:cNvSpPr>
          <p:nvPr>
            <p:ph type="subTitle" idx="1"/>
          </p:nvPr>
        </p:nvSpPr>
        <p:spPr>
          <a:xfrm>
            <a:off x="1524000" y="2942522"/>
            <a:ext cx="9144000" cy="378621"/>
          </a:xfrm>
        </p:spPr>
        <p:txBody>
          <a:bodyPr>
            <a:normAutofit/>
          </a:bodyPr>
          <a:lstStyle>
            <a:lvl1pPr marL="0" indent="0" algn="ctr">
              <a:buNone/>
              <a:defRPr sz="20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6" name="Picture 15">
            <a:extLst>
              <a:ext uri="{FF2B5EF4-FFF2-40B4-BE49-F238E27FC236}">
                <a16:creationId xmlns:a16="http://schemas.microsoft.com/office/drawing/2014/main" id="{7CD4FB08-D5F7-AF4C-B8F8-76A4724EDA36}"/>
              </a:ext>
            </a:extLst>
          </p:cNvPr>
          <p:cNvPicPr>
            <a:picLocks noChangeAspect="1"/>
          </p:cNvPicPr>
          <p:nvPr userDrawn="1"/>
        </p:nvPicPr>
        <p:blipFill>
          <a:blip r:embed="rId3"/>
          <a:stretch>
            <a:fillRect/>
          </a:stretch>
        </p:blipFill>
        <p:spPr>
          <a:xfrm>
            <a:off x="9120555" y="5968923"/>
            <a:ext cx="2570040" cy="484741"/>
          </a:xfrm>
          <a:prstGeom prst="rect">
            <a:avLst/>
          </a:prstGeom>
        </p:spPr>
      </p:pic>
    </p:spTree>
    <p:extLst>
      <p:ext uri="{BB962C8B-B14F-4D97-AF65-F5344CB8AC3E}">
        <p14:creationId xmlns:p14="http://schemas.microsoft.com/office/powerpoint/2010/main" val="9146758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Title Slide - dark">
    <p:bg>
      <p:bgPr>
        <a:gradFill flip="none" rotWithShape="1">
          <a:gsLst>
            <a:gs pos="100000">
              <a:schemeClr val="accent4"/>
            </a:gs>
            <a:gs pos="25000">
              <a:schemeClr val="accent4">
                <a:lumMod val="75000"/>
              </a:schemeClr>
            </a:gs>
          </a:gsLst>
          <a:lin ang="27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415A2-EA60-E54D-842D-41C8E6F76338}"/>
              </a:ext>
            </a:extLst>
          </p:cNvPr>
          <p:cNvSpPr>
            <a:spLocks noGrp="1"/>
          </p:cNvSpPr>
          <p:nvPr>
            <p:ph type="ctrTitle" hasCustomPrompt="1"/>
          </p:nvPr>
        </p:nvSpPr>
        <p:spPr>
          <a:xfrm>
            <a:off x="1524000" y="703105"/>
            <a:ext cx="9144000" cy="2122629"/>
          </a:xfrm>
        </p:spPr>
        <p:txBody>
          <a:bodyPr anchor="b">
            <a:normAutofit/>
          </a:bodyPr>
          <a:lstStyle>
            <a:lvl1pPr algn="ctr">
              <a:defRPr sz="4400">
                <a:solidFill>
                  <a:schemeClr val="bg1"/>
                </a:solidFill>
              </a:defRPr>
            </a:lvl1pPr>
          </a:lstStyle>
          <a:p>
            <a:r>
              <a:rPr lang="en-US" dirty="0"/>
              <a:t>Helvetica Neue Bold 44pt</a:t>
            </a:r>
            <a:br>
              <a:rPr lang="en-US" dirty="0"/>
            </a:br>
            <a:r>
              <a:rPr lang="en-US" dirty="0"/>
              <a:t>Master title style</a:t>
            </a:r>
          </a:p>
        </p:txBody>
      </p:sp>
      <p:pic>
        <p:nvPicPr>
          <p:cNvPr id="8" name="Picture 7">
            <a:extLst>
              <a:ext uri="{FF2B5EF4-FFF2-40B4-BE49-F238E27FC236}">
                <a16:creationId xmlns:a16="http://schemas.microsoft.com/office/drawing/2014/main" id="{9B63E8DF-6FEA-E841-8FDC-51A3950BAA6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3552355"/>
            <a:ext cx="12191999" cy="3226117"/>
          </a:xfrm>
          <a:prstGeom prst="rect">
            <a:avLst/>
          </a:prstGeom>
        </p:spPr>
      </p:pic>
      <p:sp>
        <p:nvSpPr>
          <p:cNvPr id="11" name="Rectangle 10">
            <a:extLst>
              <a:ext uri="{FF2B5EF4-FFF2-40B4-BE49-F238E27FC236}">
                <a16:creationId xmlns:a16="http://schemas.microsoft.com/office/drawing/2014/main" id="{C11F9C48-D132-C24A-AB06-49902795C6E1}"/>
              </a:ext>
            </a:extLst>
          </p:cNvPr>
          <p:cNvSpPr/>
          <p:nvPr/>
        </p:nvSpPr>
        <p:spPr>
          <a:xfrm rot="16200000">
            <a:off x="4773534" y="-639994"/>
            <a:ext cx="2644930" cy="12192002"/>
          </a:xfrm>
          <a:prstGeom prst="rect">
            <a:avLst/>
          </a:prstGeom>
          <a:gradFill flip="none" rotWithShape="1">
            <a:gsLst>
              <a:gs pos="20000">
                <a:schemeClr val="bg1">
                  <a:alpha val="79000"/>
                </a:schemeClr>
              </a:gs>
              <a:gs pos="87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5BC0E76F-FE65-334A-9754-8CF38E0FC061}"/>
              </a:ext>
            </a:extLst>
          </p:cNvPr>
          <p:cNvGrpSpPr/>
          <p:nvPr/>
        </p:nvGrpSpPr>
        <p:grpSpPr>
          <a:xfrm>
            <a:off x="0" y="6766513"/>
            <a:ext cx="12192000" cy="114344"/>
            <a:chOff x="0" y="6157870"/>
            <a:chExt cx="12168555" cy="52514"/>
          </a:xfrm>
        </p:grpSpPr>
        <p:sp>
          <p:nvSpPr>
            <p:cNvPr id="13" name="Rectangle 12">
              <a:extLst>
                <a:ext uri="{FF2B5EF4-FFF2-40B4-BE49-F238E27FC236}">
                  <a16:creationId xmlns:a16="http://schemas.microsoft.com/office/drawing/2014/main" id="{BE121533-7669-024D-AA1D-52FC1490B2B1}"/>
                </a:ext>
              </a:extLst>
            </p:cNvPr>
            <p:cNvSpPr/>
            <p:nvPr/>
          </p:nvSpPr>
          <p:spPr>
            <a:xfrm>
              <a:off x="0" y="6157870"/>
              <a:ext cx="4056185" cy="525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2F8CA1C-04BB-2E4D-9C0F-D1577ECCEC37}"/>
                </a:ext>
              </a:extLst>
            </p:cNvPr>
            <p:cNvSpPr/>
            <p:nvPr/>
          </p:nvSpPr>
          <p:spPr>
            <a:xfrm>
              <a:off x="4056185" y="6157870"/>
              <a:ext cx="4056185" cy="525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61DDBE8-790C-5443-93D9-B52EE2A24AB6}"/>
                </a:ext>
              </a:extLst>
            </p:cNvPr>
            <p:cNvSpPr/>
            <p:nvPr/>
          </p:nvSpPr>
          <p:spPr>
            <a:xfrm>
              <a:off x="8112370" y="6157870"/>
              <a:ext cx="4056185" cy="5251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Subtitle 2">
            <a:extLst>
              <a:ext uri="{FF2B5EF4-FFF2-40B4-BE49-F238E27FC236}">
                <a16:creationId xmlns:a16="http://schemas.microsoft.com/office/drawing/2014/main" id="{6F70787C-75E4-0F47-B706-7AFCCFA67CA3}"/>
              </a:ext>
            </a:extLst>
          </p:cNvPr>
          <p:cNvSpPr>
            <a:spLocks noGrp="1"/>
          </p:cNvSpPr>
          <p:nvPr>
            <p:ph type="subTitle" idx="1"/>
          </p:nvPr>
        </p:nvSpPr>
        <p:spPr>
          <a:xfrm>
            <a:off x="1524000" y="2942522"/>
            <a:ext cx="9144000" cy="378621"/>
          </a:xfrm>
        </p:spPr>
        <p:txBody>
          <a:bodyPr>
            <a:normAutofit/>
          </a:bodyPr>
          <a:lstStyle>
            <a:lvl1pPr marL="0" indent="0" algn="ctr">
              <a:buNone/>
              <a:defRPr sz="20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6" name="Picture 15">
            <a:extLst>
              <a:ext uri="{FF2B5EF4-FFF2-40B4-BE49-F238E27FC236}">
                <a16:creationId xmlns:a16="http://schemas.microsoft.com/office/drawing/2014/main" id="{C70F51A2-93FF-504F-81B0-78F0FF3E22DA}"/>
              </a:ext>
            </a:extLst>
          </p:cNvPr>
          <p:cNvPicPr>
            <a:picLocks noChangeAspect="1"/>
          </p:cNvPicPr>
          <p:nvPr userDrawn="1"/>
        </p:nvPicPr>
        <p:blipFill>
          <a:blip r:embed="rId3"/>
          <a:stretch>
            <a:fillRect/>
          </a:stretch>
        </p:blipFill>
        <p:spPr>
          <a:xfrm>
            <a:off x="9120555" y="5968923"/>
            <a:ext cx="2570040" cy="484741"/>
          </a:xfrm>
          <a:prstGeom prst="rect">
            <a:avLst/>
          </a:prstGeom>
        </p:spPr>
      </p:pic>
    </p:spTree>
    <p:extLst>
      <p:ext uri="{BB962C8B-B14F-4D97-AF65-F5344CB8AC3E}">
        <p14:creationId xmlns:p14="http://schemas.microsoft.com/office/powerpoint/2010/main" val="3505888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1_Transition -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271A1-4627-6944-AA0B-4325B1D9C51F}"/>
              </a:ext>
            </a:extLst>
          </p:cNvPr>
          <p:cNvSpPr>
            <a:spLocks noGrp="1"/>
          </p:cNvSpPr>
          <p:nvPr>
            <p:ph type="title" hasCustomPrompt="1"/>
          </p:nvPr>
        </p:nvSpPr>
        <p:spPr>
          <a:xfrm>
            <a:off x="831850" y="1709738"/>
            <a:ext cx="10515600" cy="2852737"/>
          </a:xfrm>
        </p:spPr>
        <p:txBody>
          <a:bodyPr anchor="b">
            <a:normAutofit/>
          </a:bodyPr>
          <a:lstStyle>
            <a:lvl1pPr>
              <a:defRPr sz="4400"/>
            </a:lvl1pPr>
          </a:lstStyle>
          <a:p>
            <a:r>
              <a:rPr lang="en-US" dirty="0"/>
              <a:t>Helvetica Neue Bold 44pt</a:t>
            </a:r>
            <a:br>
              <a:rPr lang="en-US" dirty="0"/>
            </a:br>
            <a:r>
              <a:rPr lang="en-US" dirty="0"/>
              <a:t>Master title style</a:t>
            </a:r>
          </a:p>
        </p:txBody>
      </p:sp>
      <p:sp>
        <p:nvSpPr>
          <p:cNvPr id="3" name="Text Placeholder 2">
            <a:extLst>
              <a:ext uri="{FF2B5EF4-FFF2-40B4-BE49-F238E27FC236}">
                <a16:creationId xmlns:a16="http://schemas.microsoft.com/office/drawing/2014/main" id="{F6505052-9337-2E4C-9830-C62D763F618D}"/>
              </a:ext>
            </a:extLst>
          </p:cNvPr>
          <p:cNvSpPr>
            <a:spLocks noGrp="1"/>
          </p:cNvSpPr>
          <p:nvPr>
            <p:ph type="body" idx="1"/>
          </p:nvPr>
        </p:nvSpPr>
        <p:spPr>
          <a:xfrm>
            <a:off x="831850" y="4589463"/>
            <a:ext cx="10515600" cy="1500187"/>
          </a:xfrm>
        </p:spPr>
        <p:txBody>
          <a:bodyPr>
            <a:normAutofit/>
          </a:bodyPr>
          <a:lstStyle>
            <a:lvl1pPr marL="0" indent="0">
              <a:buNone/>
              <a:defRPr sz="20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grpSp>
        <p:nvGrpSpPr>
          <p:cNvPr id="5" name="Group 4">
            <a:extLst>
              <a:ext uri="{FF2B5EF4-FFF2-40B4-BE49-F238E27FC236}">
                <a16:creationId xmlns:a16="http://schemas.microsoft.com/office/drawing/2014/main" id="{F2B3136C-6CBD-F346-8EFB-AA309DE56BE6}"/>
              </a:ext>
            </a:extLst>
          </p:cNvPr>
          <p:cNvGrpSpPr/>
          <p:nvPr/>
        </p:nvGrpSpPr>
        <p:grpSpPr>
          <a:xfrm>
            <a:off x="0" y="6766513"/>
            <a:ext cx="12192000" cy="114344"/>
            <a:chOff x="0" y="6157870"/>
            <a:chExt cx="12168555" cy="52514"/>
          </a:xfrm>
        </p:grpSpPr>
        <p:sp>
          <p:nvSpPr>
            <p:cNvPr id="6" name="Rectangle 5">
              <a:extLst>
                <a:ext uri="{FF2B5EF4-FFF2-40B4-BE49-F238E27FC236}">
                  <a16:creationId xmlns:a16="http://schemas.microsoft.com/office/drawing/2014/main" id="{6E9BED18-738E-0444-8C5D-DCB251FC61D2}"/>
                </a:ext>
              </a:extLst>
            </p:cNvPr>
            <p:cNvSpPr/>
            <p:nvPr/>
          </p:nvSpPr>
          <p:spPr>
            <a:xfrm>
              <a:off x="0" y="6157870"/>
              <a:ext cx="4056185" cy="525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2724F34-7A32-4643-9E64-4E0D52F57762}"/>
                </a:ext>
              </a:extLst>
            </p:cNvPr>
            <p:cNvSpPr/>
            <p:nvPr/>
          </p:nvSpPr>
          <p:spPr>
            <a:xfrm>
              <a:off x="4056185" y="6157870"/>
              <a:ext cx="4056185" cy="525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13FC326-5104-C240-A909-72A1F6C392FE}"/>
                </a:ext>
              </a:extLst>
            </p:cNvPr>
            <p:cNvSpPr/>
            <p:nvPr/>
          </p:nvSpPr>
          <p:spPr>
            <a:xfrm>
              <a:off x="8112370" y="6157870"/>
              <a:ext cx="4056185" cy="5251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Picture 6">
            <a:extLst>
              <a:ext uri="{FF2B5EF4-FFF2-40B4-BE49-F238E27FC236}">
                <a16:creationId xmlns:a16="http://schemas.microsoft.com/office/drawing/2014/main" id="{6688DC7E-0067-2E4C-9A88-C186E5A20523}"/>
              </a:ext>
            </a:extLst>
          </p:cNvPr>
          <p:cNvPicPr>
            <a:picLocks noChangeAspect="1"/>
          </p:cNvPicPr>
          <p:nvPr userDrawn="1"/>
        </p:nvPicPr>
        <p:blipFill>
          <a:blip r:embed="rId2"/>
          <a:stretch>
            <a:fillRect/>
          </a:stretch>
        </p:blipFill>
        <p:spPr>
          <a:xfrm>
            <a:off x="844550" y="539751"/>
            <a:ext cx="822615" cy="831556"/>
          </a:xfrm>
          <a:prstGeom prst="rect">
            <a:avLst/>
          </a:prstGeom>
        </p:spPr>
      </p:pic>
    </p:spTree>
    <p:extLst>
      <p:ext uri="{BB962C8B-B14F-4D97-AF65-F5344CB8AC3E}">
        <p14:creationId xmlns:p14="http://schemas.microsoft.com/office/powerpoint/2010/main" val="5269672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tif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F856F37-D118-B740-9251-E9E59BD48573}"/>
              </a:ext>
            </a:extLst>
          </p:cNvPr>
          <p:cNvSpPr>
            <a:spLocks noGrp="1"/>
          </p:cNvSpPr>
          <p:nvPr>
            <p:ph type="title"/>
          </p:nvPr>
        </p:nvSpPr>
        <p:spPr>
          <a:xfrm>
            <a:off x="380009" y="365125"/>
            <a:ext cx="11424063" cy="901383"/>
          </a:xfrm>
          <a:prstGeom prst="rect">
            <a:avLst/>
          </a:prstGeom>
        </p:spPr>
        <p:txBody>
          <a:bodyPr vert="horz" lIns="0" tIns="0" rIns="0" bIns="0" rtlCol="0" anchor="t">
            <a:noAutofit/>
          </a:bodyPr>
          <a:lstStyle/>
          <a:p>
            <a:r>
              <a:rPr lang="en-US" dirty="0"/>
              <a:t>Click to edit Master title style</a:t>
            </a:r>
          </a:p>
        </p:txBody>
      </p:sp>
      <p:sp>
        <p:nvSpPr>
          <p:cNvPr id="3" name="Text Placeholder 2">
            <a:extLst>
              <a:ext uri="{FF2B5EF4-FFF2-40B4-BE49-F238E27FC236}">
                <a16:creationId xmlns:a16="http://schemas.microsoft.com/office/drawing/2014/main" id="{6571D7CF-9177-E949-968E-06872B72037A}"/>
              </a:ext>
            </a:extLst>
          </p:cNvPr>
          <p:cNvSpPr>
            <a:spLocks noGrp="1"/>
          </p:cNvSpPr>
          <p:nvPr>
            <p:ph type="body" idx="1"/>
          </p:nvPr>
        </p:nvSpPr>
        <p:spPr>
          <a:xfrm>
            <a:off x="380010" y="1447483"/>
            <a:ext cx="11424062" cy="472948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CF48273-8BC2-C941-BCBA-06FBBAB536AE}"/>
              </a:ext>
            </a:extLst>
          </p:cNvPr>
          <p:cNvSpPr>
            <a:spLocks noGrp="1"/>
          </p:cNvSpPr>
          <p:nvPr>
            <p:ph type="dt" sz="half" idx="2"/>
          </p:nvPr>
        </p:nvSpPr>
        <p:spPr>
          <a:xfrm>
            <a:off x="387928" y="6311900"/>
            <a:ext cx="2743200" cy="365125"/>
          </a:xfrm>
          <a:prstGeom prst="rect">
            <a:avLst/>
          </a:prstGeom>
        </p:spPr>
        <p:txBody>
          <a:bodyPr vert="horz" lIns="91440" tIns="45720" rIns="91440" bIns="45720" rtlCol="0" anchor="ctr"/>
          <a:lstStyle>
            <a:lvl1pPr algn="l">
              <a:defRPr sz="1200">
                <a:solidFill>
                  <a:schemeClr val="tx1">
                    <a:tint val="75000"/>
                  </a:schemeClr>
                </a:solidFill>
                <a:latin typeface="Helvetica Neue" panose="02000503000000020004" pitchFamily="2" charset="0"/>
                <a:ea typeface="Helvetica Neue" panose="02000503000000020004" pitchFamily="2" charset="0"/>
                <a:cs typeface="Helvetica Neue" panose="02000503000000020004" pitchFamily="2" charset="0"/>
              </a:defRPr>
            </a:lvl1pPr>
          </a:lstStyle>
          <a:p>
            <a:endParaRPr lang="en-US"/>
          </a:p>
        </p:txBody>
      </p:sp>
      <p:sp>
        <p:nvSpPr>
          <p:cNvPr id="5" name="Footer Placeholder 4">
            <a:extLst>
              <a:ext uri="{FF2B5EF4-FFF2-40B4-BE49-F238E27FC236}">
                <a16:creationId xmlns:a16="http://schemas.microsoft.com/office/drawing/2014/main" id="{9544B5D5-FD20-5C44-8F41-4620BBC19CEE}"/>
              </a:ext>
            </a:extLst>
          </p:cNvPr>
          <p:cNvSpPr>
            <a:spLocks noGrp="1"/>
          </p:cNvSpPr>
          <p:nvPr>
            <p:ph type="ftr" sz="quarter" idx="3"/>
          </p:nvPr>
        </p:nvSpPr>
        <p:spPr>
          <a:xfrm>
            <a:off x="4038600" y="6311900"/>
            <a:ext cx="4114800" cy="365125"/>
          </a:xfrm>
          <a:prstGeom prst="rect">
            <a:avLst/>
          </a:prstGeom>
        </p:spPr>
        <p:txBody>
          <a:bodyPr vert="horz" lIns="91440" tIns="45720" rIns="91440" bIns="45720" rtlCol="0" anchor="ctr"/>
          <a:lstStyle>
            <a:lvl1pPr algn="ctr">
              <a:defRPr sz="1000" i="1">
                <a:solidFill>
                  <a:schemeClr val="tx1">
                    <a:tint val="75000"/>
                  </a:schemeClr>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©2020 Novillus. All rights reserved.</a:t>
            </a:r>
          </a:p>
        </p:txBody>
      </p:sp>
      <p:sp>
        <p:nvSpPr>
          <p:cNvPr id="6" name="Slide Number Placeholder 5">
            <a:extLst>
              <a:ext uri="{FF2B5EF4-FFF2-40B4-BE49-F238E27FC236}">
                <a16:creationId xmlns:a16="http://schemas.microsoft.com/office/drawing/2014/main" id="{F3478613-6F4D-B04D-BCE2-3FBDC75100DB}"/>
              </a:ext>
            </a:extLst>
          </p:cNvPr>
          <p:cNvSpPr>
            <a:spLocks noGrp="1"/>
          </p:cNvSpPr>
          <p:nvPr>
            <p:ph type="sldNum" sz="quarter" idx="4"/>
          </p:nvPr>
        </p:nvSpPr>
        <p:spPr>
          <a:xfrm>
            <a:off x="9060872" y="6316980"/>
            <a:ext cx="2743200" cy="365125"/>
          </a:xfrm>
          <a:prstGeom prst="rect">
            <a:avLst/>
          </a:prstGeom>
        </p:spPr>
        <p:txBody>
          <a:bodyPr vert="horz" lIns="91440" tIns="45720" rIns="91440" bIns="45720" rtlCol="0" anchor="ctr"/>
          <a:lstStyle>
            <a:lvl1pPr algn="r">
              <a:defRPr sz="1200">
                <a:solidFill>
                  <a:schemeClr val="tx1">
                    <a:tint val="75000"/>
                  </a:schemeClr>
                </a:solidFill>
                <a:latin typeface="Helvetica Neue" panose="02000503000000020004" pitchFamily="2" charset="0"/>
                <a:ea typeface="Helvetica Neue" panose="02000503000000020004" pitchFamily="2" charset="0"/>
                <a:cs typeface="Helvetica Neue" panose="02000503000000020004" pitchFamily="2" charset="0"/>
              </a:defRPr>
            </a:lvl1pPr>
          </a:lstStyle>
          <a:p>
            <a:fld id="{566849CC-FC63-5B41-B61C-108E014509DF}" type="slidenum">
              <a:rPr lang="en-US" smtClean="0"/>
              <a:t>‹#›</a:t>
            </a:fld>
            <a:endParaRPr lang="en-US"/>
          </a:p>
        </p:txBody>
      </p:sp>
      <p:grpSp>
        <p:nvGrpSpPr>
          <p:cNvPr id="10" name="Group 9">
            <a:extLst>
              <a:ext uri="{FF2B5EF4-FFF2-40B4-BE49-F238E27FC236}">
                <a16:creationId xmlns:a16="http://schemas.microsoft.com/office/drawing/2014/main" id="{82633C08-42A4-BD46-9527-05B9045A53FD}"/>
              </a:ext>
            </a:extLst>
          </p:cNvPr>
          <p:cNvGrpSpPr/>
          <p:nvPr/>
        </p:nvGrpSpPr>
        <p:grpSpPr>
          <a:xfrm>
            <a:off x="0" y="6766513"/>
            <a:ext cx="12192000" cy="114344"/>
            <a:chOff x="0" y="6157870"/>
            <a:chExt cx="12168555" cy="52514"/>
          </a:xfrm>
        </p:grpSpPr>
        <p:sp>
          <p:nvSpPr>
            <p:cNvPr id="11" name="Rectangle 10">
              <a:extLst>
                <a:ext uri="{FF2B5EF4-FFF2-40B4-BE49-F238E27FC236}">
                  <a16:creationId xmlns:a16="http://schemas.microsoft.com/office/drawing/2014/main" id="{9E0B6813-1C27-C946-9948-494A51053A71}"/>
                </a:ext>
              </a:extLst>
            </p:cNvPr>
            <p:cNvSpPr/>
            <p:nvPr/>
          </p:nvSpPr>
          <p:spPr>
            <a:xfrm>
              <a:off x="0" y="6157870"/>
              <a:ext cx="4056185" cy="525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6A31D19-880D-7345-9571-A2FDC46788E0}"/>
                </a:ext>
              </a:extLst>
            </p:cNvPr>
            <p:cNvSpPr/>
            <p:nvPr/>
          </p:nvSpPr>
          <p:spPr>
            <a:xfrm>
              <a:off x="4056185" y="6157870"/>
              <a:ext cx="4056185" cy="525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6B13914-4897-5A44-802B-AC34E6844AC0}"/>
                </a:ext>
              </a:extLst>
            </p:cNvPr>
            <p:cNvSpPr/>
            <p:nvPr/>
          </p:nvSpPr>
          <p:spPr>
            <a:xfrm>
              <a:off x="8112370" y="6157870"/>
              <a:ext cx="4056185" cy="5251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5" name="Straight Connector 14">
            <a:extLst>
              <a:ext uri="{FF2B5EF4-FFF2-40B4-BE49-F238E27FC236}">
                <a16:creationId xmlns:a16="http://schemas.microsoft.com/office/drawing/2014/main" id="{3E0D9AEC-7EBD-2C44-8625-55C5C1D845CD}"/>
              </a:ext>
            </a:extLst>
          </p:cNvPr>
          <p:cNvCxnSpPr/>
          <p:nvPr/>
        </p:nvCxnSpPr>
        <p:spPr>
          <a:xfrm>
            <a:off x="11380518" y="6316980"/>
            <a:ext cx="0" cy="36512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FB3FE360-9EEC-8B4F-9491-FEFEB25EB783}"/>
              </a:ext>
            </a:extLst>
          </p:cNvPr>
          <p:cNvPicPr>
            <a:picLocks noChangeAspect="1"/>
          </p:cNvPicPr>
          <p:nvPr userDrawn="1"/>
        </p:nvPicPr>
        <p:blipFill>
          <a:blip r:embed="rId22"/>
          <a:stretch>
            <a:fillRect/>
          </a:stretch>
        </p:blipFill>
        <p:spPr>
          <a:xfrm>
            <a:off x="10906165" y="6329101"/>
            <a:ext cx="335868" cy="340881"/>
          </a:xfrm>
          <a:prstGeom prst="rect">
            <a:avLst/>
          </a:prstGeom>
        </p:spPr>
      </p:pic>
    </p:spTree>
    <p:extLst>
      <p:ext uri="{BB962C8B-B14F-4D97-AF65-F5344CB8AC3E}">
        <p14:creationId xmlns:p14="http://schemas.microsoft.com/office/powerpoint/2010/main" val="15339721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9" r:id="rId3"/>
    <p:sldLayoutId id="2147483663" r:id="rId4"/>
    <p:sldLayoutId id="2147483664" r:id="rId5"/>
    <p:sldLayoutId id="2147483680"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7" r:id="rId18"/>
    <p:sldLayoutId id="2147483678" r:id="rId19"/>
    <p:sldLayoutId id="2147483676" r:id="rId20"/>
  </p:sldLayoutIdLst>
  <p:hf hdr="0" dt="0"/>
  <p:txStyles>
    <p:titleStyle>
      <a:lvl1pPr algn="l" defTabSz="914400" rtl="0" eaLnBrk="1" latinLnBrk="0" hangingPunct="1">
        <a:lnSpc>
          <a:spcPct val="90000"/>
        </a:lnSpc>
        <a:spcBef>
          <a:spcPct val="0"/>
        </a:spcBef>
        <a:buNone/>
        <a:defRPr sz="3000" b="1" kern="1200">
          <a:solidFill>
            <a:schemeClr val="accent4"/>
          </a:solidFill>
          <a:latin typeface="Helvetica Neue" panose="02000503000000020004" pitchFamily="2" charset="0"/>
          <a:ea typeface="Helvetica Neue" panose="02000503000000020004" pitchFamily="2" charset="0"/>
          <a:cs typeface="Helvetica Neue" panose="02000503000000020004" pitchFamily="2" charset="0"/>
        </a:defRPr>
      </a:lvl1pPr>
    </p:titleStyle>
    <p:bodyStyle>
      <a:lvl1pPr marL="228600" marR="0" indent="-228600" algn="l" defTabSz="914400" rtl="0" eaLnBrk="1" fontAlgn="auto" latinLnBrk="0" hangingPunct="1">
        <a:lnSpc>
          <a:spcPct val="100000"/>
        </a:lnSpc>
        <a:spcBef>
          <a:spcPts val="0"/>
        </a:spcBef>
        <a:spcAft>
          <a:spcPts val="600"/>
        </a:spcAft>
        <a:buClr>
          <a:schemeClr val="tx2"/>
        </a:buClr>
        <a:buSzTx/>
        <a:buFont typeface="Arial" panose="020B0604020202020204" pitchFamily="34" charset="0"/>
        <a:buChar char="•"/>
        <a:tabLst/>
        <a:defRPr sz="1800" kern="1200">
          <a:solidFill>
            <a:schemeClr val="accent4">
              <a:lumMod val="75000"/>
            </a:schemeClr>
          </a:solidFill>
          <a:latin typeface="Helvetica Neue" panose="02000503000000020004" pitchFamily="2" charset="0"/>
          <a:ea typeface="Helvetica Neue" panose="02000503000000020004" pitchFamily="2" charset="0"/>
          <a:cs typeface="Helvetica Neue" panose="02000503000000020004" pitchFamily="2" charset="0"/>
        </a:defRPr>
      </a:lvl1pPr>
      <a:lvl2pPr marL="685800" marR="0" indent="-228600" algn="l" defTabSz="914400" rtl="0" eaLnBrk="1" fontAlgn="auto" latinLnBrk="0" hangingPunct="1">
        <a:lnSpc>
          <a:spcPct val="100000"/>
        </a:lnSpc>
        <a:spcBef>
          <a:spcPts val="0"/>
        </a:spcBef>
        <a:spcAft>
          <a:spcPts val="600"/>
        </a:spcAft>
        <a:buClr>
          <a:schemeClr val="tx2"/>
        </a:buClr>
        <a:buSzTx/>
        <a:buFont typeface="System Font Regular"/>
        <a:buChar char="–"/>
        <a:tabLst/>
        <a:defRPr sz="1800" kern="1200">
          <a:solidFill>
            <a:schemeClr val="accent4">
              <a:lumMod val="75000"/>
            </a:schemeClr>
          </a:solidFill>
          <a:latin typeface="Helvetica Neue" panose="02000503000000020004" pitchFamily="2" charset="0"/>
          <a:ea typeface="Helvetica Neue" panose="02000503000000020004" pitchFamily="2" charset="0"/>
          <a:cs typeface="Helvetica Neue" panose="02000503000000020004" pitchFamily="2" charset="0"/>
        </a:defRPr>
      </a:lvl2pPr>
      <a:lvl3pPr marL="1143000" marR="0" indent="-228600" algn="l" defTabSz="914400" rtl="0" eaLnBrk="1" fontAlgn="auto" latinLnBrk="0" hangingPunct="1">
        <a:lnSpc>
          <a:spcPct val="100000"/>
        </a:lnSpc>
        <a:spcBef>
          <a:spcPts val="0"/>
        </a:spcBef>
        <a:spcAft>
          <a:spcPts val="600"/>
        </a:spcAft>
        <a:buClr>
          <a:schemeClr val="tx2"/>
        </a:buClr>
        <a:buSzTx/>
        <a:buFont typeface="Arial" panose="020B0604020202020204" pitchFamily="34" charset="0"/>
        <a:buChar char="•"/>
        <a:tabLst/>
        <a:defRPr sz="1400" kern="1200">
          <a:solidFill>
            <a:schemeClr val="tx2"/>
          </a:solidFill>
          <a:latin typeface="Helvetica Neue" panose="02000503000000020004" pitchFamily="2" charset="0"/>
          <a:ea typeface="Helvetica Neue" panose="02000503000000020004" pitchFamily="2" charset="0"/>
          <a:cs typeface="Helvetica Neue" panose="02000503000000020004" pitchFamily="2" charset="0"/>
        </a:defRPr>
      </a:lvl3pPr>
      <a:lvl4pPr marL="1600200" marR="0" indent="-228600" algn="l" defTabSz="914400" rtl="0" eaLnBrk="1" fontAlgn="auto" latinLnBrk="0" hangingPunct="1">
        <a:lnSpc>
          <a:spcPct val="100000"/>
        </a:lnSpc>
        <a:spcBef>
          <a:spcPts val="0"/>
        </a:spcBef>
        <a:spcAft>
          <a:spcPts val="600"/>
        </a:spcAft>
        <a:buClr>
          <a:schemeClr val="tx2"/>
        </a:buClr>
        <a:buSzTx/>
        <a:buFont typeface="Arial" panose="020B0604020202020204" pitchFamily="34" charset="0"/>
        <a:buChar char="•"/>
        <a:tabLst/>
        <a:defRPr sz="1400" kern="1200">
          <a:solidFill>
            <a:schemeClr val="tx2"/>
          </a:solidFill>
          <a:latin typeface="Helvetica Neue" panose="02000503000000020004" pitchFamily="2" charset="0"/>
          <a:ea typeface="Helvetica Neue" panose="02000503000000020004" pitchFamily="2" charset="0"/>
          <a:cs typeface="Helvetica Neue" panose="02000503000000020004" pitchFamily="2" charset="0"/>
        </a:defRPr>
      </a:lvl4pPr>
      <a:lvl5pPr marL="2057400" marR="0" indent="-228600" algn="l" defTabSz="914400" rtl="0" eaLnBrk="1" fontAlgn="auto" latinLnBrk="0" hangingPunct="1">
        <a:lnSpc>
          <a:spcPct val="100000"/>
        </a:lnSpc>
        <a:spcBef>
          <a:spcPts val="0"/>
        </a:spcBef>
        <a:spcAft>
          <a:spcPts val="600"/>
        </a:spcAft>
        <a:buClr>
          <a:schemeClr val="tx2"/>
        </a:buClr>
        <a:buSzTx/>
        <a:buFont typeface="Arial" panose="020B0604020202020204" pitchFamily="34" charset="0"/>
        <a:buChar char="•"/>
        <a:tabLst/>
        <a:defRPr sz="1400" kern="1200">
          <a:solidFill>
            <a:schemeClr val="tx2"/>
          </a:solidFill>
          <a:latin typeface="Helvetica Neue" panose="02000503000000020004" pitchFamily="2" charset="0"/>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C2FA8-BFDC-564C-88AF-2F48EE10A353}"/>
              </a:ext>
            </a:extLst>
          </p:cNvPr>
          <p:cNvSpPr>
            <a:spLocks noGrp="1"/>
          </p:cNvSpPr>
          <p:nvPr>
            <p:ph type="title"/>
          </p:nvPr>
        </p:nvSpPr>
        <p:spPr>
          <a:xfrm>
            <a:off x="286170" y="307577"/>
            <a:ext cx="11690136" cy="938987"/>
          </a:xfrm>
        </p:spPr>
        <p:txBody>
          <a:bodyPr>
            <a:noAutofit/>
          </a:bodyPr>
          <a:lstStyle/>
          <a:p>
            <a:r>
              <a:rPr lang="en-US" sz="3200" dirty="0">
                <a:latin typeface="Helvetica Neue" panose="02000503000000020004" pitchFamily="2" charset="0"/>
                <a:ea typeface="Helvetica Neue" panose="02000503000000020004" pitchFamily="2" charset="0"/>
                <a:cs typeface="Helvetica Neue" panose="02000503000000020004" pitchFamily="2" charset="0"/>
              </a:rPr>
              <a:t>Novillus Solution Launch Process</a:t>
            </a:r>
          </a:p>
        </p:txBody>
      </p:sp>
      <p:sp>
        <p:nvSpPr>
          <p:cNvPr id="3" name="Footer Placeholder 2">
            <a:extLst>
              <a:ext uri="{FF2B5EF4-FFF2-40B4-BE49-F238E27FC236}">
                <a16:creationId xmlns:a16="http://schemas.microsoft.com/office/drawing/2014/main" id="{D3EA13CB-5E7C-4D50-92DF-3448DCDC2861}"/>
              </a:ext>
            </a:extLst>
          </p:cNvPr>
          <p:cNvSpPr>
            <a:spLocks noGrp="1"/>
          </p:cNvSpPr>
          <p:nvPr>
            <p:ph type="ftr" sz="quarter" idx="11"/>
          </p:nvPr>
        </p:nvSpPr>
        <p:spPr/>
        <p:txBody>
          <a:bodyPr/>
          <a:lstStyle/>
          <a:p>
            <a:r>
              <a:rPr lang="en-US" dirty="0"/>
              <a:t>©2023 Novillus. All rights reserved.</a:t>
            </a:r>
          </a:p>
        </p:txBody>
      </p:sp>
      <p:sp>
        <p:nvSpPr>
          <p:cNvPr id="27" name="Slide Number Placeholder 26">
            <a:extLst>
              <a:ext uri="{FF2B5EF4-FFF2-40B4-BE49-F238E27FC236}">
                <a16:creationId xmlns:a16="http://schemas.microsoft.com/office/drawing/2014/main" id="{DFFFADE9-DCEE-4248-A463-BF95D267D6B0}"/>
              </a:ext>
            </a:extLst>
          </p:cNvPr>
          <p:cNvSpPr>
            <a:spLocks noGrp="1"/>
          </p:cNvSpPr>
          <p:nvPr>
            <p:ph type="sldNum" sz="quarter" idx="4"/>
          </p:nvPr>
        </p:nvSpPr>
        <p:spPr/>
        <p:txBody>
          <a:bodyPr/>
          <a:lstStyle/>
          <a:p>
            <a:fld id="{566849CC-FC63-5B41-B61C-108E014509DF}" type="slidenum">
              <a:rPr lang="en-US" smtClean="0"/>
              <a:t>1</a:t>
            </a:fld>
            <a:endParaRPr lang="en-US"/>
          </a:p>
        </p:txBody>
      </p:sp>
      <p:grpSp>
        <p:nvGrpSpPr>
          <p:cNvPr id="180" name="Group 179">
            <a:extLst>
              <a:ext uri="{FF2B5EF4-FFF2-40B4-BE49-F238E27FC236}">
                <a16:creationId xmlns:a16="http://schemas.microsoft.com/office/drawing/2014/main" id="{B81EF7E8-322F-F940-9483-B5AF1C221CA4}"/>
              </a:ext>
            </a:extLst>
          </p:cNvPr>
          <p:cNvGrpSpPr/>
          <p:nvPr/>
        </p:nvGrpSpPr>
        <p:grpSpPr>
          <a:xfrm>
            <a:off x="4897395" y="3439661"/>
            <a:ext cx="3062311" cy="851053"/>
            <a:chOff x="-191695" y="3091360"/>
            <a:chExt cx="3062311" cy="851053"/>
          </a:xfrm>
        </p:grpSpPr>
        <p:cxnSp>
          <p:nvCxnSpPr>
            <p:cNvPr id="176" name="Straight Arrow Connector 175">
              <a:extLst>
                <a:ext uri="{FF2B5EF4-FFF2-40B4-BE49-F238E27FC236}">
                  <a16:creationId xmlns:a16="http://schemas.microsoft.com/office/drawing/2014/main" id="{A4565C01-ECB1-8645-A1ED-501AB06D997F}"/>
                </a:ext>
              </a:extLst>
            </p:cNvPr>
            <p:cNvCxnSpPr>
              <a:cxnSpLocks/>
            </p:cNvCxnSpPr>
            <p:nvPr/>
          </p:nvCxnSpPr>
          <p:spPr>
            <a:xfrm flipH="1">
              <a:off x="-191695" y="3329527"/>
              <a:ext cx="2470200" cy="612886"/>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179" name="Rectangle 178">
              <a:extLst>
                <a:ext uri="{FF2B5EF4-FFF2-40B4-BE49-F238E27FC236}">
                  <a16:creationId xmlns:a16="http://schemas.microsoft.com/office/drawing/2014/main" id="{A0364014-47CA-6141-90EF-3DB4855F0F22}"/>
                </a:ext>
              </a:extLst>
            </p:cNvPr>
            <p:cNvSpPr/>
            <p:nvPr/>
          </p:nvSpPr>
          <p:spPr>
            <a:xfrm>
              <a:off x="719377" y="3091360"/>
              <a:ext cx="2151239" cy="8510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Goal: Increase active contact count for all Gateway TINs</a:t>
              </a:r>
            </a:p>
          </p:txBody>
        </p:sp>
      </p:grpSp>
      <p:sp>
        <p:nvSpPr>
          <p:cNvPr id="9" name="Content Placeholder 2">
            <a:extLst>
              <a:ext uri="{FF2B5EF4-FFF2-40B4-BE49-F238E27FC236}">
                <a16:creationId xmlns:a16="http://schemas.microsoft.com/office/drawing/2014/main" id="{7BCEC587-CBA2-AE46-B2AE-845181F5068B}"/>
              </a:ext>
            </a:extLst>
          </p:cNvPr>
          <p:cNvSpPr txBox="1">
            <a:spLocks/>
          </p:cNvSpPr>
          <p:nvPr/>
        </p:nvSpPr>
        <p:spPr>
          <a:xfrm>
            <a:off x="3518535" y="2354035"/>
            <a:ext cx="1509621" cy="255361"/>
          </a:xfrm>
          <a:prstGeom prst="rect">
            <a:avLst/>
          </a:prstGeom>
        </p:spPr>
        <p:txBody>
          <a:bodyPr vert="horz" lIns="91440" tIns="45720" rIns="91440" bIns="45720" rtlCol="0" anchor="ctr" anchorCtr="0">
            <a:noAutofit/>
          </a:bodyPr>
          <a:lstStyle>
            <a:defPPr>
              <a:defRPr lang="en-US"/>
            </a:defPPr>
            <a:lvl1pPr indent="0" algn="ctr">
              <a:lnSpc>
                <a:spcPct val="100000"/>
              </a:lnSpc>
              <a:spcBef>
                <a:spcPts val="0"/>
              </a:spcBef>
              <a:buFont typeface="Arial"/>
              <a:buNone/>
              <a:defRPr sz="1000" b="1">
                <a:latin typeface="Roboto Regular"/>
                <a:cs typeface="Roboto Regular"/>
              </a:defRPr>
            </a:lvl1pPr>
            <a:lvl2pPr marL="742950" indent="-285750">
              <a:spcBef>
                <a:spcPct val="20000"/>
              </a:spcBef>
              <a:buFont typeface="Arial"/>
              <a:buChar char="–"/>
              <a:defRPr sz="2800">
                <a:latin typeface="AvantGardeExtLitITCTT"/>
                <a:cs typeface="AvantGardeExtLitITCTT"/>
              </a:defRPr>
            </a:lvl2pPr>
            <a:lvl3pPr marL="1143000" indent="-228600">
              <a:spcBef>
                <a:spcPct val="20000"/>
              </a:spcBef>
              <a:buFont typeface="Arial"/>
              <a:buChar char="•"/>
              <a:defRPr sz="2400">
                <a:latin typeface="AvantGardeExtLitITCTT"/>
                <a:cs typeface="AvantGardeExtLitITCTT"/>
              </a:defRPr>
            </a:lvl3pPr>
            <a:lvl4pPr marL="1600200" indent="-228600">
              <a:spcBef>
                <a:spcPct val="20000"/>
              </a:spcBef>
              <a:buFont typeface="Arial"/>
              <a:buChar char="–"/>
              <a:defRPr sz="2000">
                <a:latin typeface="AvantGardeExtLitITCTT"/>
                <a:cs typeface="AvantGardeExtLitITCTT"/>
              </a:defRPr>
            </a:lvl4pPr>
            <a:lvl5pPr marL="2057400" indent="-228600">
              <a:spcBef>
                <a:spcPct val="20000"/>
              </a:spcBef>
              <a:buFont typeface="Arial"/>
              <a:buChar char="»"/>
              <a:defRPr sz="2000">
                <a:latin typeface="AvantGardeExtLitITCTT"/>
                <a:cs typeface="AvantGardeExtLitITCTT"/>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n-US" b="0" dirty="0">
                <a:latin typeface="Helvetica Neue" panose="02000503000000020004" pitchFamily="2" charset="0"/>
                <a:ea typeface="Helvetica Neue" panose="02000503000000020004" pitchFamily="2" charset="0"/>
                <a:cs typeface="Helvetica Neue" panose="02000503000000020004" pitchFamily="2" charset="0"/>
              </a:rPr>
              <a:t>Member roster and gap data loads</a:t>
            </a:r>
          </a:p>
        </p:txBody>
      </p:sp>
      <p:sp>
        <p:nvSpPr>
          <p:cNvPr id="10" name="Content Placeholder 2">
            <a:extLst>
              <a:ext uri="{FF2B5EF4-FFF2-40B4-BE49-F238E27FC236}">
                <a16:creationId xmlns:a16="http://schemas.microsoft.com/office/drawing/2014/main" id="{623924EA-FF49-DD4F-A3A7-21A13C5B132C}"/>
              </a:ext>
            </a:extLst>
          </p:cNvPr>
          <p:cNvSpPr txBox="1">
            <a:spLocks/>
          </p:cNvSpPr>
          <p:nvPr/>
        </p:nvSpPr>
        <p:spPr>
          <a:xfrm>
            <a:off x="7782563" y="1178447"/>
            <a:ext cx="1052767" cy="213059"/>
          </a:xfrm>
          <a:prstGeom prst="rect">
            <a:avLst/>
          </a:prstGeom>
        </p:spPr>
        <p:txBody>
          <a:bodyPr vert="horz" lIns="91440" tIns="45720" rIns="91440" bIns="45720" rtlCol="0" anchor="ctr" anchorCtr="0">
            <a:noAutofit/>
          </a:bodyPr>
          <a:lstStyle>
            <a:defPPr>
              <a:defRPr lang="en-US"/>
            </a:defPPr>
            <a:lvl1pPr indent="0" algn="ctr">
              <a:lnSpc>
                <a:spcPct val="80000"/>
              </a:lnSpc>
              <a:spcBef>
                <a:spcPct val="20000"/>
              </a:spcBef>
              <a:buFont typeface="Arial"/>
              <a:buNone/>
              <a:defRPr sz="1100">
                <a:latin typeface="Roboto Regular"/>
                <a:cs typeface="Roboto Regular"/>
              </a:defRPr>
            </a:lvl1pPr>
            <a:lvl2pPr marL="742950" indent="-285750">
              <a:spcBef>
                <a:spcPct val="20000"/>
              </a:spcBef>
              <a:buFont typeface="Arial"/>
              <a:buChar char="–"/>
              <a:defRPr sz="2800">
                <a:latin typeface="AvantGardeExtLitITCTT"/>
                <a:cs typeface="AvantGardeExtLitITCTT"/>
              </a:defRPr>
            </a:lvl2pPr>
            <a:lvl3pPr marL="1143000" indent="-228600">
              <a:spcBef>
                <a:spcPct val="20000"/>
              </a:spcBef>
              <a:buFont typeface="Arial"/>
              <a:buChar char="•"/>
              <a:defRPr sz="2400">
                <a:latin typeface="AvantGardeExtLitITCTT"/>
                <a:cs typeface="AvantGardeExtLitITCTT"/>
              </a:defRPr>
            </a:lvl3pPr>
            <a:lvl4pPr marL="1600200" indent="-228600">
              <a:spcBef>
                <a:spcPct val="20000"/>
              </a:spcBef>
              <a:buFont typeface="Arial"/>
              <a:buChar char="–"/>
              <a:defRPr sz="2000">
                <a:latin typeface="AvantGardeExtLitITCTT"/>
                <a:cs typeface="AvantGardeExtLitITCTT"/>
              </a:defRPr>
            </a:lvl4pPr>
            <a:lvl5pPr marL="2057400" indent="-228600">
              <a:spcBef>
                <a:spcPct val="20000"/>
              </a:spcBef>
              <a:buFont typeface="Arial"/>
              <a:buChar char="»"/>
              <a:defRPr sz="2000">
                <a:latin typeface="AvantGardeExtLitITCTT"/>
                <a:cs typeface="AvantGardeExtLitITCTT"/>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n-US" b="1" dirty="0">
                <a:latin typeface="+mj-lt"/>
              </a:rPr>
              <a:t>Go Live</a:t>
            </a:r>
          </a:p>
        </p:txBody>
      </p:sp>
      <p:sp>
        <p:nvSpPr>
          <p:cNvPr id="11" name="Content Placeholder 2">
            <a:extLst>
              <a:ext uri="{FF2B5EF4-FFF2-40B4-BE49-F238E27FC236}">
                <a16:creationId xmlns:a16="http://schemas.microsoft.com/office/drawing/2014/main" id="{54E5C84F-3378-034D-B378-06AF5E043068}"/>
              </a:ext>
            </a:extLst>
          </p:cNvPr>
          <p:cNvSpPr txBox="1">
            <a:spLocks/>
          </p:cNvSpPr>
          <p:nvPr/>
        </p:nvSpPr>
        <p:spPr>
          <a:xfrm>
            <a:off x="3039553" y="1661493"/>
            <a:ext cx="1509621" cy="243726"/>
          </a:xfrm>
          <a:prstGeom prst="rect">
            <a:avLst/>
          </a:prstGeom>
        </p:spPr>
        <p:txBody>
          <a:bodyPr vert="horz" lIns="91440" tIns="45720" rIns="91440" bIns="45720" rtlCol="0" anchor="ctr" anchorCtr="0">
            <a:noAutofit/>
          </a:bodyPr>
          <a:lstStyle>
            <a:defPPr>
              <a:defRPr lang="en-US"/>
            </a:defPPr>
            <a:lvl1pPr indent="0" algn="ctr">
              <a:lnSpc>
                <a:spcPct val="100000"/>
              </a:lnSpc>
              <a:spcBef>
                <a:spcPts val="0"/>
              </a:spcBef>
              <a:buFont typeface="Arial"/>
              <a:buNone/>
              <a:defRPr sz="1000" b="1">
                <a:latin typeface="Roboto Regular"/>
                <a:cs typeface="Roboto Regular"/>
              </a:defRPr>
            </a:lvl1pPr>
            <a:lvl2pPr marL="742950" indent="-285750">
              <a:spcBef>
                <a:spcPct val="20000"/>
              </a:spcBef>
              <a:buFont typeface="Arial"/>
              <a:buChar char="–"/>
              <a:defRPr sz="2800">
                <a:latin typeface="AvantGardeExtLitITCTT"/>
                <a:cs typeface="AvantGardeExtLitITCTT"/>
              </a:defRPr>
            </a:lvl2pPr>
            <a:lvl3pPr marL="1143000" indent="-228600">
              <a:spcBef>
                <a:spcPct val="20000"/>
              </a:spcBef>
              <a:buFont typeface="Arial"/>
              <a:buChar char="•"/>
              <a:defRPr sz="2400">
                <a:latin typeface="AvantGardeExtLitITCTT"/>
                <a:cs typeface="AvantGardeExtLitITCTT"/>
              </a:defRPr>
            </a:lvl3pPr>
            <a:lvl4pPr marL="1600200" indent="-228600">
              <a:spcBef>
                <a:spcPct val="20000"/>
              </a:spcBef>
              <a:buFont typeface="Arial"/>
              <a:buChar char="–"/>
              <a:defRPr sz="2000">
                <a:latin typeface="AvantGardeExtLitITCTT"/>
                <a:cs typeface="AvantGardeExtLitITCTT"/>
              </a:defRPr>
            </a:lvl4pPr>
            <a:lvl5pPr marL="2057400" indent="-228600">
              <a:spcBef>
                <a:spcPct val="20000"/>
              </a:spcBef>
              <a:buFont typeface="Arial"/>
              <a:buChar char="»"/>
              <a:defRPr sz="2000">
                <a:latin typeface="AvantGardeExtLitITCTT"/>
                <a:cs typeface="AvantGardeExtLitITCTT"/>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n-US" b="0" dirty="0">
                <a:latin typeface="Helvetica Neue" panose="02000503000000020004" pitchFamily="2" charset="0"/>
                <a:ea typeface="Helvetica Neue" panose="02000503000000020004" pitchFamily="2" charset="0"/>
                <a:cs typeface="Helvetica Neue" panose="02000503000000020004" pitchFamily="2" charset="0"/>
              </a:rPr>
              <a:t>Novillus application configuration</a:t>
            </a:r>
          </a:p>
        </p:txBody>
      </p:sp>
      <p:sp>
        <p:nvSpPr>
          <p:cNvPr id="12" name="Right Arrow 11">
            <a:extLst>
              <a:ext uri="{FF2B5EF4-FFF2-40B4-BE49-F238E27FC236}">
                <a16:creationId xmlns:a16="http://schemas.microsoft.com/office/drawing/2014/main" id="{C696BE85-1537-7249-81AD-348EF7AFA56B}"/>
              </a:ext>
            </a:extLst>
          </p:cNvPr>
          <p:cNvSpPr/>
          <p:nvPr/>
        </p:nvSpPr>
        <p:spPr>
          <a:xfrm>
            <a:off x="3521785" y="1349051"/>
            <a:ext cx="545158" cy="256032"/>
          </a:xfrm>
          <a:prstGeom prst="rightArrow">
            <a:avLst/>
          </a:prstGeom>
          <a:solidFill>
            <a:srgbClr val="2CA8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ight Arrow 12">
            <a:extLst>
              <a:ext uri="{FF2B5EF4-FFF2-40B4-BE49-F238E27FC236}">
                <a16:creationId xmlns:a16="http://schemas.microsoft.com/office/drawing/2014/main" id="{91CEFA32-B597-4A46-AC0C-CA78F014F20D}"/>
              </a:ext>
            </a:extLst>
          </p:cNvPr>
          <p:cNvSpPr/>
          <p:nvPr/>
        </p:nvSpPr>
        <p:spPr>
          <a:xfrm>
            <a:off x="4097229" y="2068321"/>
            <a:ext cx="414417" cy="256032"/>
          </a:xfrm>
          <a:prstGeom prst="rightArrow">
            <a:avLst/>
          </a:prstGeom>
          <a:solidFill>
            <a:srgbClr val="2CA8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F8741B94-BD66-9841-8058-B8EB41661FD1}"/>
              </a:ext>
            </a:extLst>
          </p:cNvPr>
          <p:cNvCxnSpPr>
            <a:cxnSpLocks/>
          </p:cNvCxnSpPr>
          <p:nvPr/>
        </p:nvCxnSpPr>
        <p:spPr>
          <a:xfrm>
            <a:off x="8307927" y="1646015"/>
            <a:ext cx="0" cy="3264003"/>
          </a:xfrm>
          <a:prstGeom prst="line">
            <a:avLst/>
          </a:prstGeom>
          <a:ln>
            <a:solidFill>
              <a:schemeClr val="bg1">
                <a:lumMod val="85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16" name="Content Placeholder 2">
            <a:extLst>
              <a:ext uri="{FF2B5EF4-FFF2-40B4-BE49-F238E27FC236}">
                <a16:creationId xmlns:a16="http://schemas.microsoft.com/office/drawing/2014/main" id="{DD820283-23BF-D247-8CCB-F93D50F8521E}"/>
              </a:ext>
            </a:extLst>
          </p:cNvPr>
          <p:cNvSpPr txBox="1">
            <a:spLocks/>
          </p:cNvSpPr>
          <p:nvPr/>
        </p:nvSpPr>
        <p:spPr>
          <a:xfrm>
            <a:off x="2601018" y="4408999"/>
            <a:ext cx="2362681" cy="426118"/>
          </a:xfrm>
          <a:prstGeom prst="rect">
            <a:avLst/>
          </a:prstGeom>
        </p:spPr>
        <p:txBody>
          <a:bodyPr vert="horz" lIns="91440" tIns="45720" rIns="91440" bIns="45720" rtlCol="0" anchor="ctr" anchorCtr="0">
            <a:noAutofit/>
          </a:bodyPr>
          <a:lstStyle>
            <a:defPPr>
              <a:defRPr lang="en-US"/>
            </a:defPPr>
            <a:lvl1pPr indent="0" algn="ctr">
              <a:lnSpc>
                <a:spcPct val="80000"/>
              </a:lnSpc>
              <a:spcBef>
                <a:spcPct val="20000"/>
              </a:spcBef>
              <a:buFont typeface="Arial"/>
              <a:buNone/>
              <a:defRPr sz="1100">
                <a:latin typeface="Roboto Regular"/>
                <a:cs typeface="Roboto Regular"/>
              </a:defRPr>
            </a:lvl1pPr>
            <a:lvl2pPr marL="742950" indent="-285750">
              <a:spcBef>
                <a:spcPct val="20000"/>
              </a:spcBef>
              <a:buFont typeface="Arial"/>
              <a:buChar char="–"/>
              <a:defRPr sz="2800">
                <a:latin typeface="AvantGardeExtLitITCTT"/>
                <a:cs typeface="AvantGardeExtLitITCTT"/>
              </a:defRPr>
            </a:lvl2pPr>
            <a:lvl3pPr marL="1143000" indent="-228600">
              <a:spcBef>
                <a:spcPct val="20000"/>
              </a:spcBef>
              <a:buFont typeface="Arial"/>
              <a:buChar char="•"/>
              <a:defRPr sz="2400">
                <a:latin typeface="AvantGardeExtLitITCTT"/>
                <a:cs typeface="AvantGardeExtLitITCTT"/>
              </a:defRPr>
            </a:lvl3pPr>
            <a:lvl4pPr marL="1600200" indent="-228600">
              <a:spcBef>
                <a:spcPct val="20000"/>
              </a:spcBef>
              <a:buFont typeface="Arial"/>
              <a:buChar char="–"/>
              <a:defRPr sz="2000">
                <a:latin typeface="AvantGardeExtLitITCTT"/>
                <a:cs typeface="AvantGardeExtLitITCTT"/>
              </a:defRPr>
            </a:lvl4pPr>
            <a:lvl5pPr marL="2057400" indent="-228600">
              <a:spcBef>
                <a:spcPct val="20000"/>
              </a:spcBef>
              <a:buFont typeface="Arial"/>
              <a:buChar char="»"/>
              <a:defRPr sz="2000">
                <a:latin typeface="AvantGardeExtLitITCTT"/>
                <a:cs typeface="AvantGardeExtLitITCTT"/>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n-US" sz="1000" i="1" dirty="0">
                <a:latin typeface="Helvetica Neue" panose="02000503000000020004" pitchFamily="2" charset="0"/>
                <a:ea typeface="Helvetica Neue" panose="02000503000000020004" pitchFamily="2" charset="0"/>
                <a:cs typeface="Helvetica Neue" panose="02000503000000020004" pitchFamily="2" charset="0"/>
              </a:rPr>
              <a:t>Coming Soon </a:t>
            </a:r>
            <a:r>
              <a:rPr lang="en-US" sz="1000" dirty="0">
                <a:latin typeface="Helvetica Neue" panose="02000503000000020004" pitchFamily="2" charset="0"/>
                <a:ea typeface="Helvetica Neue" panose="02000503000000020004" pitchFamily="2" charset="0"/>
                <a:cs typeface="Helvetica Neue" panose="02000503000000020004" pitchFamily="2" charset="0"/>
              </a:rPr>
              <a:t>emails sent transactionally to each new contact</a:t>
            </a:r>
          </a:p>
        </p:txBody>
      </p:sp>
      <p:sp>
        <p:nvSpPr>
          <p:cNvPr id="17" name="Content Placeholder 2">
            <a:extLst>
              <a:ext uri="{FF2B5EF4-FFF2-40B4-BE49-F238E27FC236}">
                <a16:creationId xmlns:a16="http://schemas.microsoft.com/office/drawing/2014/main" id="{332C6F67-1F3B-C743-BF6C-5D77B8AB244E}"/>
              </a:ext>
            </a:extLst>
          </p:cNvPr>
          <p:cNvSpPr txBox="1">
            <a:spLocks/>
          </p:cNvSpPr>
          <p:nvPr/>
        </p:nvSpPr>
        <p:spPr>
          <a:xfrm>
            <a:off x="2322045" y="3702452"/>
            <a:ext cx="2241185" cy="426118"/>
          </a:xfrm>
          <a:prstGeom prst="rect">
            <a:avLst/>
          </a:prstGeom>
        </p:spPr>
        <p:txBody>
          <a:bodyPr vert="horz" lIns="91440" tIns="45720" rIns="91440" bIns="45720" rtlCol="0" anchor="ctr" anchorCtr="0">
            <a:noAutofit/>
          </a:bodyPr>
          <a:lstStyle>
            <a:defPPr>
              <a:defRPr lang="en-US"/>
            </a:defPPr>
            <a:lvl1pPr indent="0" algn="ctr">
              <a:lnSpc>
                <a:spcPct val="100000"/>
              </a:lnSpc>
              <a:spcBef>
                <a:spcPts val="0"/>
              </a:spcBef>
              <a:buFont typeface="Arial"/>
              <a:buNone/>
              <a:defRPr sz="1000" b="1">
                <a:latin typeface="Roboto Regular"/>
                <a:cs typeface="Roboto Regular"/>
              </a:defRPr>
            </a:lvl1pPr>
            <a:lvl2pPr marL="742950" indent="-285750">
              <a:spcBef>
                <a:spcPct val="20000"/>
              </a:spcBef>
              <a:buFont typeface="Arial"/>
              <a:buChar char="–"/>
              <a:defRPr sz="2800">
                <a:latin typeface="AvantGardeExtLitITCTT"/>
                <a:cs typeface="AvantGardeExtLitITCTT"/>
              </a:defRPr>
            </a:lvl2pPr>
            <a:lvl3pPr marL="1143000" indent="-228600">
              <a:spcBef>
                <a:spcPct val="20000"/>
              </a:spcBef>
              <a:buFont typeface="Arial"/>
              <a:buChar char="•"/>
              <a:defRPr sz="2400">
                <a:latin typeface="AvantGardeExtLitITCTT"/>
                <a:cs typeface="AvantGardeExtLitITCTT"/>
              </a:defRPr>
            </a:lvl3pPr>
            <a:lvl4pPr marL="1600200" indent="-228600">
              <a:spcBef>
                <a:spcPct val="20000"/>
              </a:spcBef>
              <a:buFont typeface="Arial"/>
              <a:buChar char="–"/>
              <a:defRPr sz="2000">
                <a:latin typeface="AvantGardeExtLitITCTT"/>
                <a:cs typeface="AvantGardeExtLitITCTT"/>
              </a:defRPr>
            </a:lvl4pPr>
            <a:lvl5pPr marL="2057400" indent="-228600">
              <a:spcBef>
                <a:spcPct val="20000"/>
              </a:spcBef>
              <a:buFont typeface="Arial"/>
              <a:buChar char="»"/>
              <a:defRPr sz="2000">
                <a:latin typeface="AvantGardeExtLitITCTT"/>
                <a:cs typeface="AvantGardeExtLitITCTT"/>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n-US" b="0" dirty="0">
                <a:latin typeface="Helvetica Neue" panose="02000503000000020004" pitchFamily="2" charset="0"/>
                <a:ea typeface="Helvetica Neue" panose="02000503000000020004" pitchFamily="2" charset="0"/>
                <a:cs typeface="Helvetica Neue" panose="02000503000000020004" pitchFamily="2" charset="0"/>
              </a:rPr>
              <a:t>Outreach to provider groups with and without active contacts</a:t>
            </a:r>
          </a:p>
        </p:txBody>
      </p:sp>
      <p:sp>
        <p:nvSpPr>
          <p:cNvPr id="18" name="Right Arrow 17">
            <a:extLst>
              <a:ext uri="{FF2B5EF4-FFF2-40B4-BE49-F238E27FC236}">
                <a16:creationId xmlns:a16="http://schemas.microsoft.com/office/drawing/2014/main" id="{6D46A02B-58E5-3E43-8E42-F218D1DC734C}"/>
              </a:ext>
            </a:extLst>
          </p:cNvPr>
          <p:cNvSpPr/>
          <p:nvPr/>
        </p:nvSpPr>
        <p:spPr>
          <a:xfrm>
            <a:off x="2332075" y="3483217"/>
            <a:ext cx="2243289" cy="255361"/>
          </a:xfrm>
          <a:prstGeom prst="rightArrow">
            <a:avLst/>
          </a:prstGeom>
          <a:solidFill>
            <a:srgbClr val="8CC5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9" name="Right Arrow 18">
            <a:extLst>
              <a:ext uri="{FF2B5EF4-FFF2-40B4-BE49-F238E27FC236}">
                <a16:creationId xmlns:a16="http://schemas.microsoft.com/office/drawing/2014/main" id="{EEADB3B3-48CA-1C4D-AD67-00798539FE37}"/>
              </a:ext>
            </a:extLst>
          </p:cNvPr>
          <p:cNvSpPr/>
          <p:nvPr/>
        </p:nvSpPr>
        <p:spPr>
          <a:xfrm>
            <a:off x="2823177" y="4191123"/>
            <a:ext cx="1918364" cy="255361"/>
          </a:xfrm>
          <a:prstGeom prst="rightArrow">
            <a:avLst/>
          </a:prstGeom>
          <a:solidFill>
            <a:srgbClr val="8CC5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0" name="Content Placeholder 2">
            <a:extLst>
              <a:ext uri="{FF2B5EF4-FFF2-40B4-BE49-F238E27FC236}">
                <a16:creationId xmlns:a16="http://schemas.microsoft.com/office/drawing/2014/main" id="{633ECEE8-1F4D-A744-8A86-83319C791C11}"/>
              </a:ext>
            </a:extLst>
          </p:cNvPr>
          <p:cNvSpPr txBox="1">
            <a:spLocks/>
          </p:cNvSpPr>
          <p:nvPr/>
        </p:nvSpPr>
        <p:spPr>
          <a:xfrm>
            <a:off x="6270689" y="5230895"/>
            <a:ext cx="921003" cy="213985"/>
          </a:xfrm>
          <a:prstGeom prst="rect">
            <a:avLst/>
          </a:prstGeom>
        </p:spPr>
        <p:txBody>
          <a:bodyPr vert="horz" lIns="91440" tIns="45720" rIns="91440" bIns="45720" rtlCol="0" anchor="ctr" anchorCtr="0">
            <a:noAutofit/>
          </a:bodyPr>
          <a:lstStyle>
            <a:defPPr>
              <a:defRPr lang="en-US"/>
            </a:defPPr>
            <a:lvl1pPr indent="0" algn="ctr">
              <a:lnSpc>
                <a:spcPct val="80000"/>
              </a:lnSpc>
              <a:spcBef>
                <a:spcPct val="20000"/>
              </a:spcBef>
              <a:buFont typeface="Arial"/>
              <a:buNone/>
              <a:defRPr sz="1100">
                <a:latin typeface="Roboto Regular"/>
                <a:cs typeface="Roboto Regular"/>
              </a:defRPr>
            </a:lvl1pPr>
            <a:lvl2pPr marL="742950" indent="-285750">
              <a:spcBef>
                <a:spcPct val="20000"/>
              </a:spcBef>
              <a:buFont typeface="Arial"/>
              <a:buChar char="–"/>
              <a:defRPr sz="2800">
                <a:latin typeface="AvantGardeExtLitITCTT"/>
                <a:cs typeface="AvantGardeExtLitITCTT"/>
              </a:defRPr>
            </a:lvl2pPr>
            <a:lvl3pPr marL="1143000" indent="-228600">
              <a:spcBef>
                <a:spcPct val="20000"/>
              </a:spcBef>
              <a:buFont typeface="Arial"/>
              <a:buChar char="•"/>
              <a:defRPr sz="2400">
                <a:latin typeface="AvantGardeExtLitITCTT"/>
                <a:cs typeface="AvantGardeExtLitITCTT"/>
              </a:defRPr>
            </a:lvl3pPr>
            <a:lvl4pPr marL="1600200" indent="-228600">
              <a:spcBef>
                <a:spcPct val="20000"/>
              </a:spcBef>
              <a:buFont typeface="Arial"/>
              <a:buChar char="–"/>
              <a:defRPr sz="2000">
                <a:latin typeface="AvantGardeExtLitITCTT"/>
                <a:cs typeface="AvantGardeExtLitITCTT"/>
              </a:defRPr>
            </a:lvl4pPr>
            <a:lvl5pPr marL="2057400" indent="-228600">
              <a:spcBef>
                <a:spcPct val="20000"/>
              </a:spcBef>
              <a:buFont typeface="Arial"/>
              <a:buChar char="»"/>
              <a:defRPr sz="2000">
                <a:latin typeface="AvantGardeExtLitITCTT"/>
                <a:cs typeface="AvantGardeExtLitITCTT"/>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n-US" sz="1000" dirty="0">
                <a:latin typeface="Helvetica Neue" panose="02000503000000020004" pitchFamily="2" charset="0"/>
                <a:ea typeface="Helvetica Neue" panose="02000503000000020004" pitchFamily="2" charset="0"/>
                <a:cs typeface="Helvetica Neue" panose="02000503000000020004" pitchFamily="2" charset="0"/>
              </a:rPr>
              <a:t>Pre-Launch Message 1</a:t>
            </a:r>
          </a:p>
        </p:txBody>
      </p:sp>
      <p:sp>
        <p:nvSpPr>
          <p:cNvPr id="21" name="Rectangle 20">
            <a:extLst>
              <a:ext uri="{FF2B5EF4-FFF2-40B4-BE49-F238E27FC236}">
                <a16:creationId xmlns:a16="http://schemas.microsoft.com/office/drawing/2014/main" id="{A3F39AA4-4C48-3C4A-BA48-8B3D941DAB27}"/>
              </a:ext>
            </a:extLst>
          </p:cNvPr>
          <p:cNvSpPr>
            <a:spLocks/>
          </p:cNvSpPr>
          <p:nvPr/>
        </p:nvSpPr>
        <p:spPr>
          <a:xfrm>
            <a:off x="6649603" y="4995311"/>
            <a:ext cx="137160" cy="137160"/>
          </a:xfrm>
          <a:prstGeom prst="rect">
            <a:avLst/>
          </a:prstGeom>
          <a:solidFill>
            <a:srgbClr val="8CC5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22" name="Content Placeholder 2">
            <a:extLst>
              <a:ext uri="{FF2B5EF4-FFF2-40B4-BE49-F238E27FC236}">
                <a16:creationId xmlns:a16="http://schemas.microsoft.com/office/drawing/2014/main" id="{40C042FC-E1B8-3546-BD15-79ABEA95711C}"/>
              </a:ext>
            </a:extLst>
          </p:cNvPr>
          <p:cNvSpPr txBox="1">
            <a:spLocks/>
          </p:cNvSpPr>
          <p:nvPr/>
        </p:nvSpPr>
        <p:spPr>
          <a:xfrm>
            <a:off x="7105934" y="5230895"/>
            <a:ext cx="856320" cy="213985"/>
          </a:xfrm>
          <a:prstGeom prst="rect">
            <a:avLst/>
          </a:prstGeom>
        </p:spPr>
        <p:txBody>
          <a:bodyPr vert="horz" lIns="91440" tIns="45720" rIns="91440" bIns="45720" rtlCol="0" anchor="ctr" anchorCtr="0">
            <a:noAutofit/>
          </a:bodyPr>
          <a:lstStyle>
            <a:defPPr>
              <a:defRPr lang="en-US"/>
            </a:defPPr>
            <a:lvl1pPr indent="0" algn="ctr">
              <a:lnSpc>
                <a:spcPct val="80000"/>
              </a:lnSpc>
              <a:spcBef>
                <a:spcPct val="20000"/>
              </a:spcBef>
              <a:buFont typeface="Arial"/>
              <a:buNone/>
              <a:defRPr sz="1100">
                <a:latin typeface="Roboto Regular"/>
                <a:cs typeface="Roboto Regular"/>
              </a:defRPr>
            </a:lvl1pPr>
            <a:lvl2pPr marL="742950" indent="-285750">
              <a:spcBef>
                <a:spcPct val="20000"/>
              </a:spcBef>
              <a:buFont typeface="Arial"/>
              <a:buChar char="–"/>
              <a:defRPr sz="2800">
                <a:latin typeface="AvantGardeExtLitITCTT"/>
                <a:cs typeface="AvantGardeExtLitITCTT"/>
              </a:defRPr>
            </a:lvl2pPr>
            <a:lvl3pPr marL="1143000" indent="-228600">
              <a:spcBef>
                <a:spcPct val="20000"/>
              </a:spcBef>
              <a:buFont typeface="Arial"/>
              <a:buChar char="•"/>
              <a:defRPr sz="2400">
                <a:latin typeface="AvantGardeExtLitITCTT"/>
                <a:cs typeface="AvantGardeExtLitITCTT"/>
              </a:defRPr>
            </a:lvl3pPr>
            <a:lvl4pPr marL="1600200" indent="-228600">
              <a:spcBef>
                <a:spcPct val="20000"/>
              </a:spcBef>
              <a:buFont typeface="Arial"/>
              <a:buChar char="–"/>
              <a:defRPr sz="2000">
                <a:latin typeface="AvantGardeExtLitITCTT"/>
                <a:cs typeface="AvantGardeExtLitITCTT"/>
              </a:defRPr>
            </a:lvl4pPr>
            <a:lvl5pPr marL="2057400" indent="-228600">
              <a:spcBef>
                <a:spcPct val="20000"/>
              </a:spcBef>
              <a:buFont typeface="Arial"/>
              <a:buChar char="»"/>
              <a:defRPr sz="2000">
                <a:latin typeface="AvantGardeExtLitITCTT"/>
                <a:cs typeface="AvantGardeExtLitITCTT"/>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n-US" sz="1000" dirty="0">
                <a:latin typeface="Helvetica Neue" panose="02000503000000020004" pitchFamily="2" charset="0"/>
                <a:ea typeface="Helvetica Neue" panose="02000503000000020004" pitchFamily="2" charset="0"/>
                <a:cs typeface="Helvetica Neue" panose="02000503000000020004" pitchFamily="2" charset="0"/>
              </a:rPr>
              <a:t>Pre-Launch Message 2</a:t>
            </a:r>
          </a:p>
        </p:txBody>
      </p:sp>
      <p:sp>
        <p:nvSpPr>
          <p:cNvPr id="23" name="Rectangle 22">
            <a:extLst>
              <a:ext uri="{FF2B5EF4-FFF2-40B4-BE49-F238E27FC236}">
                <a16:creationId xmlns:a16="http://schemas.microsoft.com/office/drawing/2014/main" id="{B5EE5D24-56D5-7645-9211-459B40C43268}"/>
              </a:ext>
            </a:extLst>
          </p:cNvPr>
          <p:cNvSpPr>
            <a:spLocks/>
          </p:cNvSpPr>
          <p:nvPr/>
        </p:nvSpPr>
        <p:spPr>
          <a:xfrm>
            <a:off x="7452507" y="4995311"/>
            <a:ext cx="137160" cy="137160"/>
          </a:xfrm>
          <a:prstGeom prst="rect">
            <a:avLst/>
          </a:prstGeom>
          <a:solidFill>
            <a:srgbClr val="8CC5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24" name="Content Placeholder 2">
            <a:extLst>
              <a:ext uri="{FF2B5EF4-FFF2-40B4-BE49-F238E27FC236}">
                <a16:creationId xmlns:a16="http://schemas.microsoft.com/office/drawing/2014/main" id="{67BBAFC2-5275-A84F-A2AC-A596AA618A4D}"/>
              </a:ext>
            </a:extLst>
          </p:cNvPr>
          <p:cNvSpPr txBox="1">
            <a:spLocks/>
          </p:cNvSpPr>
          <p:nvPr/>
        </p:nvSpPr>
        <p:spPr>
          <a:xfrm>
            <a:off x="7949417" y="5230895"/>
            <a:ext cx="728497" cy="213985"/>
          </a:xfrm>
          <a:prstGeom prst="rect">
            <a:avLst/>
          </a:prstGeom>
        </p:spPr>
        <p:txBody>
          <a:bodyPr vert="horz" lIns="91440" tIns="45720" rIns="91440" bIns="45720" rtlCol="0" anchor="ctr" anchorCtr="0">
            <a:noAutofit/>
          </a:bodyPr>
          <a:lstStyle>
            <a:defPPr>
              <a:defRPr lang="en-US"/>
            </a:defPPr>
            <a:lvl1pPr indent="0" algn="ctr">
              <a:lnSpc>
                <a:spcPct val="80000"/>
              </a:lnSpc>
              <a:spcBef>
                <a:spcPct val="20000"/>
              </a:spcBef>
              <a:buFont typeface="Arial"/>
              <a:buNone/>
              <a:defRPr sz="1100">
                <a:latin typeface="Roboto Regular"/>
                <a:cs typeface="Roboto Regular"/>
              </a:defRPr>
            </a:lvl1pPr>
            <a:lvl2pPr marL="742950" indent="-285750">
              <a:spcBef>
                <a:spcPct val="20000"/>
              </a:spcBef>
              <a:buFont typeface="Arial"/>
              <a:buChar char="–"/>
              <a:defRPr sz="2800">
                <a:latin typeface="AvantGardeExtLitITCTT"/>
                <a:cs typeface="AvantGardeExtLitITCTT"/>
              </a:defRPr>
            </a:lvl2pPr>
            <a:lvl3pPr marL="1143000" indent="-228600">
              <a:spcBef>
                <a:spcPct val="20000"/>
              </a:spcBef>
              <a:buFont typeface="Arial"/>
              <a:buChar char="•"/>
              <a:defRPr sz="2400">
                <a:latin typeface="AvantGardeExtLitITCTT"/>
                <a:cs typeface="AvantGardeExtLitITCTT"/>
              </a:defRPr>
            </a:lvl3pPr>
            <a:lvl4pPr marL="1600200" indent="-228600">
              <a:spcBef>
                <a:spcPct val="20000"/>
              </a:spcBef>
              <a:buFont typeface="Arial"/>
              <a:buChar char="–"/>
              <a:defRPr sz="2000">
                <a:latin typeface="AvantGardeExtLitITCTT"/>
                <a:cs typeface="AvantGardeExtLitITCTT"/>
              </a:defRPr>
            </a:lvl4pPr>
            <a:lvl5pPr marL="2057400" indent="-228600">
              <a:spcBef>
                <a:spcPct val="20000"/>
              </a:spcBef>
              <a:buFont typeface="Arial"/>
              <a:buChar char="»"/>
              <a:defRPr sz="2000">
                <a:latin typeface="AvantGardeExtLitITCTT"/>
                <a:cs typeface="AvantGardeExtLitITCTT"/>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n-US" sz="1000" dirty="0">
                <a:latin typeface="Helvetica Neue" panose="02000503000000020004" pitchFamily="2" charset="0"/>
                <a:ea typeface="Helvetica Neue" panose="02000503000000020004" pitchFamily="2" charset="0"/>
                <a:cs typeface="Helvetica Neue" panose="02000503000000020004" pitchFamily="2" charset="0"/>
              </a:rPr>
              <a:t>Launch Message</a:t>
            </a:r>
          </a:p>
        </p:txBody>
      </p:sp>
      <p:sp>
        <p:nvSpPr>
          <p:cNvPr id="25" name="Rectangle 24">
            <a:extLst>
              <a:ext uri="{FF2B5EF4-FFF2-40B4-BE49-F238E27FC236}">
                <a16:creationId xmlns:a16="http://schemas.microsoft.com/office/drawing/2014/main" id="{C6F9F0B1-9B1C-5D48-94BC-8D9F0ACCDB1E}"/>
              </a:ext>
            </a:extLst>
          </p:cNvPr>
          <p:cNvSpPr>
            <a:spLocks/>
          </p:cNvSpPr>
          <p:nvPr/>
        </p:nvSpPr>
        <p:spPr>
          <a:xfrm>
            <a:off x="8240404" y="4995311"/>
            <a:ext cx="137160" cy="137160"/>
          </a:xfrm>
          <a:prstGeom prst="rect">
            <a:avLst/>
          </a:prstGeom>
          <a:solidFill>
            <a:srgbClr val="8CC5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26" name="Content Placeholder 2">
            <a:extLst>
              <a:ext uri="{FF2B5EF4-FFF2-40B4-BE49-F238E27FC236}">
                <a16:creationId xmlns:a16="http://schemas.microsoft.com/office/drawing/2014/main" id="{8F62C9B8-C771-0746-8E0C-20C07AE4F7C4}"/>
              </a:ext>
            </a:extLst>
          </p:cNvPr>
          <p:cNvSpPr txBox="1">
            <a:spLocks/>
          </p:cNvSpPr>
          <p:nvPr/>
        </p:nvSpPr>
        <p:spPr>
          <a:xfrm>
            <a:off x="4282030" y="2966880"/>
            <a:ext cx="2619440" cy="230355"/>
          </a:xfrm>
          <a:prstGeom prst="rect">
            <a:avLst/>
          </a:prstGeom>
        </p:spPr>
        <p:txBody>
          <a:bodyPr vert="horz" lIns="91440" tIns="45720" rIns="91440" bIns="45720" rtlCol="0" anchor="ctr" anchorCtr="0">
            <a:noAutofit/>
          </a:bodyPr>
          <a:lstStyle>
            <a:defPPr>
              <a:defRPr lang="en-US"/>
            </a:defPPr>
            <a:lvl1pPr indent="0" algn="ctr">
              <a:lnSpc>
                <a:spcPct val="100000"/>
              </a:lnSpc>
              <a:spcBef>
                <a:spcPts val="0"/>
              </a:spcBef>
              <a:buFont typeface="Arial"/>
              <a:buNone/>
              <a:defRPr sz="1000" b="1">
                <a:latin typeface="Roboto Regular"/>
                <a:cs typeface="Roboto Regular"/>
              </a:defRPr>
            </a:lvl1pPr>
            <a:lvl2pPr marL="742950" indent="-285750">
              <a:spcBef>
                <a:spcPct val="20000"/>
              </a:spcBef>
              <a:buFont typeface="Arial"/>
              <a:buChar char="–"/>
              <a:defRPr sz="2800">
                <a:latin typeface="AvantGardeExtLitITCTT"/>
                <a:cs typeface="AvantGardeExtLitITCTT"/>
              </a:defRPr>
            </a:lvl2pPr>
            <a:lvl3pPr marL="1143000" indent="-228600">
              <a:spcBef>
                <a:spcPct val="20000"/>
              </a:spcBef>
              <a:buFont typeface="Arial"/>
              <a:buChar char="•"/>
              <a:defRPr sz="2400">
                <a:latin typeface="AvantGardeExtLitITCTT"/>
                <a:cs typeface="AvantGardeExtLitITCTT"/>
              </a:defRPr>
            </a:lvl3pPr>
            <a:lvl4pPr marL="1600200" indent="-228600">
              <a:spcBef>
                <a:spcPct val="20000"/>
              </a:spcBef>
              <a:buFont typeface="Arial"/>
              <a:buChar char="–"/>
              <a:defRPr sz="2000">
                <a:latin typeface="AvantGardeExtLitITCTT"/>
                <a:cs typeface="AvantGardeExtLitITCTT"/>
              </a:defRPr>
            </a:lvl4pPr>
            <a:lvl5pPr marL="2057400" indent="-228600">
              <a:spcBef>
                <a:spcPct val="20000"/>
              </a:spcBef>
              <a:buFont typeface="Arial"/>
              <a:buChar char="»"/>
              <a:defRPr sz="2000">
                <a:latin typeface="AvantGardeExtLitITCTT"/>
                <a:cs typeface="AvantGardeExtLitITCTT"/>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n-US" b="0" dirty="0">
                <a:latin typeface="Helvetica Neue" panose="02000503000000020004" pitchFamily="2" charset="0"/>
                <a:ea typeface="Helvetica Neue" panose="02000503000000020004" pitchFamily="2" charset="0"/>
                <a:cs typeface="Helvetica Neue" panose="02000503000000020004" pitchFamily="2" charset="0"/>
              </a:rPr>
              <a:t>Quality checks and acceptance tests</a:t>
            </a:r>
          </a:p>
        </p:txBody>
      </p:sp>
      <p:sp>
        <p:nvSpPr>
          <p:cNvPr id="28" name="Right Arrow 27">
            <a:extLst>
              <a:ext uri="{FF2B5EF4-FFF2-40B4-BE49-F238E27FC236}">
                <a16:creationId xmlns:a16="http://schemas.microsoft.com/office/drawing/2014/main" id="{71CD2CF9-C714-C04B-8090-948D69651548}"/>
              </a:ext>
            </a:extLst>
          </p:cNvPr>
          <p:cNvSpPr/>
          <p:nvPr/>
        </p:nvSpPr>
        <p:spPr>
          <a:xfrm>
            <a:off x="4504086" y="2728224"/>
            <a:ext cx="2243283" cy="253437"/>
          </a:xfrm>
          <a:prstGeom prst="rightArrow">
            <a:avLst/>
          </a:prstGeom>
          <a:solidFill>
            <a:srgbClr val="2CA8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Diamond 28">
            <a:extLst>
              <a:ext uri="{FF2B5EF4-FFF2-40B4-BE49-F238E27FC236}">
                <a16:creationId xmlns:a16="http://schemas.microsoft.com/office/drawing/2014/main" id="{6FD11CA2-68A5-654B-97A0-3618D1275AC2}"/>
              </a:ext>
            </a:extLst>
          </p:cNvPr>
          <p:cNvSpPr/>
          <p:nvPr/>
        </p:nvSpPr>
        <p:spPr>
          <a:xfrm>
            <a:off x="8236685" y="1392123"/>
            <a:ext cx="138353" cy="138353"/>
          </a:xfrm>
          <a:prstGeom prst="diamon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a:extLst>
              <a:ext uri="{FF2B5EF4-FFF2-40B4-BE49-F238E27FC236}">
                <a16:creationId xmlns:a16="http://schemas.microsoft.com/office/drawing/2014/main" id="{FB701476-2495-3243-8D0D-B6982E301ACA}"/>
              </a:ext>
            </a:extLst>
          </p:cNvPr>
          <p:cNvCxnSpPr>
            <a:cxnSpLocks/>
          </p:cNvCxnSpPr>
          <p:nvPr/>
        </p:nvCxnSpPr>
        <p:spPr>
          <a:xfrm>
            <a:off x="2069575" y="1731308"/>
            <a:ext cx="0" cy="3264003"/>
          </a:xfrm>
          <a:prstGeom prst="line">
            <a:avLst/>
          </a:prstGeom>
          <a:ln>
            <a:solidFill>
              <a:schemeClr val="bg1">
                <a:lumMod val="85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4" name="Content Placeholder 2">
            <a:extLst>
              <a:ext uri="{FF2B5EF4-FFF2-40B4-BE49-F238E27FC236}">
                <a16:creationId xmlns:a16="http://schemas.microsoft.com/office/drawing/2014/main" id="{4AD81B7E-D531-2F14-AA71-EBB75C3E2274}"/>
              </a:ext>
            </a:extLst>
          </p:cNvPr>
          <p:cNvSpPr txBox="1">
            <a:spLocks/>
          </p:cNvSpPr>
          <p:nvPr/>
        </p:nvSpPr>
        <p:spPr>
          <a:xfrm>
            <a:off x="1460494" y="1178447"/>
            <a:ext cx="1207912" cy="213059"/>
          </a:xfrm>
          <a:prstGeom prst="rect">
            <a:avLst/>
          </a:prstGeom>
        </p:spPr>
        <p:txBody>
          <a:bodyPr vert="horz" lIns="91440" tIns="45720" rIns="91440" bIns="45720" rtlCol="0" anchor="ctr" anchorCtr="0">
            <a:noAutofit/>
          </a:bodyPr>
          <a:lstStyle>
            <a:defPPr>
              <a:defRPr lang="en-US"/>
            </a:defPPr>
            <a:lvl1pPr indent="0" algn="ctr">
              <a:lnSpc>
                <a:spcPct val="80000"/>
              </a:lnSpc>
              <a:spcBef>
                <a:spcPct val="20000"/>
              </a:spcBef>
              <a:buFont typeface="Arial"/>
              <a:buNone/>
              <a:defRPr sz="1100">
                <a:latin typeface="Roboto Regular"/>
                <a:cs typeface="Roboto Regular"/>
              </a:defRPr>
            </a:lvl1pPr>
            <a:lvl2pPr marL="742950" indent="-285750">
              <a:spcBef>
                <a:spcPct val="20000"/>
              </a:spcBef>
              <a:buFont typeface="Arial"/>
              <a:buChar char="–"/>
              <a:defRPr sz="2800">
                <a:latin typeface="AvantGardeExtLitITCTT"/>
                <a:cs typeface="AvantGardeExtLitITCTT"/>
              </a:defRPr>
            </a:lvl2pPr>
            <a:lvl3pPr marL="1143000" indent="-228600">
              <a:spcBef>
                <a:spcPct val="20000"/>
              </a:spcBef>
              <a:buFont typeface="Arial"/>
              <a:buChar char="•"/>
              <a:defRPr sz="2400">
                <a:latin typeface="AvantGardeExtLitITCTT"/>
                <a:cs typeface="AvantGardeExtLitITCTT"/>
              </a:defRPr>
            </a:lvl3pPr>
            <a:lvl4pPr marL="1600200" indent="-228600">
              <a:spcBef>
                <a:spcPct val="20000"/>
              </a:spcBef>
              <a:buFont typeface="Arial"/>
              <a:buChar char="–"/>
              <a:defRPr sz="2000">
                <a:latin typeface="AvantGardeExtLitITCTT"/>
                <a:cs typeface="AvantGardeExtLitITCTT"/>
              </a:defRPr>
            </a:lvl4pPr>
            <a:lvl5pPr marL="2057400" indent="-228600">
              <a:spcBef>
                <a:spcPct val="20000"/>
              </a:spcBef>
              <a:buFont typeface="Arial"/>
              <a:buChar char="»"/>
              <a:defRPr sz="2000">
                <a:latin typeface="AvantGardeExtLitITCTT"/>
                <a:cs typeface="AvantGardeExtLitITCTT"/>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n-US" b="1" dirty="0">
                <a:latin typeface="+mj-lt"/>
              </a:rPr>
              <a:t>Process Starts</a:t>
            </a:r>
          </a:p>
        </p:txBody>
      </p:sp>
      <p:sp>
        <p:nvSpPr>
          <p:cNvPr id="5" name="Diamond 4">
            <a:extLst>
              <a:ext uri="{FF2B5EF4-FFF2-40B4-BE49-F238E27FC236}">
                <a16:creationId xmlns:a16="http://schemas.microsoft.com/office/drawing/2014/main" id="{D19089D7-4E4B-E531-19A9-1C7BB3ECBB59}"/>
              </a:ext>
            </a:extLst>
          </p:cNvPr>
          <p:cNvSpPr/>
          <p:nvPr/>
        </p:nvSpPr>
        <p:spPr>
          <a:xfrm>
            <a:off x="1997313" y="1393389"/>
            <a:ext cx="138353" cy="138353"/>
          </a:xfrm>
          <a:prstGeom prst="diamon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985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C2FA8-BFDC-564C-88AF-2F48EE10A353}"/>
              </a:ext>
            </a:extLst>
          </p:cNvPr>
          <p:cNvSpPr>
            <a:spLocks noGrp="1"/>
          </p:cNvSpPr>
          <p:nvPr>
            <p:ph type="title"/>
          </p:nvPr>
        </p:nvSpPr>
        <p:spPr>
          <a:xfrm>
            <a:off x="286170" y="307577"/>
            <a:ext cx="11690136" cy="938987"/>
          </a:xfrm>
        </p:spPr>
        <p:txBody>
          <a:bodyPr>
            <a:noAutofit/>
          </a:bodyPr>
          <a:lstStyle/>
          <a:p>
            <a:r>
              <a:rPr lang="en-US" sz="3200" dirty="0" err="1">
                <a:latin typeface="Helvetica Neue" panose="02000503000000020004" pitchFamily="2" charset="0"/>
                <a:ea typeface="Helvetica Neue" panose="02000503000000020004" pitchFamily="2" charset="0"/>
                <a:cs typeface="Helvetica Neue" panose="02000503000000020004" pitchFamily="2" charset="0"/>
              </a:rPr>
              <a:t>Novillus</a:t>
            </a:r>
            <a:r>
              <a:rPr lang="en-US" sz="3200" dirty="0">
                <a:latin typeface="Helvetica Neue" panose="02000503000000020004" pitchFamily="2" charset="0"/>
                <a:ea typeface="Helvetica Neue" panose="02000503000000020004" pitchFamily="2" charset="0"/>
                <a:cs typeface="Helvetica Neue" panose="02000503000000020004" pitchFamily="2" charset="0"/>
              </a:rPr>
              <a:t> Launch Process</a:t>
            </a:r>
          </a:p>
        </p:txBody>
      </p:sp>
      <p:cxnSp>
        <p:nvCxnSpPr>
          <p:cNvPr id="4" name="Straight Connector 3">
            <a:extLst>
              <a:ext uri="{FF2B5EF4-FFF2-40B4-BE49-F238E27FC236}">
                <a16:creationId xmlns:a16="http://schemas.microsoft.com/office/drawing/2014/main" id="{69C422C1-22C5-D74C-886C-A3FA242014CE}"/>
              </a:ext>
            </a:extLst>
          </p:cNvPr>
          <p:cNvCxnSpPr>
            <a:cxnSpLocks/>
          </p:cNvCxnSpPr>
          <p:nvPr/>
        </p:nvCxnSpPr>
        <p:spPr>
          <a:xfrm flipH="1">
            <a:off x="3051799" y="5484315"/>
            <a:ext cx="7116539" cy="0"/>
          </a:xfrm>
          <a:prstGeom prst="line">
            <a:avLst/>
          </a:prstGeom>
          <a:ln>
            <a:solidFill>
              <a:schemeClr val="bg1">
                <a:lumMod val="85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5" name="Straight Connector 4">
            <a:extLst>
              <a:ext uri="{FF2B5EF4-FFF2-40B4-BE49-F238E27FC236}">
                <a16:creationId xmlns:a16="http://schemas.microsoft.com/office/drawing/2014/main" id="{C0AAF13B-8E4F-5842-8496-C34DF12620C2}"/>
              </a:ext>
            </a:extLst>
          </p:cNvPr>
          <p:cNvCxnSpPr>
            <a:cxnSpLocks/>
          </p:cNvCxnSpPr>
          <p:nvPr/>
        </p:nvCxnSpPr>
        <p:spPr>
          <a:xfrm>
            <a:off x="7458823" y="3125260"/>
            <a:ext cx="0" cy="2358912"/>
          </a:xfrm>
          <a:prstGeom prst="line">
            <a:avLst/>
          </a:prstGeom>
          <a:ln>
            <a:solidFill>
              <a:schemeClr val="bg1">
                <a:lumMod val="85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6" name="Rounded Rectangle 5">
            <a:extLst>
              <a:ext uri="{FF2B5EF4-FFF2-40B4-BE49-F238E27FC236}">
                <a16:creationId xmlns:a16="http://schemas.microsoft.com/office/drawing/2014/main" id="{9DB2755B-14FF-5040-BCFD-A3C72CBD4F8B}"/>
              </a:ext>
            </a:extLst>
          </p:cNvPr>
          <p:cNvSpPr/>
          <p:nvPr/>
        </p:nvSpPr>
        <p:spPr>
          <a:xfrm>
            <a:off x="1993926" y="2198792"/>
            <a:ext cx="2478614" cy="456032"/>
          </a:xfrm>
          <a:prstGeom prst="round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cxnSp>
        <p:nvCxnSpPr>
          <p:cNvPr id="7" name="Straight Connector 6">
            <a:extLst>
              <a:ext uri="{FF2B5EF4-FFF2-40B4-BE49-F238E27FC236}">
                <a16:creationId xmlns:a16="http://schemas.microsoft.com/office/drawing/2014/main" id="{C0820E98-8871-6A41-A600-9A4C090944D1}"/>
              </a:ext>
            </a:extLst>
          </p:cNvPr>
          <p:cNvCxnSpPr>
            <a:cxnSpLocks/>
          </p:cNvCxnSpPr>
          <p:nvPr/>
        </p:nvCxnSpPr>
        <p:spPr>
          <a:xfrm>
            <a:off x="4773872" y="3050528"/>
            <a:ext cx="1" cy="2445684"/>
          </a:xfrm>
          <a:prstGeom prst="line">
            <a:avLst/>
          </a:prstGeom>
          <a:ln>
            <a:solidFill>
              <a:schemeClr val="bg1">
                <a:lumMod val="85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8" name="Content Placeholder 2">
            <a:extLst>
              <a:ext uri="{FF2B5EF4-FFF2-40B4-BE49-F238E27FC236}">
                <a16:creationId xmlns:a16="http://schemas.microsoft.com/office/drawing/2014/main" id="{D86A5D16-90CF-2148-8B4F-A845952FEBD9}"/>
              </a:ext>
            </a:extLst>
          </p:cNvPr>
          <p:cNvSpPr txBox="1">
            <a:spLocks/>
          </p:cNvSpPr>
          <p:nvPr/>
        </p:nvSpPr>
        <p:spPr>
          <a:xfrm>
            <a:off x="2277226" y="1750998"/>
            <a:ext cx="2152489" cy="466183"/>
          </a:xfrm>
          <a:prstGeom prst="rect">
            <a:avLst/>
          </a:prstGeom>
        </p:spPr>
        <p:txBody>
          <a:bodyPr vert="horz" lIns="91440" tIns="45720" rIns="91440" bIns="45720" rtlCol="0" anchor="ctr" anchorCtr="0">
            <a:normAutofit/>
          </a:bodyPr>
          <a:lstStyle>
            <a:lvl1pPr marL="342900" indent="-342900" algn="l" defTabSz="457200" rtl="0" eaLnBrk="1" latinLnBrk="0" hangingPunct="1">
              <a:spcBef>
                <a:spcPct val="20000"/>
              </a:spcBef>
              <a:buFont typeface="Arial"/>
              <a:buChar char="•"/>
              <a:defRPr sz="3200" kern="1200">
                <a:solidFill>
                  <a:schemeClr val="tx1"/>
                </a:solidFill>
                <a:latin typeface="AvantGardeExtLitITCTT"/>
                <a:ea typeface="+mn-ea"/>
                <a:cs typeface="AvantGardeExtLitITCTT"/>
              </a:defRPr>
            </a:lvl1pPr>
            <a:lvl2pPr marL="742950" indent="-285750" algn="l" defTabSz="457200" rtl="0" eaLnBrk="1" latinLnBrk="0" hangingPunct="1">
              <a:spcBef>
                <a:spcPct val="20000"/>
              </a:spcBef>
              <a:buFont typeface="Arial"/>
              <a:buChar char="–"/>
              <a:defRPr sz="2800" kern="1200">
                <a:solidFill>
                  <a:schemeClr val="tx1"/>
                </a:solidFill>
                <a:latin typeface="AvantGardeExtLitITCTT"/>
                <a:ea typeface="+mn-ea"/>
                <a:cs typeface="AvantGardeExtLitITCTT"/>
              </a:defRPr>
            </a:lvl2pPr>
            <a:lvl3pPr marL="1143000" indent="-228600" algn="l" defTabSz="457200" rtl="0" eaLnBrk="1" latinLnBrk="0" hangingPunct="1">
              <a:spcBef>
                <a:spcPct val="20000"/>
              </a:spcBef>
              <a:buFont typeface="Arial"/>
              <a:buChar char="•"/>
              <a:defRPr sz="2400" kern="1200">
                <a:solidFill>
                  <a:schemeClr val="tx1"/>
                </a:solidFill>
                <a:latin typeface="AvantGardeExtLitITCTT"/>
                <a:ea typeface="+mn-ea"/>
                <a:cs typeface="AvantGardeExtLitITCTT"/>
              </a:defRPr>
            </a:lvl3pPr>
            <a:lvl4pPr marL="1600200" indent="-228600" algn="l" defTabSz="457200" rtl="0" eaLnBrk="1" latinLnBrk="0" hangingPunct="1">
              <a:spcBef>
                <a:spcPct val="20000"/>
              </a:spcBef>
              <a:buFont typeface="Arial"/>
              <a:buChar char="–"/>
              <a:defRPr sz="2000" kern="1200">
                <a:solidFill>
                  <a:schemeClr val="tx1"/>
                </a:solidFill>
                <a:latin typeface="AvantGardeExtLitITCTT"/>
                <a:ea typeface="+mn-ea"/>
                <a:cs typeface="AvantGardeExtLitITCTT"/>
              </a:defRPr>
            </a:lvl4pPr>
            <a:lvl5pPr marL="2057400" indent="-228600" algn="l" defTabSz="457200" rtl="0" eaLnBrk="1" latinLnBrk="0" hangingPunct="1">
              <a:spcBef>
                <a:spcPct val="20000"/>
              </a:spcBef>
              <a:buFont typeface="Arial"/>
              <a:buChar char="»"/>
              <a:defRPr sz="2000" kern="1200">
                <a:solidFill>
                  <a:schemeClr val="tx1"/>
                </a:solidFill>
                <a:latin typeface="AvantGardeExtLitITCTT"/>
                <a:ea typeface="+mn-ea"/>
                <a:cs typeface="AvantGardeExtLitITCT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80000"/>
              </a:lnSpc>
              <a:spcBef>
                <a:spcPct val="20000"/>
              </a:spcBef>
              <a:spcAft>
                <a:spcPts val="0"/>
              </a:spcAft>
              <a:buClrTx/>
              <a:buSzTx/>
              <a:buFont typeface="Arial"/>
              <a:buNone/>
              <a:tabLst/>
              <a:defRPr/>
            </a:pPr>
            <a:r>
              <a:rPr kumimoji="0" lang="en-US" sz="1600" b="0" i="0" u="none" strike="noStrike" kern="1200" cap="none" spc="0" normalizeH="0" baseline="0" noProof="0">
                <a:ln>
                  <a:noFill/>
                </a:ln>
                <a:solidFill>
                  <a:prstClr val="white"/>
                </a:solidFill>
                <a:effectLst/>
                <a:uLnTx/>
                <a:uFillTx/>
                <a:latin typeface="Helvetica Neue" panose="02000503000000020004" pitchFamily="2" charset="0"/>
                <a:ea typeface="Helvetica Neue" panose="02000503000000020004" pitchFamily="2" charset="0"/>
                <a:cs typeface="Helvetica Neue" panose="02000503000000020004" pitchFamily="2" charset="0"/>
              </a:rPr>
              <a:t>Connect &amp; Engage</a:t>
            </a:r>
          </a:p>
        </p:txBody>
      </p:sp>
      <p:sp>
        <p:nvSpPr>
          <p:cNvPr id="9" name="Content Placeholder 2">
            <a:extLst>
              <a:ext uri="{FF2B5EF4-FFF2-40B4-BE49-F238E27FC236}">
                <a16:creationId xmlns:a16="http://schemas.microsoft.com/office/drawing/2014/main" id="{B236E07F-7902-5D44-BDB9-74B067682E06}"/>
              </a:ext>
            </a:extLst>
          </p:cNvPr>
          <p:cNvSpPr txBox="1">
            <a:spLocks/>
          </p:cNvSpPr>
          <p:nvPr/>
        </p:nvSpPr>
        <p:spPr>
          <a:xfrm>
            <a:off x="2012761" y="2231163"/>
            <a:ext cx="2414741" cy="400974"/>
          </a:xfrm>
          <a:prstGeom prst="rect">
            <a:avLst/>
          </a:prstGeom>
        </p:spPr>
        <p:txBody>
          <a:bodyPr vert="horz" lIns="91440" tIns="45720" rIns="91440" bIns="45720" rtlCol="0" anchor="ctr" anchorCtr="0">
            <a:noAutofit/>
          </a:bodyPr>
          <a:lstStyle>
            <a:lvl1pPr marL="342900" indent="-342900" algn="l" defTabSz="457200" rtl="0" eaLnBrk="1" latinLnBrk="0" hangingPunct="1">
              <a:spcBef>
                <a:spcPct val="20000"/>
              </a:spcBef>
              <a:buFont typeface="Arial"/>
              <a:buChar char="•"/>
              <a:defRPr sz="3200" kern="1200">
                <a:solidFill>
                  <a:schemeClr val="tx1"/>
                </a:solidFill>
                <a:latin typeface="AvantGardeExtLitITCTT"/>
                <a:ea typeface="+mn-ea"/>
                <a:cs typeface="AvantGardeExtLitITCTT"/>
              </a:defRPr>
            </a:lvl1pPr>
            <a:lvl2pPr marL="742950" indent="-285750" algn="l" defTabSz="457200" rtl="0" eaLnBrk="1" latinLnBrk="0" hangingPunct="1">
              <a:spcBef>
                <a:spcPct val="20000"/>
              </a:spcBef>
              <a:buFont typeface="Arial"/>
              <a:buChar char="–"/>
              <a:defRPr sz="2800" kern="1200">
                <a:solidFill>
                  <a:schemeClr val="tx1"/>
                </a:solidFill>
                <a:latin typeface="AvantGardeExtLitITCTT"/>
                <a:ea typeface="+mn-ea"/>
                <a:cs typeface="AvantGardeExtLitITCTT"/>
              </a:defRPr>
            </a:lvl2pPr>
            <a:lvl3pPr marL="1143000" indent="-228600" algn="l" defTabSz="457200" rtl="0" eaLnBrk="1" latinLnBrk="0" hangingPunct="1">
              <a:spcBef>
                <a:spcPct val="20000"/>
              </a:spcBef>
              <a:buFont typeface="Arial"/>
              <a:buChar char="•"/>
              <a:defRPr sz="2400" kern="1200">
                <a:solidFill>
                  <a:schemeClr val="tx1"/>
                </a:solidFill>
                <a:latin typeface="AvantGardeExtLitITCTT"/>
                <a:ea typeface="+mn-ea"/>
                <a:cs typeface="AvantGardeExtLitITCTT"/>
              </a:defRPr>
            </a:lvl3pPr>
            <a:lvl4pPr marL="1600200" indent="-228600" algn="l" defTabSz="457200" rtl="0" eaLnBrk="1" latinLnBrk="0" hangingPunct="1">
              <a:spcBef>
                <a:spcPct val="20000"/>
              </a:spcBef>
              <a:buFont typeface="Arial"/>
              <a:buChar char="–"/>
              <a:defRPr sz="2000" kern="1200">
                <a:solidFill>
                  <a:schemeClr val="tx1"/>
                </a:solidFill>
                <a:latin typeface="AvantGardeExtLitITCTT"/>
                <a:ea typeface="+mn-ea"/>
                <a:cs typeface="AvantGardeExtLitITCTT"/>
              </a:defRPr>
            </a:lvl4pPr>
            <a:lvl5pPr marL="2057400" indent="-228600" algn="l" defTabSz="457200" rtl="0" eaLnBrk="1" latinLnBrk="0" hangingPunct="1">
              <a:spcBef>
                <a:spcPct val="20000"/>
              </a:spcBef>
              <a:buFont typeface="Arial"/>
              <a:buChar char="»"/>
              <a:defRPr sz="2000" kern="1200">
                <a:solidFill>
                  <a:schemeClr val="tx1"/>
                </a:solidFill>
                <a:latin typeface="AvantGardeExtLitITCTT"/>
                <a:ea typeface="+mn-ea"/>
                <a:cs typeface="AvantGardeExtLitITCT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80000"/>
              </a:lnSpc>
              <a:spcBef>
                <a:spcPct val="20000"/>
              </a:spcBef>
              <a:spcAft>
                <a:spcPts val="0"/>
              </a:spcAft>
              <a:buClrTx/>
              <a:buSzTx/>
              <a:buFont typeface="Arial"/>
              <a:buNone/>
              <a:tabLst/>
              <a:defRPr/>
            </a:pPr>
            <a:r>
              <a:rPr kumimoji="0" lang="en-US" sz="1100" b="0" i="0" u="none" strike="noStrike" kern="1200" cap="none" spc="0" normalizeH="0" baseline="0" noProof="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Contact Providers via multi-channel</a:t>
            </a:r>
          </a:p>
          <a:p>
            <a:pPr marL="0" marR="0" lvl="0" indent="0" algn="ctr" defTabSz="457200" rtl="0" eaLnBrk="1" fontAlgn="auto" latinLnBrk="0" hangingPunct="1">
              <a:lnSpc>
                <a:spcPct val="80000"/>
              </a:lnSpc>
              <a:spcBef>
                <a:spcPct val="20000"/>
              </a:spcBef>
              <a:spcAft>
                <a:spcPts val="0"/>
              </a:spcAft>
              <a:buClrTx/>
              <a:buSzTx/>
              <a:buFont typeface="Arial"/>
              <a:buNone/>
              <a:tabLst/>
              <a:defRPr/>
            </a:pPr>
            <a:r>
              <a:rPr kumimoji="0" lang="en-US" sz="1100" b="0" i="0" u="none" strike="noStrike" kern="1200" cap="none" spc="0" normalizeH="0" baseline="0" noProof="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outreach on program value</a:t>
            </a:r>
          </a:p>
        </p:txBody>
      </p:sp>
      <p:sp>
        <p:nvSpPr>
          <p:cNvPr id="10" name="Rounded Rectangle 9">
            <a:extLst>
              <a:ext uri="{FF2B5EF4-FFF2-40B4-BE49-F238E27FC236}">
                <a16:creationId xmlns:a16="http://schemas.microsoft.com/office/drawing/2014/main" id="{0CCE67C8-D471-7D48-9F6F-12D1A48852CE}"/>
              </a:ext>
            </a:extLst>
          </p:cNvPr>
          <p:cNvSpPr/>
          <p:nvPr/>
        </p:nvSpPr>
        <p:spPr>
          <a:xfrm>
            <a:off x="1958522" y="3058872"/>
            <a:ext cx="8176949" cy="328431"/>
          </a:xfrm>
          <a:prstGeom prst="round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1" name="Content Placeholder 2">
            <a:extLst>
              <a:ext uri="{FF2B5EF4-FFF2-40B4-BE49-F238E27FC236}">
                <a16:creationId xmlns:a16="http://schemas.microsoft.com/office/drawing/2014/main" id="{4FD71EDB-D7FB-7447-97F0-8527E72BEAB5}"/>
              </a:ext>
            </a:extLst>
          </p:cNvPr>
          <p:cNvSpPr txBox="1">
            <a:spLocks/>
          </p:cNvSpPr>
          <p:nvPr/>
        </p:nvSpPr>
        <p:spPr>
          <a:xfrm>
            <a:off x="2044860" y="3080345"/>
            <a:ext cx="7445969" cy="303773"/>
          </a:xfrm>
          <a:prstGeom prst="rect">
            <a:avLst/>
          </a:prstGeom>
        </p:spPr>
        <p:txBody>
          <a:bodyPr vert="horz" lIns="91440" tIns="45720" rIns="91440" bIns="45720" rtlCol="0" anchor="ctr" anchorCtr="0">
            <a:normAutofit/>
          </a:bodyPr>
          <a:lstStyle>
            <a:lvl1pPr marL="342900" indent="-342900" algn="l" defTabSz="457200" rtl="0" eaLnBrk="1" latinLnBrk="0" hangingPunct="1">
              <a:spcBef>
                <a:spcPct val="20000"/>
              </a:spcBef>
              <a:buFont typeface="Arial"/>
              <a:buChar char="•"/>
              <a:defRPr sz="3200" kern="1200">
                <a:solidFill>
                  <a:schemeClr val="tx1"/>
                </a:solidFill>
                <a:latin typeface="AvantGardeExtLitITCTT"/>
                <a:ea typeface="+mn-ea"/>
                <a:cs typeface="AvantGardeExtLitITCTT"/>
              </a:defRPr>
            </a:lvl1pPr>
            <a:lvl2pPr marL="742950" indent="-285750" algn="l" defTabSz="457200" rtl="0" eaLnBrk="1" latinLnBrk="0" hangingPunct="1">
              <a:spcBef>
                <a:spcPct val="20000"/>
              </a:spcBef>
              <a:buFont typeface="Arial"/>
              <a:buChar char="–"/>
              <a:defRPr sz="2800" kern="1200">
                <a:solidFill>
                  <a:schemeClr val="tx1"/>
                </a:solidFill>
                <a:latin typeface="AvantGardeExtLitITCTT"/>
                <a:ea typeface="+mn-ea"/>
                <a:cs typeface="AvantGardeExtLitITCTT"/>
              </a:defRPr>
            </a:lvl2pPr>
            <a:lvl3pPr marL="1143000" indent="-228600" algn="l" defTabSz="457200" rtl="0" eaLnBrk="1" latinLnBrk="0" hangingPunct="1">
              <a:spcBef>
                <a:spcPct val="20000"/>
              </a:spcBef>
              <a:buFont typeface="Arial"/>
              <a:buChar char="•"/>
              <a:defRPr sz="2400" kern="1200">
                <a:solidFill>
                  <a:schemeClr val="tx1"/>
                </a:solidFill>
                <a:latin typeface="AvantGardeExtLitITCTT"/>
                <a:ea typeface="+mn-ea"/>
                <a:cs typeface="AvantGardeExtLitITCTT"/>
              </a:defRPr>
            </a:lvl3pPr>
            <a:lvl4pPr marL="1600200" indent="-228600" algn="l" defTabSz="457200" rtl="0" eaLnBrk="1" latinLnBrk="0" hangingPunct="1">
              <a:spcBef>
                <a:spcPct val="20000"/>
              </a:spcBef>
              <a:buFont typeface="Arial"/>
              <a:buChar char="–"/>
              <a:defRPr sz="2000" kern="1200">
                <a:solidFill>
                  <a:schemeClr val="tx1"/>
                </a:solidFill>
                <a:latin typeface="AvantGardeExtLitITCTT"/>
                <a:ea typeface="+mn-ea"/>
                <a:cs typeface="AvantGardeExtLitITCTT"/>
              </a:defRPr>
            </a:lvl4pPr>
            <a:lvl5pPr marL="2057400" indent="-228600" algn="l" defTabSz="457200" rtl="0" eaLnBrk="1" latinLnBrk="0" hangingPunct="1">
              <a:spcBef>
                <a:spcPct val="20000"/>
              </a:spcBef>
              <a:buFont typeface="Arial"/>
              <a:buChar char="»"/>
              <a:defRPr sz="2000" kern="1200">
                <a:solidFill>
                  <a:schemeClr val="tx1"/>
                </a:solidFill>
                <a:latin typeface="AvantGardeExtLitITCTT"/>
                <a:ea typeface="+mn-ea"/>
                <a:cs typeface="AvantGardeExtLitITCT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80000"/>
              </a:lnSpc>
              <a:spcBef>
                <a:spcPct val="20000"/>
              </a:spcBef>
              <a:spcAft>
                <a:spcPts val="0"/>
              </a:spcAft>
              <a:buClrTx/>
              <a:buSzTx/>
              <a:buFont typeface="Arial"/>
              <a:buNone/>
              <a:tabLst/>
              <a:defRPr/>
            </a:pPr>
            <a:r>
              <a:rPr kumimoji="0" lang="en-US" sz="1400" b="0" i="0" u="none" strike="noStrike" kern="1200" cap="none" spc="0" normalizeH="0" baseline="0" noProof="0" dirty="0">
                <a:ln>
                  <a:noFill/>
                </a:ln>
                <a:solidFill>
                  <a:prstClr val="white"/>
                </a:solidFill>
                <a:effectLst/>
                <a:uLnTx/>
                <a:uFillTx/>
                <a:latin typeface="Helvetica Neue" panose="02000503000000020004" pitchFamily="2" charset="0"/>
                <a:ea typeface="Helvetica Neue" panose="02000503000000020004" pitchFamily="2" charset="0"/>
                <a:cs typeface="Helvetica Neue" panose="02000503000000020004" pitchFamily="2" charset="0"/>
              </a:rPr>
              <a:t>Multiple Channels of Engagement:</a:t>
            </a:r>
            <a:r>
              <a:rPr lang="en-US" sz="1400" dirty="0">
                <a:solidFill>
                  <a:prstClr val="white"/>
                </a:solidFill>
                <a:latin typeface="Helvetica Neue" panose="02000503000000020004" pitchFamily="2" charset="0"/>
                <a:ea typeface="Helvetica Neue" panose="02000503000000020004" pitchFamily="2" charset="0"/>
                <a:cs typeface="Helvetica Neue" panose="02000503000000020004" pitchFamily="2" charset="0"/>
              </a:rPr>
              <a:t> </a:t>
            </a:r>
            <a:r>
              <a:rPr lang="en-US" sz="1400" i="1" dirty="0">
                <a:solidFill>
                  <a:prstClr val="white"/>
                </a:solidFill>
                <a:latin typeface="Helvetica Neue" panose="02000503000000020004" pitchFamily="2" charset="0"/>
                <a:ea typeface="Helvetica Neue" panose="02000503000000020004" pitchFamily="2" charset="0"/>
                <a:cs typeface="Helvetica Neue" panose="02000503000000020004" pitchFamily="2" charset="0"/>
              </a:rPr>
              <a:t>Onboarding </a:t>
            </a:r>
            <a:r>
              <a:rPr kumimoji="0" lang="en-US" sz="1400" b="0" i="1" u="none" strike="noStrike" kern="1200" cap="none" spc="0" normalizeH="0" baseline="0" noProof="0" dirty="0">
                <a:ln>
                  <a:noFill/>
                </a:ln>
                <a:solidFill>
                  <a:prstClr val="white"/>
                </a:solidFill>
                <a:effectLst/>
                <a:uLnTx/>
                <a:uFillTx/>
                <a:latin typeface="Helvetica Neue" panose="02000503000000020004" pitchFamily="2" charset="0"/>
                <a:ea typeface="Helvetica Neue" panose="02000503000000020004" pitchFamily="2" charset="0"/>
                <a:cs typeface="Helvetica Neue" panose="02000503000000020004" pitchFamily="2" charset="0"/>
              </a:rPr>
              <a:t>&amp; Sustainment Sequencing</a:t>
            </a:r>
          </a:p>
        </p:txBody>
      </p:sp>
      <p:cxnSp>
        <p:nvCxnSpPr>
          <p:cNvPr id="12" name="Straight Connector 11">
            <a:extLst>
              <a:ext uri="{FF2B5EF4-FFF2-40B4-BE49-F238E27FC236}">
                <a16:creationId xmlns:a16="http://schemas.microsoft.com/office/drawing/2014/main" id="{3B3A4674-4F00-0344-878E-C88D4E2DF899}"/>
              </a:ext>
            </a:extLst>
          </p:cNvPr>
          <p:cNvCxnSpPr>
            <a:cxnSpLocks/>
          </p:cNvCxnSpPr>
          <p:nvPr/>
        </p:nvCxnSpPr>
        <p:spPr>
          <a:xfrm flipH="1">
            <a:off x="3048031" y="4980655"/>
            <a:ext cx="7116539" cy="0"/>
          </a:xfrm>
          <a:prstGeom prst="line">
            <a:avLst/>
          </a:prstGeom>
          <a:ln>
            <a:solidFill>
              <a:schemeClr val="bg1">
                <a:lumMod val="85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13" name="Content Placeholder 2">
            <a:extLst>
              <a:ext uri="{FF2B5EF4-FFF2-40B4-BE49-F238E27FC236}">
                <a16:creationId xmlns:a16="http://schemas.microsoft.com/office/drawing/2014/main" id="{335888DB-5E9F-A34A-9B0B-5404D02C244B}"/>
              </a:ext>
            </a:extLst>
          </p:cNvPr>
          <p:cNvSpPr txBox="1">
            <a:spLocks/>
          </p:cNvSpPr>
          <p:nvPr/>
        </p:nvSpPr>
        <p:spPr>
          <a:xfrm>
            <a:off x="1634505" y="4755642"/>
            <a:ext cx="1377541" cy="466183"/>
          </a:xfrm>
          <a:prstGeom prst="rect">
            <a:avLst/>
          </a:prstGeom>
        </p:spPr>
        <p:txBody>
          <a:bodyPr vert="horz" lIns="91440" tIns="45720" rIns="91440" bIns="45720" rtlCol="0" anchor="ctr" anchorCtr="0">
            <a:normAutofit/>
          </a:bodyPr>
          <a:lstStyle>
            <a:lvl1pPr marL="342900" indent="-342900" algn="l" defTabSz="457200" rtl="0" eaLnBrk="1" latinLnBrk="0" hangingPunct="1">
              <a:spcBef>
                <a:spcPct val="20000"/>
              </a:spcBef>
              <a:buFont typeface="Arial"/>
              <a:buChar char="•"/>
              <a:defRPr sz="3200" kern="1200">
                <a:solidFill>
                  <a:schemeClr val="tx1"/>
                </a:solidFill>
                <a:latin typeface="AvantGardeExtLitITCTT"/>
                <a:ea typeface="+mn-ea"/>
                <a:cs typeface="AvantGardeExtLitITCTT"/>
              </a:defRPr>
            </a:lvl1pPr>
            <a:lvl2pPr marL="742950" indent="-285750" algn="l" defTabSz="457200" rtl="0" eaLnBrk="1" latinLnBrk="0" hangingPunct="1">
              <a:spcBef>
                <a:spcPct val="20000"/>
              </a:spcBef>
              <a:buFont typeface="Arial"/>
              <a:buChar char="–"/>
              <a:defRPr sz="2800" kern="1200">
                <a:solidFill>
                  <a:schemeClr val="tx1"/>
                </a:solidFill>
                <a:latin typeface="AvantGardeExtLitITCTT"/>
                <a:ea typeface="+mn-ea"/>
                <a:cs typeface="AvantGardeExtLitITCTT"/>
              </a:defRPr>
            </a:lvl2pPr>
            <a:lvl3pPr marL="1143000" indent="-228600" algn="l" defTabSz="457200" rtl="0" eaLnBrk="1" latinLnBrk="0" hangingPunct="1">
              <a:spcBef>
                <a:spcPct val="20000"/>
              </a:spcBef>
              <a:buFont typeface="Arial"/>
              <a:buChar char="•"/>
              <a:defRPr sz="2400" kern="1200">
                <a:solidFill>
                  <a:schemeClr val="tx1"/>
                </a:solidFill>
                <a:latin typeface="AvantGardeExtLitITCTT"/>
                <a:ea typeface="+mn-ea"/>
                <a:cs typeface="AvantGardeExtLitITCTT"/>
              </a:defRPr>
            </a:lvl3pPr>
            <a:lvl4pPr marL="1600200" indent="-228600" algn="l" defTabSz="457200" rtl="0" eaLnBrk="1" latinLnBrk="0" hangingPunct="1">
              <a:spcBef>
                <a:spcPct val="20000"/>
              </a:spcBef>
              <a:buFont typeface="Arial"/>
              <a:buChar char="–"/>
              <a:defRPr sz="2000" kern="1200">
                <a:solidFill>
                  <a:schemeClr val="tx1"/>
                </a:solidFill>
                <a:latin typeface="AvantGardeExtLitITCTT"/>
                <a:ea typeface="+mn-ea"/>
                <a:cs typeface="AvantGardeExtLitITCTT"/>
              </a:defRPr>
            </a:lvl4pPr>
            <a:lvl5pPr marL="2057400" indent="-228600" algn="l" defTabSz="457200" rtl="0" eaLnBrk="1" latinLnBrk="0" hangingPunct="1">
              <a:spcBef>
                <a:spcPct val="20000"/>
              </a:spcBef>
              <a:buFont typeface="Arial"/>
              <a:buChar char="»"/>
              <a:defRPr sz="2000" kern="1200">
                <a:solidFill>
                  <a:schemeClr val="tx1"/>
                </a:solidFill>
                <a:latin typeface="AvantGardeExtLitITCTT"/>
                <a:ea typeface="+mn-ea"/>
                <a:cs typeface="AvantGardeExtLitITCT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r" defTabSz="457200" rtl="0" eaLnBrk="1" fontAlgn="auto" latinLnBrk="0" hangingPunct="1">
              <a:lnSpc>
                <a:spcPct val="80000"/>
              </a:lnSpc>
              <a:spcBef>
                <a:spcPct val="20000"/>
              </a:spcBef>
              <a:spcAft>
                <a:spcPts val="0"/>
              </a:spcAft>
              <a:buClrTx/>
              <a:buSzTx/>
              <a:buFont typeface="Arial"/>
              <a:buNone/>
              <a:tabLst/>
              <a:defRPr/>
            </a:pPr>
            <a:r>
              <a:rPr kumimoji="0" lang="en-US"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Support Site</a:t>
            </a:r>
          </a:p>
        </p:txBody>
      </p:sp>
      <p:sp>
        <p:nvSpPr>
          <p:cNvPr id="14" name="Rounded Rectangle 13">
            <a:extLst>
              <a:ext uri="{FF2B5EF4-FFF2-40B4-BE49-F238E27FC236}">
                <a16:creationId xmlns:a16="http://schemas.microsoft.com/office/drawing/2014/main" id="{2477761F-BB02-1D4B-8EBB-87D19389B96A}"/>
              </a:ext>
            </a:extLst>
          </p:cNvPr>
          <p:cNvSpPr/>
          <p:nvPr/>
        </p:nvSpPr>
        <p:spPr>
          <a:xfrm>
            <a:off x="4827183" y="1697085"/>
            <a:ext cx="2478614" cy="485869"/>
          </a:xfrm>
          <a:prstGeom prst="roundRect">
            <a:avLst/>
          </a:prstGeom>
          <a:solidFill>
            <a:srgbClr val="456FC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 name="Content Placeholder 2">
            <a:extLst>
              <a:ext uri="{FF2B5EF4-FFF2-40B4-BE49-F238E27FC236}">
                <a16:creationId xmlns:a16="http://schemas.microsoft.com/office/drawing/2014/main" id="{193C921C-0F19-9B49-907A-91CE5CA890B8}"/>
              </a:ext>
            </a:extLst>
          </p:cNvPr>
          <p:cNvSpPr txBox="1">
            <a:spLocks/>
          </p:cNvSpPr>
          <p:nvPr/>
        </p:nvSpPr>
        <p:spPr>
          <a:xfrm>
            <a:off x="4990246" y="1724688"/>
            <a:ext cx="2152489" cy="422386"/>
          </a:xfrm>
          <a:prstGeom prst="rect">
            <a:avLst/>
          </a:prstGeom>
        </p:spPr>
        <p:txBody>
          <a:bodyPr vert="horz" lIns="91440" tIns="45720" rIns="91440" bIns="45720" rtlCol="0" anchor="ctr" anchorCtr="0">
            <a:normAutofit/>
          </a:bodyPr>
          <a:lstStyle>
            <a:lvl1pPr marL="342900" indent="-342900" algn="l" defTabSz="457200" rtl="0" eaLnBrk="1" latinLnBrk="0" hangingPunct="1">
              <a:spcBef>
                <a:spcPct val="20000"/>
              </a:spcBef>
              <a:buFont typeface="Arial"/>
              <a:buChar char="•"/>
              <a:defRPr sz="3200" kern="1200">
                <a:solidFill>
                  <a:schemeClr val="tx1"/>
                </a:solidFill>
                <a:latin typeface="AvantGardeExtLitITCTT"/>
                <a:ea typeface="+mn-ea"/>
                <a:cs typeface="AvantGardeExtLitITCTT"/>
              </a:defRPr>
            </a:lvl1pPr>
            <a:lvl2pPr marL="742950" indent="-285750" algn="l" defTabSz="457200" rtl="0" eaLnBrk="1" latinLnBrk="0" hangingPunct="1">
              <a:spcBef>
                <a:spcPct val="20000"/>
              </a:spcBef>
              <a:buFont typeface="Arial"/>
              <a:buChar char="–"/>
              <a:defRPr sz="2800" kern="1200">
                <a:solidFill>
                  <a:schemeClr val="tx1"/>
                </a:solidFill>
                <a:latin typeface="AvantGardeExtLitITCTT"/>
                <a:ea typeface="+mn-ea"/>
                <a:cs typeface="AvantGardeExtLitITCTT"/>
              </a:defRPr>
            </a:lvl2pPr>
            <a:lvl3pPr marL="1143000" indent="-228600" algn="l" defTabSz="457200" rtl="0" eaLnBrk="1" latinLnBrk="0" hangingPunct="1">
              <a:spcBef>
                <a:spcPct val="20000"/>
              </a:spcBef>
              <a:buFont typeface="Arial"/>
              <a:buChar char="•"/>
              <a:defRPr sz="2400" kern="1200">
                <a:solidFill>
                  <a:schemeClr val="tx1"/>
                </a:solidFill>
                <a:latin typeface="AvantGardeExtLitITCTT"/>
                <a:ea typeface="+mn-ea"/>
                <a:cs typeface="AvantGardeExtLitITCTT"/>
              </a:defRPr>
            </a:lvl3pPr>
            <a:lvl4pPr marL="1600200" indent="-228600" algn="l" defTabSz="457200" rtl="0" eaLnBrk="1" latinLnBrk="0" hangingPunct="1">
              <a:spcBef>
                <a:spcPct val="20000"/>
              </a:spcBef>
              <a:buFont typeface="Arial"/>
              <a:buChar char="–"/>
              <a:defRPr sz="2000" kern="1200">
                <a:solidFill>
                  <a:schemeClr val="tx1"/>
                </a:solidFill>
                <a:latin typeface="AvantGardeExtLitITCTT"/>
                <a:ea typeface="+mn-ea"/>
                <a:cs typeface="AvantGardeExtLitITCTT"/>
              </a:defRPr>
            </a:lvl4pPr>
            <a:lvl5pPr marL="2057400" indent="-228600" algn="l" defTabSz="457200" rtl="0" eaLnBrk="1" latinLnBrk="0" hangingPunct="1">
              <a:spcBef>
                <a:spcPct val="20000"/>
              </a:spcBef>
              <a:buFont typeface="Arial"/>
              <a:buChar char="»"/>
              <a:defRPr sz="2000" kern="1200">
                <a:solidFill>
                  <a:schemeClr val="tx1"/>
                </a:solidFill>
                <a:latin typeface="AvantGardeExtLitITCTT"/>
                <a:ea typeface="+mn-ea"/>
                <a:cs typeface="AvantGardeExtLitITCT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80000"/>
              </a:lnSpc>
              <a:spcBef>
                <a:spcPct val="20000"/>
              </a:spcBef>
              <a:spcAft>
                <a:spcPts val="0"/>
              </a:spcAft>
              <a:buClrTx/>
              <a:buSzTx/>
              <a:buFont typeface="Arial"/>
              <a:buNone/>
              <a:tabLst/>
              <a:defRPr/>
            </a:pPr>
            <a:r>
              <a:rPr kumimoji="0" lang="en-US" sz="1600" b="0" i="0" u="none" strike="noStrike" kern="1200" cap="none" spc="0" normalizeH="0" baseline="0" noProof="0">
                <a:ln>
                  <a:noFill/>
                </a:ln>
                <a:solidFill>
                  <a:prstClr val="white"/>
                </a:solidFill>
                <a:effectLst/>
                <a:uLnTx/>
                <a:uFillTx/>
                <a:latin typeface="Helvetica Neue" panose="02000503000000020004" pitchFamily="2" charset="0"/>
                <a:ea typeface="Helvetica Neue" panose="02000503000000020004" pitchFamily="2" charset="0"/>
                <a:cs typeface="Helvetica Neue" panose="02000503000000020004" pitchFamily="2" charset="0"/>
              </a:rPr>
              <a:t>Build Relationship</a:t>
            </a:r>
          </a:p>
        </p:txBody>
      </p:sp>
      <p:sp>
        <p:nvSpPr>
          <p:cNvPr id="16" name="Rounded Rectangle 15">
            <a:extLst>
              <a:ext uri="{FF2B5EF4-FFF2-40B4-BE49-F238E27FC236}">
                <a16:creationId xmlns:a16="http://schemas.microsoft.com/office/drawing/2014/main" id="{4598A16A-110E-BE4F-8383-4FFFD5B3A25B}"/>
              </a:ext>
            </a:extLst>
          </p:cNvPr>
          <p:cNvSpPr/>
          <p:nvPr/>
        </p:nvSpPr>
        <p:spPr>
          <a:xfrm>
            <a:off x="4827183" y="2199070"/>
            <a:ext cx="2478614" cy="456032"/>
          </a:xfrm>
          <a:prstGeom prst="round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7" name="Content Placeholder 2">
            <a:extLst>
              <a:ext uri="{FF2B5EF4-FFF2-40B4-BE49-F238E27FC236}">
                <a16:creationId xmlns:a16="http://schemas.microsoft.com/office/drawing/2014/main" id="{4C34BA06-933D-514B-B635-B3F9A77E6820}"/>
              </a:ext>
            </a:extLst>
          </p:cNvPr>
          <p:cNvSpPr txBox="1">
            <a:spLocks/>
          </p:cNvSpPr>
          <p:nvPr/>
        </p:nvSpPr>
        <p:spPr>
          <a:xfrm>
            <a:off x="4923559" y="2212575"/>
            <a:ext cx="2296234" cy="433072"/>
          </a:xfrm>
          <a:prstGeom prst="rect">
            <a:avLst/>
          </a:prstGeom>
        </p:spPr>
        <p:txBody>
          <a:bodyPr vert="horz" lIns="91440" tIns="45720" rIns="91440" bIns="45720" rtlCol="0" anchor="ctr" anchorCtr="0">
            <a:normAutofit/>
          </a:bodyPr>
          <a:lstStyle>
            <a:lvl1pPr marL="342900" indent="-342900" algn="l" defTabSz="457200" rtl="0" eaLnBrk="1" latinLnBrk="0" hangingPunct="1">
              <a:spcBef>
                <a:spcPct val="20000"/>
              </a:spcBef>
              <a:buFont typeface="Arial"/>
              <a:buChar char="•"/>
              <a:defRPr sz="3200" kern="1200">
                <a:solidFill>
                  <a:schemeClr val="tx1"/>
                </a:solidFill>
                <a:latin typeface="AvantGardeExtLitITCTT"/>
                <a:ea typeface="+mn-ea"/>
                <a:cs typeface="AvantGardeExtLitITCTT"/>
              </a:defRPr>
            </a:lvl1pPr>
            <a:lvl2pPr marL="742950" indent="-285750" algn="l" defTabSz="457200" rtl="0" eaLnBrk="1" latinLnBrk="0" hangingPunct="1">
              <a:spcBef>
                <a:spcPct val="20000"/>
              </a:spcBef>
              <a:buFont typeface="Arial"/>
              <a:buChar char="–"/>
              <a:defRPr sz="2800" kern="1200">
                <a:solidFill>
                  <a:schemeClr val="tx1"/>
                </a:solidFill>
                <a:latin typeface="AvantGardeExtLitITCTT"/>
                <a:ea typeface="+mn-ea"/>
                <a:cs typeface="AvantGardeExtLitITCTT"/>
              </a:defRPr>
            </a:lvl2pPr>
            <a:lvl3pPr marL="1143000" indent="-228600" algn="l" defTabSz="457200" rtl="0" eaLnBrk="1" latinLnBrk="0" hangingPunct="1">
              <a:spcBef>
                <a:spcPct val="20000"/>
              </a:spcBef>
              <a:buFont typeface="Arial"/>
              <a:buChar char="•"/>
              <a:defRPr sz="2400" kern="1200">
                <a:solidFill>
                  <a:schemeClr val="tx1"/>
                </a:solidFill>
                <a:latin typeface="AvantGardeExtLitITCTT"/>
                <a:ea typeface="+mn-ea"/>
                <a:cs typeface="AvantGardeExtLitITCTT"/>
              </a:defRPr>
            </a:lvl3pPr>
            <a:lvl4pPr marL="1600200" indent="-228600" algn="l" defTabSz="457200" rtl="0" eaLnBrk="1" latinLnBrk="0" hangingPunct="1">
              <a:spcBef>
                <a:spcPct val="20000"/>
              </a:spcBef>
              <a:buFont typeface="Arial"/>
              <a:buChar char="–"/>
              <a:defRPr sz="2000" kern="1200">
                <a:solidFill>
                  <a:schemeClr val="tx1"/>
                </a:solidFill>
                <a:latin typeface="AvantGardeExtLitITCTT"/>
                <a:ea typeface="+mn-ea"/>
                <a:cs typeface="AvantGardeExtLitITCTT"/>
              </a:defRPr>
            </a:lvl4pPr>
            <a:lvl5pPr marL="2057400" indent="-228600" algn="l" defTabSz="457200" rtl="0" eaLnBrk="1" latinLnBrk="0" hangingPunct="1">
              <a:spcBef>
                <a:spcPct val="20000"/>
              </a:spcBef>
              <a:buFont typeface="Arial"/>
              <a:buChar char="»"/>
              <a:defRPr sz="2000" kern="1200">
                <a:solidFill>
                  <a:schemeClr val="tx1"/>
                </a:solidFill>
                <a:latin typeface="AvantGardeExtLitITCTT"/>
                <a:ea typeface="+mn-ea"/>
                <a:cs typeface="AvantGardeExtLitITCT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80000"/>
              </a:lnSpc>
              <a:spcBef>
                <a:spcPct val="20000"/>
              </a:spcBef>
              <a:spcAft>
                <a:spcPts val="0"/>
              </a:spcAft>
              <a:buClrTx/>
              <a:buSzTx/>
              <a:buFont typeface="Arial"/>
              <a:buNone/>
              <a:tabLst/>
              <a:defRPr/>
            </a:pPr>
            <a:r>
              <a:rPr kumimoji="0" lang="en-US" sz="1100" b="0" i="0" u="none" strike="noStrike" kern="1200" cap="none" spc="0" normalizeH="0" baseline="0" noProof="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Relationship with the</a:t>
            </a:r>
          </a:p>
          <a:p>
            <a:pPr marL="0" marR="0" lvl="0" indent="0" algn="ctr" defTabSz="457200" rtl="0" eaLnBrk="1" fontAlgn="auto" latinLnBrk="0" hangingPunct="1">
              <a:lnSpc>
                <a:spcPct val="80000"/>
              </a:lnSpc>
              <a:spcBef>
                <a:spcPct val="20000"/>
              </a:spcBef>
              <a:spcAft>
                <a:spcPts val="0"/>
              </a:spcAft>
              <a:buClrTx/>
              <a:buSzTx/>
              <a:buFont typeface="Arial"/>
              <a:buNone/>
              <a:tabLst/>
              <a:defRPr/>
            </a:pPr>
            <a:r>
              <a:rPr kumimoji="0" lang="en-US" sz="1100" b="0" i="0" u="none" strike="noStrike" kern="1200" cap="none" spc="0" normalizeH="0" baseline="0" noProof="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Providers strengthens</a:t>
            </a:r>
          </a:p>
        </p:txBody>
      </p:sp>
      <p:sp>
        <p:nvSpPr>
          <p:cNvPr id="19" name="Rounded Rectangle 18">
            <a:extLst>
              <a:ext uri="{FF2B5EF4-FFF2-40B4-BE49-F238E27FC236}">
                <a16:creationId xmlns:a16="http://schemas.microsoft.com/office/drawing/2014/main" id="{1C28E8BD-83BC-E541-9E0B-7BE70DC0AE45}"/>
              </a:ext>
            </a:extLst>
          </p:cNvPr>
          <p:cNvSpPr/>
          <p:nvPr/>
        </p:nvSpPr>
        <p:spPr>
          <a:xfrm>
            <a:off x="7650973" y="1697085"/>
            <a:ext cx="2484906" cy="475088"/>
          </a:xfrm>
          <a:prstGeom prst="round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0" name="Content Placeholder 2">
            <a:extLst>
              <a:ext uri="{FF2B5EF4-FFF2-40B4-BE49-F238E27FC236}">
                <a16:creationId xmlns:a16="http://schemas.microsoft.com/office/drawing/2014/main" id="{C6225DC5-8289-AC48-AF7D-F18C347E078B}"/>
              </a:ext>
            </a:extLst>
          </p:cNvPr>
          <p:cNvSpPr txBox="1">
            <a:spLocks/>
          </p:cNvSpPr>
          <p:nvPr/>
        </p:nvSpPr>
        <p:spPr>
          <a:xfrm>
            <a:off x="7840229" y="1755513"/>
            <a:ext cx="2106395" cy="377737"/>
          </a:xfrm>
          <a:prstGeom prst="rect">
            <a:avLst/>
          </a:prstGeom>
          <a:solidFill>
            <a:srgbClr val="92D050"/>
          </a:solidFill>
        </p:spPr>
        <p:txBody>
          <a:bodyPr vert="horz" lIns="91440" tIns="45720" rIns="91440" bIns="45720" rtlCol="0" anchor="ctr" anchorCtr="0">
            <a:normAutofit/>
          </a:bodyPr>
          <a:lstStyle>
            <a:lvl1pPr marL="342900" indent="-342900" algn="l" defTabSz="457200" rtl="0" eaLnBrk="1" latinLnBrk="0" hangingPunct="1">
              <a:spcBef>
                <a:spcPct val="20000"/>
              </a:spcBef>
              <a:buFont typeface="Arial"/>
              <a:buChar char="•"/>
              <a:defRPr sz="3200" kern="1200">
                <a:solidFill>
                  <a:schemeClr val="tx1"/>
                </a:solidFill>
                <a:latin typeface="AvantGardeExtLitITCTT"/>
                <a:ea typeface="+mn-ea"/>
                <a:cs typeface="AvantGardeExtLitITCTT"/>
              </a:defRPr>
            </a:lvl1pPr>
            <a:lvl2pPr marL="742950" indent="-285750" algn="l" defTabSz="457200" rtl="0" eaLnBrk="1" latinLnBrk="0" hangingPunct="1">
              <a:spcBef>
                <a:spcPct val="20000"/>
              </a:spcBef>
              <a:buFont typeface="Arial"/>
              <a:buChar char="–"/>
              <a:defRPr sz="2800" kern="1200">
                <a:solidFill>
                  <a:schemeClr val="tx1"/>
                </a:solidFill>
                <a:latin typeface="AvantGardeExtLitITCTT"/>
                <a:ea typeface="+mn-ea"/>
                <a:cs typeface="AvantGardeExtLitITCTT"/>
              </a:defRPr>
            </a:lvl2pPr>
            <a:lvl3pPr marL="1143000" indent="-228600" algn="l" defTabSz="457200" rtl="0" eaLnBrk="1" latinLnBrk="0" hangingPunct="1">
              <a:spcBef>
                <a:spcPct val="20000"/>
              </a:spcBef>
              <a:buFont typeface="Arial"/>
              <a:buChar char="•"/>
              <a:defRPr sz="2400" kern="1200">
                <a:solidFill>
                  <a:schemeClr val="tx1"/>
                </a:solidFill>
                <a:latin typeface="AvantGardeExtLitITCTT"/>
                <a:ea typeface="+mn-ea"/>
                <a:cs typeface="AvantGardeExtLitITCTT"/>
              </a:defRPr>
            </a:lvl3pPr>
            <a:lvl4pPr marL="1600200" indent="-228600" algn="l" defTabSz="457200" rtl="0" eaLnBrk="1" latinLnBrk="0" hangingPunct="1">
              <a:spcBef>
                <a:spcPct val="20000"/>
              </a:spcBef>
              <a:buFont typeface="Arial"/>
              <a:buChar char="–"/>
              <a:defRPr sz="2000" kern="1200">
                <a:solidFill>
                  <a:schemeClr val="tx1"/>
                </a:solidFill>
                <a:latin typeface="AvantGardeExtLitITCTT"/>
                <a:ea typeface="+mn-ea"/>
                <a:cs typeface="AvantGardeExtLitITCTT"/>
              </a:defRPr>
            </a:lvl4pPr>
            <a:lvl5pPr marL="2057400" indent="-228600" algn="l" defTabSz="457200" rtl="0" eaLnBrk="1" latinLnBrk="0" hangingPunct="1">
              <a:spcBef>
                <a:spcPct val="20000"/>
              </a:spcBef>
              <a:buFont typeface="Arial"/>
              <a:buChar char="»"/>
              <a:defRPr sz="2000" kern="1200">
                <a:solidFill>
                  <a:schemeClr val="tx1"/>
                </a:solidFill>
                <a:latin typeface="AvantGardeExtLitITCTT"/>
                <a:ea typeface="+mn-ea"/>
                <a:cs typeface="AvantGardeExtLitITCT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80000"/>
              </a:lnSpc>
              <a:spcBef>
                <a:spcPct val="20000"/>
              </a:spcBef>
              <a:spcAft>
                <a:spcPts val="0"/>
              </a:spcAft>
              <a:buClrTx/>
              <a:buSzTx/>
              <a:buFont typeface="Arial"/>
              <a:buNone/>
              <a:tabLst/>
              <a:defRPr/>
            </a:pPr>
            <a:r>
              <a:rPr kumimoji="0" lang="en-US" sz="1600" b="0" i="0" u="none" strike="noStrike" kern="1200" cap="none" spc="0" normalizeH="0" baseline="0" noProof="0" dirty="0">
                <a:ln>
                  <a:noFill/>
                </a:ln>
                <a:solidFill>
                  <a:prstClr val="white"/>
                </a:solidFill>
                <a:effectLst/>
                <a:uLnTx/>
                <a:uFillTx/>
                <a:latin typeface="Helvetica Neue" panose="02000503000000020004" pitchFamily="2" charset="0"/>
                <a:ea typeface="Helvetica Neue" panose="02000503000000020004" pitchFamily="2" charset="0"/>
                <a:cs typeface="Helvetica Neue" panose="02000503000000020004" pitchFamily="2" charset="0"/>
              </a:rPr>
              <a:t>Sustain Relationship</a:t>
            </a:r>
          </a:p>
        </p:txBody>
      </p:sp>
      <p:cxnSp>
        <p:nvCxnSpPr>
          <p:cNvPr id="21" name="Straight Connector 20">
            <a:extLst>
              <a:ext uri="{FF2B5EF4-FFF2-40B4-BE49-F238E27FC236}">
                <a16:creationId xmlns:a16="http://schemas.microsoft.com/office/drawing/2014/main" id="{C6FB62A2-2878-3045-AF66-027B531DA461}"/>
              </a:ext>
            </a:extLst>
          </p:cNvPr>
          <p:cNvCxnSpPr>
            <a:cxnSpLocks/>
          </p:cNvCxnSpPr>
          <p:nvPr/>
        </p:nvCxnSpPr>
        <p:spPr>
          <a:xfrm flipH="1">
            <a:off x="3023371" y="4443909"/>
            <a:ext cx="7116539" cy="0"/>
          </a:xfrm>
          <a:prstGeom prst="line">
            <a:avLst/>
          </a:prstGeom>
          <a:ln>
            <a:solidFill>
              <a:schemeClr val="bg1">
                <a:lumMod val="85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22" name="Content Placeholder 2">
            <a:extLst>
              <a:ext uri="{FF2B5EF4-FFF2-40B4-BE49-F238E27FC236}">
                <a16:creationId xmlns:a16="http://schemas.microsoft.com/office/drawing/2014/main" id="{35FBDF37-385C-D04E-87B1-1FEEEA23C2A6}"/>
              </a:ext>
            </a:extLst>
          </p:cNvPr>
          <p:cNvSpPr txBox="1">
            <a:spLocks/>
          </p:cNvSpPr>
          <p:nvPr/>
        </p:nvSpPr>
        <p:spPr>
          <a:xfrm>
            <a:off x="2233341" y="4210817"/>
            <a:ext cx="778705" cy="466183"/>
          </a:xfrm>
          <a:prstGeom prst="rect">
            <a:avLst/>
          </a:prstGeom>
        </p:spPr>
        <p:txBody>
          <a:bodyPr vert="horz" lIns="91440" tIns="45720" rIns="91440" bIns="45720" rtlCol="0" anchor="ctr" anchorCtr="0">
            <a:normAutofit/>
          </a:bodyPr>
          <a:lstStyle>
            <a:lvl1pPr marL="342900" indent="-342900" algn="l" defTabSz="457200" rtl="0" eaLnBrk="1" latinLnBrk="0" hangingPunct="1">
              <a:spcBef>
                <a:spcPct val="20000"/>
              </a:spcBef>
              <a:buFont typeface="Arial"/>
              <a:buChar char="•"/>
              <a:defRPr sz="3200" kern="1200">
                <a:solidFill>
                  <a:schemeClr val="tx1"/>
                </a:solidFill>
                <a:latin typeface="AvantGardeExtLitITCTT"/>
                <a:ea typeface="+mn-ea"/>
                <a:cs typeface="AvantGardeExtLitITCTT"/>
              </a:defRPr>
            </a:lvl1pPr>
            <a:lvl2pPr marL="742950" indent="-285750" algn="l" defTabSz="457200" rtl="0" eaLnBrk="1" latinLnBrk="0" hangingPunct="1">
              <a:spcBef>
                <a:spcPct val="20000"/>
              </a:spcBef>
              <a:buFont typeface="Arial"/>
              <a:buChar char="–"/>
              <a:defRPr sz="2800" kern="1200">
                <a:solidFill>
                  <a:schemeClr val="tx1"/>
                </a:solidFill>
                <a:latin typeface="AvantGardeExtLitITCTT"/>
                <a:ea typeface="+mn-ea"/>
                <a:cs typeface="AvantGardeExtLitITCTT"/>
              </a:defRPr>
            </a:lvl2pPr>
            <a:lvl3pPr marL="1143000" indent="-228600" algn="l" defTabSz="457200" rtl="0" eaLnBrk="1" latinLnBrk="0" hangingPunct="1">
              <a:spcBef>
                <a:spcPct val="20000"/>
              </a:spcBef>
              <a:buFont typeface="Arial"/>
              <a:buChar char="•"/>
              <a:defRPr sz="2400" kern="1200">
                <a:solidFill>
                  <a:schemeClr val="tx1"/>
                </a:solidFill>
                <a:latin typeface="AvantGardeExtLitITCTT"/>
                <a:ea typeface="+mn-ea"/>
                <a:cs typeface="AvantGardeExtLitITCTT"/>
              </a:defRPr>
            </a:lvl3pPr>
            <a:lvl4pPr marL="1600200" indent="-228600" algn="l" defTabSz="457200" rtl="0" eaLnBrk="1" latinLnBrk="0" hangingPunct="1">
              <a:spcBef>
                <a:spcPct val="20000"/>
              </a:spcBef>
              <a:buFont typeface="Arial"/>
              <a:buChar char="–"/>
              <a:defRPr sz="2000" kern="1200">
                <a:solidFill>
                  <a:schemeClr val="tx1"/>
                </a:solidFill>
                <a:latin typeface="AvantGardeExtLitITCTT"/>
                <a:ea typeface="+mn-ea"/>
                <a:cs typeface="AvantGardeExtLitITCTT"/>
              </a:defRPr>
            </a:lvl4pPr>
            <a:lvl5pPr marL="2057400" indent="-228600" algn="l" defTabSz="457200" rtl="0" eaLnBrk="1" latinLnBrk="0" hangingPunct="1">
              <a:spcBef>
                <a:spcPct val="20000"/>
              </a:spcBef>
              <a:buFont typeface="Arial"/>
              <a:buChar char="»"/>
              <a:defRPr sz="2000" kern="1200">
                <a:solidFill>
                  <a:schemeClr val="tx1"/>
                </a:solidFill>
                <a:latin typeface="AvantGardeExtLitITCTT"/>
                <a:ea typeface="+mn-ea"/>
                <a:cs typeface="AvantGardeExtLitITCT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r" defTabSz="457200" rtl="0" eaLnBrk="1" fontAlgn="auto" latinLnBrk="0" hangingPunct="1">
              <a:lnSpc>
                <a:spcPct val="80000"/>
              </a:lnSpc>
              <a:spcBef>
                <a:spcPct val="20000"/>
              </a:spcBef>
              <a:spcAft>
                <a:spcPts val="0"/>
              </a:spcAft>
              <a:buClrTx/>
              <a:buSzTx/>
              <a:buFont typeface="Arial"/>
              <a:buNone/>
              <a:tabLst/>
              <a:defRPr/>
            </a:pPr>
            <a:r>
              <a:rPr kumimoji="0" lang="en-US" sz="1200" b="0" i="0" u="none" strike="noStrike" kern="1200" cap="none" spc="0" normalizeH="0" baseline="0" noProof="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Email</a:t>
            </a:r>
          </a:p>
        </p:txBody>
      </p:sp>
      <p:cxnSp>
        <p:nvCxnSpPr>
          <p:cNvPr id="23" name="Straight Connector 22">
            <a:extLst>
              <a:ext uri="{FF2B5EF4-FFF2-40B4-BE49-F238E27FC236}">
                <a16:creationId xmlns:a16="http://schemas.microsoft.com/office/drawing/2014/main" id="{758D9172-5CE8-4F43-AB46-61A387B59025}"/>
              </a:ext>
            </a:extLst>
          </p:cNvPr>
          <p:cNvCxnSpPr>
            <a:cxnSpLocks/>
          </p:cNvCxnSpPr>
          <p:nvPr/>
        </p:nvCxnSpPr>
        <p:spPr>
          <a:xfrm flipH="1">
            <a:off x="3026135" y="3902746"/>
            <a:ext cx="7116539" cy="0"/>
          </a:xfrm>
          <a:prstGeom prst="line">
            <a:avLst/>
          </a:prstGeom>
          <a:ln>
            <a:solidFill>
              <a:schemeClr val="bg1">
                <a:lumMod val="85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24" name="Content Placeholder 2">
            <a:extLst>
              <a:ext uri="{FF2B5EF4-FFF2-40B4-BE49-F238E27FC236}">
                <a16:creationId xmlns:a16="http://schemas.microsoft.com/office/drawing/2014/main" id="{8803F540-61B8-C84B-A190-0C709C74E196}"/>
              </a:ext>
            </a:extLst>
          </p:cNvPr>
          <p:cNvSpPr txBox="1">
            <a:spLocks/>
          </p:cNvSpPr>
          <p:nvPr/>
        </p:nvSpPr>
        <p:spPr>
          <a:xfrm>
            <a:off x="925843" y="3658069"/>
            <a:ext cx="2086204" cy="466183"/>
          </a:xfrm>
          <a:prstGeom prst="rect">
            <a:avLst/>
          </a:prstGeom>
        </p:spPr>
        <p:txBody>
          <a:bodyPr vert="horz" lIns="91440" tIns="45720" rIns="91440" bIns="45720" rtlCol="0" anchor="ctr" anchorCtr="0">
            <a:normAutofit/>
          </a:bodyPr>
          <a:lstStyle>
            <a:lvl1pPr marL="342900" indent="-342900" algn="l" defTabSz="457200" rtl="0" eaLnBrk="1" latinLnBrk="0" hangingPunct="1">
              <a:spcBef>
                <a:spcPct val="20000"/>
              </a:spcBef>
              <a:buFont typeface="Arial"/>
              <a:buChar char="•"/>
              <a:defRPr sz="3200" kern="1200">
                <a:solidFill>
                  <a:schemeClr val="tx1"/>
                </a:solidFill>
                <a:latin typeface="AvantGardeExtLitITCTT"/>
                <a:ea typeface="+mn-ea"/>
                <a:cs typeface="AvantGardeExtLitITCTT"/>
              </a:defRPr>
            </a:lvl1pPr>
            <a:lvl2pPr marL="742950" indent="-285750" algn="l" defTabSz="457200" rtl="0" eaLnBrk="1" latinLnBrk="0" hangingPunct="1">
              <a:spcBef>
                <a:spcPct val="20000"/>
              </a:spcBef>
              <a:buFont typeface="Arial"/>
              <a:buChar char="–"/>
              <a:defRPr sz="2800" kern="1200">
                <a:solidFill>
                  <a:schemeClr val="tx1"/>
                </a:solidFill>
                <a:latin typeface="AvantGardeExtLitITCTT"/>
                <a:ea typeface="+mn-ea"/>
                <a:cs typeface="AvantGardeExtLitITCTT"/>
              </a:defRPr>
            </a:lvl2pPr>
            <a:lvl3pPr marL="1143000" indent="-228600" algn="l" defTabSz="457200" rtl="0" eaLnBrk="1" latinLnBrk="0" hangingPunct="1">
              <a:spcBef>
                <a:spcPct val="20000"/>
              </a:spcBef>
              <a:buFont typeface="Arial"/>
              <a:buChar char="•"/>
              <a:defRPr sz="2400" kern="1200">
                <a:solidFill>
                  <a:schemeClr val="tx1"/>
                </a:solidFill>
                <a:latin typeface="AvantGardeExtLitITCTT"/>
                <a:ea typeface="+mn-ea"/>
                <a:cs typeface="AvantGardeExtLitITCTT"/>
              </a:defRPr>
            </a:lvl3pPr>
            <a:lvl4pPr marL="1600200" indent="-228600" algn="l" defTabSz="457200" rtl="0" eaLnBrk="1" latinLnBrk="0" hangingPunct="1">
              <a:spcBef>
                <a:spcPct val="20000"/>
              </a:spcBef>
              <a:buFont typeface="Arial"/>
              <a:buChar char="–"/>
              <a:defRPr sz="2000" kern="1200">
                <a:solidFill>
                  <a:schemeClr val="tx1"/>
                </a:solidFill>
                <a:latin typeface="AvantGardeExtLitITCTT"/>
                <a:ea typeface="+mn-ea"/>
                <a:cs typeface="AvantGardeExtLitITCTT"/>
              </a:defRPr>
            </a:lvl4pPr>
            <a:lvl5pPr marL="2057400" indent="-228600" algn="l" defTabSz="457200" rtl="0" eaLnBrk="1" latinLnBrk="0" hangingPunct="1">
              <a:spcBef>
                <a:spcPct val="20000"/>
              </a:spcBef>
              <a:buFont typeface="Arial"/>
              <a:buChar char="»"/>
              <a:defRPr sz="2000" kern="1200">
                <a:solidFill>
                  <a:schemeClr val="tx1"/>
                </a:solidFill>
                <a:latin typeface="AvantGardeExtLitITCTT"/>
                <a:ea typeface="+mn-ea"/>
                <a:cs typeface="AvantGardeExtLitITCT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r" defTabSz="457200" rtl="0" eaLnBrk="1" fontAlgn="auto" latinLnBrk="0" hangingPunct="1">
              <a:lnSpc>
                <a:spcPct val="80000"/>
              </a:lnSpc>
              <a:spcBef>
                <a:spcPct val="20000"/>
              </a:spcBef>
              <a:spcAft>
                <a:spcPts val="0"/>
              </a:spcAft>
              <a:buClrTx/>
              <a:buSzTx/>
              <a:buFont typeface="Arial"/>
              <a:buNone/>
              <a:tabLst/>
              <a:defRPr/>
            </a:pPr>
            <a:r>
              <a:rPr lang="en-US" sz="120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rPr>
              <a:t>Novillus Application</a:t>
            </a:r>
            <a:endParaRPr kumimoji="0" lang="en-US"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5" name="Rounded Rectangle 24">
            <a:extLst>
              <a:ext uri="{FF2B5EF4-FFF2-40B4-BE49-F238E27FC236}">
                <a16:creationId xmlns:a16="http://schemas.microsoft.com/office/drawing/2014/main" id="{6B8B2AC9-58D7-474F-BB8F-897042187CD6}"/>
              </a:ext>
            </a:extLst>
          </p:cNvPr>
          <p:cNvSpPr/>
          <p:nvPr/>
        </p:nvSpPr>
        <p:spPr>
          <a:xfrm>
            <a:off x="1990449" y="1697085"/>
            <a:ext cx="2478614" cy="485869"/>
          </a:xfrm>
          <a:prstGeom prst="round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6" name="Content Placeholder 2">
            <a:extLst>
              <a:ext uri="{FF2B5EF4-FFF2-40B4-BE49-F238E27FC236}">
                <a16:creationId xmlns:a16="http://schemas.microsoft.com/office/drawing/2014/main" id="{81C99E59-E423-034E-9ED0-6E9E7763F18D}"/>
              </a:ext>
            </a:extLst>
          </p:cNvPr>
          <p:cNvSpPr txBox="1">
            <a:spLocks/>
          </p:cNvSpPr>
          <p:nvPr/>
        </p:nvSpPr>
        <p:spPr>
          <a:xfrm>
            <a:off x="2153512" y="1778729"/>
            <a:ext cx="2152489" cy="332430"/>
          </a:xfrm>
          <a:prstGeom prst="rect">
            <a:avLst/>
          </a:prstGeom>
        </p:spPr>
        <p:txBody>
          <a:bodyPr vert="horz" lIns="91440" tIns="45720" rIns="91440" bIns="45720" rtlCol="0" anchor="ctr" anchorCtr="0">
            <a:normAutofit/>
          </a:bodyPr>
          <a:lstStyle>
            <a:lvl1pPr marL="342900" indent="-342900" algn="l" defTabSz="457200" rtl="0" eaLnBrk="1" latinLnBrk="0" hangingPunct="1">
              <a:spcBef>
                <a:spcPct val="20000"/>
              </a:spcBef>
              <a:buFont typeface="Arial"/>
              <a:buChar char="•"/>
              <a:defRPr sz="3200" kern="1200">
                <a:solidFill>
                  <a:schemeClr val="tx1"/>
                </a:solidFill>
                <a:latin typeface="AvantGardeExtLitITCTT"/>
                <a:ea typeface="+mn-ea"/>
                <a:cs typeface="AvantGardeExtLitITCTT"/>
              </a:defRPr>
            </a:lvl1pPr>
            <a:lvl2pPr marL="742950" indent="-285750" algn="l" defTabSz="457200" rtl="0" eaLnBrk="1" latinLnBrk="0" hangingPunct="1">
              <a:spcBef>
                <a:spcPct val="20000"/>
              </a:spcBef>
              <a:buFont typeface="Arial"/>
              <a:buChar char="–"/>
              <a:defRPr sz="2800" kern="1200">
                <a:solidFill>
                  <a:schemeClr val="tx1"/>
                </a:solidFill>
                <a:latin typeface="AvantGardeExtLitITCTT"/>
                <a:ea typeface="+mn-ea"/>
                <a:cs typeface="AvantGardeExtLitITCTT"/>
              </a:defRPr>
            </a:lvl2pPr>
            <a:lvl3pPr marL="1143000" indent="-228600" algn="l" defTabSz="457200" rtl="0" eaLnBrk="1" latinLnBrk="0" hangingPunct="1">
              <a:spcBef>
                <a:spcPct val="20000"/>
              </a:spcBef>
              <a:buFont typeface="Arial"/>
              <a:buChar char="•"/>
              <a:defRPr sz="2400" kern="1200">
                <a:solidFill>
                  <a:schemeClr val="tx1"/>
                </a:solidFill>
                <a:latin typeface="AvantGardeExtLitITCTT"/>
                <a:ea typeface="+mn-ea"/>
                <a:cs typeface="AvantGardeExtLitITCTT"/>
              </a:defRPr>
            </a:lvl3pPr>
            <a:lvl4pPr marL="1600200" indent="-228600" algn="l" defTabSz="457200" rtl="0" eaLnBrk="1" latinLnBrk="0" hangingPunct="1">
              <a:spcBef>
                <a:spcPct val="20000"/>
              </a:spcBef>
              <a:buFont typeface="Arial"/>
              <a:buChar char="–"/>
              <a:defRPr sz="2000" kern="1200">
                <a:solidFill>
                  <a:schemeClr val="tx1"/>
                </a:solidFill>
                <a:latin typeface="AvantGardeExtLitITCTT"/>
                <a:ea typeface="+mn-ea"/>
                <a:cs typeface="AvantGardeExtLitITCTT"/>
              </a:defRPr>
            </a:lvl4pPr>
            <a:lvl5pPr marL="2057400" indent="-228600" algn="l" defTabSz="457200" rtl="0" eaLnBrk="1" latinLnBrk="0" hangingPunct="1">
              <a:spcBef>
                <a:spcPct val="20000"/>
              </a:spcBef>
              <a:buFont typeface="Arial"/>
              <a:buChar char="»"/>
              <a:defRPr sz="2000" kern="1200">
                <a:solidFill>
                  <a:schemeClr val="tx1"/>
                </a:solidFill>
                <a:latin typeface="AvantGardeExtLitITCTT"/>
                <a:ea typeface="+mn-ea"/>
                <a:cs typeface="AvantGardeExtLitITCT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80000"/>
              </a:lnSpc>
              <a:spcBef>
                <a:spcPct val="20000"/>
              </a:spcBef>
              <a:spcAft>
                <a:spcPts val="0"/>
              </a:spcAft>
              <a:buClrTx/>
              <a:buSzTx/>
              <a:buFont typeface="Arial"/>
              <a:buNone/>
              <a:tabLst/>
              <a:defRPr/>
            </a:pPr>
            <a:r>
              <a:rPr kumimoji="0" lang="en-US" sz="1600" b="0" i="0" u="none" strike="noStrike" kern="1200" cap="none" spc="0" normalizeH="0" baseline="0" noProof="0">
                <a:ln>
                  <a:noFill/>
                </a:ln>
                <a:solidFill>
                  <a:prstClr val="white"/>
                </a:solidFill>
                <a:effectLst/>
                <a:uLnTx/>
                <a:uFillTx/>
                <a:latin typeface="Helvetica Neue" panose="02000503000000020004" pitchFamily="2" charset="0"/>
                <a:ea typeface="Helvetica Neue" panose="02000503000000020004" pitchFamily="2" charset="0"/>
                <a:cs typeface="Helvetica Neue" panose="02000503000000020004" pitchFamily="2" charset="0"/>
              </a:rPr>
              <a:t>Connect &amp; Engage</a:t>
            </a:r>
          </a:p>
        </p:txBody>
      </p:sp>
      <p:sp>
        <p:nvSpPr>
          <p:cNvPr id="28" name="Rounded Rectangle 27">
            <a:extLst>
              <a:ext uri="{FF2B5EF4-FFF2-40B4-BE49-F238E27FC236}">
                <a16:creationId xmlns:a16="http://schemas.microsoft.com/office/drawing/2014/main" id="{A60E38E4-FE3F-CD40-8B72-93FF80BCA801}"/>
              </a:ext>
            </a:extLst>
          </p:cNvPr>
          <p:cNvSpPr/>
          <p:nvPr/>
        </p:nvSpPr>
        <p:spPr>
          <a:xfrm>
            <a:off x="7642264" y="2191723"/>
            <a:ext cx="2478614" cy="456032"/>
          </a:xfrm>
          <a:prstGeom prst="round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9" name="Content Placeholder 2">
            <a:extLst>
              <a:ext uri="{FF2B5EF4-FFF2-40B4-BE49-F238E27FC236}">
                <a16:creationId xmlns:a16="http://schemas.microsoft.com/office/drawing/2014/main" id="{1B6CEDB9-9ACB-BF48-BBFC-4963A19C4C3A}"/>
              </a:ext>
            </a:extLst>
          </p:cNvPr>
          <p:cNvSpPr txBox="1">
            <a:spLocks/>
          </p:cNvSpPr>
          <p:nvPr/>
        </p:nvSpPr>
        <p:spPr>
          <a:xfrm>
            <a:off x="7692530" y="2213920"/>
            <a:ext cx="2403908" cy="413775"/>
          </a:xfrm>
          <a:prstGeom prst="rect">
            <a:avLst/>
          </a:prstGeom>
        </p:spPr>
        <p:txBody>
          <a:bodyPr vert="horz" lIns="91440" tIns="45720" rIns="91440" bIns="45720" rtlCol="0" anchor="ctr" anchorCtr="0">
            <a:normAutofit/>
          </a:bodyPr>
          <a:lstStyle>
            <a:lvl1pPr marL="342900" indent="-342900" algn="l" defTabSz="457200" rtl="0" eaLnBrk="1" latinLnBrk="0" hangingPunct="1">
              <a:spcBef>
                <a:spcPct val="20000"/>
              </a:spcBef>
              <a:buFont typeface="Arial"/>
              <a:buChar char="•"/>
              <a:defRPr sz="3200" kern="1200">
                <a:solidFill>
                  <a:schemeClr val="tx1"/>
                </a:solidFill>
                <a:latin typeface="AvantGardeExtLitITCTT"/>
                <a:ea typeface="+mn-ea"/>
                <a:cs typeface="AvantGardeExtLitITCTT"/>
              </a:defRPr>
            </a:lvl1pPr>
            <a:lvl2pPr marL="742950" indent="-285750" algn="l" defTabSz="457200" rtl="0" eaLnBrk="1" latinLnBrk="0" hangingPunct="1">
              <a:spcBef>
                <a:spcPct val="20000"/>
              </a:spcBef>
              <a:buFont typeface="Arial"/>
              <a:buChar char="–"/>
              <a:defRPr sz="2800" kern="1200">
                <a:solidFill>
                  <a:schemeClr val="tx1"/>
                </a:solidFill>
                <a:latin typeface="AvantGardeExtLitITCTT"/>
                <a:ea typeface="+mn-ea"/>
                <a:cs typeface="AvantGardeExtLitITCTT"/>
              </a:defRPr>
            </a:lvl2pPr>
            <a:lvl3pPr marL="1143000" indent="-228600" algn="l" defTabSz="457200" rtl="0" eaLnBrk="1" latinLnBrk="0" hangingPunct="1">
              <a:spcBef>
                <a:spcPct val="20000"/>
              </a:spcBef>
              <a:buFont typeface="Arial"/>
              <a:buChar char="•"/>
              <a:defRPr sz="2400" kern="1200">
                <a:solidFill>
                  <a:schemeClr val="tx1"/>
                </a:solidFill>
                <a:latin typeface="AvantGardeExtLitITCTT"/>
                <a:ea typeface="+mn-ea"/>
                <a:cs typeface="AvantGardeExtLitITCTT"/>
              </a:defRPr>
            </a:lvl3pPr>
            <a:lvl4pPr marL="1600200" indent="-228600" algn="l" defTabSz="457200" rtl="0" eaLnBrk="1" latinLnBrk="0" hangingPunct="1">
              <a:spcBef>
                <a:spcPct val="20000"/>
              </a:spcBef>
              <a:buFont typeface="Arial"/>
              <a:buChar char="–"/>
              <a:defRPr sz="2000" kern="1200">
                <a:solidFill>
                  <a:schemeClr val="tx1"/>
                </a:solidFill>
                <a:latin typeface="AvantGardeExtLitITCTT"/>
                <a:ea typeface="+mn-ea"/>
                <a:cs typeface="AvantGardeExtLitITCTT"/>
              </a:defRPr>
            </a:lvl4pPr>
            <a:lvl5pPr marL="2057400" indent="-228600" algn="l" defTabSz="457200" rtl="0" eaLnBrk="1" latinLnBrk="0" hangingPunct="1">
              <a:spcBef>
                <a:spcPct val="20000"/>
              </a:spcBef>
              <a:buFont typeface="Arial"/>
              <a:buChar char="»"/>
              <a:defRPr sz="2000" kern="1200">
                <a:solidFill>
                  <a:schemeClr val="tx1"/>
                </a:solidFill>
                <a:latin typeface="AvantGardeExtLitITCTT"/>
                <a:ea typeface="+mn-ea"/>
                <a:cs typeface="AvantGardeExtLitITCT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80000"/>
              </a:lnSpc>
              <a:spcBef>
                <a:spcPct val="20000"/>
              </a:spcBef>
              <a:spcAft>
                <a:spcPts val="0"/>
              </a:spcAft>
              <a:buClrTx/>
              <a:buSzTx/>
              <a:buFont typeface="Arial"/>
              <a:buNone/>
              <a:tabLst/>
              <a:defRPr/>
            </a:pPr>
            <a:r>
              <a:rPr kumimoji="0" lang="en-US" sz="1100" b="0" i="0" u="none" strike="noStrike" kern="1200" cap="none" spc="0" normalizeH="0" baseline="0" noProof="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Sustain the relationship</a:t>
            </a:r>
          </a:p>
          <a:p>
            <a:pPr marL="0" marR="0" lvl="0" indent="0" algn="ctr" defTabSz="457200" rtl="0" eaLnBrk="1" fontAlgn="auto" latinLnBrk="0" hangingPunct="1">
              <a:lnSpc>
                <a:spcPct val="80000"/>
              </a:lnSpc>
              <a:spcBef>
                <a:spcPct val="20000"/>
              </a:spcBef>
              <a:spcAft>
                <a:spcPts val="0"/>
              </a:spcAft>
              <a:buClrTx/>
              <a:buSzTx/>
              <a:buFont typeface="Arial"/>
              <a:buNone/>
              <a:tabLst/>
              <a:defRPr/>
            </a:pPr>
            <a:r>
              <a:rPr kumimoji="0" lang="en-US" sz="1100" b="0" i="0" u="none" strike="noStrike" kern="1200" cap="none" spc="0" normalizeH="0" baseline="0" noProof="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through continual value</a:t>
            </a:r>
          </a:p>
        </p:txBody>
      </p:sp>
      <p:grpSp>
        <p:nvGrpSpPr>
          <p:cNvPr id="37" name="Group 36">
            <a:extLst>
              <a:ext uri="{FF2B5EF4-FFF2-40B4-BE49-F238E27FC236}">
                <a16:creationId xmlns:a16="http://schemas.microsoft.com/office/drawing/2014/main" id="{A902D98F-D398-EC47-A73E-0EE73CD3010C}"/>
              </a:ext>
            </a:extLst>
          </p:cNvPr>
          <p:cNvGrpSpPr/>
          <p:nvPr/>
        </p:nvGrpSpPr>
        <p:grpSpPr>
          <a:xfrm>
            <a:off x="4145905" y="4869906"/>
            <a:ext cx="580645" cy="432668"/>
            <a:chOff x="2648030" y="4730189"/>
            <a:chExt cx="580645" cy="432668"/>
          </a:xfrm>
        </p:grpSpPr>
        <p:sp>
          <p:nvSpPr>
            <p:cNvPr id="38" name="Rectangle 37">
              <a:extLst>
                <a:ext uri="{FF2B5EF4-FFF2-40B4-BE49-F238E27FC236}">
                  <a16:creationId xmlns:a16="http://schemas.microsoft.com/office/drawing/2014/main" id="{74547CBB-CF37-5C49-B222-C491749E7918}"/>
                </a:ext>
              </a:extLst>
            </p:cNvPr>
            <p:cNvSpPr/>
            <p:nvPr/>
          </p:nvSpPr>
          <p:spPr>
            <a:xfrm>
              <a:off x="2829847" y="4730189"/>
              <a:ext cx="217011" cy="21398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39" name="Content Placeholder 2">
              <a:extLst>
                <a:ext uri="{FF2B5EF4-FFF2-40B4-BE49-F238E27FC236}">
                  <a16:creationId xmlns:a16="http://schemas.microsoft.com/office/drawing/2014/main" id="{0AC6E125-96BC-5540-AFC5-62D4A350562D}"/>
                </a:ext>
              </a:extLst>
            </p:cNvPr>
            <p:cNvSpPr txBox="1">
              <a:spLocks/>
            </p:cNvSpPr>
            <p:nvPr/>
          </p:nvSpPr>
          <p:spPr>
            <a:xfrm>
              <a:off x="2648030" y="4882413"/>
              <a:ext cx="580645" cy="280444"/>
            </a:xfrm>
            <a:prstGeom prst="rect">
              <a:avLst/>
            </a:prstGeom>
          </p:spPr>
          <p:txBody>
            <a:bodyPr vert="horz" lIns="91440" tIns="45720" rIns="91440" bIns="45720" rtlCol="0" anchor="ctr" anchorCtr="0">
              <a:normAutofit/>
            </a:bodyPr>
            <a:lstStyle>
              <a:lvl1pPr marL="342900" indent="-342900" algn="l" defTabSz="457200" rtl="0" eaLnBrk="1" latinLnBrk="0" hangingPunct="1">
                <a:spcBef>
                  <a:spcPct val="20000"/>
                </a:spcBef>
                <a:buFont typeface="Arial"/>
                <a:buChar char="•"/>
                <a:defRPr sz="3200" kern="1200">
                  <a:solidFill>
                    <a:schemeClr val="tx1"/>
                  </a:solidFill>
                  <a:latin typeface="AvantGardeExtLitITCTT"/>
                  <a:ea typeface="+mn-ea"/>
                  <a:cs typeface="AvantGardeExtLitITCTT"/>
                </a:defRPr>
              </a:lvl1pPr>
              <a:lvl2pPr marL="742950" indent="-285750" algn="l" defTabSz="457200" rtl="0" eaLnBrk="1" latinLnBrk="0" hangingPunct="1">
                <a:spcBef>
                  <a:spcPct val="20000"/>
                </a:spcBef>
                <a:buFont typeface="Arial"/>
                <a:buChar char="–"/>
                <a:defRPr sz="2800" kern="1200">
                  <a:solidFill>
                    <a:schemeClr val="tx1"/>
                  </a:solidFill>
                  <a:latin typeface="AvantGardeExtLitITCTT"/>
                  <a:ea typeface="+mn-ea"/>
                  <a:cs typeface="AvantGardeExtLitITCTT"/>
                </a:defRPr>
              </a:lvl2pPr>
              <a:lvl3pPr marL="1143000" indent="-228600" algn="l" defTabSz="457200" rtl="0" eaLnBrk="1" latinLnBrk="0" hangingPunct="1">
                <a:spcBef>
                  <a:spcPct val="20000"/>
                </a:spcBef>
                <a:buFont typeface="Arial"/>
                <a:buChar char="•"/>
                <a:defRPr sz="2400" kern="1200">
                  <a:solidFill>
                    <a:schemeClr val="tx1"/>
                  </a:solidFill>
                  <a:latin typeface="AvantGardeExtLitITCTT"/>
                  <a:ea typeface="+mn-ea"/>
                  <a:cs typeface="AvantGardeExtLitITCTT"/>
                </a:defRPr>
              </a:lvl3pPr>
              <a:lvl4pPr marL="1600200" indent="-228600" algn="l" defTabSz="457200" rtl="0" eaLnBrk="1" latinLnBrk="0" hangingPunct="1">
                <a:spcBef>
                  <a:spcPct val="20000"/>
                </a:spcBef>
                <a:buFont typeface="Arial"/>
                <a:buChar char="–"/>
                <a:defRPr sz="2000" kern="1200">
                  <a:solidFill>
                    <a:schemeClr val="tx1"/>
                  </a:solidFill>
                  <a:latin typeface="AvantGardeExtLitITCTT"/>
                  <a:ea typeface="+mn-ea"/>
                  <a:cs typeface="AvantGardeExtLitITCTT"/>
                </a:defRPr>
              </a:lvl4pPr>
              <a:lvl5pPr marL="2057400" indent="-228600" algn="l" defTabSz="457200" rtl="0" eaLnBrk="1" latinLnBrk="0" hangingPunct="1">
                <a:spcBef>
                  <a:spcPct val="20000"/>
                </a:spcBef>
                <a:buFont typeface="Arial"/>
                <a:buChar char="»"/>
                <a:defRPr sz="2000" kern="1200">
                  <a:solidFill>
                    <a:schemeClr val="tx1"/>
                  </a:solidFill>
                  <a:latin typeface="AvantGardeExtLitITCTT"/>
                  <a:ea typeface="+mn-ea"/>
                  <a:cs typeface="AvantGardeExtLitITCT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80000"/>
                </a:lnSpc>
                <a:spcBef>
                  <a:spcPct val="20000"/>
                </a:spcBef>
                <a:spcAft>
                  <a:spcPts val="0"/>
                </a:spcAft>
                <a:buClrTx/>
                <a:buSzTx/>
                <a:buFont typeface="Arial"/>
                <a:buNone/>
                <a:tabLst/>
                <a:defRPr/>
              </a:pPr>
              <a:r>
                <a:rPr kumimoji="0" lang="en-US" sz="800" b="0" i="0" u="none" strike="noStrike" kern="1200" cap="none" spc="0" normalizeH="0" baseline="0" noProof="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Launch</a:t>
              </a:r>
            </a:p>
          </p:txBody>
        </p:sp>
      </p:grpSp>
      <p:sp>
        <p:nvSpPr>
          <p:cNvPr id="52" name="Right Arrow 51">
            <a:extLst>
              <a:ext uri="{FF2B5EF4-FFF2-40B4-BE49-F238E27FC236}">
                <a16:creationId xmlns:a16="http://schemas.microsoft.com/office/drawing/2014/main" id="{2120F639-9EE6-BD42-9488-9EA4393E4034}"/>
              </a:ext>
            </a:extLst>
          </p:cNvPr>
          <p:cNvSpPr/>
          <p:nvPr/>
        </p:nvSpPr>
        <p:spPr>
          <a:xfrm>
            <a:off x="4515994" y="2099226"/>
            <a:ext cx="318418" cy="175471"/>
          </a:xfrm>
          <a:prstGeom prst="rightArrow">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53" name="Right Arrow 52">
            <a:extLst>
              <a:ext uri="{FF2B5EF4-FFF2-40B4-BE49-F238E27FC236}">
                <a16:creationId xmlns:a16="http://schemas.microsoft.com/office/drawing/2014/main" id="{0972D6A8-4BAA-654D-AB5B-F4CD1F974DA6}"/>
              </a:ext>
            </a:extLst>
          </p:cNvPr>
          <p:cNvSpPr/>
          <p:nvPr/>
        </p:nvSpPr>
        <p:spPr>
          <a:xfrm>
            <a:off x="7332555" y="2094437"/>
            <a:ext cx="318418" cy="175471"/>
          </a:xfrm>
          <a:prstGeom prst="rightArrow">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54" name="Content Placeholder 2">
            <a:extLst>
              <a:ext uri="{FF2B5EF4-FFF2-40B4-BE49-F238E27FC236}">
                <a16:creationId xmlns:a16="http://schemas.microsoft.com/office/drawing/2014/main" id="{F793A7EA-6292-5746-AC5A-92FEE9AC1B5C}"/>
              </a:ext>
            </a:extLst>
          </p:cNvPr>
          <p:cNvSpPr txBox="1">
            <a:spLocks/>
          </p:cNvSpPr>
          <p:nvPr/>
        </p:nvSpPr>
        <p:spPr>
          <a:xfrm>
            <a:off x="2503446" y="3953792"/>
            <a:ext cx="1410821" cy="280444"/>
          </a:xfrm>
          <a:prstGeom prst="rect">
            <a:avLst/>
          </a:prstGeom>
        </p:spPr>
        <p:txBody>
          <a:bodyPr vert="horz" lIns="91440" tIns="45720" rIns="91440" bIns="45720" rtlCol="0" anchor="ctr" anchorCtr="0">
            <a:normAutofit/>
          </a:bodyPr>
          <a:lstStyle>
            <a:lvl1pPr marL="342900" indent="-342900" algn="l" defTabSz="457200" rtl="0" eaLnBrk="1" latinLnBrk="0" hangingPunct="1">
              <a:spcBef>
                <a:spcPct val="20000"/>
              </a:spcBef>
              <a:buFont typeface="Arial"/>
              <a:buChar char="•"/>
              <a:defRPr sz="3200" kern="1200">
                <a:solidFill>
                  <a:schemeClr val="tx1"/>
                </a:solidFill>
                <a:latin typeface="AvantGardeExtLitITCTT"/>
                <a:ea typeface="+mn-ea"/>
                <a:cs typeface="AvantGardeExtLitITCTT"/>
              </a:defRPr>
            </a:lvl1pPr>
            <a:lvl2pPr marL="742950" indent="-285750" algn="l" defTabSz="457200" rtl="0" eaLnBrk="1" latinLnBrk="0" hangingPunct="1">
              <a:spcBef>
                <a:spcPct val="20000"/>
              </a:spcBef>
              <a:buFont typeface="Arial"/>
              <a:buChar char="–"/>
              <a:defRPr sz="2800" kern="1200">
                <a:solidFill>
                  <a:schemeClr val="tx1"/>
                </a:solidFill>
                <a:latin typeface="AvantGardeExtLitITCTT"/>
                <a:ea typeface="+mn-ea"/>
                <a:cs typeface="AvantGardeExtLitITCTT"/>
              </a:defRPr>
            </a:lvl2pPr>
            <a:lvl3pPr marL="1143000" indent="-228600" algn="l" defTabSz="457200" rtl="0" eaLnBrk="1" latinLnBrk="0" hangingPunct="1">
              <a:spcBef>
                <a:spcPct val="20000"/>
              </a:spcBef>
              <a:buFont typeface="Arial"/>
              <a:buChar char="•"/>
              <a:defRPr sz="2400" kern="1200">
                <a:solidFill>
                  <a:schemeClr val="tx1"/>
                </a:solidFill>
                <a:latin typeface="AvantGardeExtLitITCTT"/>
                <a:ea typeface="+mn-ea"/>
                <a:cs typeface="AvantGardeExtLitITCTT"/>
              </a:defRPr>
            </a:lvl3pPr>
            <a:lvl4pPr marL="1600200" indent="-228600" algn="l" defTabSz="457200" rtl="0" eaLnBrk="1" latinLnBrk="0" hangingPunct="1">
              <a:spcBef>
                <a:spcPct val="20000"/>
              </a:spcBef>
              <a:buFont typeface="Arial"/>
              <a:buChar char="–"/>
              <a:defRPr sz="2000" kern="1200">
                <a:solidFill>
                  <a:schemeClr val="tx1"/>
                </a:solidFill>
                <a:latin typeface="AvantGardeExtLitITCTT"/>
                <a:ea typeface="+mn-ea"/>
                <a:cs typeface="AvantGardeExtLitITCTT"/>
              </a:defRPr>
            </a:lvl4pPr>
            <a:lvl5pPr marL="2057400" indent="-228600" algn="l" defTabSz="457200" rtl="0" eaLnBrk="1" latinLnBrk="0" hangingPunct="1">
              <a:spcBef>
                <a:spcPct val="20000"/>
              </a:spcBef>
              <a:buFont typeface="Arial"/>
              <a:buChar char="»"/>
              <a:defRPr sz="2000" kern="1200">
                <a:solidFill>
                  <a:schemeClr val="tx1"/>
                </a:solidFill>
                <a:latin typeface="AvantGardeExtLitITCTT"/>
                <a:ea typeface="+mn-ea"/>
                <a:cs typeface="AvantGardeExtLitITCT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80000"/>
              </a:lnSpc>
              <a:spcBef>
                <a:spcPct val="20000"/>
              </a:spcBef>
              <a:spcAft>
                <a:spcPts val="0"/>
              </a:spcAft>
              <a:buClrTx/>
              <a:buSzTx/>
              <a:buFont typeface="Arial"/>
              <a:buNone/>
              <a:tabLst/>
              <a:defRPr/>
            </a:pPr>
            <a:r>
              <a:rPr kumimoji="0" lang="en-US" sz="8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Data Load</a:t>
            </a:r>
          </a:p>
        </p:txBody>
      </p:sp>
      <p:sp>
        <p:nvSpPr>
          <p:cNvPr id="55" name="Rectangle 54">
            <a:extLst>
              <a:ext uri="{FF2B5EF4-FFF2-40B4-BE49-F238E27FC236}">
                <a16:creationId xmlns:a16="http://schemas.microsoft.com/office/drawing/2014/main" id="{C4FFAE83-F692-1846-A04B-E5CA0B5FF120}"/>
              </a:ext>
            </a:extLst>
          </p:cNvPr>
          <p:cNvSpPr/>
          <p:nvPr/>
        </p:nvSpPr>
        <p:spPr>
          <a:xfrm>
            <a:off x="3096908" y="3791205"/>
            <a:ext cx="217011" cy="21398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56" name="Rectangle 55">
            <a:extLst>
              <a:ext uri="{FF2B5EF4-FFF2-40B4-BE49-F238E27FC236}">
                <a16:creationId xmlns:a16="http://schemas.microsoft.com/office/drawing/2014/main" id="{3C7E48D4-B9A2-3644-B534-83F5BBE27B0F}"/>
              </a:ext>
            </a:extLst>
          </p:cNvPr>
          <p:cNvSpPr/>
          <p:nvPr/>
        </p:nvSpPr>
        <p:spPr>
          <a:xfrm>
            <a:off x="3486029" y="3791205"/>
            <a:ext cx="522462" cy="21398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grpSp>
        <p:nvGrpSpPr>
          <p:cNvPr id="58" name="Group 57">
            <a:extLst>
              <a:ext uri="{FF2B5EF4-FFF2-40B4-BE49-F238E27FC236}">
                <a16:creationId xmlns:a16="http://schemas.microsoft.com/office/drawing/2014/main" id="{1E1C2B82-8D06-F04A-89C1-80705A1A561A}"/>
              </a:ext>
            </a:extLst>
          </p:cNvPr>
          <p:cNvGrpSpPr/>
          <p:nvPr/>
        </p:nvGrpSpPr>
        <p:grpSpPr>
          <a:xfrm>
            <a:off x="4166857" y="4334853"/>
            <a:ext cx="559693" cy="434870"/>
            <a:chOff x="2665820" y="4195136"/>
            <a:chExt cx="559693" cy="434870"/>
          </a:xfrm>
        </p:grpSpPr>
        <p:sp>
          <p:nvSpPr>
            <p:cNvPr id="59" name="Content Placeholder 2">
              <a:extLst>
                <a:ext uri="{FF2B5EF4-FFF2-40B4-BE49-F238E27FC236}">
                  <a16:creationId xmlns:a16="http://schemas.microsoft.com/office/drawing/2014/main" id="{05787C55-1712-C043-BC3F-60CB8CA3D444}"/>
                </a:ext>
              </a:extLst>
            </p:cNvPr>
            <p:cNvSpPr txBox="1">
              <a:spLocks/>
            </p:cNvSpPr>
            <p:nvPr/>
          </p:nvSpPr>
          <p:spPr>
            <a:xfrm>
              <a:off x="2665820" y="4349562"/>
              <a:ext cx="559693" cy="280444"/>
            </a:xfrm>
            <a:prstGeom prst="rect">
              <a:avLst/>
            </a:prstGeom>
          </p:spPr>
          <p:txBody>
            <a:bodyPr vert="horz" lIns="91440" tIns="45720" rIns="91440" bIns="45720" rtlCol="0" anchor="ctr" anchorCtr="0">
              <a:normAutofit/>
            </a:bodyPr>
            <a:lstStyle>
              <a:lvl1pPr marL="342900" indent="-342900" algn="l" defTabSz="457200" rtl="0" eaLnBrk="1" latinLnBrk="0" hangingPunct="1">
                <a:spcBef>
                  <a:spcPct val="20000"/>
                </a:spcBef>
                <a:buFont typeface="Arial"/>
                <a:buChar char="•"/>
                <a:defRPr sz="3200" kern="1200">
                  <a:solidFill>
                    <a:schemeClr val="tx1"/>
                  </a:solidFill>
                  <a:latin typeface="AvantGardeExtLitITCTT"/>
                  <a:ea typeface="+mn-ea"/>
                  <a:cs typeface="AvantGardeExtLitITCTT"/>
                </a:defRPr>
              </a:lvl1pPr>
              <a:lvl2pPr marL="742950" indent="-285750" algn="l" defTabSz="457200" rtl="0" eaLnBrk="1" latinLnBrk="0" hangingPunct="1">
                <a:spcBef>
                  <a:spcPct val="20000"/>
                </a:spcBef>
                <a:buFont typeface="Arial"/>
                <a:buChar char="–"/>
                <a:defRPr sz="2800" kern="1200">
                  <a:solidFill>
                    <a:schemeClr val="tx1"/>
                  </a:solidFill>
                  <a:latin typeface="AvantGardeExtLitITCTT"/>
                  <a:ea typeface="+mn-ea"/>
                  <a:cs typeface="AvantGardeExtLitITCTT"/>
                </a:defRPr>
              </a:lvl2pPr>
              <a:lvl3pPr marL="1143000" indent="-228600" algn="l" defTabSz="457200" rtl="0" eaLnBrk="1" latinLnBrk="0" hangingPunct="1">
                <a:spcBef>
                  <a:spcPct val="20000"/>
                </a:spcBef>
                <a:buFont typeface="Arial"/>
                <a:buChar char="•"/>
                <a:defRPr sz="2400" kern="1200">
                  <a:solidFill>
                    <a:schemeClr val="tx1"/>
                  </a:solidFill>
                  <a:latin typeface="AvantGardeExtLitITCTT"/>
                  <a:ea typeface="+mn-ea"/>
                  <a:cs typeface="AvantGardeExtLitITCTT"/>
                </a:defRPr>
              </a:lvl3pPr>
              <a:lvl4pPr marL="1600200" indent="-228600" algn="l" defTabSz="457200" rtl="0" eaLnBrk="1" latinLnBrk="0" hangingPunct="1">
                <a:spcBef>
                  <a:spcPct val="20000"/>
                </a:spcBef>
                <a:buFont typeface="Arial"/>
                <a:buChar char="–"/>
                <a:defRPr sz="2000" kern="1200">
                  <a:solidFill>
                    <a:schemeClr val="tx1"/>
                  </a:solidFill>
                  <a:latin typeface="AvantGardeExtLitITCTT"/>
                  <a:ea typeface="+mn-ea"/>
                  <a:cs typeface="AvantGardeExtLitITCTT"/>
                </a:defRPr>
              </a:lvl4pPr>
              <a:lvl5pPr marL="2057400" indent="-228600" algn="l" defTabSz="457200" rtl="0" eaLnBrk="1" latinLnBrk="0" hangingPunct="1">
                <a:spcBef>
                  <a:spcPct val="20000"/>
                </a:spcBef>
                <a:buFont typeface="Arial"/>
                <a:buChar char="»"/>
                <a:defRPr sz="2000" kern="1200">
                  <a:solidFill>
                    <a:schemeClr val="tx1"/>
                  </a:solidFill>
                  <a:latin typeface="AvantGardeExtLitITCTT"/>
                  <a:ea typeface="+mn-ea"/>
                  <a:cs typeface="AvantGardeExtLitITCT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80000"/>
                </a:lnSpc>
                <a:spcBef>
                  <a:spcPct val="20000"/>
                </a:spcBef>
                <a:spcAft>
                  <a:spcPts val="0"/>
                </a:spcAft>
                <a:buClrTx/>
                <a:buSzTx/>
                <a:buFont typeface="Arial"/>
                <a:buNone/>
                <a:tabLst/>
                <a:defRPr/>
              </a:pPr>
              <a:r>
                <a:rPr kumimoji="0" lang="en-US" sz="800" b="0" i="0" u="none" strike="noStrike" kern="1200" cap="none" spc="0" normalizeH="0" baseline="0" noProof="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Launch</a:t>
              </a:r>
            </a:p>
          </p:txBody>
        </p:sp>
        <p:sp>
          <p:nvSpPr>
            <p:cNvPr id="60" name="Rectangle 59">
              <a:extLst>
                <a:ext uri="{FF2B5EF4-FFF2-40B4-BE49-F238E27FC236}">
                  <a16:creationId xmlns:a16="http://schemas.microsoft.com/office/drawing/2014/main" id="{EAFF677D-C6DE-984B-9715-0D8A6F81DE59}"/>
                </a:ext>
              </a:extLst>
            </p:cNvPr>
            <p:cNvSpPr/>
            <p:nvPr/>
          </p:nvSpPr>
          <p:spPr>
            <a:xfrm>
              <a:off x="2837161" y="4195136"/>
              <a:ext cx="217011" cy="21398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grpSp>
      <p:sp>
        <p:nvSpPr>
          <p:cNvPr id="61" name="Content Placeholder 2">
            <a:extLst>
              <a:ext uri="{FF2B5EF4-FFF2-40B4-BE49-F238E27FC236}">
                <a16:creationId xmlns:a16="http://schemas.microsoft.com/office/drawing/2014/main" id="{6CFD0252-C83B-8544-86BB-EC3E758652C6}"/>
              </a:ext>
            </a:extLst>
          </p:cNvPr>
          <p:cNvSpPr txBox="1">
            <a:spLocks/>
          </p:cNvSpPr>
          <p:nvPr/>
        </p:nvSpPr>
        <p:spPr>
          <a:xfrm>
            <a:off x="3106003" y="4489179"/>
            <a:ext cx="1236924" cy="280444"/>
          </a:xfrm>
          <a:prstGeom prst="rect">
            <a:avLst/>
          </a:prstGeom>
        </p:spPr>
        <p:txBody>
          <a:bodyPr vert="horz" lIns="91440" tIns="45720" rIns="91440" bIns="45720" rtlCol="0" anchor="ctr" anchorCtr="0">
            <a:normAutofit/>
          </a:bodyPr>
          <a:lstStyle>
            <a:lvl1pPr marL="342900" indent="-342900" algn="l" defTabSz="457200" rtl="0" eaLnBrk="1" latinLnBrk="0" hangingPunct="1">
              <a:spcBef>
                <a:spcPct val="20000"/>
              </a:spcBef>
              <a:buFont typeface="Arial"/>
              <a:buChar char="•"/>
              <a:defRPr sz="3200" kern="1200">
                <a:solidFill>
                  <a:schemeClr val="tx1"/>
                </a:solidFill>
                <a:latin typeface="AvantGardeExtLitITCTT"/>
                <a:ea typeface="+mn-ea"/>
                <a:cs typeface="AvantGardeExtLitITCTT"/>
              </a:defRPr>
            </a:lvl1pPr>
            <a:lvl2pPr marL="742950" indent="-285750" algn="l" defTabSz="457200" rtl="0" eaLnBrk="1" latinLnBrk="0" hangingPunct="1">
              <a:spcBef>
                <a:spcPct val="20000"/>
              </a:spcBef>
              <a:buFont typeface="Arial"/>
              <a:buChar char="–"/>
              <a:defRPr sz="2800" kern="1200">
                <a:solidFill>
                  <a:schemeClr val="tx1"/>
                </a:solidFill>
                <a:latin typeface="AvantGardeExtLitITCTT"/>
                <a:ea typeface="+mn-ea"/>
                <a:cs typeface="AvantGardeExtLitITCTT"/>
              </a:defRPr>
            </a:lvl2pPr>
            <a:lvl3pPr marL="1143000" indent="-228600" algn="l" defTabSz="457200" rtl="0" eaLnBrk="1" latinLnBrk="0" hangingPunct="1">
              <a:spcBef>
                <a:spcPct val="20000"/>
              </a:spcBef>
              <a:buFont typeface="Arial"/>
              <a:buChar char="•"/>
              <a:defRPr sz="2400" kern="1200">
                <a:solidFill>
                  <a:schemeClr val="tx1"/>
                </a:solidFill>
                <a:latin typeface="AvantGardeExtLitITCTT"/>
                <a:ea typeface="+mn-ea"/>
                <a:cs typeface="AvantGardeExtLitITCTT"/>
              </a:defRPr>
            </a:lvl3pPr>
            <a:lvl4pPr marL="1600200" indent="-228600" algn="l" defTabSz="457200" rtl="0" eaLnBrk="1" latinLnBrk="0" hangingPunct="1">
              <a:spcBef>
                <a:spcPct val="20000"/>
              </a:spcBef>
              <a:buFont typeface="Arial"/>
              <a:buChar char="–"/>
              <a:defRPr sz="2000" kern="1200">
                <a:solidFill>
                  <a:schemeClr val="tx1"/>
                </a:solidFill>
                <a:latin typeface="AvantGardeExtLitITCTT"/>
                <a:ea typeface="+mn-ea"/>
                <a:cs typeface="AvantGardeExtLitITCTT"/>
              </a:defRPr>
            </a:lvl4pPr>
            <a:lvl5pPr marL="2057400" indent="-228600" algn="l" defTabSz="457200" rtl="0" eaLnBrk="1" latinLnBrk="0" hangingPunct="1">
              <a:spcBef>
                <a:spcPct val="20000"/>
              </a:spcBef>
              <a:buFont typeface="Arial"/>
              <a:buChar char="»"/>
              <a:defRPr sz="2000" kern="1200">
                <a:solidFill>
                  <a:schemeClr val="tx1"/>
                </a:solidFill>
                <a:latin typeface="AvantGardeExtLitITCTT"/>
                <a:ea typeface="+mn-ea"/>
                <a:cs typeface="AvantGardeExtLitITCT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80000"/>
              </a:lnSpc>
              <a:spcBef>
                <a:spcPct val="20000"/>
              </a:spcBef>
              <a:spcAft>
                <a:spcPts val="0"/>
              </a:spcAft>
              <a:buClrTx/>
              <a:buSzTx/>
              <a:buFont typeface="Arial"/>
              <a:buNone/>
              <a:tabLst/>
              <a:defRPr/>
            </a:pPr>
            <a:r>
              <a:rPr kumimoji="0" lang="en-US" sz="8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Launch Awareness</a:t>
            </a:r>
          </a:p>
        </p:txBody>
      </p:sp>
      <p:grpSp>
        <p:nvGrpSpPr>
          <p:cNvPr id="95" name="Group 94">
            <a:extLst>
              <a:ext uri="{FF2B5EF4-FFF2-40B4-BE49-F238E27FC236}">
                <a16:creationId xmlns:a16="http://schemas.microsoft.com/office/drawing/2014/main" id="{32D3BE2C-2697-6D4B-9531-E852C3F9887B}"/>
              </a:ext>
            </a:extLst>
          </p:cNvPr>
          <p:cNvGrpSpPr/>
          <p:nvPr/>
        </p:nvGrpSpPr>
        <p:grpSpPr>
          <a:xfrm>
            <a:off x="4145905" y="3791205"/>
            <a:ext cx="580645" cy="448444"/>
            <a:chOff x="2639900" y="3645365"/>
            <a:chExt cx="580645" cy="448444"/>
          </a:xfrm>
        </p:grpSpPr>
        <p:sp>
          <p:nvSpPr>
            <p:cNvPr id="96" name="Rectangle 95">
              <a:extLst>
                <a:ext uri="{FF2B5EF4-FFF2-40B4-BE49-F238E27FC236}">
                  <a16:creationId xmlns:a16="http://schemas.microsoft.com/office/drawing/2014/main" id="{6F1AEC06-7576-1C4C-A507-9DD6E7642D4E}"/>
                </a:ext>
              </a:extLst>
            </p:cNvPr>
            <p:cNvSpPr/>
            <p:nvPr/>
          </p:nvSpPr>
          <p:spPr>
            <a:xfrm>
              <a:off x="2821717" y="3645365"/>
              <a:ext cx="217011" cy="21398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97" name="Content Placeholder 2">
              <a:extLst>
                <a:ext uri="{FF2B5EF4-FFF2-40B4-BE49-F238E27FC236}">
                  <a16:creationId xmlns:a16="http://schemas.microsoft.com/office/drawing/2014/main" id="{4E345D3D-8042-174B-97C4-ED04936F8EFA}"/>
                </a:ext>
              </a:extLst>
            </p:cNvPr>
            <p:cNvSpPr txBox="1">
              <a:spLocks/>
            </p:cNvSpPr>
            <p:nvPr/>
          </p:nvSpPr>
          <p:spPr>
            <a:xfrm>
              <a:off x="2639900" y="3813365"/>
              <a:ext cx="580645" cy="280444"/>
            </a:xfrm>
            <a:prstGeom prst="rect">
              <a:avLst/>
            </a:prstGeom>
          </p:spPr>
          <p:txBody>
            <a:bodyPr vert="horz" lIns="91440" tIns="45720" rIns="91440" bIns="45720" rtlCol="0" anchor="ctr" anchorCtr="0">
              <a:normAutofit/>
            </a:bodyPr>
            <a:lstStyle>
              <a:lvl1pPr marL="342900" indent="-342900" algn="l" defTabSz="457200" rtl="0" eaLnBrk="1" latinLnBrk="0" hangingPunct="1">
                <a:spcBef>
                  <a:spcPct val="20000"/>
                </a:spcBef>
                <a:buFont typeface="Arial"/>
                <a:buChar char="•"/>
                <a:defRPr sz="3200" kern="1200">
                  <a:solidFill>
                    <a:schemeClr val="tx1"/>
                  </a:solidFill>
                  <a:latin typeface="AvantGardeExtLitITCTT"/>
                  <a:ea typeface="+mn-ea"/>
                  <a:cs typeface="AvantGardeExtLitITCTT"/>
                </a:defRPr>
              </a:lvl1pPr>
              <a:lvl2pPr marL="742950" indent="-285750" algn="l" defTabSz="457200" rtl="0" eaLnBrk="1" latinLnBrk="0" hangingPunct="1">
                <a:spcBef>
                  <a:spcPct val="20000"/>
                </a:spcBef>
                <a:buFont typeface="Arial"/>
                <a:buChar char="–"/>
                <a:defRPr sz="2800" kern="1200">
                  <a:solidFill>
                    <a:schemeClr val="tx1"/>
                  </a:solidFill>
                  <a:latin typeface="AvantGardeExtLitITCTT"/>
                  <a:ea typeface="+mn-ea"/>
                  <a:cs typeface="AvantGardeExtLitITCTT"/>
                </a:defRPr>
              </a:lvl2pPr>
              <a:lvl3pPr marL="1143000" indent="-228600" algn="l" defTabSz="457200" rtl="0" eaLnBrk="1" latinLnBrk="0" hangingPunct="1">
                <a:spcBef>
                  <a:spcPct val="20000"/>
                </a:spcBef>
                <a:buFont typeface="Arial"/>
                <a:buChar char="•"/>
                <a:defRPr sz="2400" kern="1200">
                  <a:solidFill>
                    <a:schemeClr val="tx1"/>
                  </a:solidFill>
                  <a:latin typeface="AvantGardeExtLitITCTT"/>
                  <a:ea typeface="+mn-ea"/>
                  <a:cs typeface="AvantGardeExtLitITCTT"/>
                </a:defRPr>
              </a:lvl3pPr>
              <a:lvl4pPr marL="1600200" indent="-228600" algn="l" defTabSz="457200" rtl="0" eaLnBrk="1" latinLnBrk="0" hangingPunct="1">
                <a:spcBef>
                  <a:spcPct val="20000"/>
                </a:spcBef>
                <a:buFont typeface="Arial"/>
                <a:buChar char="–"/>
                <a:defRPr sz="2000" kern="1200">
                  <a:solidFill>
                    <a:schemeClr val="tx1"/>
                  </a:solidFill>
                  <a:latin typeface="AvantGardeExtLitITCTT"/>
                  <a:ea typeface="+mn-ea"/>
                  <a:cs typeface="AvantGardeExtLitITCTT"/>
                </a:defRPr>
              </a:lvl4pPr>
              <a:lvl5pPr marL="2057400" indent="-228600" algn="l" defTabSz="457200" rtl="0" eaLnBrk="1" latinLnBrk="0" hangingPunct="1">
                <a:spcBef>
                  <a:spcPct val="20000"/>
                </a:spcBef>
                <a:buFont typeface="Arial"/>
                <a:buChar char="»"/>
                <a:defRPr sz="2000" kern="1200">
                  <a:solidFill>
                    <a:schemeClr val="tx1"/>
                  </a:solidFill>
                  <a:latin typeface="AvantGardeExtLitITCTT"/>
                  <a:ea typeface="+mn-ea"/>
                  <a:cs typeface="AvantGardeExtLitITCT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80000"/>
                </a:lnSpc>
                <a:spcBef>
                  <a:spcPct val="20000"/>
                </a:spcBef>
                <a:spcAft>
                  <a:spcPts val="0"/>
                </a:spcAft>
                <a:buClrTx/>
                <a:buSzTx/>
                <a:buFont typeface="Arial"/>
                <a:buNone/>
                <a:tabLst/>
                <a:defRPr/>
              </a:pPr>
              <a:r>
                <a:rPr kumimoji="0" lang="en-US" sz="8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Launch</a:t>
              </a:r>
            </a:p>
          </p:txBody>
        </p:sp>
      </p:grpSp>
      <p:sp>
        <p:nvSpPr>
          <p:cNvPr id="98" name="Rectangle 97">
            <a:extLst>
              <a:ext uri="{FF2B5EF4-FFF2-40B4-BE49-F238E27FC236}">
                <a16:creationId xmlns:a16="http://schemas.microsoft.com/office/drawing/2014/main" id="{CA799864-F9B2-B743-B380-6515CA216AA1}"/>
              </a:ext>
            </a:extLst>
          </p:cNvPr>
          <p:cNvSpPr/>
          <p:nvPr/>
        </p:nvSpPr>
        <p:spPr>
          <a:xfrm>
            <a:off x="3311727" y="4332564"/>
            <a:ext cx="217011" cy="21398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99" name="Rectangle 98">
            <a:extLst>
              <a:ext uri="{FF2B5EF4-FFF2-40B4-BE49-F238E27FC236}">
                <a16:creationId xmlns:a16="http://schemas.microsoft.com/office/drawing/2014/main" id="{68EDA71A-A38C-5F4D-B20B-9F09866C26B9}"/>
              </a:ext>
            </a:extLst>
          </p:cNvPr>
          <p:cNvSpPr/>
          <p:nvPr/>
        </p:nvSpPr>
        <p:spPr>
          <a:xfrm>
            <a:off x="3605949" y="4332564"/>
            <a:ext cx="217011" cy="21398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00" name="Rectangle 99">
            <a:extLst>
              <a:ext uri="{FF2B5EF4-FFF2-40B4-BE49-F238E27FC236}">
                <a16:creationId xmlns:a16="http://schemas.microsoft.com/office/drawing/2014/main" id="{42CE044B-E210-F84B-A796-C9DB1E966AB7}"/>
              </a:ext>
            </a:extLst>
          </p:cNvPr>
          <p:cNvSpPr/>
          <p:nvPr/>
        </p:nvSpPr>
        <p:spPr>
          <a:xfrm>
            <a:off x="3902421" y="4332564"/>
            <a:ext cx="217011" cy="21398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33" name="Content Placeholder 2">
            <a:extLst>
              <a:ext uri="{FF2B5EF4-FFF2-40B4-BE49-F238E27FC236}">
                <a16:creationId xmlns:a16="http://schemas.microsoft.com/office/drawing/2014/main" id="{FB2B4EFC-124E-7542-B9E1-BBA574C334A6}"/>
              </a:ext>
            </a:extLst>
          </p:cNvPr>
          <p:cNvSpPr txBox="1">
            <a:spLocks/>
          </p:cNvSpPr>
          <p:nvPr/>
        </p:nvSpPr>
        <p:spPr>
          <a:xfrm>
            <a:off x="453624" y="5244500"/>
            <a:ext cx="2552063" cy="466183"/>
          </a:xfrm>
          <a:prstGeom prst="rect">
            <a:avLst/>
          </a:prstGeom>
        </p:spPr>
        <p:txBody>
          <a:bodyPr vert="horz" lIns="91440" tIns="45720" rIns="91440" bIns="45720" rtlCol="0" anchor="ctr" anchorCtr="0">
            <a:normAutofit/>
          </a:bodyPr>
          <a:lstStyle>
            <a:lvl1pPr marL="342900" indent="-342900" algn="l" defTabSz="457200" rtl="0" eaLnBrk="1" latinLnBrk="0" hangingPunct="1">
              <a:spcBef>
                <a:spcPct val="20000"/>
              </a:spcBef>
              <a:buFont typeface="Arial"/>
              <a:buChar char="•"/>
              <a:defRPr sz="3200" kern="1200">
                <a:solidFill>
                  <a:schemeClr val="tx1"/>
                </a:solidFill>
                <a:latin typeface="AvantGardeExtLitITCTT"/>
                <a:ea typeface="+mn-ea"/>
                <a:cs typeface="AvantGardeExtLitITCTT"/>
              </a:defRPr>
            </a:lvl1pPr>
            <a:lvl2pPr marL="742950" indent="-285750" algn="l" defTabSz="457200" rtl="0" eaLnBrk="1" latinLnBrk="0" hangingPunct="1">
              <a:spcBef>
                <a:spcPct val="20000"/>
              </a:spcBef>
              <a:buFont typeface="Arial"/>
              <a:buChar char="–"/>
              <a:defRPr sz="2800" kern="1200">
                <a:solidFill>
                  <a:schemeClr val="tx1"/>
                </a:solidFill>
                <a:latin typeface="AvantGardeExtLitITCTT"/>
                <a:ea typeface="+mn-ea"/>
                <a:cs typeface="AvantGardeExtLitITCTT"/>
              </a:defRPr>
            </a:lvl2pPr>
            <a:lvl3pPr marL="1143000" indent="-228600" algn="l" defTabSz="457200" rtl="0" eaLnBrk="1" latinLnBrk="0" hangingPunct="1">
              <a:spcBef>
                <a:spcPct val="20000"/>
              </a:spcBef>
              <a:buFont typeface="Arial"/>
              <a:buChar char="•"/>
              <a:defRPr sz="2400" kern="1200">
                <a:solidFill>
                  <a:schemeClr val="tx1"/>
                </a:solidFill>
                <a:latin typeface="AvantGardeExtLitITCTT"/>
                <a:ea typeface="+mn-ea"/>
                <a:cs typeface="AvantGardeExtLitITCTT"/>
              </a:defRPr>
            </a:lvl3pPr>
            <a:lvl4pPr marL="1600200" indent="-228600" algn="l" defTabSz="457200" rtl="0" eaLnBrk="1" latinLnBrk="0" hangingPunct="1">
              <a:spcBef>
                <a:spcPct val="20000"/>
              </a:spcBef>
              <a:buFont typeface="Arial"/>
              <a:buChar char="–"/>
              <a:defRPr sz="2000" kern="1200">
                <a:solidFill>
                  <a:schemeClr val="tx1"/>
                </a:solidFill>
                <a:latin typeface="AvantGardeExtLitITCTT"/>
                <a:ea typeface="+mn-ea"/>
                <a:cs typeface="AvantGardeExtLitITCTT"/>
              </a:defRPr>
            </a:lvl4pPr>
            <a:lvl5pPr marL="2057400" indent="-228600" algn="l" defTabSz="457200" rtl="0" eaLnBrk="1" latinLnBrk="0" hangingPunct="1">
              <a:spcBef>
                <a:spcPct val="20000"/>
              </a:spcBef>
              <a:buFont typeface="Arial"/>
              <a:buChar char="»"/>
              <a:defRPr sz="2000" kern="1200">
                <a:solidFill>
                  <a:schemeClr val="tx1"/>
                </a:solidFill>
                <a:latin typeface="AvantGardeExtLitITCTT"/>
                <a:ea typeface="+mn-ea"/>
                <a:cs typeface="AvantGardeExtLitITCT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r" defTabSz="457200" rtl="0" eaLnBrk="1" fontAlgn="auto" latinLnBrk="0" hangingPunct="1">
              <a:lnSpc>
                <a:spcPct val="80000"/>
              </a:lnSpc>
              <a:spcBef>
                <a:spcPct val="20000"/>
              </a:spcBef>
              <a:spcAft>
                <a:spcPts val="0"/>
              </a:spcAft>
              <a:buClrTx/>
              <a:buSzTx/>
              <a:buFont typeface="Arial"/>
              <a:buNone/>
              <a:tabLst/>
              <a:defRPr/>
            </a:pPr>
            <a:r>
              <a:rPr kumimoji="0" lang="en-US"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Customer Service Phone Calls</a:t>
            </a:r>
          </a:p>
        </p:txBody>
      </p:sp>
      <p:sp>
        <p:nvSpPr>
          <p:cNvPr id="69" name="Content Placeholder 2">
            <a:extLst>
              <a:ext uri="{FF2B5EF4-FFF2-40B4-BE49-F238E27FC236}">
                <a16:creationId xmlns:a16="http://schemas.microsoft.com/office/drawing/2014/main" id="{E3EF7457-3DAB-4745-9BEB-0C43842B4B72}"/>
              </a:ext>
            </a:extLst>
          </p:cNvPr>
          <p:cNvSpPr txBox="1">
            <a:spLocks/>
          </p:cNvSpPr>
          <p:nvPr/>
        </p:nvSpPr>
        <p:spPr>
          <a:xfrm>
            <a:off x="2877953" y="5551658"/>
            <a:ext cx="1650865" cy="280444"/>
          </a:xfrm>
          <a:prstGeom prst="rect">
            <a:avLst/>
          </a:prstGeom>
        </p:spPr>
        <p:txBody>
          <a:bodyPr vert="horz" lIns="91440" tIns="45720" rIns="91440" bIns="45720" rtlCol="0" anchor="ctr" anchorCtr="0">
            <a:normAutofit/>
          </a:bodyPr>
          <a:lstStyle>
            <a:lvl1pPr marL="342900" indent="-342900" algn="l" defTabSz="457200" rtl="0" eaLnBrk="1" latinLnBrk="0" hangingPunct="1">
              <a:spcBef>
                <a:spcPct val="20000"/>
              </a:spcBef>
              <a:buFont typeface="Arial"/>
              <a:buChar char="•"/>
              <a:defRPr sz="3200" kern="1200">
                <a:solidFill>
                  <a:schemeClr val="tx1"/>
                </a:solidFill>
                <a:latin typeface="AvantGardeExtLitITCTT"/>
                <a:ea typeface="+mn-ea"/>
                <a:cs typeface="AvantGardeExtLitITCTT"/>
              </a:defRPr>
            </a:lvl1pPr>
            <a:lvl2pPr marL="742950" indent="-285750" algn="l" defTabSz="457200" rtl="0" eaLnBrk="1" latinLnBrk="0" hangingPunct="1">
              <a:spcBef>
                <a:spcPct val="20000"/>
              </a:spcBef>
              <a:buFont typeface="Arial"/>
              <a:buChar char="–"/>
              <a:defRPr sz="2800" kern="1200">
                <a:solidFill>
                  <a:schemeClr val="tx1"/>
                </a:solidFill>
                <a:latin typeface="AvantGardeExtLitITCTT"/>
                <a:ea typeface="+mn-ea"/>
                <a:cs typeface="AvantGardeExtLitITCTT"/>
              </a:defRPr>
            </a:lvl2pPr>
            <a:lvl3pPr marL="1143000" indent="-228600" algn="l" defTabSz="457200" rtl="0" eaLnBrk="1" latinLnBrk="0" hangingPunct="1">
              <a:spcBef>
                <a:spcPct val="20000"/>
              </a:spcBef>
              <a:buFont typeface="Arial"/>
              <a:buChar char="•"/>
              <a:defRPr sz="2400" kern="1200">
                <a:solidFill>
                  <a:schemeClr val="tx1"/>
                </a:solidFill>
                <a:latin typeface="AvantGardeExtLitITCTT"/>
                <a:ea typeface="+mn-ea"/>
                <a:cs typeface="AvantGardeExtLitITCTT"/>
              </a:defRPr>
            </a:lvl3pPr>
            <a:lvl4pPr marL="1600200" indent="-228600" algn="l" defTabSz="457200" rtl="0" eaLnBrk="1" latinLnBrk="0" hangingPunct="1">
              <a:spcBef>
                <a:spcPct val="20000"/>
              </a:spcBef>
              <a:buFont typeface="Arial"/>
              <a:buChar char="–"/>
              <a:defRPr sz="2000" kern="1200">
                <a:solidFill>
                  <a:schemeClr val="tx1"/>
                </a:solidFill>
                <a:latin typeface="AvantGardeExtLitITCTT"/>
                <a:ea typeface="+mn-ea"/>
                <a:cs typeface="AvantGardeExtLitITCTT"/>
              </a:defRPr>
            </a:lvl4pPr>
            <a:lvl5pPr marL="2057400" indent="-228600" algn="l" defTabSz="457200" rtl="0" eaLnBrk="1" latinLnBrk="0" hangingPunct="1">
              <a:spcBef>
                <a:spcPct val="20000"/>
              </a:spcBef>
              <a:buFont typeface="Arial"/>
              <a:buChar char="»"/>
              <a:defRPr sz="2000" kern="1200">
                <a:solidFill>
                  <a:schemeClr val="tx1"/>
                </a:solidFill>
                <a:latin typeface="AvantGardeExtLitITCTT"/>
                <a:ea typeface="+mn-ea"/>
                <a:cs typeface="AvantGardeExtLitITCT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80000"/>
              </a:lnSpc>
              <a:spcBef>
                <a:spcPct val="20000"/>
              </a:spcBef>
              <a:spcAft>
                <a:spcPts val="0"/>
              </a:spcAft>
              <a:buClrTx/>
              <a:buSzTx/>
              <a:buFont typeface="Arial"/>
              <a:buNone/>
              <a:tabLst/>
              <a:defRPr/>
            </a:pPr>
            <a:r>
              <a:rPr lang="en-US" sz="80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rPr>
              <a:t>TIN Contact Confirmation</a:t>
            </a:r>
            <a:endParaRPr kumimoji="0" lang="en-US" sz="8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70" name="Rectangle 69">
            <a:extLst>
              <a:ext uri="{FF2B5EF4-FFF2-40B4-BE49-F238E27FC236}">
                <a16:creationId xmlns:a16="http://schemas.microsoft.com/office/drawing/2014/main" id="{9F1AD9E4-CFDE-4C4B-B4DF-8CB84DE100A2}"/>
              </a:ext>
            </a:extLst>
          </p:cNvPr>
          <p:cNvSpPr/>
          <p:nvPr/>
        </p:nvSpPr>
        <p:spPr>
          <a:xfrm>
            <a:off x="4048736" y="5379551"/>
            <a:ext cx="217011" cy="21398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71" name="Rectangle 70">
            <a:extLst>
              <a:ext uri="{FF2B5EF4-FFF2-40B4-BE49-F238E27FC236}">
                <a16:creationId xmlns:a16="http://schemas.microsoft.com/office/drawing/2014/main" id="{BCB72145-2C5E-FD47-82E9-1E2B184FB8D6}"/>
              </a:ext>
            </a:extLst>
          </p:cNvPr>
          <p:cNvSpPr/>
          <p:nvPr/>
        </p:nvSpPr>
        <p:spPr>
          <a:xfrm>
            <a:off x="3138574" y="5379551"/>
            <a:ext cx="217011" cy="21398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72" name="Rectangle 71">
            <a:extLst>
              <a:ext uri="{FF2B5EF4-FFF2-40B4-BE49-F238E27FC236}">
                <a16:creationId xmlns:a16="http://schemas.microsoft.com/office/drawing/2014/main" id="{2A862A18-80FC-9641-8BA9-21EDE4A5F9D3}"/>
              </a:ext>
            </a:extLst>
          </p:cNvPr>
          <p:cNvSpPr/>
          <p:nvPr/>
        </p:nvSpPr>
        <p:spPr>
          <a:xfrm>
            <a:off x="3445250" y="5379551"/>
            <a:ext cx="217011" cy="21398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73" name="Rectangle 72">
            <a:extLst>
              <a:ext uri="{FF2B5EF4-FFF2-40B4-BE49-F238E27FC236}">
                <a16:creationId xmlns:a16="http://schemas.microsoft.com/office/drawing/2014/main" id="{EE1AACAE-8A4C-DC42-8321-D55C0B964B7B}"/>
              </a:ext>
            </a:extLst>
          </p:cNvPr>
          <p:cNvSpPr/>
          <p:nvPr/>
        </p:nvSpPr>
        <p:spPr>
          <a:xfrm>
            <a:off x="3741722" y="5379551"/>
            <a:ext cx="217011" cy="21398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grpSp>
        <p:nvGrpSpPr>
          <p:cNvPr id="115" name="Group 114">
            <a:extLst>
              <a:ext uri="{FF2B5EF4-FFF2-40B4-BE49-F238E27FC236}">
                <a16:creationId xmlns:a16="http://schemas.microsoft.com/office/drawing/2014/main" id="{4AC3A326-A9C1-5443-9724-CBC52D5E7D25}"/>
              </a:ext>
            </a:extLst>
          </p:cNvPr>
          <p:cNvGrpSpPr/>
          <p:nvPr/>
        </p:nvGrpSpPr>
        <p:grpSpPr>
          <a:xfrm>
            <a:off x="5090537" y="3789667"/>
            <a:ext cx="2376284" cy="2021108"/>
            <a:chOff x="4887337" y="3726167"/>
            <a:chExt cx="2376284" cy="2021108"/>
          </a:xfrm>
        </p:grpSpPr>
        <p:sp>
          <p:nvSpPr>
            <p:cNvPr id="30" name="Content Placeholder 2">
              <a:extLst>
                <a:ext uri="{FF2B5EF4-FFF2-40B4-BE49-F238E27FC236}">
                  <a16:creationId xmlns:a16="http://schemas.microsoft.com/office/drawing/2014/main" id="{46019788-CE87-9747-8E81-78D1E59AD998}"/>
                </a:ext>
              </a:extLst>
            </p:cNvPr>
            <p:cNvSpPr txBox="1">
              <a:spLocks/>
            </p:cNvSpPr>
            <p:nvPr/>
          </p:nvSpPr>
          <p:spPr>
            <a:xfrm>
              <a:off x="4980985" y="3891073"/>
              <a:ext cx="1878072" cy="280444"/>
            </a:xfrm>
            <a:prstGeom prst="rect">
              <a:avLst/>
            </a:prstGeom>
          </p:spPr>
          <p:txBody>
            <a:bodyPr vert="horz" lIns="91440" tIns="45720" rIns="91440" bIns="45720" rtlCol="0" anchor="ctr" anchorCtr="0">
              <a:normAutofit/>
            </a:bodyPr>
            <a:lstStyle>
              <a:lvl1pPr marL="342900" indent="-342900" algn="l" defTabSz="457200" rtl="0" eaLnBrk="1" latinLnBrk="0" hangingPunct="1">
                <a:spcBef>
                  <a:spcPct val="20000"/>
                </a:spcBef>
                <a:buFont typeface="Arial"/>
                <a:buChar char="•"/>
                <a:defRPr sz="3200" kern="1200">
                  <a:solidFill>
                    <a:schemeClr val="tx1"/>
                  </a:solidFill>
                  <a:latin typeface="AvantGardeExtLitITCTT"/>
                  <a:ea typeface="+mn-ea"/>
                  <a:cs typeface="AvantGardeExtLitITCTT"/>
                </a:defRPr>
              </a:lvl1pPr>
              <a:lvl2pPr marL="742950" indent="-285750" algn="l" defTabSz="457200" rtl="0" eaLnBrk="1" latinLnBrk="0" hangingPunct="1">
                <a:spcBef>
                  <a:spcPct val="20000"/>
                </a:spcBef>
                <a:buFont typeface="Arial"/>
                <a:buChar char="–"/>
                <a:defRPr sz="2800" kern="1200">
                  <a:solidFill>
                    <a:schemeClr val="tx1"/>
                  </a:solidFill>
                  <a:latin typeface="AvantGardeExtLitITCTT"/>
                  <a:ea typeface="+mn-ea"/>
                  <a:cs typeface="AvantGardeExtLitITCTT"/>
                </a:defRPr>
              </a:lvl2pPr>
              <a:lvl3pPr marL="1143000" indent="-228600" algn="l" defTabSz="457200" rtl="0" eaLnBrk="1" latinLnBrk="0" hangingPunct="1">
                <a:spcBef>
                  <a:spcPct val="20000"/>
                </a:spcBef>
                <a:buFont typeface="Arial"/>
                <a:buChar char="•"/>
                <a:defRPr sz="2400" kern="1200">
                  <a:solidFill>
                    <a:schemeClr val="tx1"/>
                  </a:solidFill>
                  <a:latin typeface="AvantGardeExtLitITCTT"/>
                  <a:ea typeface="+mn-ea"/>
                  <a:cs typeface="AvantGardeExtLitITCTT"/>
                </a:defRPr>
              </a:lvl3pPr>
              <a:lvl4pPr marL="1600200" indent="-228600" algn="l" defTabSz="457200" rtl="0" eaLnBrk="1" latinLnBrk="0" hangingPunct="1">
                <a:spcBef>
                  <a:spcPct val="20000"/>
                </a:spcBef>
                <a:buFont typeface="Arial"/>
                <a:buChar char="–"/>
                <a:defRPr sz="2000" kern="1200">
                  <a:solidFill>
                    <a:schemeClr val="tx1"/>
                  </a:solidFill>
                  <a:latin typeface="AvantGardeExtLitITCTT"/>
                  <a:ea typeface="+mn-ea"/>
                  <a:cs typeface="AvantGardeExtLitITCTT"/>
                </a:defRPr>
              </a:lvl4pPr>
              <a:lvl5pPr marL="2057400" indent="-228600" algn="l" defTabSz="457200" rtl="0" eaLnBrk="1" latinLnBrk="0" hangingPunct="1">
                <a:spcBef>
                  <a:spcPct val="20000"/>
                </a:spcBef>
                <a:buFont typeface="Arial"/>
                <a:buChar char="»"/>
                <a:defRPr sz="2000" kern="1200">
                  <a:solidFill>
                    <a:schemeClr val="tx1"/>
                  </a:solidFill>
                  <a:latin typeface="AvantGardeExtLitITCTT"/>
                  <a:ea typeface="+mn-ea"/>
                  <a:cs typeface="AvantGardeExtLitITCT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80000"/>
                </a:lnSpc>
                <a:spcBef>
                  <a:spcPct val="20000"/>
                </a:spcBef>
                <a:spcAft>
                  <a:spcPts val="0"/>
                </a:spcAft>
                <a:buClrTx/>
                <a:buSzTx/>
                <a:buFont typeface="Arial"/>
                <a:buNone/>
                <a:tabLst/>
                <a:defRPr/>
              </a:pPr>
              <a:r>
                <a:rPr kumimoji="0" lang="en-US" sz="800" b="0" i="0" u="none" strike="noStrike" kern="1200" cap="none" spc="0" normalizeH="0" baseline="0" noProof="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Gap &amp; Member Updates</a:t>
              </a:r>
            </a:p>
          </p:txBody>
        </p:sp>
        <p:sp>
          <p:nvSpPr>
            <p:cNvPr id="40" name="Rectangle 39">
              <a:extLst>
                <a:ext uri="{FF2B5EF4-FFF2-40B4-BE49-F238E27FC236}">
                  <a16:creationId xmlns:a16="http://schemas.microsoft.com/office/drawing/2014/main" id="{874160C4-7965-BD43-B1B0-38943D15F95D}"/>
                </a:ext>
              </a:extLst>
            </p:cNvPr>
            <p:cNvSpPr/>
            <p:nvPr/>
          </p:nvSpPr>
          <p:spPr>
            <a:xfrm>
              <a:off x="5289002" y="4806406"/>
              <a:ext cx="217011" cy="21398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41" name="Content Placeholder 2">
              <a:extLst>
                <a:ext uri="{FF2B5EF4-FFF2-40B4-BE49-F238E27FC236}">
                  <a16:creationId xmlns:a16="http://schemas.microsoft.com/office/drawing/2014/main" id="{79C78F3A-BC64-874B-A396-E87647497802}"/>
                </a:ext>
              </a:extLst>
            </p:cNvPr>
            <p:cNvSpPr txBox="1">
              <a:spLocks/>
            </p:cNvSpPr>
            <p:nvPr/>
          </p:nvSpPr>
          <p:spPr>
            <a:xfrm>
              <a:off x="4887337" y="4958630"/>
              <a:ext cx="1015238" cy="280444"/>
            </a:xfrm>
            <a:prstGeom prst="rect">
              <a:avLst/>
            </a:prstGeom>
          </p:spPr>
          <p:txBody>
            <a:bodyPr vert="horz" lIns="91440" tIns="45720" rIns="91440" bIns="45720" rtlCol="0" anchor="ctr" anchorCtr="0">
              <a:normAutofit/>
            </a:bodyPr>
            <a:lstStyle>
              <a:lvl1pPr marL="342900" indent="-342900" algn="l" defTabSz="457200" rtl="0" eaLnBrk="1" latinLnBrk="0" hangingPunct="1">
                <a:spcBef>
                  <a:spcPct val="20000"/>
                </a:spcBef>
                <a:buFont typeface="Arial"/>
                <a:buChar char="•"/>
                <a:defRPr sz="3200" kern="1200">
                  <a:solidFill>
                    <a:schemeClr val="tx1"/>
                  </a:solidFill>
                  <a:latin typeface="AvantGardeExtLitITCTT"/>
                  <a:ea typeface="+mn-ea"/>
                  <a:cs typeface="AvantGardeExtLitITCTT"/>
                </a:defRPr>
              </a:lvl1pPr>
              <a:lvl2pPr marL="742950" indent="-285750" algn="l" defTabSz="457200" rtl="0" eaLnBrk="1" latinLnBrk="0" hangingPunct="1">
                <a:spcBef>
                  <a:spcPct val="20000"/>
                </a:spcBef>
                <a:buFont typeface="Arial"/>
                <a:buChar char="–"/>
                <a:defRPr sz="2800" kern="1200">
                  <a:solidFill>
                    <a:schemeClr val="tx1"/>
                  </a:solidFill>
                  <a:latin typeface="AvantGardeExtLitITCTT"/>
                  <a:ea typeface="+mn-ea"/>
                  <a:cs typeface="AvantGardeExtLitITCTT"/>
                </a:defRPr>
              </a:lvl2pPr>
              <a:lvl3pPr marL="1143000" indent="-228600" algn="l" defTabSz="457200" rtl="0" eaLnBrk="1" latinLnBrk="0" hangingPunct="1">
                <a:spcBef>
                  <a:spcPct val="20000"/>
                </a:spcBef>
                <a:buFont typeface="Arial"/>
                <a:buChar char="•"/>
                <a:defRPr sz="2400" kern="1200">
                  <a:solidFill>
                    <a:schemeClr val="tx1"/>
                  </a:solidFill>
                  <a:latin typeface="AvantGardeExtLitITCTT"/>
                  <a:ea typeface="+mn-ea"/>
                  <a:cs typeface="AvantGardeExtLitITCTT"/>
                </a:defRPr>
              </a:lvl3pPr>
              <a:lvl4pPr marL="1600200" indent="-228600" algn="l" defTabSz="457200" rtl="0" eaLnBrk="1" latinLnBrk="0" hangingPunct="1">
                <a:spcBef>
                  <a:spcPct val="20000"/>
                </a:spcBef>
                <a:buFont typeface="Arial"/>
                <a:buChar char="–"/>
                <a:defRPr sz="2000" kern="1200">
                  <a:solidFill>
                    <a:schemeClr val="tx1"/>
                  </a:solidFill>
                  <a:latin typeface="AvantGardeExtLitITCTT"/>
                  <a:ea typeface="+mn-ea"/>
                  <a:cs typeface="AvantGardeExtLitITCTT"/>
                </a:defRPr>
              </a:lvl4pPr>
              <a:lvl5pPr marL="2057400" indent="-228600" algn="l" defTabSz="457200" rtl="0" eaLnBrk="1" latinLnBrk="0" hangingPunct="1">
                <a:spcBef>
                  <a:spcPct val="20000"/>
                </a:spcBef>
                <a:buFont typeface="Arial"/>
                <a:buChar char="»"/>
                <a:defRPr sz="2000" kern="1200">
                  <a:solidFill>
                    <a:schemeClr val="tx1"/>
                  </a:solidFill>
                  <a:latin typeface="AvantGardeExtLitITCTT"/>
                  <a:ea typeface="+mn-ea"/>
                  <a:cs typeface="AvantGardeExtLitITCT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80000"/>
                </a:lnSpc>
                <a:spcBef>
                  <a:spcPct val="20000"/>
                </a:spcBef>
                <a:spcAft>
                  <a:spcPts val="0"/>
                </a:spcAft>
                <a:buClrTx/>
                <a:buSzTx/>
                <a:buFont typeface="Arial"/>
                <a:buNone/>
                <a:tabLst/>
                <a:defRPr/>
              </a:pPr>
              <a:r>
                <a:rPr kumimoji="0" lang="en-US" sz="8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Content Updates</a:t>
              </a:r>
            </a:p>
          </p:txBody>
        </p:sp>
        <p:sp>
          <p:nvSpPr>
            <p:cNvPr id="43" name="Rectangle 42">
              <a:extLst>
                <a:ext uri="{FF2B5EF4-FFF2-40B4-BE49-F238E27FC236}">
                  <a16:creationId xmlns:a16="http://schemas.microsoft.com/office/drawing/2014/main" id="{4D739DF2-DC8F-EC4D-B705-66DE7B3D482C}"/>
                </a:ext>
              </a:extLst>
            </p:cNvPr>
            <p:cNvSpPr/>
            <p:nvPr/>
          </p:nvSpPr>
          <p:spPr>
            <a:xfrm>
              <a:off x="6052229" y="3727705"/>
              <a:ext cx="217011" cy="21398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44" name="Rectangle 43">
              <a:extLst>
                <a:ext uri="{FF2B5EF4-FFF2-40B4-BE49-F238E27FC236}">
                  <a16:creationId xmlns:a16="http://schemas.microsoft.com/office/drawing/2014/main" id="{7F4BD326-9CEA-4842-AD24-FF8588FBC3A8}"/>
                </a:ext>
              </a:extLst>
            </p:cNvPr>
            <p:cNvSpPr/>
            <p:nvPr/>
          </p:nvSpPr>
          <p:spPr>
            <a:xfrm>
              <a:off x="6578307" y="3731448"/>
              <a:ext cx="217011" cy="21398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62" name="Rectangle 61">
              <a:extLst>
                <a:ext uri="{FF2B5EF4-FFF2-40B4-BE49-F238E27FC236}">
                  <a16:creationId xmlns:a16="http://schemas.microsoft.com/office/drawing/2014/main" id="{043522C8-A38F-5146-840D-6D6E63181F33}"/>
                </a:ext>
              </a:extLst>
            </p:cNvPr>
            <p:cNvSpPr/>
            <p:nvPr/>
          </p:nvSpPr>
          <p:spPr>
            <a:xfrm>
              <a:off x="5026492" y="3726167"/>
              <a:ext cx="217011" cy="21398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63" name="Rectangle 62">
              <a:extLst>
                <a:ext uri="{FF2B5EF4-FFF2-40B4-BE49-F238E27FC236}">
                  <a16:creationId xmlns:a16="http://schemas.microsoft.com/office/drawing/2014/main" id="{45181A94-ACD3-694F-8089-B6BDF44E098E}"/>
                </a:ext>
              </a:extLst>
            </p:cNvPr>
            <p:cNvSpPr/>
            <p:nvPr/>
          </p:nvSpPr>
          <p:spPr>
            <a:xfrm>
              <a:off x="5552570" y="3729910"/>
              <a:ext cx="217011" cy="21398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76" name="Rectangle 75">
              <a:extLst>
                <a:ext uri="{FF2B5EF4-FFF2-40B4-BE49-F238E27FC236}">
                  <a16:creationId xmlns:a16="http://schemas.microsoft.com/office/drawing/2014/main" id="{95575B75-B28D-1E46-8558-54F4D04959F9}"/>
                </a:ext>
              </a:extLst>
            </p:cNvPr>
            <p:cNvSpPr/>
            <p:nvPr/>
          </p:nvSpPr>
          <p:spPr>
            <a:xfrm>
              <a:off x="6330342" y="4790676"/>
              <a:ext cx="217011" cy="25563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77" name="Content Placeholder 2">
              <a:extLst>
                <a:ext uri="{FF2B5EF4-FFF2-40B4-BE49-F238E27FC236}">
                  <a16:creationId xmlns:a16="http://schemas.microsoft.com/office/drawing/2014/main" id="{DAE5B6FD-0756-AC4A-9EC8-22544D6CDDB6}"/>
                </a:ext>
              </a:extLst>
            </p:cNvPr>
            <p:cNvSpPr txBox="1">
              <a:spLocks/>
            </p:cNvSpPr>
            <p:nvPr/>
          </p:nvSpPr>
          <p:spPr>
            <a:xfrm>
              <a:off x="5928677" y="4938603"/>
              <a:ext cx="1015238" cy="335031"/>
            </a:xfrm>
            <a:prstGeom prst="rect">
              <a:avLst/>
            </a:prstGeom>
          </p:spPr>
          <p:txBody>
            <a:bodyPr vert="horz" lIns="91440" tIns="45720" rIns="91440" bIns="45720" rtlCol="0" anchor="ctr" anchorCtr="0">
              <a:normAutofit/>
            </a:bodyPr>
            <a:lstStyle>
              <a:lvl1pPr marL="342900" indent="-342900" algn="l" defTabSz="457200" rtl="0" eaLnBrk="1" latinLnBrk="0" hangingPunct="1">
                <a:spcBef>
                  <a:spcPct val="20000"/>
                </a:spcBef>
                <a:buFont typeface="Arial"/>
                <a:buChar char="•"/>
                <a:defRPr sz="3200" kern="1200">
                  <a:solidFill>
                    <a:schemeClr val="tx1"/>
                  </a:solidFill>
                  <a:latin typeface="AvantGardeExtLitITCTT"/>
                  <a:ea typeface="+mn-ea"/>
                  <a:cs typeface="AvantGardeExtLitITCTT"/>
                </a:defRPr>
              </a:lvl1pPr>
              <a:lvl2pPr marL="742950" indent="-285750" algn="l" defTabSz="457200" rtl="0" eaLnBrk="1" latinLnBrk="0" hangingPunct="1">
                <a:spcBef>
                  <a:spcPct val="20000"/>
                </a:spcBef>
                <a:buFont typeface="Arial"/>
                <a:buChar char="–"/>
                <a:defRPr sz="2800" kern="1200">
                  <a:solidFill>
                    <a:schemeClr val="tx1"/>
                  </a:solidFill>
                  <a:latin typeface="AvantGardeExtLitITCTT"/>
                  <a:ea typeface="+mn-ea"/>
                  <a:cs typeface="AvantGardeExtLitITCTT"/>
                </a:defRPr>
              </a:lvl2pPr>
              <a:lvl3pPr marL="1143000" indent="-228600" algn="l" defTabSz="457200" rtl="0" eaLnBrk="1" latinLnBrk="0" hangingPunct="1">
                <a:spcBef>
                  <a:spcPct val="20000"/>
                </a:spcBef>
                <a:buFont typeface="Arial"/>
                <a:buChar char="•"/>
                <a:defRPr sz="2400" kern="1200">
                  <a:solidFill>
                    <a:schemeClr val="tx1"/>
                  </a:solidFill>
                  <a:latin typeface="AvantGardeExtLitITCTT"/>
                  <a:ea typeface="+mn-ea"/>
                  <a:cs typeface="AvantGardeExtLitITCTT"/>
                </a:defRPr>
              </a:lvl3pPr>
              <a:lvl4pPr marL="1600200" indent="-228600" algn="l" defTabSz="457200" rtl="0" eaLnBrk="1" latinLnBrk="0" hangingPunct="1">
                <a:spcBef>
                  <a:spcPct val="20000"/>
                </a:spcBef>
                <a:buFont typeface="Arial"/>
                <a:buChar char="–"/>
                <a:defRPr sz="2000" kern="1200">
                  <a:solidFill>
                    <a:schemeClr val="tx1"/>
                  </a:solidFill>
                  <a:latin typeface="AvantGardeExtLitITCTT"/>
                  <a:ea typeface="+mn-ea"/>
                  <a:cs typeface="AvantGardeExtLitITCTT"/>
                </a:defRPr>
              </a:lvl4pPr>
              <a:lvl5pPr marL="2057400" indent="-228600" algn="l" defTabSz="457200" rtl="0" eaLnBrk="1" latinLnBrk="0" hangingPunct="1">
                <a:spcBef>
                  <a:spcPct val="20000"/>
                </a:spcBef>
                <a:buFont typeface="Arial"/>
                <a:buChar char="»"/>
                <a:defRPr sz="2000" kern="1200">
                  <a:solidFill>
                    <a:schemeClr val="tx1"/>
                  </a:solidFill>
                  <a:latin typeface="AvantGardeExtLitITCTT"/>
                  <a:ea typeface="+mn-ea"/>
                  <a:cs typeface="AvantGardeExtLitITCT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80000"/>
                </a:lnSpc>
                <a:spcBef>
                  <a:spcPct val="20000"/>
                </a:spcBef>
                <a:spcAft>
                  <a:spcPts val="0"/>
                </a:spcAft>
                <a:buClrTx/>
                <a:buSzTx/>
                <a:buFont typeface="Arial"/>
                <a:buNone/>
                <a:tabLst/>
                <a:defRPr/>
              </a:pPr>
              <a:r>
                <a:rPr kumimoji="0" lang="en-US" sz="800" b="0" i="0" u="none" strike="noStrike" kern="1200" cap="none" spc="0" normalizeH="0" baseline="0" noProof="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Content Updates</a:t>
              </a:r>
            </a:p>
          </p:txBody>
        </p:sp>
        <p:grpSp>
          <p:nvGrpSpPr>
            <p:cNvPr id="78" name="Group 77">
              <a:extLst>
                <a:ext uri="{FF2B5EF4-FFF2-40B4-BE49-F238E27FC236}">
                  <a16:creationId xmlns:a16="http://schemas.microsoft.com/office/drawing/2014/main" id="{670A7238-3270-A241-8F20-4B117D719757}"/>
                </a:ext>
              </a:extLst>
            </p:cNvPr>
            <p:cNvGrpSpPr/>
            <p:nvPr/>
          </p:nvGrpSpPr>
          <p:grpSpPr>
            <a:xfrm>
              <a:off x="4986505" y="4269413"/>
              <a:ext cx="1878072" cy="445350"/>
              <a:chOff x="3827948" y="3802350"/>
              <a:chExt cx="1878072" cy="445350"/>
            </a:xfrm>
          </p:grpSpPr>
          <p:sp>
            <p:nvSpPr>
              <p:cNvPr id="79" name="Content Placeholder 2">
                <a:extLst>
                  <a:ext uri="{FF2B5EF4-FFF2-40B4-BE49-F238E27FC236}">
                    <a16:creationId xmlns:a16="http://schemas.microsoft.com/office/drawing/2014/main" id="{A25ABF3C-CED1-024E-83CB-C85C2EE6B319}"/>
                  </a:ext>
                </a:extLst>
              </p:cNvPr>
              <p:cNvSpPr txBox="1">
                <a:spLocks/>
              </p:cNvSpPr>
              <p:nvPr/>
            </p:nvSpPr>
            <p:spPr>
              <a:xfrm>
                <a:off x="3827948" y="3967256"/>
                <a:ext cx="1878072" cy="280444"/>
              </a:xfrm>
              <a:prstGeom prst="rect">
                <a:avLst/>
              </a:prstGeom>
            </p:spPr>
            <p:txBody>
              <a:bodyPr vert="horz" lIns="91440" tIns="45720" rIns="91440" bIns="45720" rtlCol="0" anchor="ctr" anchorCtr="0">
                <a:normAutofit/>
              </a:bodyPr>
              <a:lstStyle>
                <a:lvl1pPr marL="342900" indent="-342900" algn="l" defTabSz="457200" rtl="0" eaLnBrk="1" latinLnBrk="0" hangingPunct="1">
                  <a:spcBef>
                    <a:spcPct val="20000"/>
                  </a:spcBef>
                  <a:buFont typeface="Arial"/>
                  <a:buChar char="•"/>
                  <a:defRPr sz="3200" kern="1200">
                    <a:solidFill>
                      <a:schemeClr val="tx1"/>
                    </a:solidFill>
                    <a:latin typeface="AvantGardeExtLitITCTT"/>
                    <a:ea typeface="+mn-ea"/>
                    <a:cs typeface="AvantGardeExtLitITCTT"/>
                  </a:defRPr>
                </a:lvl1pPr>
                <a:lvl2pPr marL="742950" indent="-285750" algn="l" defTabSz="457200" rtl="0" eaLnBrk="1" latinLnBrk="0" hangingPunct="1">
                  <a:spcBef>
                    <a:spcPct val="20000"/>
                  </a:spcBef>
                  <a:buFont typeface="Arial"/>
                  <a:buChar char="–"/>
                  <a:defRPr sz="2800" kern="1200">
                    <a:solidFill>
                      <a:schemeClr val="tx1"/>
                    </a:solidFill>
                    <a:latin typeface="AvantGardeExtLitITCTT"/>
                    <a:ea typeface="+mn-ea"/>
                    <a:cs typeface="AvantGardeExtLitITCTT"/>
                  </a:defRPr>
                </a:lvl2pPr>
                <a:lvl3pPr marL="1143000" indent="-228600" algn="l" defTabSz="457200" rtl="0" eaLnBrk="1" latinLnBrk="0" hangingPunct="1">
                  <a:spcBef>
                    <a:spcPct val="20000"/>
                  </a:spcBef>
                  <a:buFont typeface="Arial"/>
                  <a:buChar char="•"/>
                  <a:defRPr sz="2400" kern="1200">
                    <a:solidFill>
                      <a:schemeClr val="tx1"/>
                    </a:solidFill>
                    <a:latin typeface="AvantGardeExtLitITCTT"/>
                    <a:ea typeface="+mn-ea"/>
                    <a:cs typeface="AvantGardeExtLitITCTT"/>
                  </a:defRPr>
                </a:lvl3pPr>
                <a:lvl4pPr marL="1600200" indent="-228600" algn="l" defTabSz="457200" rtl="0" eaLnBrk="1" latinLnBrk="0" hangingPunct="1">
                  <a:spcBef>
                    <a:spcPct val="20000"/>
                  </a:spcBef>
                  <a:buFont typeface="Arial"/>
                  <a:buChar char="–"/>
                  <a:defRPr sz="2000" kern="1200">
                    <a:solidFill>
                      <a:schemeClr val="tx1"/>
                    </a:solidFill>
                    <a:latin typeface="AvantGardeExtLitITCTT"/>
                    <a:ea typeface="+mn-ea"/>
                    <a:cs typeface="AvantGardeExtLitITCTT"/>
                  </a:defRPr>
                </a:lvl4pPr>
                <a:lvl5pPr marL="2057400" indent="-228600" algn="l" defTabSz="457200" rtl="0" eaLnBrk="1" latinLnBrk="0" hangingPunct="1">
                  <a:spcBef>
                    <a:spcPct val="20000"/>
                  </a:spcBef>
                  <a:buFont typeface="Arial"/>
                  <a:buChar char="»"/>
                  <a:defRPr sz="2000" kern="1200">
                    <a:solidFill>
                      <a:schemeClr val="tx1"/>
                    </a:solidFill>
                    <a:latin typeface="AvantGardeExtLitITCTT"/>
                    <a:ea typeface="+mn-ea"/>
                    <a:cs typeface="AvantGardeExtLitITCT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80000"/>
                  </a:lnSpc>
                  <a:spcBef>
                    <a:spcPct val="20000"/>
                  </a:spcBef>
                  <a:spcAft>
                    <a:spcPts val="0"/>
                  </a:spcAft>
                  <a:buClrTx/>
                  <a:buSzTx/>
                  <a:buFont typeface="Arial"/>
                  <a:buNone/>
                  <a:tabLst/>
                  <a:defRPr/>
                </a:pPr>
                <a:r>
                  <a:rPr kumimoji="0" lang="en-US" sz="800" b="0" i="0" u="none" strike="noStrike" kern="1200" cap="none" spc="0" normalizeH="0" baseline="0" noProof="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Weekly Activity Updates</a:t>
                </a:r>
              </a:p>
            </p:txBody>
          </p:sp>
          <p:sp>
            <p:nvSpPr>
              <p:cNvPr id="80" name="Rectangle 79">
                <a:extLst>
                  <a:ext uri="{FF2B5EF4-FFF2-40B4-BE49-F238E27FC236}">
                    <a16:creationId xmlns:a16="http://schemas.microsoft.com/office/drawing/2014/main" id="{E892DF64-D69B-2E44-BEA7-DD67D7C01ECD}"/>
                  </a:ext>
                </a:extLst>
              </p:cNvPr>
              <p:cNvSpPr/>
              <p:nvPr/>
            </p:nvSpPr>
            <p:spPr>
              <a:xfrm>
                <a:off x="4899192" y="3803888"/>
                <a:ext cx="217011" cy="21398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81" name="Rectangle 80">
                <a:extLst>
                  <a:ext uri="{FF2B5EF4-FFF2-40B4-BE49-F238E27FC236}">
                    <a16:creationId xmlns:a16="http://schemas.microsoft.com/office/drawing/2014/main" id="{661FA9EB-EEFB-D349-8358-48509B898CE7}"/>
                  </a:ext>
                </a:extLst>
              </p:cNvPr>
              <p:cNvSpPr/>
              <p:nvPr/>
            </p:nvSpPr>
            <p:spPr>
              <a:xfrm>
                <a:off x="5425270" y="3807631"/>
                <a:ext cx="217011" cy="21398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82" name="Rectangle 81">
                <a:extLst>
                  <a:ext uri="{FF2B5EF4-FFF2-40B4-BE49-F238E27FC236}">
                    <a16:creationId xmlns:a16="http://schemas.microsoft.com/office/drawing/2014/main" id="{2E6FF4CD-3E3B-DC4C-9049-6FEAB2F85A4F}"/>
                  </a:ext>
                </a:extLst>
              </p:cNvPr>
              <p:cNvSpPr/>
              <p:nvPr/>
            </p:nvSpPr>
            <p:spPr>
              <a:xfrm>
                <a:off x="3873455" y="3802350"/>
                <a:ext cx="217011" cy="21398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83" name="Rectangle 82">
                <a:extLst>
                  <a:ext uri="{FF2B5EF4-FFF2-40B4-BE49-F238E27FC236}">
                    <a16:creationId xmlns:a16="http://schemas.microsoft.com/office/drawing/2014/main" id="{97DDFE00-F5C0-4340-9E74-E24BE6DF57F9}"/>
                  </a:ext>
                </a:extLst>
              </p:cNvPr>
              <p:cNvSpPr/>
              <p:nvPr/>
            </p:nvSpPr>
            <p:spPr>
              <a:xfrm>
                <a:off x="4399533" y="3806093"/>
                <a:ext cx="217011" cy="21398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grpSp>
        <p:sp>
          <p:nvSpPr>
            <p:cNvPr id="32" name="Rectangle 31">
              <a:extLst>
                <a:ext uri="{FF2B5EF4-FFF2-40B4-BE49-F238E27FC236}">
                  <a16:creationId xmlns:a16="http://schemas.microsoft.com/office/drawing/2014/main" id="{428061F2-BE78-1647-940C-AD841C2474D8}"/>
                </a:ext>
              </a:extLst>
            </p:cNvPr>
            <p:cNvSpPr/>
            <p:nvPr/>
          </p:nvSpPr>
          <p:spPr>
            <a:xfrm>
              <a:off x="5418076" y="5304897"/>
              <a:ext cx="217011" cy="21398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34" name="Rectangle 33">
              <a:extLst>
                <a:ext uri="{FF2B5EF4-FFF2-40B4-BE49-F238E27FC236}">
                  <a16:creationId xmlns:a16="http://schemas.microsoft.com/office/drawing/2014/main" id="{A5C81C7C-4447-8348-B807-D401962AEE2A}"/>
                </a:ext>
              </a:extLst>
            </p:cNvPr>
            <p:cNvSpPr/>
            <p:nvPr/>
          </p:nvSpPr>
          <p:spPr>
            <a:xfrm>
              <a:off x="5833288" y="5304897"/>
              <a:ext cx="217011" cy="21398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35" name="Rectangle 34">
              <a:extLst>
                <a:ext uri="{FF2B5EF4-FFF2-40B4-BE49-F238E27FC236}">
                  <a16:creationId xmlns:a16="http://schemas.microsoft.com/office/drawing/2014/main" id="{48FA59A1-25BA-8148-A2BB-60BBE0043DF1}"/>
                </a:ext>
              </a:extLst>
            </p:cNvPr>
            <p:cNvSpPr/>
            <p:nvPr/>
          </p:nvSpPr>
          <p:spPr>
            <a:xfrm>
              <a:off x="5006324" y="5304897"/>
              <a:ext cx="217011" cy="21398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36" name="Content Placeholder 2">
              <a:extLst>
                <a:ext uri="{FF2B5EF4-FFF2-40B4-BE49-F238E27FC236}">
                  <a16:creationId xmlns:a16="http://schemas.microsoft.com/office/drawing/2014/main" id="{E7075E50-907E-0543-AA5A-6F67065E969B}"/>
                </a:ext>
              </a:extLst>
            </p:cNvPr>
            <p:cNvSpPr txBox="1">
              <a:spLocks/>
            </p:cNvSpPr>
            <p:nvPr/>
          </p:nvSpPr>
          <p:spPr>
            <a:xfrm>
              <a:off x="4939724" y="5462529"/>
              <a:ext cx="1167234" cy="280444"/>
            </a:xfrm>
            <a:prstGeom prst="rect">
              <a:avLst/>
            </a:prstGeom>
          </p:spPr>
          <p:txBody>
            <a:bodyPr vert="horz" lIns="91440" tIns="45720" rIns="91440" bIns="45720" rtlCol="0" anchor="ctr" anchorCtr="0">
              <a:normAutofit/>
            </a:bodyPr>
            <a:lstStyle>
              <a:lvl1pPr marL="342900" indent="-342900" algn="l" defTabSz="457200" rtl="0" eaLnBrk="1" latinLnBrk="0" hangingPunct="1">
                <a:spcBef>
                  <a:spcPct val="20000"/>
                </a:spcBef>
                <a:buFont typeface="Arial"/>
                <a:buChar char="•"/>
                <a:defRPr sz="3200" kern="1200">
                  <a:solidFill>
                    <a:schemeClr val="tx1"/>
                  </a:solidFill>
                  <a:latin typeface="AvantGardeExtLitITCTT"/>
                  <a:ea typeface="+mn-ea"/>
                  <a:cs typeface="AvantGardeExtLitITCTT"/>
                </a:defRPr>
              </a:lvl1pPr>
              <a:lvl2pPr marL="742950" indent="-285750" algn="l" defTabSz="457200" rtl="0" eaLnBrk="1" latinLnBrk="0" hangingPunct="1">
                <a:spcBef>
                  <a:spcPct val="20000"/>
                </a:spcBef>
                <a:buFont typeface="Arial"/>
                <a:buChar char="–"/>
                <a:defRPr sz="2800" kern="1200">
                  <a:solidFill>
                    <a:schemeClr val="tx1"/>
                  </a:solidFill>
                  <a:latin typeface="AvantGardeExtLitITCTT"/>
                  <a:ea typeface="+mn-ea"/>
                  <a:cs typeface="AvantGardeExtLitITCTT"/>
                </a:defRPr>
              </a:lvl2pPr>
              <a:lvl3pPr marL="1143000" indent="-228600" algn="l" defTabSz="457200" rtl="0" eaLnBrk="1" latinLnBrk="0" hangingPunct="1">
                <a:spcBef>
                  <a:spcPct val="20000"/>
                </a:spcBef>
                <a:buFont typeface="Arial"/>
                <a:buChar char="•"/>
                <a:defRPr sz="2400" kern="1200">
                  <a:solidFill>
                    <a:schemeClr val="tx1"/>
                  </a:solidFill>
                  <a:latin typeface="AvantGardeExtLitITCTT"/>
                  <a:ea typeface="+mn-ea"/>
                  <a:cs typeface="AvantGardeExtLitITCTT"/>
                </a:defRPr>
              </a:lvl3pPr>
              <a:lvl4pPr marL="1600200" indent="-228600" algn="l" defTabSz="457200" rtl="0" eaLnBrk="1" latinLnBrk="0" hangingPunct="1">
                <a:spcBef>
                  <a:spcPct val="20000"/>
                </a:spcBef>
                <a:buFont typeface="Arial"/>
                <a:buChar char="–"/>
                <a:defRPr sz="2000" kern="1200">
                  <a:solidFill>
                    <a:schemeClr val="tx1"/>
                  </a:solidFill>
                  <a:latin typeface="AvantGardeExtLitITCTT"/>
                  <a:ea typeface="+mn-ea"/>
                  <a:cs typeface="AvantGardeExtLitITCTT"/>
                </a:defRPr>
              </a:lvl4pPr>
              <a:lvl5pPr marL="2057400" indent="-228600" algn="l" defTabSz="457200" rtl="0" eaLnBrk="1" latinLnBrk="0" hangingPunct="1">
                <a:spcBef>
                  <a:spcPct val="20000"/>
                </a:spcBef>
                <a:buFont typeface="Arial"/>
                <a:buChar char="»"/>
                <a:defRPr sz="2000" kern="1200">
                  <a:solidFill>
                    <a:schemeClr val="tx1"/>
                  </a:solidFill>
                  <a:latin typeface="AvantGardeExtLitITCTT"/>
                  <a:ea typeface="+mn-ea"/>
                  <a:cs typeface="AvantGardeExtLitITCT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80000"/>
                </a:lnSpc>
                <a:spcBef>
                  <a:spcPct val="20000"/>
                </a:spcBef>
                <a:spcAft>
                  <a:spcPts val="0"/>
                </a:spcAft>
                <a:buClrTx/>
                <a:buSzTx/>
                <a:buFont typeface="Arial"/>
                <a:buNone/>
                <a:tabLst/>
                <a:defRPr/>
              </a:pPr>
              <a:r>
                <a:rPr kumimoji="0" lang="en-US" sz="800" b="0" i="0" u="none" strike="noStrike" kern="1200" cap="none" spc="0" normalizeH="0" baseline="0" noProof="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Onboarding Calls</a:t>
              </a:r>
            </a:p>
          </p:txBody>
        </p:sp>
        <p:sp>
          <p:nvSpPr>
            <p:cNvPr id="74" name="Rectangle 73">
              <a:extLst>
                <a:ext uri="{FF2B5EF4-FFF2-40B4-BE49-F238E27FC236}">
                  <a16:creationId xmlns:a16="http://schemas.microsoft.com/office/drawing/2014/main" id="{75DF98D0-D952-7A4C-93D1-0654CFB7FA36}"/>
                </a:ext>
              </a:extLst>
            </p:cNvPr>
            <p:cNvSpPr/>
            <p:nvPr/>
          </p:nvSpPr>
          <p:spPr>
            <a:xfrm>
              <a:off x="6544894" y="5305334"/>
              <a:ext cx="217011" cy="21398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75" name="Content Placeholder 2">
              <a:extLst>
                <a:ext uri="{FF2B5EF4-FFF2-40B4-BE49-F238E27FC236}">
                  <a16:creationId xmlns:a16="http://schemas.microsoft.com/office/drawing/2014/main" id="{1B617F48-42DE-3940-BE00-C13ED6881532}"/>
                </a:ext>
              </a:extLst>
            </p:cNvPr>
            <p:cNvSpPr txBox="1">
              <a:spLocks/>
            </p:cNvSpPr>
            <p:nvPr/>
          </p:nvSpPr>
          <p:spPr>
            <a:xfrm>
              <a:off x="6043178" y="5466831"/>
              <a:ext cx="1220443" cy="280444"/>
            </a:xfrm>
            <a:prstGeom prst="rect">
              <a:avLst/>
            </a:prstGeom>
          </p:spPr>
          <p:txBody>
            <a:bodyPr vert="horz" lIns="91440" tIns="45720" rIns="91440" bIns="45720" rtlCol="0" anchor="ctr" anchorCtr="0">
              <a:normAutofit/>
            </a:bodyPr>
            <a:lstStyle>
              <a:lvl1pPr marL="342900" indent="-342900" algn="l" defTabSz="457200" rtl="0" eaLnBrk="1" latinLnBrk="0" hangingPunct="1">
                <a:spcBef>
                  <a:spcPct val="20000"/>
                </a:spcBef>
                <a:buFont typeface="Arial"/>
                <a:buChar char="•"/>
                <a:defRPr sz="3200" kern="1200">
                  <a:solidFill>
                    <a:schemeClr val="tx1"/>
                  </a:solidFill>
                  <a:latin typeface="AvantGardeExtLitITCTT"/>
                  <a:ea typeface="+mn-ea"/>
                  <a:cs typeface="AvantGardeExtLitITCTT"/>
                </a:defRPr>
              </a:lvl1pPr>
              <a:lvl2pPr marL="742950" indent="-285750" algn="l" defTabSz="457200" rtl="0" eaLnBrk="1" latinLnBrk="0" hangingPunct="1">
                <a:spcBef>
                  <a:spcPct val="20000"/>
                </a:spcBef>
                <a:buFont typeface="Arial"/>
                <a:buChar char="–"/>
                <a:defRPr sz="2800" kern="1200">
                  <a:solidFill>
                    <a:schemeClr val="tx1"/>
                  </a:solidFill>
                  <a:latin typeface="AvantGardeExtLitITCTT"/>
                  <a:ea typeface="+mn-ea"/>
                  <a:cs typeface="AvantGardeExtLitITCTT"/>
                </a:defRPr>
              </a:lvl2pPr>
              <a:lvl3pPr marL="1143000" indent="-228600" algn="l" defTabSz="457200" rtl="0" eaLnBrk="1" latinLnBrk="0" hangingPunct="1">
                <a:spcBef>
                  <a:spcPct val="20000"/>
                </a:spcBef>
                <a:buFont typeface="Arial"/>
                <a:buChar char="•"/>
                <a:defRPr sz="2400" kern="1200">
                  <a:solidFill>
                    <a:schemeClr val="tx1"/>
                  </a:solidFill>
                  <a:latin typeface="AvantGardeExtLitITCTT"/>
                  <a:ea typeface="+mn-ea"/>
                  <a:cs typeface="AvantGardeExtLitITCTT"/>
                </a:defRPr>
              </a:lvl3pPr>
              <a:lvl4pPr marL="1600200" indent="-228600" algn="l" defTabSz="457200" rtl="0" eaLnBrk="1" latinLnBrk="0" hangingPunct="1">
                <a:spcBef>
                  <a:spcPct val="20000"/>
                </a:spcBef>
                <a:buFont typeface="Arial"/>
                <a:buChar char="–"/>
                <a:defRPr sz="2000" kern="1200">
                  <a:solidFill>
                    <a:schemeClr val="tx1"/>
                  </a:solidFill>
                  <a:latin typeface="AvantGardeExtLitITCTT"/>
                  <a:ea typeface="+mn-ea"/>
                  <a:cs typeface="AvantGardeExtLitITCTT"/>
                </a:defRPr>
              </a:lvl4pPr>
              <a:lvl5pPr marL="2057400" indent="-228600" algn="l" defTabSz="457200" rtl="0" eaLnBrk="1" latinLnBrk="0" hangingPunct="1">
                <a:spcBef>
                  <a:spcPct val="20000"/>
                </a:spcBef>
                <a:buFont typeface="Arial"/>
                <a:buChar char="»"/>
                <a:defRPr sz="2000" kern="1200">
                  <a:solidFill>
                    <a:schemeClr val="tx1"/>
                  </a:solidFill>
                  <a:latin typeface="AvantGardeExtLitITCTT"/>
                  <a:ea typeface="+mn-ea"/>
                  <a:cs typeface="AvantGardeExtLitITCT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80000"/>
                </a:lnSpc>
                <a:spcBef>
                  <a:spcPct val="20000"/>
                </a:spcBef>
                <a:spcAft>
                  <a:spcPts val="0"/>
                </a:spcAft>
                <a:buClrTx/>
                <a:buSzTx/>
                <a:buFont typeface="Arial"/>
                <a:buNone/>
                <a:tabLst/>
                <a:defRPr/>
              </a:pPr>
              <a:r>
                <a:rPr kumimoji="0" lang="en-US" sz="800" b="0" i="0" u="none" strike="noStrike" kern="1200" cap="none" spc="0" normalizeH="0" baseline="0" noProof="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Support Calls</a:t>
              </a:r>
            </a:p>
          </p:txBody>
        </p:sp>
      </p:grpSp>
      <p:grpSp>
        <p:nvGrpSpPr>
          <p:cNvPr id="116" name="Group 115">
            <a:extLst>
              <a:ext uri="{FF2B5EF4-FFF2-40B4-BE49-F238E27FC236}">
                <a16:creationId xmlns:a16="http://schemas.microsoft.com/office/drawing/2014/main" id="{7503B597-E965-F449-9F1A-44A643A2223E}"/>
              </a:ext>
            </a:extLst>
          </p:cNvPr>
          <p:cNvGrpSpPr/>
          <p:nvPr/>
        </p:nvGrpSpPr>
        <p:grpSpPr>
          <a:xfrm>
            <a:off x="7644221" y="3789413"/>
            <a:ext cx="2325474" cy="2017060"/>
            <a:chOff x="7441021" y="3725913"/>
            <a:chExt cx="2325474" cy="2017060"/>
          </a:xfrm>
        </p:grpSpPr>
        <p:sp>
          <p:nvSpPr>
            <p:cNvPr id="64" name="Content Placeholder 2">
              <a:extLst>
                <a:ext uri="{FF2B5EF4-FFF2-40B4-BE49-F238E27FC236}">
                  <a16:creationId xmlns:a16="http://schemas.microsoft.com/office/drawing/2014/main" id="{B7FCFC1F-0967-6D46-9A75-8E46D639F1D6}"/>
                </a:ext>
              </a:extLst>
            </p:cNvPr>
            <p:cNvSpPr txBox="1">
              <a:spLocks/>
            </p:cNvSpPr>
            <p:nvPr/>
          </p:nvSpPr>
          <p:spPr>
            <a:xfrm>
              <a:off x="7871748" y="3890819"/>
              <a:ext cx="1495479" cy="280444"/>
            </a:xfrm>
            <a:prstGeom prst="rect">
              <a:avLst/>
            </a:prstGeom>
          </p:spPr>
          <p:txBody>
            <a:bodyPr vert="horz" lIns="91440" tIns="45720" rIns="91440" bIns="45720" rtlCol="0" anchor="ctr" anchorCtr="0">
              <a:normAutofit/>
            </a:bodyPr>
            <a:lstStyle>
              <a:lvl1pPr marL="342900" indent="-342900" algn="l" defTabSz="457200" rtl="0" eaLnBrk="1" latinLnBrk="0" hangingPunct="1">
                <a:spcBef>
                  <a:spcPct val="20000"/>
                </a:spcBef>
                <a:buFont typeface="Arial"/>
                <a:buChar char="•"/>
                <a:defRPr sz="3200" kern="1200">
                  <a:solidFill>
                    <a:schemeClr val="tx1"/>
                  </a:solidFill>
                  <a:latin typeface="AvantGardeExtLitITCTT"/>
                  <a:ea typeface="+mn-ea"/>
                  <a:cs typeface="AvantGardeExtLitITCTT"/>
                </a:defRPr>
              </a:lvl1pPr>
              <a:lvl2pPr marL="742950" indent="-285750" algn="l" defTabSz="457200" rtl="0" eaLnBrk="1" latinLnBrk="0" hangingPunct="1">
                <a:spcBef>
                  <a:spcPct val="20000"/>
                </a:spcBef>
                <a:buFont typeface="Arial"/>
                <a:buChar char="–"/>
                <a:defRPr sz="2800" kern="1200">
                  <a:solidFill>
                    <a:schemeClr val="tx1"/>
                  </a:solidFill>
                  <a:latin typeface="AvantGardeExtLitITCTT"/>
                  <a:ea typeface="+mn-ea"/>
                  <a:cs typeface="AvantGardeExtLitITCTT"/>
                </a:defRPr>
              </a:lvl2pPr>
              <a:lvl3pPr marL="1143000" indent="-228600" algn="l" defTabSz="457200" rtl="0" eaLnBrk="1" latinLnBrk="0" hangingPunct="1">
                <a:spcBef>
                  <a:spcPct val="20000"/>
                </a:spcBef>
                <a:buFont typeface="Arial"/>
                <a:buChar char="•"/>
                <a:defRPr sz="2400" kern="1200">
                  <a:solidFill>
                    <a:schemeClr val="tx1"/>
                  </a:solidFill>
                  <a:latin typeface="AvantGardeExtLitITCTT"/>
                  <a:ea typeface="+mn-ea"/>
                  <a:cs typeface="AvantGardeExtLitITCTT"/>
                </a:defRPr>
              </a:lvl3pPr>
              <a:lvl4pPr marL="1600200" indent="-228600" algn="l" defTabSz="457200" rtl="0" eaLnBrk="1" latinLnBrk="0" hangingPunct="1">
                <a:spcBef>
                  <a:spcPct val="20000"/>
                </a:spcBef>
                <a:buFont typeface="Arial"/>
                <a:buChar char="–"/>
                <a:defRPr sz="2000" kern="1200">
                  <a:solidFill>
                    <a:schemeClr val="tx1"/>
                  </a:solidFill>
                  <a:latin typeface="AvantGardeExtLitITCTT"/>
                  <a:ea typeface="+mn-ea"/>
                  <a:cs typeface="AvantGardeExtLitITCTT"/>
                </a:defRPr>
              </a:lvl4pPr>
              <a:lvl5pPr marL="2057400" indent="-228600" algn="l" defTabSz="457200" rtl="0" eaLnBrk="1" latinLnBrk="0" hangingPunct="1">
                <a:spcBef>
                  <a:spcPct val="20000"/>
                </a:spcBef>
                <a:buFont typeface="Arial"/>
                <a:buChar char="»"/>
                <a:defRPr sz="2000" kern="1200">
                  <a:solidFill>
                    <a:schemeClr val="tx1"/>
                  </a:solidFill>
                  <a:latin typeface="AvantGardeExtLitITCTT"/>
                  <a:ea typeface="+mn-ea"/>
                  <a:cs typeface="AvantGardeExtLitITCT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80000"/>
                </a:lnSpc>
                <a:spcBef>
                  <a:spcPct val="20000"/>
                </a:spcBef>
                <a:spcAft>
                  <a:spcPts val="0"/>
                </a:spcAft>
                <a:buClrTx/>
                <a:buSzTx/>
                <a:buFont typeface="Arial"/>
                <a:buNone/>
                <a:tabLst/>
                <a:defRPr/>
              </a:pPr>
              <a:r>
                <a:rPr kumimoji="0" lang="en-US" sz="800" b="0" i="0" u="none" strike="noStrike" kern="1200" cap="none" spc="0" normalizeH="0" baseline="0" noProof="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Gap &amp; Member Updates</a:t>
              </a:r>
            </a:p>
          </p:txBody>
        </p:sp>
        <p:sp>
          <p:nvSpPr>
            <p:cNvPr id="65" name="Rectangle 64">
              <a:extLst>
                <a:ext uri="{FF2B5EF4-FFF2-40B4-BE49-F238E27FC236}">
                  <a16:creationId xmlns:a16="http://schemas.microsoft.com/office/drawing/2014/main" id="{EAC35588-07DE-004A-BAB9-4931F0C94C24}"/>
                </a:ext>
              </a:extLst>
            </p:cNvPr>
            <p:cNvSpPr/>
            <p:nvPr/>
          </p:nvSpPr>
          <p:spPr>
            <a:xfrm>
              <a:off x="8761552" y="3727451"/>
              <a:ext cx="217011" cy="21398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66" name="Rectangle 65">
              <a:extLst>
                <a:ext uri="{FF2B5EF4-FFF2-40B4-BE49-F238E27FC236}">
                  <a16:creationId xmlns:a16="http://schemas.microsoft.com/office/drawing/2014/main" id="{2A60A391-EB57-C447-9859-611210251255}"/>
                </a:ext>
              </a:extLst>
            </p:cNvPr>
            <p:cNvSpPr/>
            <p:nvPr/>
          </p:nvSpPr>
          <p:spPr>
            <a:xfrm>
              <a:off x="9287630" y="3731194"/>
              <a:ext cx="217011" cy="21398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67" name="Rectangle 66">
              <a:extLst>
                <a:ext uri="{FF2B5EF4-FFF2-40B4-BE49-F238E27FC236}">
                  <a16:creationId xmlns:a16="http://schemas.microsoft.com/office/drawing/2014/main" id="{3679046F-4D9D-594F-A6E1-59B3BF7FDAAD}"/>
                </a:ext>
              </a:extLst>
            </p:cNvPr>
            <p:cNvSpPr/>
            <p:nvPr/>
          </p:nvSpPr>
          <p:spPr>
            <a:xfrm>
              <a:off x="7735815" y="3725913"/>
              <a:ext cx="217011" cy="21398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68" name="Rectangle 67">
              <a:extLst>
                <a:ext uri="{FF2B5EF4-FFF2-40B4-BE49-F238E27FC236}">
                  <a16:creationId xmlns:a16="http://schemas.microsoft.com/office/drawing/2014/main" id="{57FF6B72-7EC1-F748-A586-AFDA221D2F5C}"/>
                </a:ext>
              </a:extLst>
            </p:cNvPr>
            <p:cNvSpPr/>
            <p:nvPr/>
          </p:nvSpPr>
          <p:spPr>
            <a:xfrm>
              <a:off x="8261893" y="3729656"/>
              <a:ext cx="217011" cy="21398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grpSp>
          <p:nvGrpSpPr>
            <p:cNvPr id="84" name="Group 83">
              <a:extLst>
                <a:ext uri="{FF2B5EF4-FFF2-40B4-BE49-F238E27FC236}">
                  <a16:creationId xmlns:a16="http://schemas.microsoft.com/office/drawing/2014/main" id="{75793CDC-2F79-694D-BF40-D785477529CF}"/>
                </a:ext>
              </a:extLst>
            </p:cNvPr>
            <p:cNvGrpSpPr/>
            <p:nvPr/>
          </p:nvGrpSpPr>
          <p:grpSpPr>
            <a:xfrm>
              <a:off x="7694971" y="4267526"/>
              <a:ext cx="1878072" cy="445350"/>
              <a:chOff x="3827948" y="3802350"/>
              <a:chExt cx="1878072" cy="445350"/>
            </a:xfrm>
          </p:grpSpPr>
          <p:sp>
            <p:nvSpPr>
              <p:cNvPr id="85" name="Content Placeholder 2">
                <a:extLst>
                  <a:ext uri="{FF2B5EF4-FFF2-40B4-BE49-F238E27FC236}">
                    <a16:creationId xmlns:a16="http://schemas.microsoft.com/office/drawing/2014/main" id="{9C7B2A9D-6EF6-B448-8EFF-9EAC2207DBE9}"/>
                  </a:ext>
                </a:extLst>
              </p:cNvPr>
              <p:cNvSpPr txBox="1">
                <a:spLocks/>
              </p:cNvSpPr>
              <p:nvPr/>
            </p:nvSpPr>
            <p:spPr>
              <a:xfrm>
                <a:off x="3827948" y="3967256"/>
                <a:ext cx="1878072" cy="280444"/>
              </a:xfrm>
              <a:prstGeom prst="rect">
                <a:avLst/>
              </a:prstGeom>
            </p:spPr>
            <p:txBody>
              <a:bodyPr vert="horz" lIns="91440" tIns="45720" rIns="91440" bIns="45720" rtlCol="0" anchor="ctr" anchorCtr="0">
                <a:normAutofit/>
              </a:bodyPr>
              <a:lstStyle>
                <a:lvl1pPr marL="342900" indent="-342900" algn="l" defTabSz="457200" rtl="0" eaLnBrk="1" latinLnBrk="0" hangingPunct="1">
                  <a:spcBef>
                    <a:spcPct val="20000"/>
                  </a:spcBef>
                  <a:buFont typeface="Arial"/>
                  <a:buChar char="•"/>
                  <a:defRPr sz="3200" kern="1200">
                    <a:solidFill>
                      <a:schemeClr val="tx1"/>
                    </a:solidFill>
                    <a:latin typeface="AvantGardeExtLitITCTT"/>
                    <a:ea typeface="+mn-ea"/>
                    <a:cs typeface="AvantGardeExtLitITCTT"/>
                  </a:defRPr>
                </a:lvl1pPr>
                <a:lvl2pPr marL="742950" indent="-285750" algn="l" defTabSz="457200" rtl="0" eaLnBrk="1" latinLnBrk="0" hangingPunct="1">
                  <a:spcBef>
                    <a:spcPct val="20000"/>
                  </a:spcBef>
                  <a:buFont typeface="Arial"/>
                  <a:buChar char="–"/>
                  <a:defRPr sz="2800" kern="1200">
                    <a:solidFill>
                      <a:schemeClr val="tx1"/>
                    </a:solidFill>
                    <a:latin typeface="AvantGardeExtLitITCTT"/>
                    <a:ea typeface="+mn-ea"/>
                    <a:cs typeface="AvantGardeExtLitITCTT"/>
                  </a:defRPr>
                </a:lvl2pPr>
                <a:lvl3pPr marL="1143000" indent="-228600" algn="l" defTabSz="457200" rtl="0" eaLnBrk="1" latinLnBrk="0" hangingPunct="1">
                  <a:spcBef>
                    <a:spcPct val="20000"/>
                  </a:spcBef>
                  <a:buFont typeface="Arial"/>
                  <a:buChar char="•"/>
                  <a:defRPr sz="2400" kern="1200">
                    <a:solidFill>
                      <a:schemeClr val="tx1"/>
                    </a:solidFill>
                    <a:latin typeface="AvantGardeExtLitITCTT"/>
                    <a:ea typeface="+mn-ea"/>
                    <a:cs typeface="AvantGardeExtLitITCTT"/>
                  </a:defRPr>
                </a:lvl3pPr>
                <a:lvl4pPr marL="1600200" indent="-228600" algn="l" defTabSz="457200" rtl="0" eaLnBrk="1" latinLnBrk="0" hangingPunct="1">
                  <a:spcBef>
                    <a:spcPct val="20000"/>
                  </a:spcBef>
                  <a:buFont typeface="Arial"/>
                  <a:buChar char="–"/>
                  <a:defRPr sz="2000" kern="1200">
                    <a:solidFill>
                      <a:schemeClr val="tx1"/>
                    </a:solidFill>
                    <a:latin typeface="AvantGardeExtLitITCTT"/>
                    <a:ea typeface="+mn-ea"/>
                    <a:cs typeface="AvantGardeExtLitITCTT"/>
                  </a:defRPr>
                </a:lvl4pPr>
                <a:lvl5pPr marL="2057400" indent="-228600" algn="l" defTabSz="457200" rtl="0" eaLnBrk="1" latinLnBrk="0" hangingPunct="1">
                  <a:spcBef>
                    <a:spcPct val="20000"/>
                  </a:spcBef>
                  <a:buFont typeface="Arial"/>
                  <a:buChar char="»"/>
                  <a:defRPr sz="2000" kern="1200">
                    <a:solidFill>
                      <a:schemeClr val="tx1"/>
                    </a:solidFill>
                    <a:latin typeface="AvantGardeExtLitITCTT"/>
                    <a:ea typeface="+mn-ea"/>
                    <a:cs typeface="AvantGardeExtLitITCT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80000"/>
                  </a:lnSpc>
                  <a:spcBef>
                    <a:spcPct val="20000"/>
                  </a:spcBef>
                  <a:spcAft>
                    <a:spcPts val="0"/>
                  </a:spcAft>
                  <a:buClrTx/>
                  <a:buSzTx/>
                  <a:buFont typeface="Arial"/>
                  <a:buNone/>
                  <a:tabLst/>
                  <a:defRPr/>
                </a:pPr>
                <a:r>
                  <a:rPr kumimoji="0" lang="en-US" sz="800" b="0" i="0" u="none" strike="noStrike" kern="1200" cap="none" spc="0" normalizeH="0" baseline="0" noProof="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Weekly Activity Updates</a:t>
                </a:r>
              </a:p>
            </p:txBody>
          </p:sp>
          <p:sp>
            <p:nvSpPr>
              <p:cNvPr id="86" name="Rectangle 85">
                <a:extLst>
                  <a:ext uri="{FF2B5EF4-FFF2-40B4-BE49-F238E27FC236}">
                    <a16:creationId xmlns:a16="http://schemas.microsoft.com/office/drawing/2014/main" id="{D912CB73-D9C8-5A4B-B2D0-A2D075FD40F1}"/>
                  </a:ext>
                </a:extLst>
              </p:cNvPr>
              <p:cNvSpPr/>
              <p:nvPr/>
            </p:nvSpPr>
            <p:spPr>
              <a:xfrm>
                <a:off x="4899192" y="3803888"/>
                <a:ext cx="217011" cy="21398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87" name="Rectangle 86">
                <a:extLst>
                  <a:ext uri="{FF2B5EF4-FFF2-40B4-BE49-F238E27FC236}">
                    <a16:creationId xmlns:a16="http://schemas.microsoft.com/office/drawing/2014/main" id="{4C8BDD70-BA5E-8146-BBCF-E0874A5F16BE}"/>
                  </a:ext>
                </a:extLst>
              </p:cNvPr>
              <p:cNvSpPr/>
              <p:nvPr/>
            </p:nvSpPr>
            <p:spPr>
              <a:xfrm>
                <a:off x="5425270" y="3807631"/>
                <a:ext cx="217011" cy="21398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88" name="Rectangle 87">
                <a:extLst>
                  <a:ext uri="{FF2B5EF4-FFF2-40B4-BE49-F238E27FC236}">
                    <a16:creationId xmlns:a16="http://schemas.microsoft.com/office/drawing/2014/main" id="{1236A954-50F3-6D48-9E1A-943796DE8E20}"/>
                  </a:ext>
                </a:extLst>
              </p:cNvPr>
              <p:cNvSpPr/>
              <p:nvPr/>
            </p:nvSpPr>
            <p:spPr>
              <a:xfrm>
                <a:off x="3873455" y="3802350"/>
                <a:ext cx="217011" cy="21398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89" name="Rectangle 88">
                <a:extLst>
                  <a:ext uri="{FF2B5EF4-FFF2-40B4-BE49-F238E27FC236}">
                    <a16:creationId xmlns:a16="http://schemas.microsoft.com/office/drawing/2014/main" id="{F1A91F24-A282-B94E-8583-29FA747B81A7}"/>
                  </a:ext>
                </a:extLst>
              </p:cNvPr>
              <p:cNvSpPr/>
              <p:nvPr/>
            </p:nvSpPr>
            <p:spPr>
              <a:xfrm>
                <a:off x="4399533" y="3806093"/>
                <a:ext cx="217011" cy="21398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grpSp>
        <p:sp>
          <p:nvSpPr>
            <p:cNvPr id="101" name="Rectangle 100">
              <a:extLst>
                <a:ext uri="{FF2B5EF4-FFF2-40B4-BE49-F238E27FC236}">
                  <a16:creationId xmlns:a16="http://schemas.microsoft.com/office/drawing/2014/main" id="{3323E9E0-F669-224C-9812-BEA7A06CCDE8}"/>
                </a:ext>
              </a:extLst>
            </p:cNvPr>
            <p:cNvSpPr/>
            <p:nvPr/>
          </p:nvSpPr>
          <p:spPr>
            <a:xfrm>
              <a:off x="8004712" y="4796216"/>
              <a:ext cx="217011" cy="21398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02" name="Content Placeholder 2">
              <a:extLst>
                <a:ext uri="{FF2B5EF4-FFF2-40B4-BE49-F238E27FC236}">
                  <a16:creationId xmlns:a16="http://schemas.microsoft.com/office/drawing/2014/main" id="{5D54E220-5ACA-C34C-92BE-ED0936DC7884}"/>
                </a:ext>
              </a:extLst>
            </p:cNvPr>
            <p:cNvSpPr txBox="1">
              <a:spLocks/>
            </p:cNvSpPr>
            <p:nvPr/>
          </p:nvSpPr>
          <p:spPr>
            <a:xfrm>
              <a:off x="7603047" y="4948440"/>
              <a:ext cx="1015238" cy="280444"/>
            </a:xfrm>
            <a:prstGeom prst="rect">
              <a:avLst/>
            </a:prstGeom>
          </p:spPr>
          <p:txBody>
            <a:bodyPr vert="horz" lIns="91440" tIns="45720" rIns="91440" bIns="45720" rtlCol="0" anchor="ctr" anchorCtr="0">
              <a:normAutofit/>
            </a:bodyPr>
            <a:lstStyle>
              <a:lvl1pPr marL="342900" indent="-342900" algn="l" defTabSz="457200" rtl="0" eaLnBrk="1" latinLnBrk="0" hangingPunct="1">
                <a:spcBef>
                  <a:spcPct val="20000"/>
                </a:spcBef>
                <a:buFont typeface="Arial"/>
                <a:buChar char="•"/>
                <a:defRPr sz="3200" kern="1200">
                  <a:solidFill>
                    <a:schemeClr val="tx1"/>
                  </a:solidFill>
                  <a:latin typeface="AvantGardeExtLitITCTT"/>
                  <a:ea typeface="+mn-ea"/>
                  <a:cs typeface="AvantGardeExtLitITCTT"/>
                </a:defRPr>
              </a:lvl1pPr>
              <a:lvl2pPr marL="742950" indent="-285750" algn="l" defTabSz="457200" rtl="0" eaLnBrk="1" latinLnBrk="0" hangingPunct="1">
                <a:spcBef>
                  <a:spcPct val="20000"/>
                </a:spcBef>
                <a:buFont typeface="Arial"/>
                <a:buChar char="–"/>
                <a:defRPr sz="2800" kern="1200">
                  <a:solidFill>
                    <a:schemeClr val="tx1"/>
                  </a:solidFill>
                  <a:latin typeface="AvantGardeExtLitITCTT"/>
                  <a:ea typeface="+mn-ea"/>
                  <a:cs typeface="AvantGardeExtLitITCTT"/>
                </a:defRPr>
              </a:lvl2pPr>
              <a:lvl3pPr marL="1143000" indent="-228600" algn="l" defTabSz="457200" rtl="0" eaLnBrk="1" latinLnBrk="0" hangingPunct="1">
                <a:spcBef>
                  <a:spcPct val="20000"/>
                </a:spcBef>
                <a:buFont typeface="Arial"/>
                <a:buChar char="•"/>
                <a:defRPr sz="2400" kern="1200">
                  <a:solidFill>
                    <a:schemeClr val="tx1"/>
                  </a:solidFill>
                  <a:latin typeface="AvantGardeExtLitITCTT"/>
                  <a:ea typeface="+mn-ea"/>
                  <a:cs typeface="AvantGardeExtLitITCTT"/>
                </a:defRPr>
              </a:lvl3pPr>
              <a:lvl4pPr marL="1600200" indent="-228600" algn="l" defTabSz="457200" rtl="0" eaLnBrk="1" latinLnBrk="0" hangingPunct="1">
                <a:spcBef>
                  <a:spcPct val="20000"/>
                </a:spcBef>
                <a:buFont typeface="Arial"/>
                <a:buChar char="–"/>
                <a:defRPr sz="2000" kern="1200">
                  <a:solidFill>
                    <a:schemeClr val="tx1"/>
                  </a:solidFill>
                  <a:latin typeface="AvantGardeExtLitITCTT"/>
                  <a:ea typeface="+mn-ea"/>
                  <a:cs typeface="AvantGardeExtLitITCTT"/>
                </a:defRPr>
              </a:lvl4pPr>
              <a:lvl5pPr marL="2057400" indent="-228600" algn="l" defTabSz="457200" rtl="0" eaLnBrk="1" latinLnBrk="0" hangingPunct="1">
                <a:spcBef>
                  <a:spcPct val="20000"/>
                </a:spcBef>
                <a:buFont typeface="Arial"/>
                <a:buChar char="»"/>
                <a:defRPr sz="2000" kern="1200">
                  <a:solidFill>
                    <a:schemeClr val="tx1"/>
                  </a:solidFill>
                  <a:latin typeface="AvantGardeExtLitITCTT"/>
                  <a:ea typeface="+mn-ea"/>
                  <a:cs typeface="AvantGardeExtLitITCT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80000"/>
                </a:lnSpc>
                <a:spcBef>
                  <a:spcPct val="20000"/>
                </a:spcBef>
                <a:spcAft>
                  <a:spcPts val="0"/>
                </a:spcAft>
                <a:buClrTx/>
                <a:buSzTx/>
                <a:buFont typeface="Arial"/>
                <a:buNone/>
                <a:tabLst/>
                <a:defRPr/>
              </a:pPr>
              <a:r>
                <a:rPr kumimoji="0" lang="en-US" sz="800" b="0" i="0" u="none" strike="noStrike" kern="1200" cap="none" spc="0" normalizeH="0" baseline="0" noProof="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Content Updates</a:t>
              </a:r>
            </a:p>
          </p:txBody>
        </p:sp>
        <p:sp>
          <p:nvSpPr>
            <p:cNvPr id="103" name="Rectangle 102">
              <a:extLst>
                <a:ext uri="{FF2B5EF4-FFF2-40B4-BE49-F238E27FC236}">
                  <a16:creationId xmlns:a16="http://schemas.microsoft.com/office/drawing/2014/main" id="{99842C8D-BA79-1B43-B1EC-B8C1849BA3A9}"/>
                </a:ext>
              </a:extLst>
            </p:cNvPr>
            <p:cNvSpPr/>
            <p:nvPr/>
          </p:nvSpPr>
          <p:spPr>
            <a:xfrm>
              <a:off x="9037412" y="4780486"/>
              <a:ext cx="217011" cy="25563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04" name="Content Placeholder 2">
              <a:extLst>
                <a:ext uri="{FF2B5EF4-FFF2-40B4-BE49-F238E27FC236}">
                  <a16:creationId xmlns:a16="http://schemas.microsoft.com/office/drawing/2014/main" id="{BB43BB0A-7B53-FB4F-91F6-73C00D2A325B}"/>
                </a:ext>
              </a:extLst>
            </p:cNvPr>
            <p:cNvSpPr txBox="1">
              <a:spLocks/>
            </p:cNvSpPr>
            <p:nvPr/>
          </p:nvSpPr>
          <p:spPr>
            <a:xfrm>
              <a:off x="8635747" y="4928413"/>
              <a:ext cx="1015238" cy="335031"/>
            </a:xfrm>
            <a:prstGeom prst="rect">
              <a:avLst/>
            </a:prstGeom>
          </p:spPr>
          <p:txBody>
            <a:bodyPr vert="horz" lIns="91440" tIns="45720" rIns="91440" bIns="45720" rtlCol="0" anchor="ctr" anchorCtr="0">
              <a:normAutofit/>
            </a:bodyPr>
            <a:lstStyle>
              <a:lvl1pPr marL="342900" indent="-342900" algn="l" defTabSz="457200" rtl="0" eaLnBrk="1" latinLnBrk="0" hangingPunct="1">
                <a:spcBef>
                  <a:spcPct val="20000"/>
                </a:spcBef>
                <a:buFont typeface="Arial"/>
                <a:buChar char="•"/>
                <a:defRPr sz="3200" kern="1200">
                  <a:solidFill>
                    <a:schemeClr val="tx1"/>
                  </a:solidFill>
                  <a:latin typeface="AvantGardeExtLitITCTT"/>
                  <a:ea typeface="+mn-ea"/>
                  <a:cs typeface="AvantGardeExtLitITCTT"/>
                </a:defRPr>
              </a:lvl1pPr>
              <a:lvl2pPr marL="742950" indent="-285750" algn="l" defTabSz="457200" rtl="0" eaLnBrk="1" latinLnBrk="0" hangingPunct="1">
                <a:spcBef>
                  <a:spcPct val="20000"/>
                </a:spcBef>
                <a:buFont typeface="Arial"/>
                <a:buChar char="–"/>
                <a:defRPr sz="2800" kern="1200">
                  <a:solidFill>
                    <a:schemeClr val="tx1"/>
                  </a:solidFill>
                  <a:latin typeface="AvantGardeExtLitITCTT"/>
                  <a:ea typeface="+mn-ea"/>
                  <a:cs typeface="AvantGardeExtLitITCTT"/>
                </a:defRPr>
              </a:lvl2pPr>
              <a:lvl3pPr marL="1143000" indent="-228600" algn="l" defTabSz="457200" rtl="0" eaLnBrk="1" latinLnBrk="0" hangingPunct="1">
                <a:spcBef>
                  <a:spcPct val="20000"/>
                </a:spcBef>
                <a:buFont typeface="Arial"/>
                <a:buChar char="•"/>
                <a:defRPr sz="2400" kern="1200">
                  <a:solidFill>
                    <a:schemeClr val="tx1"/>
                  </a:solidFill>
                  <a:latin typeface="AvantGardeExtLitITCTT"/>
                  <a:ea typeface="+mn-ea"/>
                  <a:cs typeface="AvantGardeExtLitITCTT"/>
                </a:defRPr>
              </a:lvl3pPr>
              <a:lvl4pPr marL="1600200" indent="-228600" algn="l" defTabSz="457200" rtl="0" eaLnBrk="1" latinLnBrk="0" hangingPunct="1">
                <a:spcBef>
                  <a:spcPct val="20000"/>
                </a:spcBef>
                <a:buFont typeface="Arial"/>
                <a:buChar char="–"/>
                <a:defRPr sz="2000" kern="1200">
                  <a:solidFill>
                    <a:schemeClr val="tx1"/>
                  </a:solidFill>
                  <a:latin typeface="AvantGardeExtLitITCTT"/>
                  <a:ea typeface="+mn-ea"/>
                  <a:cs typeface="AvantGardeExtLitITCTT"/>
                </a:defRPr>
              </a:lvl4pPr>
              <a:lvl5pPr marL="2057400" indent="-228600" algn="l" defTabSz="457200" rtl="0" eaLnBrk="1" latinLnBrk="0" hangingPunct="1">
                <a:spcBef>
                  <a:spcPct val="20000"/>
                </a:spcBef>
                <a:buFont typeface="Arial"/>
                <a:buChar char="»"/>
                <a:defRPr sz="2000" kern="1200">
                  <a:solidFill>
                    <a:schemeClr val="tx1"/>
                  </a:solidFill>
                  <a:latin typeface="AvantGardeExtLitITCTT"/>
                  <a:ea typeface="+mn-ea"/>
                  <a:cs typeface="AvantGardeExtLitITCT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80000"/>
                </a:lnSpc>
                <a:spcBef>
                  <a:spcPct val="20000"/>
                </a:spcBef>
                <a:spcAft>
                  <a:spcPts val="0"/>
                </a:spcAft>
                <a:buClrTx/>
                <a:buSzTx/>
                <a:buFont typeface="Arial"/>
                <a:buNone/>
                <a:tabLst/>
                <a:defRPr/>
              </a:pPr>
              <a:r>
                <a:rPr kumimoji="0" lang="en-US" sz="800" b="0" i="0" u="none" strike="noStrike" kern="1200" cap="none" spc="0" normalizeH="0" baseline="0" noProof="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Content Updates</a:t>
              </a:r>
            </a:p>
          </p:txBody>
        </p:sp>
        <p:sp>
          <p:nvSpPr>
            <p:cNvPr id="42" name="Content Placeholder 2">
              <a:extLst>
                <a:ext uri="{FF2B5EF4-FFF2-40B4-BE49-F238E27FC236}">
                  <a16:creationId xmlns:a16="http://schemas.microsoft.com/office/drawing/2014/main" id="{FB1A9A8B-CBD4-1941-A05D-FA1B095CDE12}"/>
                </a:ext>
              </a:extLst>
            </p:cNvPr>
            <p:cNvSpPr txBox="1">
              <a:spLocks/>
            </p:cNvSpPr>
            <p:nvPr/>
          </p:nvSpPr>
          <p:spPr>
            <a:xfrm>
              <a:off x="8560597" y="5462529"/>
              <a:ext cx="1205898" cy="280444"/>
            </a:xfrm>
            <a:prstGeom prst="rect">
              <a:avLst/>
            </a:prstGeom>
          </p:spPr>
          <p:txBody>
            <a:bodyPr vert="horz" lIns="91440" tIns="45720" rIns="91440" bIns="45720" rtlCol="0" anchor="ctr" anchorCtr="0">
              <a:normAutofit/>
            </a:bodyPr>
            <a:lstStyle>
              <a:lvl1pPr marL="342900" indent="-342900" algn="l" defTabSz="457200" rtl="0" eaLnBrk="1" latinLnBrk="0" hangingPunct="1">
                <a:spcBef>
                  <a:spcPct val="20000"/>
                </a:spcBef>
                <a:buFont typeface="Arial"/>
                <a:buChar char="•"/>
                <a:defRPr sz="3200" kern="1200">
                  <a:solidFill>
                    <a:schemeClr val="tx1"/>
                  </a:solidFill>
                  <a:latin typeface="AvantGardeExtLitITCTT"/>
                  <a:ea typeface="+mn-ea"/>
                  <a:cs typeface="AvantGardeExtLitITCTT"/>
                </a:defRPr>
              </a:lvl1pPr>
              <a:lvl2pPr marL="742950" indent="-285750" algn="l" defTabSz="457200" rtl="0" eaLnBrk="1" latinLnBrk="0" hangingPunct="1">
                <a:spcBef>
                  <a:spcPct val="20000"/>
                </a:spcBef>
                <a:buFont typeface="Arial"/>
                <a:buChar char="–"/>
                <a:defRPr sz="2800" kern="1200">
                  <a:solidFill>
                    <a:schemeClr val="tx1"/>
                  </a:solidFill>
                  <a:latin typeface="AvantGardeExtLitITCTT"/>
                  <a:ea typeface="+mn-ea"/>
                  <a:cs typeface="AvantGardeExtLitITCTT"/>
                </a:defRPr>
              </a:lvl2pPr>
              <a:lvl3pPr marL="1143000" indent="-228600" algn="l" defTabSz="457200" rtl="0" eaLnBrk="1" latinLnBrk="0" hangingPunct="1">
                <a:spcBef>
                  <a:spcPct val="20000"/>
                </a:spcBef>
                <a:buFont typeface="Arial"/>
                <a:buChar char="•"/>
                <a:defRPr sz="2400" kern="1200">
                  <a:solidFill>
                    <a:schemeClr val="tx1"/>
                  </a:solidFill>
                  <a:latin typeface="AvantGardeExtLitITCTT"/>
                  <a:ea typeface="+mn-ea"/>
                  <a:cs typeface="AvantGardeExtLitITCTT"/>
                </a:defRPr>
              </a:lvl3pPr>
              <a:lvl4pPr marL="1600200" indent="-228600" algn="l" defTabSz="457200" rtl="0" eaLnBrk="1" latinLnBrk="0" hangingPunct="1">
                <a:spcBef>
                  <a:spcPct val="20000"/>
                </a:spcBef>
                <a:buFont typeface="Arial"/>
                <a:buChar char="–"/>
                <a:defRPr sz="2000" kern="1200">
                  <a:solidFill>
                    <a:schemeClr val="tx1"/>
                  </a:solidFill>
                  <a:latin typeface="AvantGardeExtLitITCTT"/>
                  <a:ea typeface="+mn-ea"/>
                  <a:cs typeface="AvantGardeExtLitITCTT"/>
                </a:defRPr>
              </a:lvl4pPr>
              <a:lvl5pPr marL="2057400" indent="-228600" algn="l" defTabSz="457200" rtl="0" eaLnBrk="1" latinLnBrk="0" hangingPunct="1">
                <a:spcBef>
                  <a:spcPct val="20000"/>
                </a:spcBef>
                <a:buFont typeface="Arial"/>
                <a:buChar char="»"/>
                <a:defRPr sz="2000" kern="1200">
                  <a:solidFill>
                    <a:schemeClr val="tx1"/>
                  </a:solidFill>
                  <a:latin typeface="AvantGardeExtLitITCTT"/>
                  <a:ea typeface="+mn-ea"/>
                  <a:cs typeface="AvantGardeExtLitITCT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80000"/>
                </a:lnSpc>
                <a:spcBef>
                  <a:spcPct val="20000"/>
                </a:spcBef>
                <a:spcAft>
                  <a:spcPts val="0"/>
                </a:spcAft>
                <a:buClrTx/>
                <a:buSzTx/>
                <a:buFont typeface="Arial"/>
                <a:buNone/>
                <a:tabLst/>
                <a:defRPr/>
              </a:pPr>
              <a:r>
                <a:rPr kumimoji="0" lang="en-US" sz="800" b="0" i="0" u="none" strike="noStrike" kern="1200" cap="none" spc="0" normalizeH="0" baseline="0" noProof="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Non-Responder Calls</a:t>
              </a:r>
            </a:p>
          </p:txBody>
        </p:sp>
        <p:sp>
          <p:nvSpPr>
            <p:cNvPr id="48" name="Rectangle 47">
              <a:extLst>
                <a:ext uri="{FF2B5EF4-FFF2-40B4-BE49-F238E27FC236}">
                  <a16:creationId xmlns:a16="http://schemas.microsoft.com/office/drawing/2014/main" id="{70507FB3-3E69-B34A-BA4A-29EB3D189964}"/>
                </a:ext>
              </a:extLst>
            </p:cNvPr>
            <p:cNvSpPr/>
            <p:nvPr/>
          </p:nvSpPr>
          <p:spPr>
            <a:xfrm>
              <a:off x="8880877" y="5309468"/>
              <a:ext cx="217011" cy="21398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49" name="Rectangle 48">
              <a:extLst>
                <a:ext uri="{FF2B5EF4-FFF2-40B4-BE49-F238E27FC236}">
                  <a16:creationId xmlns:a16="http://schemas.microsoft.com/office/drawing/2014/main" id="{0134B6D4-BD19-3C4D-A370-CFE41E5DA8C1}"/>
                </a:ext>
              </a:extLst>
            </p:cNvPr>
            <p:cNvSpPr/>
            <p:nvPr/>
          </p:nvSpPr>
          <p:spPr>
            <a:xfrm>
              <a:off x="9245992" y="5306900"/>
              <a:ext cx="217011" cy="21398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05" name="Rectangle 104">
              <a:extLst>
                <a:ext uri="{FF2B5EF4-FFF2-40B4-BE49-F238E27FC236}">
                  <a16:creationId xmlns:a16="http://schemas.microsoft.com/office/drawing/2014/main" id="{C0CDDDD3-9A69-3843-A31A-F5909A4100C3}"/>
                </a:ext>
              </a:extLst>
            </p:cNvPr>
            <p:cNvSpPr/>
            <p:nvPr/>
          </p:nvSpPr>
          <p:spPr>
            <a:xfrm>
              <a:off x="7776801" y="5308019"/>
              <a:ext cx="217011" cy="21398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06" name="Content Placeholder 2">
              <a:extLst>
                <a:ext uri="{FF2B5EF4-FFF2-40B4-BE49-F238E27FC236}">
                  <a16:creationId xmlns:a16="http://schemas.microsoft.com/office/drawing/2014/main" id="{6AE720E5-92C7-FE4D-B193-B70DA6DD7335}"/>
                </a:ext>
              </a:extLst>
            </p:cNvPr>
            <p:cNvSpPr txBox="1">
              <a:spLocks/>
            </p:cNvSpPr>
            <p:nvPr/>
          </p:nvSpPr>
          <p:spPr>
            <a:xfrm>
              <a:off x="7441021" y="5469516"/>
              <a:ext cx="911627" cy="273445"/>
            </a:xfrm>
            <a:prstGeom prst="rect">
              <a:avLst/>
            </a:prstGeom>
          </p:spPr>
          <p:txBody>
            <a:bodyPr vert="horz" lIns="91440" tIns="45720" rIns="91440" bIns="45720" rtlCol="0" anchor="ctr" anchorCtr="0">
              <a:normAutofit/>
            </a:bodyPr>
            <a:lstStyle>
              <a:lvl1pPr marL="342900" indent="-342900" algn="l" defTabSz="457200" rtl="0" eaLnBrk="1" latinLnBrk="0" hangingPunct="1">
                <a:spcBef>
                  <a:spcPct val="20000"/>
                </a:spcBef>
                <a:buFont typeface="Arial"/>
                <a:buChar char="•"/>
                <a:defRPr sz="3200" kern="1200">
                  <a:solidFill>
                    <a:schemeClr val="tx1"/>
                  </a:solidFill>
                  <a:latin typeface="AvantGardeExtLitITCTT"/>
                  <a:ea typeface="+mn-ea"/>
                  <a:cs typeface="AvantGardeExtLitITCTT"/>
                </a:defRPr>
              </a:lvl1pPr>
              <a:lvl2pPr marL="742950" indent="-285750" algn="l" defTabSz="457200" rtl="0" eaLnBrk="1" latinLnBrk="0" hangingPunct="1">
                <a:spcBef>
                  <a:spcPct val="20000"/>
                </a:spcBef>
                <a:buFont typeface="Arial"/>
                <a:buChar char="–"/>
                <a:defRPr sz="2800" kern="1200">
                  <a:solidFill>
                    <a:schemeClr val="tx1"/>
                  </a:solidFill>
                  <a:latin typeface="AvantGardeExtLitITCTT"/>
                  <a:ea typeface="+mn-ea"/>
                  <a:cs typeface="AvantGardeExtLitITCTT"/>
                </a:defRPr>
              </a:lvl2pPr>
              <a:lvl3pPr marL="1143000" indent="-228600" algn="l" defTabSz="457200" rtl="0" eaLnBrk="1" latinLnBrk="0" hangingPunct="1">
                <a:spcBef>
                  <a:spcPct val="20000"/>
                </a:spcBef>
                <a:buFont typeface="Arial"/>
                <a:buChar char="•"/>
                <a:defRPr sz="2400" kern="1200">
                  <a:solidFill>
                    <a:schemeClr val="tx1"/>
                  </a:solidFill>
                  <a:latin typeface="AvantGardeExtLitITCTT"/>
                  <a:ea typeface="+mn-ea"/>
                  <a:cs typeface="AvantGardeExtLitITCTT"/>
                </a:defRPr>
              </a:lvl3pPr>
              <a:lvl4pPr marL="1600200" indent="-228600" algn="l" defTabSz="457200" rtl="0" eaLnBrk="1" latinLnBrk="0" hangingPunct="1">
                <a:spcBef>
                  <a:spcPct val="20000"/>
                </a:spcBef>
                <a:buFont typeface="Arial"/>
                <a:buChar char="–"/>
                <a:defRPr sz="2000" kern="1200">
                  <a:solidFill>
                    <a:schemeClr val="tx1"/>
                  </a:solidFill>
                  <a:latin typeface="AvantGardeExtLitITCTT"/>
                  <a:ea typeface="+mn-ea"/>
                  <a:cs typeface="AvantGardeExtLitITCTT"/>
                </a:defRPr>
              </a:lvl4pPr>
              <a:lvl5pPr marL="2057400" indent="-228600" algn="l" defTabSz="457200" rtl="0" eaLnBrk="1" latinLnBrk="0" hangingPunct="1">
                <a:spcBef>
                  <a:spcPct val="20000"/>
                </a:spcBef>
                <a:buFont typeface="Arial"/>
                <a:buChar char="»"/>
                <a:defRPr sz="2000" kern="1200">
                  <a:solidFill>
                    <a:schemeClr val="tx1"/>
                  </a:solidFill>
                  <a:latin typeface="AvantGardeExtLitITCTT"/>
                  <a:ea typeface="+mn-ea"/>
                  <a:cs typeface="AvantGardeExtLitITCT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80000"/>
                </a:lnSpc>
                <a:spcBef>
                  <a:spcPct val="20000"/>
                </a:spcBef>
                <a:spcAft>
                  <a:spcPts val="0"/>
                </a:spcAft>
                <a:buClrTx/>
                <a:buSzTx/>
                <a:buFont typeface="Arial"/>
                <a:buNone/>
                <a:tabLst/>
                <a:defRPr/>
              </a:pPr>
              <a:r>
                <a:rPr kumimoji="0" lang="en-US" sz="8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Support Calls</a:t>
              </a:r>
            </a:p>
          </p:txBody>
        </p:sp>
      </p:grpSp>
      <p:sp>
        <p:nvSpPr>
          <p:cNvPr id="3" name="Footer Placeholder 2">
            <a:extLst>
              <a:ext uri="{FF2B5EF4-FFF2-40B4-BE49-F238E27FC236}">
                <a16:creationId xmlns:a16="http://schemas.microsoft.com/office/drawing/2014/main" id="{D3EA13CB-5E7C-4D50-92DF-3448DCDC2861}"/>
              </a:ext>
            </a:extLst>
          </p:cNvPr>
          <p:cNvSpPr>
            <a:spLocks noGrp="1"/>
          </p:cNvSpPr>
          <p:nvPr>
            <p:ph type="ftr" sz="quarter" idx="11"/>
          </p:nvPr>
        </p:nvSpPr>
        <p:spPr/>
        <p:txBody>
          <a:bodyPr/>
          <a:lstStyle/>
          <a:p>
            <a:r>
              <a:rPr lang="en-US" dirty="0"/>
              <a:t>©2023 Novillus. All rights reserved.</a:t>
            </a:r>
          </a:p>
        </p:txBody>
      </p:sp>
      <p:sp>
        <p:nvSpPr>
          <p:cNvPr id="27" name="Slide Number Placeholder 26">
            <a:extLst>
              <a:ext uri="{FF2B5EF4-FFF2-40B4-BE49-F238E27FC236}">
                <a16:creationId xmlns:a16="http://schemas.microsoft.com/office/drawing/2014/main" id="{DFFFADE9-DCEE-4248-A463-BF95D267D6B0}"/>
              </a:ext>
            </a:extLst>
          </p:cNvPr>
          <p:cNvSpPr>
            <a:spLocks noGrp="1"/>
          </p:cNvSpPr>
          <p:nvPr>
            <p:ph type="sldNum" sz="quarter" idx="4"/>
          </p:nvPr>
        </p:nvSpPr>
        <p:spPr/>
        <p:txBody>
          <a:bodyPr/>
          <a:lstStyle/>
          <a:p>
            <a:fld id="{566849CC-FC63-5B41-B61C-108E014509DF}" type="slidenum">
              <a:rPr lang="en-US" smtClean="0"/>
              <a:t>2</a:t>
            </a:fld>
            <a:endParaRPr lang="en-US"/>
          </a:p>
        </p:txBody>
      </p:sp>
      <p:sp>
        <p:nvSpPr>
          <p:cNvPr id="107" name="Content Placeholder 2">
            <a:extLst>
              <a:ext uri="{FF2B5EF4-FFF2-40B4-BE49-F238E27FC236}">
                <a16:creationId xmlns:a16="http://schemas.microsoft.com/office/drawing/2014/main" id="{43318CF0-E50A-AB4F-AA24-F69E2BDCC20C}"/>
              </a:ext>
            </a:extLst>
          </p:cNvPr>
          <p:cNvSpPr txBox="1">
            <a:spLocks/>
          </p:cNvSpPr>
          <p:nvPr/>
        </p:nvSpPr>
        <p:spPr>
          <a:xfrm>
            <a:off x="3030182" y="3957054"/>
            <a:ext cx="1410821" cy="280444"/>
          </a:xfrm>
          <a:prstGeom prst="rect">
            <a:avLst/>
          </a:prstGeom>
        </p:spPr>
        <p:txBody>
          <a:bodyPr vert="horz" lIns="91440" tIns="45720" rIns="91440" bIns="45720" rtlCol="0" anchor="ctr" anchorCtr="0">
            <a:normAutofit/>
          </a:bodyPr>
          <a:lstStyle>
            <a:lvl1pPr marL="342900" indent="-342900" algn="l" defTabSz="457200" rtl="0" eaLnBrk="1" latinLnBrk="0" hangingPunct="1">
              <a:spcBef>
                <a:spcPct val="20000"/>
              </a:spcBef>
              <a:buFont typeface="Arial"/>
              <a:buChar char="•"/>
              <a:defRPr sz="3200" kern="1200">
                <a:solidFill>
                  <a:schemeClr val="tx1"/>
                </a:solidFill>
                <a:latin typeface="AvantGardeExtLitITCTT"/>
                <a:ea typeface="+mn-ea"/>
                <a:cs typeface="AvantGardeExtLitITCTT"/>
              </a:defRPr>
            </a:lvl1pPr>
            <a:lvl2pPr marL="742950" indent="-285750" algn="l" defTabSz="457200" rtl="0" eaLnBrk="1" latinLnBrk="0" hangingPunct="1">
              <a:spcBef>
                <a:spcPct val="20000"/>
              </a:spcBef>
              <a:buFont typeface="Arial"/>
              <a:buChar char="–"/>
              <a:defRPr sz="2800" kern="1200">
                <a:solidFill>
                  <a:schemeClr val="tx1"/>
                </a:solidFill>
                <a:latin typeface="AvantGardeExtLitITCTT"/>
                <a:ea typeface="+mn-ea"/>
                <a:cs typeface="AvantGardeExtLitITCTT"/>
              </a:defRPr>
            </a:lvl2pPr>
            <a:lvl3pPr marL="1143000" indent="-228600" algn="l" defTabSz="457200" rtl="0" eaLnBrk="1" latinLnBrk="0" hangingPunct="1">
              <a:spcBef>
                <a:spcPct val="20000"/>
              </a:spcBef>
              <a:buFont typeface="Arial"/>
              <a:buChar char="•"/>
              <a:defRPr sz="2400" kern="1200">
                <a:solidFill>
                  <a:schemeClr val="tx1"/>
                </a:solidFill>
                <a:latin typeface="AvantGardeExtLitITCTT"/>
                <a:ea typeface="+mn-ea"/>
                <a:cs typeface="AvantGardeExtLitITCTT"/>
              </a:defRPr>
            </a:lvl3pPr>
            <a:lvl4pPr marL="1600200" indent="-228600" algn="l" defTabSz="457200" rtl="0" eaLnBrk="1" latinLnBrk="0" hangingPunct="1">
              <a:spcBef>
                <a:spcPct val="20000"/>
              </a:spcBef>
              <a:buFont typeface="Arial"/>
              <a:buChar char="–"/>
              <a:defRPr sz="2000" kern="1200">
                <a:solidFill>
                  <a:schemeClr val="tx1"/>
                </a:solidFill>
                <a:latin typeface="AvantGardeExtLitITCTT"/>
                <a:ea typeface="+mn-ea"/>
                <a:cs typeface="AvantGardeExtLitITCTT"/>
              </a:defRPr>
            </a:lvl4pPr>
            <a:lvl5pPr marL="2057400" indent="-228600" algn="l" defTabSz="457200" rtl="0" eaLnBrk="1" latinLnBrk="0" hangingPunct="1">
              <a:spcBef>
                <a:spcPct val="20000"/>
              </a:spcBef>
              <a:buFont typeface="Arial"/>
              <a:buChar char="»"/>
              <a:defRPr sz="2000" kern="1200">
                <a:solidFill>
                  <a:schemeClr val="tx1"/>
                </a:solidFill>
                <a:latin typeface="AvantGardeExtLitITCTT"/>
                <a:ea typeface="+mn-ea"/>
                <a:cs typeface="AvantGardeExtLitITCT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80000"/>
              </a:lnSpc>
              <a:spcBef>
                <a:spcPct val="20000"/>
              </a:spcBef>
              <a:spcAft>
                <a:spcPts val="0"/>
              </a:spcAft>
              <a:buClrTx/>
              <a:buSzTx/>
              <a:buFont typeface="Arial"/>
              <a:buNone/>
              <a:tabLst/>
              <a:defRPr/>
            </a:pPr>
            <a:r>
              <a:rPr kumimoji="0" lang="en-US" sz="8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QA</a:t>
            </a:r>
          </a:p>
        </p:txBody>
      </p:sp>
    </p:spTree>
    <p:extLst>
      <p:ext uri="{BB962C8B-B14F-4D97-AF65-F5344CB8AC3E}">
        <p14:creationId xmlns:p14="http://schemas.microsoft.com/office/powerpoint/2010/main" val="2330996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7FBDCED-EBE6-A849-9001-8E0AF0486546}"/>
              </a:ext>
            </a:extLst>
          </p:cNvPr>
          <p:cNvSpPr>
            <a:spLocks noGrp="1"/>
          </p:cNvSpPr>
          <p:nvPr>
            <p:ph type="sldNum" sz="quarter" idx="12"/>
          </p:nvPr>
        </p:nvSpPr>
        <p:spPr>
          <a:xfrm>
            <a:off x="8928492" y="6338761"/>
            <a:ext cx="2743200" cy="365125"/>
          </a:xfrm>
        </p:spPr>
        <p:txBody>
          <a:bodyPr/>
          <a:lstStyle/>
          <a:p>
            <a:fld id="{D57F1E4F-1CFF-5643-939E-217C01CDF565}" type="slidenum">
              <a:rPr lang="en-US" sz="1000">
                <a:solidFill>
                  <a:srgbClr val="8AC540"/>
                </a:solidFill>
              </a:rPr>
              <a:pPr/>
              <a:t>3</a:t>
            </a:fld>
            <a:endParaRPr lang="en-US" sz="1050" dirty="0">
              <a:solidFill>
                <a:srgbClr val="8AC540"/>
              </a:solidFill>
            </a:endParaRPr>
          </a:p>
        </p:txBody>
      </p:sp>
      <p:sp>
        <p:nvSpPr>
          <p:cNvPr id="3" name="Footer Placeholder 2">
            <a:extLst>
              <a:ext uri="{FF2B5EF4-FFF2-40B4-BE49-F238E27FC236}">
                <a16:creationId xmlns:a16="http://schemas.microsoft.com/office/drawing/2014/main" id="{67B38605-5616-0F46-82AE-CEF5D0EE0E27}"/>
              </a:ext>
            </a:extLst>
          </p:cNvPr>
          <p:cNvSpPr>
            <a:spLocks noGrp="1"/>
          </p:cNvSpPr>
          <p:nvPr>
            <p:ph type="ftr" sz="quarter" idx="11"/>
          </p:nvPr>
        </p:nvSpPr>
        <p:spPr>
          <a:xfrm>
            <a:off x="520308" y="6338762"/>
            <a:ext cx="4114800" cy="365125"/>
          </a:xfrm>
        </p:spPr>
        <p:txBody>
          <a:bodyPr/>
          <a:lstStyle/>
          <a:p>
            <a:pPr algn="l"/>
            <a:r>
              <a:rPr lang="en-US" dirty="0"/>
              <a:t>©2023 Novillus. All rights reserved.</a:t>
            </a:r>
          </a:p>
        </p:txBody>
      </p:sp>
      <p:sp>
        <p:nvSpPr>
          <p:cNvPr id="22" name="Title 3">
            <a:extLst>
              <a:ext uri="{FF2B5EF4-FFF2-40B4-BE49-F238E27FC236}">
                <a16:creationId xmlns:a16="http://schemas.microsoft.com/office/drawing/2014/main" id="{492E1CCD-037D-154C-A66B-E7B976A668E7}"/>
              </a:ext>
            </a:extLst>
          </p:cNvPr>
          <p:cNvSpPr txBox="1">
            <a:spLocks/>
          </p:cNvSpPr>
          <p:nvPr/>
        </p:nvSpPr>
        <p:spPr>
          <a:xfrm>
            <a:off x="388948" y="389743"/>
            <a:ext cx="11029616" cy="384176"/>
          </a:xfrm>
          <a:prstGeom prst="rect">
            <a:avLst/>
          </a:prstGeom>
        </p:spPr>
        <p:txBody>
          <a:bodyPr>
            <a:noAutofit/>
          </a:bodyPr>
          <a:lstStyle>
            <a:lvl1pPr algn="l" defTabSz="914400" rtl="0" eaLnBrk="1" latinLnBrk="0" hangingPunct="1">
              <a:lnSpc>
                <a:spcPct val="90000"/>
              </a:lnSpc>
              <a:spcBef>
                <a:spcPct val="0"/>
              </a:spcBef>
              <a:buNone/>
              <a:defRPr sz="3000" b="1" kern="1200">
                <a:solidFill>
                  <a:schemeClr val="accent4"/>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dirty="0">
                <a:solidFill>
                  <a:srgbClr val="3E4142"/>
                </a:solidFill>
              </a:rPr>
              <a:t>Call Scripts</a:t>
            </a:r>
          </a:p>
        </p:txBody>
      </p:sp>
      <p:sp>
        <p:nvSpPr>
          <p:cNvPr id="4" name="TextBox 3">
            <a:extLst>
              <a:ext uri="{FF2B5EF4-FFF2-40B4-BE49-F238E27FC236}">
                <a16:creationId xmlns:a16="http://schemas.microsoft.com/office/drawing/2014/main" id="{D0541595-0A66-184D-B1FF-4779D97EEEF5}"/>
              </a:ext>
            </a:extLst>
          </p:cNvPr>
          <p:cNvSpPr txBox="1"/>
          <p:nvPr/>
        </p:nvSpPr>
        <p:spPr>
          <a:xfrm>
            <a:off x="723014" y="1127051"/>
            <a:ext cx="11068493" cy="2154436"/>
          </a:xfrm>
          <a:prstGeom prst="rect">
            <a:avLst/>
          </a:prstGeom>
          <a:noFill/>
        </p:spPr>
        <p:txBody>
          <a:bodyPr wrap="square" rtlCol="0">
            <a:spAutoFit/>
          </a:bodyPr>
          <a:lstStyle/>
          <a:p>
            <a:r>
              <a:rPr lang="en-US" b="1" dirty="0"/>
              <a:t>Pre-launch</a:t>
            </a:r>
          </a:p>
          <a:p>
            <a:endParaRPr lang="en-US" dirty="0"/>
          </a:p>
          <a:p>
            <a:r>
              <a:rPr lang="en-US" sz="1600" i="1" dirty="0">
                <a:latin typeface="Helvetica Neue" panose="02000503000000020004" pitchFamily="2" charset="0"/>
                <a:ea typeface="Helvetica Neue" panose="02000503000000020004" pitchFamily="2" charset="0"/>
                <a:cs typeface="Helvetica Neue" panose="02000503000000020004" pitchFamily="2" charset="0"/>
              </a:rPr>
              <a:t>Hello, my name is _______, and I am calling on behalf of Atrio Health Plan. I am calling today because your provider group is eligible to use Atrio’s new online web tool, called the Care Gap Management Application. It allows you identify care gaps for your patients that are Atrio members, submit gaps for closure, track gap closure progress and manage your member roster.  We would like to give your provider group access. May I please speak with the person in your office responsible for managing care gaps? </a:t>
            </a:r>
          </a:p>
          <a:p>
            <a:endParaRPr lang="en-US" dirty="0"/>
          </a:p>
        </p:txBody>
      </p:sp>
      <p:sp>
        <p:nvSpPr>
          <p:cNvPr id="9" name="TextBox 8">
            <a:extLst>
              <a:ext uri="{FF2B5EF4-FFF2-40B4-BE49-F238E27FC236}">
                <a16:creationId xmlns:a16="http://schemas.microsoft.com/office/drawing/2014/main" id="{DDC57033-D32D-F74D-9E7C-8B0954563AC5}"/>
              </a:ext>
            </a:extLst>
          </p:cNvPr>
          <p:cNvSpPr txBox="1"/>
          <p:nvPr/>
        </p:nvSpPr>
        <p:spPr>
          <a:xfrm>
            <a:off x="723014" y="3606044"/>
            <a:ext cx="11068493" cy="2308324"/>
          </a:xfrm>
          <a:prstGeom prst="rect">
            <a:avLst/>
          </a:prstGeom>
          <a:noFill/>
        </p:spPr>
        <p:txBody>
          <a:bodyPr wrap="square" rtlCol="0">
            <a:spAutoFit/>
          </a:bodyPr>
          <a:lstStyle/>
          <a:p>
            <a:r>
              <a:rPr lang="en-US" sz="1600" b="1" dirty="0">
                <a:latin typeface="Helvetica Neue" panose="02000503000000020004" pitchFamily="2" charset="0"/>
                <a:ea typeface="Helvetica Neue" panose="02000503000000020004" pitchFamily="2" charset="0"/>
                <a:cs typeface="Helvetica Neue" panose="02000503000000020004" pitchFamily="2" charset="0"/>
              </a:rPr>
              <a:t>Pre-launch - Voicemail</a:t>
            </a:r>
          </a:p>
          <a:p>
            <a:endParaRPr lang="en-US" sz="1600" dirty="0">
              <a:latin typeface="Helvetica Neue" panose="02000503000000020004" pitchFamily="2" charset="0"/>
              <a:ea typeface="Helvetica Neue" panose="02000503000000020004" pitchFamily="2" charset="0"/>
              <a:cs typeface="Helvetica Neue" panose="02000503000000020004" pitchFamily="2" charset="0"/>
            </a:endParaRPr>
          </a:p>
          <a:p>
            <a:r>
              <a:rPr lang="en-US" sz="1600" i="1" dirty="0">
                <a:latin typeface="Helvetica Neue" panose="02000503000000020004" pitchFamily="2" charset="0"/>
                <a:ea typeface="Helvetica Neue" panose="02000503000000020004" pitchFamily="2" charset="0"/>
                <a:cs typeface="Helvetica Neue" panose="02000503000000020004" pitchFamily="2" charset="0"/>
              </a:rPr>
              <a:t>Hello, my name is _______, and I am calling on behalf of Atrio Health Plan. I am calling today because your provider group is eligible to use use Atrio’s new online web tool, called the Care Gap Management Application. It allows you identify care gaps for your patients that are Gateway members, submit gaps for closure, track gap closure progress and manage your member roster.  We would like to give your provider group access. Please have the person in your office responsible for managing care gaps give me a call at 877-687-xxxx*. Thank you!</a:t>
            </a:r>
          </a:p>
          <a:p>
            <a:endParaRPr lang="en-US" sz="1600" dirty="0">
              <a:latin typeface="Helvetica Neue" panose="02000503000000020004" pitchFamily="2" charset="0"/>
              <a:ea typeface="Helvetica Neue" panose="02000503000000020004" pitchFamily="2" charset="0"/>
              <a:cs typeface="Helvetica Neue" panose="02000503000000020004" pitchFamily="2" charset="0"/>
            </a:endParaRPr>
          </a:p>
          <a:p>
            <a:endParaRPr lang="en-US" sz="1600" dirty="0">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12663276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7FBDCED-EBE6-A849-9001-8E0AF0486546}"/>
              </a:ext>
            </a:extLst>
          </p:cNvPr>
          <p:cNvSpPr>
            <a:spLocks noGrp="1"/>
          </p:cNvSpPr>
          <p:nvPr>
            <p:ph type="sldNum" sz="quarter" idx="12"/>
          </p:nvPr>
        </p:nvSpPr>
        <p:spPr>
          <a:xfrm>
            <a:off x="8928492" y="6338761"/>
            <a:ext cx="2743200" cy="365125"/>
          </a:xfrm>
        </p:spPr>
        <p:txBody>
          <a:bodyPr/>
          <a:lstStyle/>
          <a:p>
            <a:fld id="{D57F1E4F-1CFF-5643-939E-217C01CDF565}" type="slidenum">
              <a:rPr lang="en-US" sz="1000">
                <a:solidFill>
                  <a:srgbClr val="8AC540"/>
                </a:solidFill>
              </a:rPr>
              <a:pPr/>
              <a:t>4</a:t>
            </a:fld>
            <a:endParaRPr lang="en-US" sz="1050" dirty="0">
              <a:solidFill>
                <a:srgbClr val="8AC540"/>
              </a:solidFill>
            </a:endParaRPr>
          </a:p>
        </p:txBody>
      </p:sp>
      <p:sp>
        <p:nvSpPr>
          <p:cNvPr id="3" name="Footer Placeholder 2">
            <a:extLst>
              <a:ext uri="{FF2B5EF4-FFF2-40B4-BE49-F238E27FC236}">
                <a16:creationId xmlns:a16="http://schemas.microsoft.com/office/drawing/2014/main" id="{67B38605-5616-0F46-82AE-CEF5D0EE0E27}"/>
              </a:ext>
            </a:extLst>
          </p:cNvPr>
          <p:cNvSpPr>
            <a:spLocks noGrp="1"/>
          </p:cNvSpPr>
          <p:nvPr>
            <p:ph type="ftr" sz="quarter" idx="11"/>
          </p:nvPr>
        </p:nvSpPr>
        <p:spPr>
          <a:xfrm>
            <a:off x="520308" y="6338762"/>
            <a:ext cx="4114800" cy="365125"/>
          </a:xfrm>
        </p:spPr>
        <p:txBody>
          <a:bodyPr/>
          <a:lstStyle/>
          <a:p>
            <a:pPr algn="l"/>
            <a:r>
              <a:rPr lang="en-US" dirty="0"/>
              <a:t>©2023 Novillus. All rights reserved.</a:t>
            </a:r>
          </a:p>
        </p:txBody>
      </p:sp>
      <p:sp>
        <p:nvSpPr>
          <p:cNvPr id="22" name="Title 3">
            <a:extLst>
              <a:ext uri="{FF2B5EF4-FFF2-40B4-BE49-F238E27FC236}">
                <a16:creationId xmlns:a16="http://schemas.microsoft.com/office/drawing/2014/main" id="{492E1CCD-037D-154C-A66B-E7B976A668E7}"/>
              </a:ext>
            </a:extLst>
          </p:cNvPr>
          <p:cNvSpPr txBox="1">
            <a:spLocks/>
          </p:cNvSpPr>
          <p:nvPr/>
        </p:nvSpPr>
        <p:spPr>
          <a:xfrm>
            <a:off x="217622" y="409661"/>
            <a:ext cx="11756756" cy="384176"/>
          </a:xfrm>
          <a:prstGeom prst="rect">
            <a:avLst/>
          </a:prstGeom>
        </p:spPr>
        <p:txBody>
          <a:bodyPr>
            <a:noAutofit/>
          </a:bodyPr>
          <a:lstStyle>
            <a:lvl1pPr algn="l" defTabSz="914400" rtl="0" eaLnBrk="1" latinLnBrk="0" hangingPunct="1">
              <a:lnSpc>
                <a:spcPct val="90000"/>
              </a:lnSpc>
              <a:spcBef>
                <a:spcPct val="0"/>
              </a:spcBef>
              <a:buNone/>
              <a:defRPr sz="3000" b="1" kern="1200">
                <a:solidFill>
                  <a:schemeClr val="accent4"/>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sz="2800" dirty="0">
                <a:solidFill>
                  <a:srgbClr val="3E4142"/>
                </a:solidFill>
              </a:rPr>
              <a:t>Suggested Next Steps to Increase Active Contact Count for Launch</a:t>
            </a:r>
          </a:p>
        </p:txBody>
      </p:sp>
      <p:sp>
        <p:nvSpPr>
          <p:cNvPr id="7" name="Content Placeholder 6">
            <a:extLst>
              <a:ext uri="{FF2B5EF4-FFF2-40B4-BE49-F238E27FC236}">
                <a16:creationId xmlns:a16="http://schemas.microsoft.com/office/drawing/2014/main" id="{F4468994-1BC4-A249-BBB0-A584FFEE9263}"/>
              </a:ext>
            </a:extLst>
          </p:cNvPr>
          <p:cNvSpPr txBox="1">
            <a:spLocks/>
          </p:cNvSpPr>
          <p:nvPr/>
        </p:nvSpPr>
        <p:spPr>
          <a:xfrm>
            <a:off x="412813" y="1559929"/>
            <a:ext cx="11258879" cy="4458091"/>
          </a:xfrm>
          <a:prstGeom prst="rect">
            <a:avLst/>
          </a:prstGeom>
        </p:spPr>
        <p:txBody>
          <a:bodyPr>
            <a:noAutofit/>
          </a:bodyPr>
          <a:lstStyle>
            <a:lvl1pPr marL="306000" indent="-306000" algn="l" defTabSz="457200" rtl="0" eaLnBrk="1" latinLnBrk="0" hangingPunct="1">
              <a:spcBef>
                <a:spcPct val="20000"/>
              </a:spcBef>
              <a:spcAft>
                <a:spcPts val="600"/>
              </a:spcAft>
              <a:buClr>
                <a:srgbClr val="E0282E"/>
              </a:buClr>
              <a:buSzPct val="100000"/>
              <a:buFont typeface="Wingdings 2" panose="05020102010507070707" pitchFamily="18" charset="2"/>
              <a:buChar char=""/>
              <a:defRPr sz="2800" kern="1200">
                <a:solidFill>
                  <a:srgbClr val="000000"/>
                </a:solidFill>
                <a:latin typeface="Helvetica Neue" panose="02000503000000020004" pitchFamily="2" charset="0"/>
                <a:ea typeface="Helvetica Neue" panose="02000503000000020004" pitchFamily="2" charset="0"/>
                <a:cs typeface="Helvetica Neue" panose="02000503000000020004" pitchFamily="2" charset="0"/>
              </a:defRPr>
            </a:lvl1pPr>
            <a:lvl2pPr marL="630000" indent="-306000" algn="l" defTabSz="457200" rtl="0" eaLnBrk="1" latinLnBrk="0" hangingPunct="1">
              <a:spcBef>
                <a:spcPct val="20000"/>
              </a:spcBef>
              <a:spcAft>
                <a:spcPts val="600"/>
              </a:spcAft>
              <a:buClr>
                <a:srgbClr val="E0282E"/>
              </a:buClr>
              <a:buSzPct val="100000"/>
              <a:buFont typeface="Wingdings 2" panose="05020102010507070707" pitchFamily="18" charset="2"/>
              <a:buChar char=""/>
              <a:defRPr sz="2400" kern="1200">
                <a:solidFill>
                  <a:srgbClr val="000000"/>
                </a:solidFill>
                <a:latin typeface="Helvetica Neue" panose="02000503000000020004" pitchFamily="2" charset="0"/>
                <a:ea typeface="Helvetica Neue" panose="02000503000000020004" pitchFamily="2" charset="0"/>
                <a:cs typeface="Helvetica Neue" panose="02000503000000020004" pitchFamily="2" charset="0"/>
              </a:defRPr>
            </a:lvl2pPr>
            <a:lvl3pPr marL="900000" indent="-270000" algn="l" defTabSz="457200" rtl="0" eaLnBrk="1" latinLnBrk="0" hangingPunct="1">
              <a:spcBef>
                <a:spcPct val="20000"/>
              </a:spcBef>
              <a:spcAft>
                <a:spcPts val="600"/>
              </a:spcAft>
              <a:buClr>
                <a:srgbClr val="E0282E"/>
              </a:buClr>
              <a:buSzPct val="100000"/>
              <a:buFont typeface="Wingdings 2" panose="05020102010507070707" pitchFamily="18" charset="2"/>
              <a:buChar char=""/>
              <a:defRPr sz="2000" kern="1200">
                <a:solidFill>
                  <a:srgbClr val="000000"/>
                </a:solidFill>
                <a:latin typeface="Helvetica Neue" panose="02000503000000020004" pitchFamily="2" charset="0"/>
                <a:ea typeface="Helvetica Neue" panose="02000503000000020004" pitchFamily="2" charset="0"/>
                <a:cs typeface="Helvetica Neue" panose="02000503000000020004" pitchFamily="2" charset="0"/>
              </a:defRPr>
            </a:lvl3pPr>
            <a:lvl4pPr marL="1242000" indent="-234000" algn="l" defTabSz="457200" rtl="0" eaLnBrk="1" latinLnBrk="0" hangingPunct="1">
              <a:spcBef>
                <a:spcPct val="20000"/>
              </a:spcBef>
              <a:spcAft>
                <a:spcPts val="600"/>
              </a:spcAft>
              <a:buClr>
                <a:srgbClr val="E0282E"/>
              </a:buClr>
              <a:buSzPct val="100000"/>
              <a:buFont typeface="Wingdings 2" panose="05020102010507070707" pitchFamily="18" charset="2"/>
              <a:buChar char=""/>
              <a:defRPr sz="1800" kern="1200">
                <a:solidFill>
                  <a:srgbClr val="000000"/>
                </a:solidFill>
                <a:latin typeface="Helvetica Neue" panose="02000503000000020004" pitchFamily="2" charset="0"/>
                <a:ea typeface="Helvetica Neue" panose="02000503000000020004" pitchFamily="2" charset="0"/>
                <a:cs typeface="Helvetica Neue" panose="02000503000000020004" pitchFamily="2" charset="0"/>
              </a:defRPr>
            </a:lvl4pPr>
            <a:lvl5pPr marL="1602000" indent="-234000" algn="l" defTabSz="457200" rtl="0" eaLnBrk="1" latinLnBrk="0" hangingPunct="1">
              <a:spcBef>
                <a:spcPct val="20000"/>
              </a:spcBef>
              <a:spcAft>
                <a:spcPts val="600"/>
              </a:spcAft>
              <a:buClr>
                <a:srgbClr val="E0282E"/>
              </a:buClr>
              <a:buSzPct val="100000"/>
              <a:buFont typeface="Wingdings 2" panose="05020102010507070707" pitchFamily="18" charset="2"/>
              <a:buChar char=""/>
              <a:defRPr sz="1800" kern="1200">
                <a:solidFill>
                  <a:srgbClr val="000000"/>
                </a:solidFill>
                <a:latin typeface="Helvetica Neue" panose="02000503000000020004" pitchFamily="2" charset="0"/>
                <a:ea typeface="Helvetica Neue" panose="02000503000000020004" pitchFamily="2" charset="0"/>
                <a:cs typeface="Helvetica Neue" panose="02000503000000020004" pitchFamily="2" charset="0"/>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47472">
              <a:spcBef>
                <a:spcPts val="1200"/>
              </a:spcBef>
              <a:buClr>
                <a:schemeClr val="accent1">
                  <a:lumMod val="75000"/>
                </a:schemeClr>
              </a:buClr>
            </a:pPr>
            <a:r>
              <a:rPr lang="en-US" sz="2300" dirty="0">
                <a:solidFill>
                  <a:srgbClr val="3E4142"/>
                </a:solidFill>
              </a:rPr>
              <a:t>Novillus with list of TINs that Novillus does not currently have in the solution</a:t>
            </a:r>
          </a:p>
          <a:p>
            <a:pPr marL="671472" lvl="1">
              <a:spcBef>
                <a:spcPts val="1200"/>
              </a:spcBef>
              <a:buClr>
                <a:schemeClr val="accent1">
                  <a:lumMod val="75000"/>
                </a:schemeClr>
              </a:buClr>
            </a:pPr>
            <a:r>
              <a:rPr lang="en-US" sz="2000" dirty="0">
                <a:solidFill>
                  <a:srgbClr val="3E4142"/>
                </a:solidFill>
              </a:rPr>
              <a:t>Option 1: Send us a list that includes TINs and member attribution counts</a:t>
            </a:r>
          </a:p>
          <a:p>
            <a:pPr marL="671472" lvl="1">
              <a:spcBef>
                <a:spcPts val="1200"/>
              </a:spcBef>
              <a:buClr>
                <a:schemeClr val="accent1">
                  <a:lumMod val="75000"/>
                </a:schemeClr>
              </a:buClr>
            </a:pPr>
            <a:r>
              <a:rPr lang="en-US" sz="2000" dirty="0">
                <a:solidFill>
                  <a:srgbClr val="3E4142"/>
                </a:solidFill>
              </a:rPr>
              <a:t>Option 2: Send us a list and indicate in a column which TINs would be the highest priority for Novillus to perform outreach and establish a point-of-contact for using the application. Considerations for indicating a high priority TIN:</a:t>
            </a:r>
          </a:p>
          <a:p>
            <a:pPr marL="941472" lvl="2">
              <a:spcBef>
                <a:spcPts val="1200"/>
              </a:spcBef>
              <a:buClr>
                <a:schemeClr val="accent1">
                  <a:lumMod val="75000"/>
                </a:schemeClr>
              </a:buClr>
            </a:pPr>
            <a:r>
              <a:rPr lang="en-US" sz="1800" dirty="0">
                <a:solidFill>
                  <a:srgbClr val="3E4142"/>
                </a:solidFill>
              </a:rPr>
              <a:t>Highest levels of attribution or open gaps</a:t>
            </a:r>
          </a:p>
          <a:p>
            <a:pPr marL="941472" lvl="2">
              <a:spcBef>
                <a:spcPts val="1200"/>
              </a:spcBef>
              <a:buClr>
                <a:schemeClr val="accent1">
                  <a:lumMod val="75000"/>
                </a:schemeClr>
              </a:buClr>
            </a:pPr>
            <a:r>
              <a:rPr lang="en-US" sz="1800" dirty="0">
                <a:solidFill>
                  <a:srgbClr val="3E4142"/>
                </a:solidFill>
              </a:rPr>
              <a:t>Currently have higher levels of provider abrasion (spark factor)</a:t>
            </a:r>
          </a:p>
          <a:p>
            <a:pPr marL="347472">
              <a:spcBef>
                <a:spcPts val="1200"/>
              </a:spcBef>
              <a:buClr>
                <a:schemeClr val="accent1">
                  <a:lumMod val="75000"/>
                </a:schemeClr>
              </a:buClr>
            </a:pPr>
            <a:r>
              <a:rPr lang="en-US" sz="2300" dirty="0">
                <a:solidFill>
                  <a:srgbClr val="3E4142"/>
                </a:solidFill>
              </a:rPr>
              <a:t>Novillus can then prepare to initiate an outbound call campaign to establish contacts at high-value TINs. We’ll delivery </a:t>
            </a:r>
            <a:r>
              <a:rPr lang="en-US" sz="2300" u="sng" dirty="0">
                <a:solidFill>
                  <a:srgbClr val="3E4142"/>
                </a:solidFill>
              </a:rPr>
              <a:t>daily</a:t>
            </a:r>
            <a:r>
              <a:rPr lang="en-US" sz="2300" dirty="0">
                <a:solidFill>
                  <a:srgbClr val="3E4142"/>
                </a:solidFill>
              </a:rPr>
              <a:t> progress reports.</a:t>
            </a:r>
          </a:p>
        </p:txBody>
      </p:sp>
      <p:sp>
        <p:nvSpPr>
          <p:cNvPr id="5" name="TextBox 4">
            <a:extLst>
              <a:ext uri="{FF2B5EF4-FFF2-40B4-BE49-F238E27FC236}">
                <a16:creationId xmlns:a16="http://schemas.microsoft.com/office/drawing/2014/main" id="{0B5F1962-2BD9-2345-9120-A1614DBE74FC}"/>
              </a:ext>
            </a:extLst>
          </p:cNvPr>
          <p:cNvSpPr txBox="1"/>
          <p:nvPr/>
        </p:nvSpPr>
        <p:spPr>
          <a:xfrm>
            <a:off x="1095153" y="935660"/>
            <a:ext cx="9601200" cy="369332"/>
          </a:xfrm>
          <a:prstGeom prst="rect">
            <a:avLst/>
          </a:prstGeom>
          <a:noFill/>
        </p:spPr>
        <p:txBody>
          <a:bodyPr wrap="square" rtlCol="0">
            <a:spAutoFit/>
          </a:bodyPr>
          <a:lstStyle/>
          <a:p>
            <a:pPr algn="ctr"/>
            <a:r>
              <a:rPr lang="en-US" i="1" dirty="0">
                <a:solidFill>
                  <a:srgbClr val="3E4142"/>
                </a:solidFill>
                <a:latin typeface="Helvetica Neue" panose="02000503000000020004" pitchFamily="2" charset="0"/>
                <a:ea typeface="Helvetica Neue" panose="02000503000000020004" pitchFamily="2" charset="0"/>
                <a:cs typeface="Helvetica Neue" panose="02000503000000020004" pitchFamily="2" charset="0"/>
              </a:rPr>
              <a:t>Raising the potential immediate impact at program launch</a:t>
            </a:r>
          </a:p>
        </p:txBody>
      </p:sp>
    </p:spTree>
    <p:extLst>
      <p:ext uri="{BB962C8B-B14F-4D97-AF65-F5344CB8AC3E}">
        <p14:creationId xmlns:p14="http://schemas.microsoft.com/office/powerpoint/2010/main" val="229332411"/>
      </p:ext>
    </p:extLst>
  </p:cSld>
  <p:clrMapOvr>
    <a:masterClrMapping/>
  </p:clrMapOvr>
</p:sld>
</file>

<file path=ppt/theme/theme1.xml><?xml version="1.0" encoding="utf-8"?>
<a:theme xmlns:a="http://schemas.openxmlformats.org/drawingml/2006/main" name="NOVILLUS-2020">
  <a:themeElements>
    <a:clrScheme name="NOVILLUS - 2020">
      <a:dk1>
        <a:srgbClr val="000000"/>
      </a:dk1>
      <a:lt1>
        <a:srgbClr val="FFFFFF"/>
      </a:lt1>
      <a:dk2>
        <a:srgbClr val="6D6E71"/>
      </a:dk2>
      <a:lt2>
        <a:srgbClr val="C7C8CA"/>
      </a:lt2>
      <a:accent1>
        <a:srgbClr val="8AC43E"/>
      </a:accent1>
      <a:accent2>
        <a:srgbClr val="2BA7DF"/>
      </a:accent2>
      <a:accent3>
        <a:srgbClr val="3A539B"/>
      </a:accent3>
      <a:accent4>
        <a:srgbClr val="404041"/>
      </a:accent4>
      <a:accent5>
        <a:srgbClr val="C7C8CA"/>
      </a:accent5>
      <a:accent6>
        <a:srgbClr val="FFFFFF"/>
      </a:accent6>
      <a:hlink>
        <a:srgbClr val="2BA7DF"/>
      </a:hlink>
      <a:folHlink>
        <a:srgbClr val="3A539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OVILLUS-2020" id="{399E4D0C-547A-224D-B1C9-A3083F26B346}" vid="{8014650F-CD34-574F-950A-F6A0075A9C8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26576</TotalTime>
  <Words>520</Words>
  <Application>Microsoft Macintosh PowerPoint</Application>
  <PresentationFormat>Widescreen</PresentationFormat>
  <Paragraphs>70</Paragraphs>
  <Slides>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Arial</vt:lpstr>
      <vt:lpstr>Calibri</vt:lpstr>
      <vt:lpstr>Helvetica Neue</vt:lpstr>
      <vt:lpstr>System Font Regular</vt:lpstr>
      <vt:lpstr>Wingdings 2</vt:lpstr>
      <vt:lpstr>NOVILLUS-2020</vt:lpstr>
      <vt:lpstr>Novillus Solution Launch Process</vt:lpstr>
      <vt:lpstr>Novillus Launch Process</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Solution Suite Overview</dc:title>
  <dc:subject/>
  <dc:creator>Grant Roholt</dc:creator>
  <cp:keywords/>
  <dc:description/>
  <cp:lastModifiedBy>Grant Roholt</cp:lastModifiedBy>
  <cp:revision>205</cp:revision>
  <dcterms:created xsi:type="dcterms:W3CDTF">2020-10-10T16:28:27Z</dcterms:created>
  <dcterms:modified xsi:type="dcterms:W3CDTF">2023-06-21T18:42:47Z</dcterms:modified>
  <cp:category/>
</cp:coreProperties>
</file>