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0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6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B961C-67E2-444C-A9E8-E6CC15086C48}" v="13" dt="2023-06-20T22:29:56.974"/>
    <p1510:client id="{7E59F925-1A8C-4C13-BD21-AA113C943F75}" v="286" dt="2023-06-20T22:26:04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n Farrington" userId="dd1ce155-4751-4255-b013-eb2724164c72" providerId="ADAL" clId="{723B961C-67E2-444C-A9E8-E6CC15086C48}"/>
    <pc:docChg chg="custSel addSld modSld">
      <pc:chgData name="Nathan Farrington" userId="dd1ce155-4751-4255-b013-eb2724164c72" providerId="ADAL" clId="{723B961C-67E2-444C-A9E8-E6CC15086C48}" dt="2023-06-20T22:30:03.789" v="331" actId="1076"/>
      <pc:docMkLst>
        <pc:docMk/>
      </pc:docMkLst>
      <pc:sldChg chg="addSp modSp add mod">
        <pc:chgData name="Nathan Farrington" userId="dd1ce155-4751-4255-b013-eb2724164c72" providerId="ADAL" clId="{723B961C-67E2-444C-A9E8-E6CC15086C48}" dt="2023-06-20T22:29:03.072" v="215" actId="1076"/>
        <pc:sldMkLst>
          <pc:docMk/>
          <pc:sldMk cId="1336331324" sldId="260"/>
        </pc:sldMkLst>
        <pc:spChg chg="add mod">
          <ac:chgData name="Nathan Farrington" userId="dd1ce155-4751-4255-b013-eb2724164c72" providerId="ADAL" clId="{723B961C-67E2-444C-A9E8-E6CC15086C48}" dt="2023-06-20T22:28:24.038" v="173" actId="208"/>
          <ac:spMkLst>
            <pc:docMk/>
            <pc:sldMk cId="1336331324" sldId="260"/>
            <ac:spMk id="3" creationId="{0FE23551-9AB7-8EFC-E05E-5309AD4E5D1E}"/>
          </ac:spMkLst>
        </pc:spChg>
        <pc:spChg chg="add mod">
          <ac:chgData name="Nathan Farrington" userId="dd1ce155-4751-4255-b013-eb2724164c72" providerId="ADAL" clId="{723B961C-67E2-444C-A9E8-E6CC15086C48}" dt="2023-06-20T22:28:19.953" v="172" actId="207"/>
          <ac:spMkLst>
            <pc:docMk/>
            <pc:sldMk cId="1336331324" sldId="260"/>
            <ac:spMk id="5" creationId="{F229089D-C15A-37C0-928A-E67D74F232BA}"/>
          </ac:spMkLst>
        </pc:spChg>
        <pc:spChg chg="add mod">
          <ac:chgData name="Nathan Farrington" userId="dd1ce155-4751-4255-b013-eb2724164c72" providerId="ADAL" clId="{723B961C-67E2-444C-A9E8-E6CC15086C48}" dt="2023-06-20T22:28:24.038" v="173" actId="208"/>
          <ac:spMkLst>
            <pc:docMk/>
            <pc:sldMk cId="1336331324" sldId="260"/>
            <ac:spMk id="9" creationId="{FBDE0B02-59D8-3D34-14BC-E6DB42211FE7}"/>
          </ac:spMkLst>
        </pc:spChg>
        <pc:spChg chg="add mod">
          <ac:chgData name="Nathan Farrington" userId="dd1ce155-4751-4255-b013-eb2724164c72" providerId="ADAL" clId="{723B961C-67E2-444C-A9E8-E6CC15086C48}" dt="2023-06-20T22:28:18.036" v="171" actId="207"/>
          <ac:spMkLst>
            <pc:docMk/>
            <pc:sldMk cId="1336331324" sldId="260"/>
            <ac:spMk id="12" creationId="{3CAEAFC2-FDD0-21F3-5E94-B9F1B3A9B8B5}"/>
          </ac:spMkLst>
        </pc:spChg>
        <pc:spChg chg="add mod">
          <ac:chgData name="Nathan Farrington" userId="dd1ce155-4751-4255-b013-eb2724164c72" providerId="ADAL" clId="{723B961C-67E2-444C-A9E8-E6CC15086C48}" dt="2023-06-20T22:28:35.406" v="184" actId="207"/>
          <ac:spMkLst>
            <pc:docMk/>
            <pc:sldMk cId="1336331324" sldId="260"/>
            <ac:spMk id="15" creationId="{5383616C-6904-D161-5719-7B209AE798C2}"/>
          </ac:spMkLst>
        </pc:spChg>
        <pc:spChg chg="add mod">
          <ac:chgData name="Nathan Farrington" userId="dd1ce155-4751-4255-b013-eb2724164c72" providerId="ADAL" clId="{723B961C-67E2-444C-A9E8-E6CC15086C48}" dt="2023-06-20T22:28:38.434" v="188" actId="20577"/>
          <ac:spMkLst>
            <pc:docMk/>
            <pc:sldMk cId="1336331324" sldId="260"/>
            <ac:spMk id="17" creationId="{93FA4797-2EFE-5DC8-6680-4D9B55ADE5EF}"/>
          </ac:spMkLst>
        </pc:spChg>
        <pc:spChg chg="add mod">
          <ac:chgData name="Nathan Farrington" userId="dd1ce155-4751-4255-b013-eb2724164c72" providerId="ADAL" clId="{723B961C-67E2-444C-A9E8-E6CC15086C48}" dt="2023-06-20T22:28:45.782" v="193" actId="20577"/>
          <ac:spMkLst>
            <pc:docMk/>
            <pc:sldMk cId="1336331324" sldId="260"/>
            <ac:spMk id="18" creationId="{C70F870E-1AA6-3D9A-AB21-8344594C6221}"/>
          </ac:spMkLst>
        </pc:spChg>
        <pc:spChg chg="add mod">
          <ac:chgData name="Nathan Farrington" userId="dd1ce155-4751-4255-b013-eb2724164c72" providerId="ADAL" clId="{723B961C-67E2-444C-A9E8-E6CC15086C48}" dt="2023-06-20T22:28:47.503" v="195" actId="20577"/>
          <ac:spMkLst>
            <pc:docMk/>
            <pc:sldMk cId="1336331324" sldId="260"/>
            <ac:spMk id="19" creationId="{5D8B3B31-F9A6-669F-FBE5-11565A5DCF30}"/>
          </ac:spMkLst>
        </pc:spChg>
        <pc:spChg chg="add mod">
          <ac:chgData name="Nathan Farrington" userId="dd1ce155-4751-4255-b013-eb2724164c72" providerId="ADAL" clId="{723B961C-67E2-444C-A9E8-E6CC15086C48}" dt="2023-06-20T22:28:49.231" v="197" actId="20577"/>
          <ac:spMkLst>
            <pc:docMk/>
            <pc:sldMk cId="1336331324" sldId="260"/>
            <ac:spMk id="27" creationId="{11C670A1-9395-CB2C-4A21-4D20B79C7E65}"/>
          </ac:spMkLst>
        </pc:spChg>
        <pc:spChg chg="add mod">
          <ac:chgData name="Nathan Farrington" userId="dd1ce155-4751-4255-b013-eb2724164c72" providerId="ADAL" clId="{723B961C-67E2-444C-A9E8-E6CC15086C48}" dt="2023-06-20T22:29:03.072" v="215" actId="1076"/>
          <ac:spMkLst>
            <pc:docMk/>
            <pc:sldMk cId="1336331324" sldId="260"/>
            <ac:spMk id="29" creationId="{88DBCDE8-F8CB-13F2-E0FB-E6AEC959F1DE}"/>
          </ac:spMkLst>
        </pc:spChg>
      </pc:sldChg>
      <pc:sldChg chg="addSp modSp add mod">
        <pc:chgData name="Nathan Farrington" userId="dd1ce155-4751-4255-b013-eb2724164c72" providerId="ADAL" clId="{723B961C-67E2-444C-A9E8-E6CC15086C48}" dt="2023-06-20T22:30:03.789" v="331" actId="1076"/>
        <pc:sldMkLst>
          <pc:docMk/>
          <pc:sldMk cId="1241933859" sldId="261"/>
        </pc:sldMkLst>
        <pc:spChg chg="add mod">
          <ac:chgData name="Nathan Farrington" userId="dd1ce155-4751-4255-b013-eb2724164c72" providerId="ADAL" clId="{723B961C-67E2-444C-A9E8-E6CC15086C48}" dt="2023-06-20T22:29:10.201" v="217" actId="1076"/>
          <ac:spMkLst>
            <pc:docMk/>
            <pc:sldMk cId="1241933859" sldId="261"/>
            <ac:spMk id="2" creationId="{AC9C133E-163E-3F55-7AF4-603F285AA93A}"/>
          </ac:spMkLst>
        </pc:spChg>
        <pc:spChg chg="add mod">
          <ac:chgData name="Nathan Farrington" userId="dd1ce155-4751-4255-b013-eb2724164c72" providerId="ADAL" clId="{723B961C-67E2-444C-A9E8-E6CC15086C48}" dt="2023-06-20T22:29:20.455" v="219" actId="14100"/>
          <ac:spMkLst>
            <pc:docMk/>
            <pc:sldMk cId="1241933859" sldId="261"/>
            <ac:spMk id="13" creationId="{DAA290BA-EB1A-8273-FE22-D577D72E795F}"/>
          </ac:spMkLst>
        </pc:spChg>
        <pc:spChg chg="add mod">
          <ac:chgData name="Nathan Farrington" userId="dd1ce155-4751-4255-b013-eb2724164c72" providerId="ADAL" clId="{723B961C-67E2-444C-A9E8-E6CC15086C48}" dt="2023-06-20T22:29:35.621" v="284" actId="20577"/>
          <ac:spMkLst>
            <pc:docMk/>
            <pc:sldMk cId="1241933859" sldId="261"/>
            <ac:spMk id="15" creationId="{002621FE-A2BE-3B02-2389-940E859CAA1F}"/>
          </ac:spMkLst>
        </pc:spChg>
        <pc:spChg chg="add mod">
          <ac:chgData name="Nathan Farrington" userId="dd1ce155-4751-4255-b013-eb2724164c72" providerId="ADAL" clId="{723B961C-67E2-444C-A9E8-E6CC15086C48}" dt="2023-06-20T22:29:14.706" v="218"/>
          <ac:spMkLst>
            <pc:docMk/>
            <pc:sldMk cId="1241933859" sldId="261"/>
            <ac:spMk id="1027" creationId="{2E5F15EE-FCE9-F03D-7853-1E1836F6AD23}"/>
          </ac:spMkLst>
        </pc:spChg>
        <pc:spChg chg="add mod">
          <ac:chgData name="Nathan Farrington" userId="dd1ce155-4751-4255-b013-eb2724164c72" providerId="ADAL" clId="{723B961C-67E2-444C-A9E8-E6CC15086C48}" dt="2023-06-20T22:29:14.706" v="218"/>
          <ac:spMkLst>
            <pc:docMk/>
            <pc:sldMk cId="1241933859" sldId="261"/>
            <ac:spMk id="1028" creationId="{D65EC8C0-F40F-AF65-6CE2-2F5060F69AFE}"/>
          </ac:spMkLst>
        </pc:spChg>
        <pc:spChg chg="add mod">
          <ac:chgData name="Nathan Farrington" userId="dd1ce155-4751-4255-b013-eb2724164c72" providerId="ADAL" clId="{723B961C-67E2-444C-A9E8-E6CC15086C48}" dt="2023-06-20T22:29:42.237" v="287" actId="14100"/>
          <ac:spMkLst>
            <pc:docMk/>
            <pc:sldMk cId="1241933859" sldId="261"/>
            <ac:spMk id="1075" creationId="{820965AB-4C7E-1350-BAED-95AE24E3B37E}"/>
          </ac:spMkLst>
        </pc:spChg>
        <pc:spChg chg="add mod">
          <ac:chgData name="Nathan Farrington" userId="dd1ce155-4751-4255-b013-eb2724164c72" providerId="ADAL" clId="{723B961C-67E2-444C-A9E8-E6CC15086C48}" dt="2023-06-20T22:29:51.550" v="326" actId="14100"/>
          <ac:spMkLst>
            <pc:docMk/>
            <pc:sldMk cId="1241933859" sldId="261"/>
            <ac:spMk id="1076" creationId="{C01BFD53-EAE5-8F8E-1F6D-FB1FF0D8A938}"/>
          </ac:spMkLst>
        </pc:spChg>
        <pc:spChg chg="add mod">
          <ac:chgData name="Nathan Farrington" userId="dd1ce155-4751-4255-b013-eb2724164c72" providerId="ADAL" clId="{723B961C-67E2-444C-A9E8-E6CC15086C48}" dt="2023-06-20T22:29:59.433" v="328" actId="1076"/>
          <ac:spMkLst>
            <pc:docMk/>
            <pc:sldMk cId="1241933859" sldId="261"/>
            <ac:spMk id="1077" creationId="{8321A7BB-A8F6-41D4-3AD6-7EAD82087C51}"/>
          </ac:spMkLst>
        </pc:spChg>
        <pc:spChg chg="add mod">
          <ac:chgData name="Nathan Farrington" userId="dd1ce155-4751-4255-b013-eb2724164c72" providerId="ADAL" clId="{723B961C-67E2-444C-A9E8-E6CC15086C48}" dt="2023-06-20T22:30:01.040" v="329" actId="1076"/>
          <ac:spMkLst>
            <pc:docMk/>
            <pc:sldMk cId="1241933859" sldId="261"/>
            <ac:spMk id="1169" creationId="{64F6E389-AC20-5F0C-34A9-B89AB128649E}"/>
          </ac:spMkLst>
        </pc:spChg>
        <pc:spChg chg="add mod">
          <ac:chgData name="Nathan Farrington" userId="dd1ce155-4751-4255-b013-eb2724164c72" providerId="ADAL" clId="{723B961C-67E2-444C-A9E8-E6CC15086C48}" dt="2023-06-20T22:30:02.094" v="330" actId="1076"/>
          <ac:spMkLst>
            <pc:docMk/>
            <pc:sldMk cId="1241933859" sldId="261"/>
            <ac:spMk id="1170" creationId="{951E62E8-95A3-528C-126F-320CA88CA8F1}"/>
          </ac:spMkLst>
        </pc:spChg>
        <pc:spChg chg="add mod">
          <ac:chgData name="Nathan Farrington" userId="dd1ce155-4751-4255-b013-eb2724164c72" providerId="ADAL" clId="{723B961C-67E2-444C-A9E8-E6CC15086C48}" dt="2023-06-20T22:29:59.433" v="328" actId="1076"/>
          <ac:spMkLst>
            <pc:docMk/>
            <pc:sldMk cId="1241933859" sldId="261"/>
            <ac:spMk id="1171" creationId="{A70EB486-F9A4-FE7F-02EE-8C13706B41C5}"/>
          </ac:spMkLst>
        </pc:spChg>
        <pc:spChg chg="add mod">
          <ac:chgData name="Nathan Farrington" userId="dd1ce155-4751-4255-b013-eb2724164c72" providerId="ADAL" clId="{723B961C-67E2-444C-A9E8-E6CC15086C48}" dt="2023-06-20T22:30:03.789" v="331" actId="1076"/>
          <ac:spMkLst>
            <pc:docMk/>
            <pc:sldMk cId="1241933859" sldId="261"/>
            <ac:spMk id="1172" creationId="{C2FFC8C9-0EE5-079E-C506-5AD8ED68FEA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586E-9D01-37E9-FA62-4A196D97D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CC163-02FB-28FD-4AA0-19E7B6151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EE97A-B4DD-32D5-D5E9-5CCFBAAB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12267-ADCE-99B4-5C11-4B5B380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B544C-FFC9-0E79-83A1-8AC96C1B2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4905-29A1-AF08-5459-A48FDBD2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9DB80-9B6B-99CD-3125-CD0ABF5D9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5B65F-199E-CAE4-02CA-3DB6E1EA8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F38EC-3FF8-9470-7E6E-C2F85961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97E94-A51D-1321-77C0-5F51D318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6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3542-4B28-E876-64A8-E102F2EB9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FC488-6FF8-2692-3BAC-3299A0621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9AAA0-9F12-D68B-F5B1-7949DA95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21223-633E-2286-BF79-49E1464F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E5922-7E21-A085-1BBC-82E37991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2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0548-B2B7-E3CE-38EF-D398CB34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5EA5-5221-B445-30CA-C7BDD5DDE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121B7-9FB5-8A0E-1784-B2D2C8673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706AD-E409-72C8-BE7A-A0D7DA19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F92E1-5514-F6E1-A010-87B2A0475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36FF-D654-AF3E-F75A-F6718980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2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FA95-0DB7-554B-27B1-71A41DC6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BCC2C-5179-6EB5-68A0-DB658228D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0FDBC-D2E0-1442-D375-024D6EA1D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1913F-68AA-3240-4885-B14168674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9C5F15-B47B-E8C6-4F47-6B9860679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D49253-9926-929F-D48C-8D9E4E406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3D549-C908-4E99-B50A-48A97FE73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CB95EB-F63B-D4AE-32DB-30E0682F1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556D-E3F4-ED7B-C25F-831C7D00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9707D-B166-C32E-B67E-6517822B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8A7C7-A0F0-2060-50D6-314CCB73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1707E-B480-17E6-C6BC-89A29CF5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3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CDD4A2-32B4-455C-823B-A5C2B5590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1C41F-260C-D73F-6154-0C85EFEF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3D875-3DA8-B3F3-AE21-1D379378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5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1279-3057-F448-508E-F74213F4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A5ED4-80F5-01AB-E20B-F84A80777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111B5-218C-D2EE-97D3-D140DC7E9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E8E95-851D-9BE2-89AA-5D9E4CCA0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A0F13-C505-D4FB-63E3-FCFCE0EED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50239-66F3-C8C6-978A-B9560B78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6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A9B3-C9C8-E23D-FB20-ACC56D4F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E400B-E96F-6993-CB90-B1FE007BE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EA34B-AB69-4606-B2A0-C49F5C630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BCE32-EAAB-8EDA-097F-39C620E5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63BF7-8F85-A5B3-D1F6-9D2DC9C9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BEAC5-7A5F-D091-D87B-04FE5D99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8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7F9FE-82E9-F639-02D0-F18F697F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DBAB9-B450-08D0-D788-35169BEDF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19B95-0120-11C2-191C-34FBD70E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73BF2-F65A-01BB-2087-42ED91B5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C897-2AA8-2063-4695-42090C25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24567-5F3F-535F-D3A9-54446A5FD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5475E-6F50-D013-D914-B7E1346E6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B941A-E0E9-63D6-7C91-525475707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D9554-074D-52D8-A036-D1F68190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044B0-2218-214F-BCD2-D7C0446D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8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73D27B-3066-2A6D-D1C7-CB43841B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40F16-AA5A-2223-FBEB-BB2250570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4B3F3-8DAB-48A2-057C-D4822119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309B-A683-4762-9A99-DD23C4BCE42E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98D8-B019-78CA-7FE3-C60FB3092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BBE2F-526F-2122-902C-8D2230F74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0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roup 1192">
            <a:extLst>
              <a:ext uri="{FF2B5EF4-FFF2-40B4-BE49-F238E27FC236}">
                <a16:creationId xmlns:a16="http://schemas.microsoft.com/office/drawing/2014/main" id="{8D15F846-E021-F7C0-9E5B-4EC2B4ADC13B}"/>
              </a:ext>
            </a:extLst>
          </p:cNvPr>
          <p:cNvGrpSpPr/>
          <p:nvPr/>
        </p:nvGrpSpPr>
        <p:grpSpPr>
          <a:xfrm rot="19426857">
            <a:off x="5189627" y="4151452"/>
            <a:ext cx="152400" cy="197022"/>
            <a:chOff x="5128059" y="765755"/>
            <a:chExt cx="152400" cy="197022"/>
          </a:xfrm>
        </p:grpSpPr>
        <p:cxnSp>
          <p:nvCxnSpPr>
            <p:cNvPr id="1194" name="Straight Connector 1193">
              <a:extLst>
                <a:ext uri="{FF2B5EF4-FFF2-40B4-BE49-F238E27FC236}">
                  <a16:creationId xmlns:a16="http://schemas.microsoft.com/office/drawing/2014/main" id="{9C7C5D63-346E-DE8B-7120-4A24F01E9336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5" name="Straight Connector 1194">
              <a:extLst>
                <a:ext uri="{FF2B5EF4-FFF2-40B4-BE49-F238E27FC236}">
                  <a16:creationId xmlns:a16="http://schemas.microsoft.com/office/drawing/2014/main" id="{35F43611-F225-13CB-F4CA-CEB43AD5FD74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6" name="Group 1195">
            <a:extLst>
              <a:ext uri="{FF2B5EF4-FFF2-40B4-BE49-F238E27FC236}">
                <a16:creationId xmlns:a16="http://schemas.microsoft.com/office/drawing/2014/main" id="{778F67A7-17DA-5C21-1B21-48BB2B7AAD2C}"/>
              </a:ext>
            </a:extLst>
          </p:cNvPr>
          <p:cNvGrpSpPr/>
          <p:nvPr/>
        </p:nvGrpSpPr>
        <p:grpSpPr>
          <a:xfrm rot="19426857">
            <a:off x="7853635" y="3526651"/>
            <a:ext cx="152400" cy="197022"/>
            <a:chOff x="5128059" y="765755"/>
            <a:chExt cx="152400" cy="197022"/>
          </a:xfrm>
        </p:grpSpPr>
        <p:cxnSp>
          <p:nvCxnSpPr>
            <p:cNvPr id="1197" name="Straight Connector 1196">
              <a:extLst>
                <a:ext uri="{FF2B5EF4-FFF2-40B4-BE49-F238E27FC236}">
                  <a16:creationId xmlns:a16="http://schemas.microsoft.com/office/drawing/2014/main" id="{4BD2BB74-72AD-6D06-A344-7AC72958C434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8" name="Straight Connector 1197">
              <a:extLst>
                <a:ext uri="{FF2B5EF4-FFF2-40B4-BE49-F238E27FC236}">
                  <a16:creationId xmlns:a16="http://schemas.microsoft.com/office/drawing/2014/main" id="{5E918829-CE88-0996-677D-CA20E272709C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8" name="Group 1057">
            <a:extLst>
              <a:ext uri="{FF2B5EF4-FFF2-40B4-BE49-F238E27FC236}">
                <a16:creationId xmlns:a16="http://schemas.microsoft.com/office/drawing/2014/main" id="{2399805D-967C-B394-A5F7-DD6998EF9E10}"/>
              </a:ext>
            </a:extLst>
          </p:cNvPr>
          <p:cNvGrpSpPr/>
          <p:nvPr/>
        </p:nvGrpSpPr>
        <p:grpSpPr>
          <a:xfrm>
            <a:off x="5525552" y="3567969"/>
            <a:ext cx="914400" cy="197022"/>
            <a:chOff x="4061259" y="765755"/>
            <a:chExt cx="914400" cy="197022"/>
          </a:xfrm>
        </p:grpSpPr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id="{BB516330-90B8-E874-773E-BED27FC676E5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7CA6EA78-5077-5AD2-F90E-F585CC6A0759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Connector 1098">
              <a:extLst>
                <a:ext uri="{FF2B5EF4-FFF2-40B4-BE49-F238E27FC236}">
                  <a16:creationId xmlns:a16="http://schemas.microsoft.com/office/drawing/2014/main" id="{5827128C-333D-BE4F-2238-1655F7EC62AA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Straight Connector 1099">
              <a:extLst>
                <a:ext uri="{FF2B5EF4-FFF2-40B4-BE49-F238E27FC236}">
                  <a16:creationId xmlns:a16="http://schemas.microsoft.com/office/drawing/2014/main" id="{22034CF2-3B0E-7D77-0455-81C644259C25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>
              <a:extLst>
                <a:ext uri="{FF2B5EF4-FFF2-40B4-BE49-F238E27FC236}">
                  <a16:creationId xmlns:a16="http://schemas.microsoft.com/office/drawing/2014/main" id="{FD9B9919-CA13-5B20-5D61-8AA006F37333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Straight Connector 1107">
              <a:extLst>
                <a:ext uri="{FF2B5EF4-FFF2-40B4-BE49-F238E27FC236}">
                  <a16:creationId xmlns:a16="http://schemas.microsoft.com/office/drawing/2014/main" id="{0814060D-8B46-488C-1108-DA9DBF2979BA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>
              <a:extLst>
                <a:ext uri="{FF2B5EF4-FFF2-40B4-BE49-F238E27FC236}">
                  <a16:creationId xmlns:a16="http://schemas.microsoft.com/office/drawing/2014/main" id="{D3F86670-FD72-C6BD-0E45-F86607227663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8" name="Group 1117">
            <a:extLst>
              <a:ext uri="{FF2B5EF4-FFF2-40B4-BE49-F238E27FC236}">
                <a16:creationId xmlns:a16="http://schemas.microsoft.com/office/drawing/2014/main" id="{622D1242-4627-2033-5637-97AC5180456C}"/>
              </a:ext>
            </a:extLst>
          </p:cNvPr>
          <p:cNvGrpSpPr/>
          <p:nvPr/>
        </p:nvGrpSpPr>
        <p:grpSpPr>
          <a:xfrm>
            <a:off x="6666336" y="3566824"/>
            <a:ext cx="914400" cy="197022"/>
            <a:chOff x="4061259" y="765755"/>
            <a:chExt cx="914400" cy="197022"/>
          </a:xfrm>
        </p:grpSpPr>
        <p:cxnSp>
          <p:nvCxnSpPr>
            <p:cNvPr id="1122" name="Straight Connector 1121">
              <a:extLst>
                <a:ext uri="{FF2B5EF4-FFF2-40B4-BE49-F238E27FC236}">
                  <a16:creationId xmlns:a16="http://schemas.microsoft.com/office/drawing/2014/main" id="{F6DB8D4F-EA12-6033-3F4E-64BB0F777601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125">
              <a:extLst>
                <a:ext uri="{FF2B5EF4-FFF2-40B4-BE49-F238E27FC236}">
                  <a16:creationId xmlns:a16="http://schemas.microsoft.com/office/drawing/2014/main" id="{11A045D9-0585-A55F-D966-37750A53A601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136">
              <a:extLst>
                <a:ext uri="{FF2B5EF4-FFF2-40B4-BE49-F238E27FC236}">
                  <a16:creationId xmlns:a16="http://schemas.microsoft.com/office/drawing/2014/main" id="{F4DB80F4-05D8-6029-3979-53178A5D179B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1" name="Straight Connector 1140">
              <a:extLst>
                <a:ext uri="{FF2B5EF4-FFF2-40B4-BE49-F238E27FC236}">
                  <a16:creationId xmlns:a16="http://schemas.microsoft.com/office/drawing/2014/main" id="{861FD1A0-9872-53CD-CC9A-4E087ADE7AB8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2" name="Straight Connector 1141">
              <a:extLst>
                <a:ext uri="{FF2B5EF4-FFF2-40B4-BE49-F238E27FC236}">
                  <a16:creationId xmlns:a16="http://schemas.microsoft.com/office/drawing/2014/main" id="{08E4FED7-90B5-1694-3F8D-F7940DCBD928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1" name="Straight Connector 1150">
              <a:extLst>
                <a:ext uri="{FF2B5EF4-FFF2-40B4-BE49-F238E27FC236}">
                  <a16:creationId xmlns:a16="http://schemas.microsoft.com/office/drawing/2014/main" id="{F40FC8AB-F714-E1B0-EB87-604BA05A7CFF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>
              <a:extLst>
                <a:ext uri="{FF2B5EF4-FFF2-40B4-BE49-F238E27FC236}">
                  <a16:creationId xmlns:a16="http://schemas.microsoft.com/office/drawing/2014/main" id="{D5BFCE66-D3CE-DAA9-340B-A37E3BF2F5CB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3" name="Group 1152">
            <a:extLst>
              <a:ext uri="{FF2B5EF4-FFF2-40B4-BE49-F238E27FC236}">
                <a16:creationId xmlns:a16="http://schemas.microsoft.com/office/drawing/2014/main" id="{EDD62146-F086-68D0-0D23-B90D6DE0219C}"/>
              </a:ext>
            </a:extLst>
          </p:cNvPr>
          <p:cNvGrpSpPr/>
          <p:nvPr/>
        </p:nvGrpSpPr>
        <p:grpSpPr>
          <a:xfrm>
            <a:off x="8334600" y="2661285"/>
            <a:ext cx="914400" cy="197022"/>
            <a:chOff x="4061259" y="765755"/>
            <a:chExt cx="914400" cy="197022"/>
          </a:xfrm>
        </p:grpSpPr>
        <p:cxnSp>
          <p:nvCxnSpPr>
            <p:cNvPr id="1154" name="Straight Connector 1153">
              <a:extLst>
                <a:ext uri="{FF2B5EF4-FFF2-40B4-BE49-F238E27FC236}">
                  <a16:creationId xmlns:a16="http://schemas.microsoft.com/office/drawing/2014/main" id="{BA9B3121-ED05-25C3-BFC2-5A040250CE03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Straight Connector 1154">
              <a:extLst>
                <a:ext uri="{FF2B5EF4-FFF2-40B4-BE49-F238E27FC236}">
                  <a16:creationId xmlns:a16="http://schemas.microsoft.com/office/drawing/2014/main" id="{7EAC2D6A-130E-3286-3343-58514C6DEA14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6" name="Straight Connector 1155">
              <a:extLst>
                <a:ext uri="{FF2B5EF4-FFF2-40B4-BE49-F238E27FC236}">
                  <a16:creationId xmlns:a16="http://schemas.microsoft.com/office/drawing/2014/main" id="{7F5DA51A-A35B-5469-2683-DFF23961BFF5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>
              <a:extLst>
                <a:ext uri="{FF2B5EF4-FFF2-40B4-BE49-F238E27FC236}">
                  <a16:creationId xmlns:a16="http://schemas.microsoft.com/office/drawing/2014/main" id="{473D14BE-547D-0ED4-B59B-9C3B52712BDB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8" name="Straight Connector 1157">
              <a:extLst>
                <a:ext uri="{FF2B5EF4-FFF2-40B4-BE49-F238E27FC236}">
                  <a16:creationId xmlns:a16="http://schemas.microsoft.com/office/drawing/2014/main" id="{C5519110-7451-574A-ACF5-317DCDDB2C6E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9" name="Straight Connector 1158">
              <a:extLst>
                <a:ext uri="{FF2B5EF4-FFF2-40B4-BE49-F238E27FC236}">
                  <a16:creationId xmlns:a16="http://schemas.microsoft.com/office/drawing/2014/main" id="{32D23D59-5E91-C87E-B026-407C9C281E4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0" name="Straight Connector 1159">
              <a:extLst>
                <a:ext uri="{FF2B5EF4-FFF2-40B4-BE49-F238E27FC236}">
                  <a16:creationId xmlns:a16="http://schemas.microsoft.com/office/drawing/2014/main" id="{3A7519F6-B938-EB55-C63D-12C22805EF8D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1" name="Group 1160">
            <a:extLst>
              <a:ext uri="{FF2B5EF4-FFF2-40B4-BE49-F238E27FC236}">
                <a16:creationId xmlns:a16="http://schemas.microsoft.com/office/drawing/2014/main" id="{07C93C5F-B602-BD62-0F5B-D4DC6588D44E}"/>
              </a:ext>
            </a:extLst>
          </p:cNvPr>
          <p:cNvGrpSpPr/>
          <p:nvPr/>
        </p:nvGrpSpPr>
        <p:grpSpPr>
          <a:xfrm>
            <a:off x="9399400" y="2663702"/>
            <a:ext cx="914400" cy="197022"/>
            <a:chOff x="4061259" y="765755"/>
            <a:chExt cx="914400" cy="197022"/>
          </a:xfrm>
        </p:grpSpPr>
        <p:cxnSp>
          <p:nvCxnSpPr>
            <p:cNvPr id="1162" name="Straight Connector 1161">
              <a:extLst>
                <a:ext uri="{FF2B5EF4-FFF2-40B4-BE49-F238E27FC236}">
                  <a16:creationId xmlns:a16="http://schemas.microsoft.com/office/drawing/2014/main" id="{A0FA9281-3EA5-2A8E-2FBE-606085D05489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3" name="Straight Connector 1162">
              <a:extLst>
                <a:ext uri="{FF2B5EF4-FFF2-40B4-BE49-F238E27FC236}">
                  <a16:creationId xmlns:a16="http://schemas.microsoft.com/office/drawing/2014/main" id="{5B7C90AD-C115-3CC3-722E-FD5AE0D65F61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4" name="Straight Connector 1163">
              <a:extLst>
                <a:ext uri="{FF2B5EF4-FFF2-40B4-BE49-F238E27FC236}">
                  <a16:creationId xmlns:a16="http://schemas.microsoft.com/office/drawing/2014/main" id="{508E8E4B-5AB0-0CB1-EFBA-B3B1A9C9DB21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5" name="Straight Connector 1164">
              <a:extLst>
                <a:ext uri="{FF2B5EF4-FFF2-40B4-BE49-F238E27FC236}">
                  <a16:creationId xmlns:a16="http://schemas.microsoft.com/office/drawing/2014/main" id="{E6C55F0B-E792-FA81-52F5-53BF372239A8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6" name="Straight Connector 1165">
              <a:extLst>
                <a:ext uri="{FF2B5EF4-FFF2-40B4-BE49-F238E27FC236}">
                  <a16:creationId xmlns:a16="http://schemas.microsoft.com/office/drawing/2014/main" id="{D134CA97-C7C3-829E-81BF-72D13F444218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>
              <a:extLst>
                <a:ext uri="{FF2B5EF4-FFF2-40B4-BE49-F238E27FC236}">
                  <a16:creationId xmlns:a16="http://schemas.microsoft.com/office/drawing/2014/main" id="{958B38E8-2F83-E82F-F7E0-EFE45B0CB393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8" name="Straight Connector 1167">
              <a:extLst>
                <a:ext uri="{FF2B5EF4-FFF2-40B4-BE49-F238E27FC236}">
                  <a16:creationId xmlns:a16="http://schemas.microsoft.com/office/drawing/2014/main" id="{259613DA-6F5D-EDF1-0929-D44F5930AD2E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9" name="Group 1168">
            <a:extLst>
              <a:ext uri="{FF2B5EF4-FFF2-40B4-BE49-F238E27FC236}">
                <a16:creationId xmlns:a16="http://schemas.microsoft.com/office/drawing/2014/main" id="{A51463E5-B02E-D40E-3CCC-F6BA3281C5DD}"/>
              </a:ext>
            </a:extLst>
          </p:cNvPr>
          <p:cNvGrpSpPr/>
          <p:nvPr/>
        </p:nvGrpSpPr>
        <p:grpSpPr>
          <a:xfrm>
            <a:off x="10438221" y="2654448"/>
            <a:ext cx="914400" cy="197022"/>
            <a:chOff x="4061259" y="765755"/>
            <a:chExt cx="914400" cy="197022"/>
          </a:xfrm>
        </p:grpSpPr>
        <p:cxnSp>
          <p:nvCxnSpPr>
            <p:cNvPr id="1170" name="Straight Connector 1169">
              <a:extLst>
                <a:ext uri="{FF2B5EF4-FFF2-40B4-BE49-F238E27FC236}">
                  <a16:creationId xmlns:a16="http://schemas.microsoft.com/office/drawing/2014/main" id="{CA17BC8D-FAE6-0862-D726-A78A229B0A9A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1" name="Straight Connector 1170">
              <a:extLst>
                <a:ext uri="{FF2B5EF4-FFF2-40B4-BE49-F238E27FC236}">
                  <a16:creationId xmlns:a16="http://schemas.microsoft.com/office/drawing/2014/main" id="{69775821-BF59-A5A0-DAB0-6F502E18D074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2" name="Straight Connector 1171">
              <a:extLst>
                <a:ext uri="{FF2B5EF4-FFF2-40B4-BE49-F238E27FC236}">
                  <a16:creationId xmlns:a16="http://schemas.microsoft.com/office/drawing/2014/main" id="{4FF495C8-6F9D-B1B2-7A60-D86A0CB196BC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3" name="Straight Connector 1172">
              <a:extLst>
                <a:ext uri="{FF2B5EF4-FFF2-40B4-BE49-F238E27FC236}">
                  <a16:creationId xmlns:a16="http://schemas.microsoft.com/office/drawing/2014/main" id="{7F0FD494-84ED-547F-45A2-0DBF7199C795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4" name="Straight Connector 1173">
              <a:extLst>
                <a:ext uri="{FF2B5EF4-FFF2-40B4-BE49-F238E27FC236}">
                  <a16:creationId xmlns:a16="http://schemas.microsoft.com/office/drawing/2014/main" id="{B439C588-8D8D-8313-179A-A159A0F081C3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5" name="Straight Connector 1174">
              <a:extLst>
                <a:ext uri="{FF2B5EF4-FFF2-40B4-BE49-F238E27FC236}">
                  <a16:creationId xmlns:a16="http://schemas.microsoft.com/office/drawing/2014/main" id="{086E9A92-CECB-558A-173D-F8B2DCCCF3F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6" name="Straight Connector 1175">
              <a:extLst>
                <a:ext uri="{FF2B5EF4-FFF2-40B4-BE49-F238E27FC236}">
                  <a16:creationId xmlns:a16="http://schemas.microsoft.com/office/drawing/2014/main" id="{7AB16351-F3EE-700E-57AD-AF7941F74F9E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80D26AFA-1668-FFEA-B69A-AC50877EC405}"/>
              </a:ext>
            </a:extLst>
          </p:cNvPr>
          <p:cNvGrpSpPr/>
          <p:nvPr/>
        </p:nvGrpSpPr>
        <p:grpSpPr>
          <a:xfrm>
            <a:off x="2318373" y="4818498"/>
            <a:ext cx="914400" cy="197022"/>
            <a:chOff x="4061259" y="765755"/>
            <a:chExt cx="914400" cy="197022"/>
          </a:xfrm>
        </p:grpSpPr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F6603A5A-BD4F-B06D-A8E9-4E26A58839DD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F926AC2D-9CD0-62AB-986B-F4FE425E7489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00BC172F-6291-AE53-341E-9366A1F9292A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CD04DF9A-9923-307B-7F8E-260AFC2FD103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61541D54-8641-4EE8-C2C5-83A0A6D4AD91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5FF7A7E0-9D84-2659-8D3C-91FC424A877D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419E1FB4-07CD-8FC2-C8CC-91285BAE4A92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0" name="Group 1049">
            <a:extLst>
              <a:ext uri="{FF2B5EF4-FFF2-40B4-BE49-F238E27FC236}">
                <a16:creationId xmlns:a16="http://schemas.microsoft.com/office/drawing/2014/main" id="{06FAB78E-C510-8D45-0779-7A6AFC030845}"/>
              </a:ext>
            </a:extLst>
          </p:cNvPr>
          <p:cNvGrpSpPr/>
          <p:nvPr/>
        </p:nvGrpSpPr>
        <p:grpSpPr>
          <a:xfrm>
            <a:off x="3771253" y="4188230"/>
            <a:ext cx="914400" cy="197022"/>
            <a:chOff x="4061259" y="765755"/>
            <a:chExt cx="914400" cy="197022"/>
          </a:xfrm>
        </p:grpSpPr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643D9B00-D584-61E2-2AAA-2961DA0968E1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C51200CD-87E6-4B7D-D107-C870BAA4204B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1D9273A5-C2E9-44EB-DBFD-13B2A9A98423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C128590D-EF08-6099-224F-F14BB24A24ED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4D56F3DA-5710-A0D5-ADDE-D5A35ADFFDC6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7E244CE7-1921-7B59-E3F1-C05A0637D787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0940402E-EF45-DCAD-801C-E33C5DA75F6F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6D8F09-0403-63ED-F6FD-B4D608A3E36F}"/>
              </a:ext>
            </a:extLst>
          </p:cNvPr>
          <p:cNvGrpSpPr/>
          <p:nvPr/>
        </p:nvGrpSpPr>
        <p:grpSpPr>
          <a:xfrm>
            <a:off x="1016410" y="5207624"/>
            <a:ext cx="914400" cy="197022"/>
            <a:chOff x="4061259" y="765755"/>
            <a:chExt cx="914400" cy="19702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17ECE8-2A12-7CB2-C134-D27AC7137969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15145A5-AF36-81F0-4440-57481068B860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EDB390-D625-CE6D-11BD-6F3CE28DBAFE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0059792-1B1D-4B49-052A-168CE97C5A96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860A47-0BD4-7CF4-4F05-3CB38A215874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9019159-32EE-6A02-1B32-C2A9E3637E6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70CC1C-01E7-1631-556A-2089E7EE73BF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8E1A85F9-2FA3-40C8-865D-B061574F92C1}"/>
              </a:ext>
            </a:extLst>
          </p:cNvPr>
          <p:cNvGrpSpPr/>
          <p:nvPr/>
        </p:nvGrpSpPr>
        <p:grpSpPr>
          <a:xfrm>
            <a:off x="8327321" y="1621627"/>
            <a:ext cx="2689121" cy="1314367"/>
            <a:chOff x="6757014" y="1378347"/>
            <a:chExt cx="2369861" cy="1158322"/>
          </a:xfrm>
        </p:grpSpPr>
        <p:grpSp>
          <p:nvGrpSpPr>
            <p:cNvPr id="1149" name="Group 1148">
              <a:extLst>
                <a:ext uri="{FF2B5EF4-FFF2-40B4-BE49-F238E27FC236}">
                  <a16:creationId xmlns:a16="http://schemas.microsoft.com/office/drawing/2014/main" id="{0DB465B6-E9B9-97E8-C90A-CA80F2AD9038}"/>
                </a:ext>
              </a:extLst>
            </p:cNvPr>
            <p:cNvGrpSpPr/>
            <p:nvPr/>
          </p:nvGrpSpPr>
          <p:grpSpPr>
            <a:xfrm>
              <a:off x="6757014" y="1378347"/>
              <a:ext cx="2369861" cy="954447"/>
              <a:chOff x="7946416" y="1816559"/>
              <a:chExt cx="2369861" cy="954447"/>
            </a:xfrm>
          </p:grpSpPr>
          <p:sp>
            <p:nvSpPr>
              <p:cNvPr id="1135" name="Rectangle 1134">
                <a:extLst>
                  <a:ext uri="{FF2B5EF4-FFF2-40B4-BE49-F238E27FC236}">
                    <a16:creationId xmlns:a16="http://schemas.microsoft.com/office/drawing/2014/main" id="{E5B7BA5F-AF32-7DC5-4F3F-584B0718F070}"/>
                  </a:ext>
                </a:extLst>
              </p:cNvPr>
              <p:cNvSpPr/>
              <p:nvPr/>
            </p:nvSpPr>
            <p:spPr>
              <a:xfrm>
                <a:off x="8147581" y="1979330"/>
                <a:ext cx="1977329" cy="79167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9" name="Flowchart: Delay 1128">
                <a:extLst>
                  <a:ext uri="{FF2B5EF4-FFF2-40B4-BE49-F238E27FC236}">
                    <a16:creationId xmlns:a16="http://schemas.microsoft.com/office/drawing/2014/main" id="{2F77E77D-8E36-2A6C-3721-6A8CA6E487F4}"/>
                  </a:ext>
                </a:extLst>
              </p:cNvPr>
              <p:cNvSpPr/>
              <p:nvPr/>
            </p:nvSpPr>
            <p:spPr>
              <a:xfrm rot="16200000">
                <a:off x="8968575" y="794400"/>
                <a:ext cx="325541" cy="236986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0" name="Rectangle 1129">
                <a:extLst>
                  <a:ext uri="{FF2B5EF4-FFF2-40B4-BE49-F238E27FC236}">
                    <a16:creationId xmlns:a16="http://schemas.microsoft.com/office/drawing/2014/main" id="{1F166BC7-FF2A-5B6E-C1E2-59805EC504E3}"/>
                  </a:ext>
                </a:extLst>
              </p:cNvPr>
              <p:cNvSpPr/>
              <p:nvPr/>
            </p:nvSpPr>
            <p:spPr>
              <a:xfrm>
                <a:off x="8095176" y="2134873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1" name="Rectangle 1130">
                <a:extLst>
                  <a:ext uri="{FF2B5EF4-FFF2-40B4-BE49-F238E27FC236}">
                    <a16:creationId xmlns:a16="http://schemas.microsoft.com/office/drawing/2014/main" id="{02485EEB-EA06-2650-4CAE-2D599405BA06}"/>
                  </a:ext>
                </a:extLst>
              </p:cNvPr>
              <p:cNvSpPr/>
              <p:nvPr/>
            </p:nvSpPr>
            <p:spPr>
              <a:xfrm>
                <a:off x="9085732" y="214385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2" name="Rectangle 1131">
                <a:extLst>
                  <a:ext uri="{FF2B5EF4-FFF2-40B4-BE49-F238E27FC236}">
                    <a16:creationId xmlns:a16="http://schemas.microsoft.com/office/drawing/2014/main" id="{87FCD87D-523E-3DE2-02E2-9FF2A034B7AD}"/>
                  </a:ext>
                </a:extLst>
              </p:cNvPr>
              <p:cNvSpPr/>
              <p:nvPr/>
            </p:nvSpPr>
            <p:spPr>
              <a:xfrm>
                <a:off x="10076288" y="213861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3" name="Rectangle 1132">
                <a:extLst>
                  <a:ext uri="{FF2B5EF4-FFF2-40B4-BE49-F238E27FC236}">
                    <a16:creationId xmlns:a16="http://schemas.microsoft.com/office/drawing/2014/main" id="{D6BFE7E2-EF53-F713-F3FB-C8AEB98FBF56}"/>
                  </a:ext>
                </a:extLst>
              </p:cNvPr>
              <p:cNvSpPr/>
              <p:nvPr/>
            </p:nvSpPr>
            <p:spPr>
              <a:xfrm rot="5400000">
                <a:off x="9106983" y="925386"/>
                <a:ext cx="48727" cy="23698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4" name="Rectangle 1133">
                <a:extLst>
                  <a:ext uri="{FF2B5EF4-FFF2-40B4-BE49-F238E27FC236}">
                    <a16:creationId xmlns:a16="http://schemas.microsoft.com/office/drawing/2014/main" id="{1ED3358A-8800-96EA-6C38-79C13FC2871A}"/>
                  </a:ext>
                </a:extLst>
              </p:cNvPr>
              <p:cNvSpPr/>
              <p:nvPr/>
            </p:nvSpPr>
            <p:spPr>
              <a:xfrm>
                <a:off x="8613037" y="1895279"/>
                <a:ext cx="1032015" cy="2337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Train Station</a:t>
                </a:r>
              </a:p>
            </p:txBody>
          </p:sp>
          <p:grpSp>
            <p:nvGrpSpPr>
              <p:cNvPr id="1143" name="Group 1142">
                <a:extLst>
                  <a:ext uri="{FF2B5EF4-FFF2-40B4-BE49-F238E27FC236}">
                    <a16:creationId xmlns:a16="http://schemas.microsoft.com/office/drawing/2014/main" id="{3E86CA59-DFE1-3AFC-C047-55428EDB353D}"/>
                  </a:ext>
                </a:extLst>
              </p:cNvPr>
              <p:cNvGrpSpPr/>
              <p:nvPr/>
            </p:nvGrpSpPr>
            <p:grpSpPr>
              <a:xfrm>
                <a:off x="8518563" y="2277234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36" name="Rectangle 1135">
                  <a:extLst>
                    <a:ext uri="{FF2B5EF4-FFF2-40B4-BE49-F238E27FC236}">
                      <a16:creationId xmlns:a16="http://schemas.microsoft.com/office/drawing/2014/main" id="{949C8B2A-9B5B-9710-C6E5-9BA4DC80360F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38" name="Straight Connector 1137">
                  <a:extLst>
                    <a:ext uri="{FF2B5EF4-FFF2-40B4-BE49-F238E27FC236}">
                      <a16:creationId xmlns:a16="http://schemas.microsoft.com/office/drawing/2014/main" id="{37010776-1D56-39CD-95BC-AC3EE7B7AB9A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9" name="Straight Connector 1138">
                  <a:extLst>
                    <a:ext uri="{FF2B5EF4-FFF2-40B4-BE49-F238E27FC236}">
                      <a16:creationId xmlns:a16="http://schemas.microsoft.com/office/drawing/2014/main" id="{2A4EDCCC-722F-0459-D881-3BDC0E74A537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0" name="Straight Connector 1139">
                  <a:extLst>
                    <a:ext uri="{FF2B5EF4-FFF2-40B4-BE49-F238E27FC236}">
                      <a16:creationId xmlns:a16="http://schemas.microsoft.com/office/drawing/2014/main" id="{4FE756C7-47ED-A60A-6E06-F175CE4E2D36}"/>
                    </a:ext>
                  </a:extLst>
                </p:cNvPr>
                <p:cNvCxnSpPr>
                  <a:cxnSpLocks/>
                  <a:stCxn id="1136" idx="3"/>
                  <a:endCxn id="1136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4" name="Group 1143">
                <a:extLst>
                  <a:ext uri="{FF2B5EF4-FFF2-40B4-BE49-F238E27FC236}">
                    <a16:creationId xmlns:a16="http://schemas.microsoft.com/office/drawing/2014/main" id="{684A092E-8D0B-785B-856E-1D1A28A83630}"/>
                  </a:ext>
                </a:extLst>
              </p:cNvPr>
              <p:cNvGrpSpPr/>
              <p:nvPr/>
            </p:nvGrpSpPr>
            <p:grpSpPr>
              <a:xfrm>
                <a:off x="9536176" y="2278321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45" name="Rectangle 1144">
                  <a:extLst>
                    <a:ext uri="{FF2B5EF4-FFF2-40B4-BE49-F238E27FC236}">
                      <a16:creationId xmlns:a16="http://schemas.microsoft.com/office/drawing/2014/main" id="{B95BF7A4-F456-77DB-1104-E07D08D97D15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6" name="Straight Connector 1145">
                  <a:extLst>
                    <a:ext uri="{FF2B5EF4-FFF2-40B4-BE49-F238E27FC236}">
                      <a16:creationId xmlns:a16="http://schemas.microsoft.com/office/drawing/2014/main" id="{84069992-08BA-ADF1-B44D-B4FCBF863F0C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7" name="Straight Connector 1146">
                  <a:extLst>
                    <a:ext uri="{FF2B5EF4-FFF2-40B4-BE49-F238E27FC236}">
                      <a16:creationId xmlns:a16="http://schemas.microsoft.com/office/drawing/2014/main" id="{DC661AD0-5F51-7AB2-8985-BEDC932EFAB0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8" name="Straight Connector 1147">
                  <a:extLst>
                    <a:ext uri="{FF2B5EF4-FFF2-40B4-BE49-F238E27FC236}">
                      <a16:creationId xmlns:a16="http://schemas.microsoft.com/office/drawing/2014/main" id="{0BAE931A-04DD-90DB-F15C-11072D56E461}"/>
                    </a:ext>
                  </a:extLst>
                </p:cNvPr>
                <p:cNvCxnSpPr>
                  <a:cxnSpLocks/>
                  <a:stCxn id="1145" idx="3"/>
                  <a:endCxn id="1145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7" name="Arc 1126">
              <a:extLst>
                <a:ext uri="{FF2B5EF4-FFF2-40B4-BE49-F238E27FC236}">
                  <a16:creationId xmlns:a16="http://schemas.microsoft.com/office/drawing/2014/main" id="{3422838D-F97F-ECD1-E614-4E21C7CD9CA0}"/>
                </a:ext>
              </a:extLst>
            </p:cNvPr>
            <p:cNvSpPr/>
            <p:nvPr/>
          </p:nvSpPr>
          <p:spPr>
            <a:xfrm>
              <a:off x="7982206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Arc 1127">
              <a:extLst>
                <a:ext uri="{FF2B5EF4-FFF2-40B4-BE49-F238E27FC236}">
                  <a16:creationId xmlns:a16="http://schemas.microsoft.com/office/drawing/2014/main" id="{F703A59B-4887-C5C5-5818-FAED978085FE}"/>
                </a:ext>
              </a:extLst>
            </p:cNvPr>
            <p:cNvSpPr/>
            <p:nvPr/>
          </p:nvSpPr>
          <p:spPr>
            <a:xfrm>
              <a:off x="6948381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6" name="Group 1115">
            <a:extLst>
              <a:ext uri="{FF2B5EF4-FFF2-40B4-BE49-F238E27FC236}">
                <a16:creationId xmlns:a16="http://schemas.microsoft.com/office/drawing/2014/main" id="{DA5B937F-CA2D-4E7D-7DB7-F579DAC7C6D8}"/>
              </a:ext>
            </a:extLst>
          </p:cNvPr>
          <p:cNvGrpSpPr/>
          <p:nvPr/>
        </p:nvGrpSpPr>
        <p:grpSpPr>
          <a:xfrm>
            <a:off x="2329102" y="4146315"/>
            <a:ext cx="954450" cy="735878"/>
            <a:chOff x="5321117" y="1950324"/>
            <a:chExt cx="1378733" cy="1063000"/>
          </a:xfrm>
        </p:grpSpPr>
        <p:sp>
          <p:nvSpPr>
            <p:cNvPr id="1117" name="Flowchart: Delay 1116">
              <a:extLst>
                <a:ext uri="{FF2B5EF4-FFF2-40B4-BE49-F238E27FC236}">
                  <a16:creationId xmlns:a16="http://schemas.microsoft.com/office/drawing/2014/main" id="{9BB2C61D-4768-AAD7-8EC7-C72342079720}"/>
                </a:ext>
              </a:extLst>
            </p:cNvPr>
            <p:cNvSpPr/>
            <p:nvPr/>
          </p:nvSpPr>
          <p:spPr>
            <a:xfrm rot="16200000">
              <a:off x="5830808" y="1446028"/>
              <a:ext cx="364745" cy="1373338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Rectangle 1118">
              <a:extLst>
                <a:ext uri="{FF2B5EF4-FFF2-40B4-BE49-F238E27FC236}">
                  <a16:creationId xmlns:a16="http://schemas.microsoft.com/office/drawing/2014/main" id="{97474855-AEC7-2516-7887-56C718723A9A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E5CB154E-B4B6-154A-D574-0EB811FECB4E}"/>
                </a:ext>
              </a:extLst>
            </p:cNvPr>
            <p:cNvSpPr/>
            <p:nvPr/>
          </p:nvSpPr>
          <p:spPr>
            <a:xfrm>
              <a:off x="6580710" y="2315070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Rectangle 1120">
              <a:extLst>
                <a:ext uri="{FF2B5EF4-FFF2-40B4-BE49-F238E27FC236}">
                  <a16:creationId xmlns:a16="http://schemas.microsoft.com/office/drawing/2014/main" id="{A85068C0-C6CE-3C3F-7A90-F33AF98C6771}"/>
                </a:ext>
              </a:extLst>
            </p:cNvPr>
            <p:cNvSpPr/>
            <p:nvPr/>
          </p:nvSpPr>
          <p:spPr>
            <a:xfrm rot="5400000">
              <a:off x="5988747" y="1586341"/>
              <a:ext cx="48867" cy="13733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FBBC28C6-2181-B6D7-5C2F-C71EDFED8C6D}"/>
              </a:ext>
            </a:extLst>
          </p:cNvPr>
          <p:cNvGrpSpPr/>
          <p:nvPr/>
        </p:nvGrpSpPr>
        <p:grpSpPr>
          <a:xfrm>
            <a:off x="3652768" y="3606426"/>
            <a:ext cx="1462659" cy="585558"/>
            <a:chOff x="4044599" y="1950325"/>
            <a:chExt cx="2655251" cy="1062999"/>
          </a:xfrm>
        </p:grpSpPr>
        <p:sp>
          <p:nvSpPr>
            <p:cNvPr id="1110" name="Flowchart: Delay 1109">
              <a:extLst>
                <a:ext uri="{FF2B5EF4-FFF2-40B4-BE49-F238E27FC236}">
                  <a16:creationId xmlns:a16="http://schemas.microsoft.com/office/drawing/2014/main" id="{D8AE4843-517C-B147-C7BD-9CB03C92C541}"/>
                </a:ext>
              </a:extLst>
            </p:cNvPr>
            <p:cNvSpPr/>
            <p:nvPr/>
          </p:nvSpPr>
          <p:spPr>
            <a:xfrm rot="16200000">
              <a:off x="5189852" y="805072"/>
              <a:ext cx="364745" cy="2655251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755B3A1D-6738-04F8-12A8-A332591D97ED}"/>
                </a:ext>
              </a:extLst>
            </p:cNvPr>
            <p:cNvSpPr/>
            <p:nvPr/>
          </p:nvSpPr>
          <p:spPr>
            <a:xfrm>
              <a:off x="4211273" y="2306972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9196B2AA-EA77-5DA7-DA18-765351814DD0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975E3206-5CD5-5E91-91CF-E25F5BC7894C}"/>
                </a:ext>
              </a:extLst>
            </p:cNvPr>
            <p:cNvSpPr/>
            <p:nvPr/>
          </p:nvSpPr>
          <p:spPr>
            <a:xfrm>
              <a:off x="6430961" y="2311166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924674AD-27D5-A3DC-108A-4A7E0C34C806}"/>
                </a:ext>
              </a:extLst>
            </p:cNvPr>
            <p:cNvSpPr/>
            <p:nvPr/>
          </p:nvSpPr>
          <p:spPr>
            <a:xfrm rot="5400000">
              <a:off x="5344927" y="951833"/>
              <a:ext cx="54595" cy="26552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5" name="Group 1124">
            <a:extLst>
              <a:ext uri="{FF2B5EF4-FFF2-40B4-BE49-F238E27FC236}">
                <a16:creationId xmlns:a16="http://schemas.microsoft.com/office/drawing/2014/main" id="{8BFA40BB-843B-1417-E332-1EECBA61D036}"/>
              </a:ext>
            </a:extLst>
          </p:cNvPr>
          <p:cNvGrpSpPr/>
          <p:nvPr/>
        </p:nvGrpSpPr>
        <p:grpSpPr>
          <a:xfrm>
            <a:off x="5443271" y="2709265"/>
            <a:ext cx="2369861" cy="1172836"/>
            <a:chOff x="5368150" y="1930356"/>
            <a:chExt cx="2369861" cy="1172836"/>
          </a:xfrm>
        </p:grpSpPr>
        <p:sp>
          <p:nvSpPr>
            <p:cNvPr id="1124" name="Arc 1123">
              <a:extLst>
                <a:ext uri="{FF2B5EF4-FFF2-40B4-BE49-F238E27FC236}">
                  <a16:creationId xmlns:a16="http://schemas.microsoft.com/office/drawing/2014/main" id="{11C1479F-80E7-EA72-A411-16C1CE3D4749}"/>
                </a:ext>
              </a:extLst>
            </p:cNvPr>
            <p:cNvSpPr/>
            <p:nvPr/>
          </p:nvSpPr>
          <p:spPr>
            <a:xfrm>
              <a:off x="6586928" y="222411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Arc 1122">
              <a:extLst>
                <a:ext uri="{FF2B5EF4-FFF2-40B4-BE49-F238E27FC236}">
                  <a16:creationId xmlns:a16="http://schemas.microsoft.com/office/drawing/2014/main" id="{21E68AAE-C8A6-7D26-B71F-77C4672CA535}"/>
                </a:ext>
              </a:extLst>
            </p:cNvPr>
            <p:cNvSpPr/>
            <p:nvPr/>
          </p:nvSpPr>
          <p:spPr>
            <a:xfrm>
              <a:off x="5588893" y="226412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Flowchart: Delay 1106">
              <a:extLst>
                <a:ext uri="{FF2B5EF4-FFF2-40B4-BE49-F238E27FC236}">
                  <a16:creationId xmlns:a16="http://schemas.microsoft.com/office/drawing/2014/main" id="{643EA294-7870-0C43-9EA2-B3D033B676E3}"/>
                </a:ext>
              </a:extLst>
            </p:cNvPr>
            <p:cNvSpPr/>
            <p:nvPr/>
          </p:nvSpPr>
          <p:spPr>
            <a:xfrm rot="16200000">
              <a:off x="6390309" y="908197"/>
              <a:ext cx="325541" cy="2369860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760787C7-4197-1F2C-E2B9-9395FE328A65}"/>
                </a:ext>
              </a:extLst>
            </p:cNvPr>
            <p:cNvSpPr/>
            <p:nvPr/>
          </p:nvSpPr>
          <p:spPr>
            <a:xfrm>
              <a:off x="5516910" y="2248670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82E914E9-5160-7E60-827C-398117527F36}"/>
                </a:ext>
              </a:extLst>
            </p:cNvPr>
            <p:cNvSpPr/>
            <p:nvPr/>
          </p:nvSpPr>
          <p:spPr>
            <a:xfrm>
              <a:off x="6507466" y="225765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A46154EC-A2EB-B901-6F17-284FCBBEC99E}"/>
                </a:ext>
              </a:extLst>
            </p:cNvPr>
            <p:cNvSpPr/>
            <p:nvPr/>
          </p:nvSpPr>
          <p:spPr>
            <a:xfrm>
              <a:off x="7498022" y="225241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Rectangle 1103">
              <a:extLst>
                <a:ext uri="{FF2B5EF4-FFF2-40B4-BE49-F238E27FC236}">
                  <a16:creationId xmlns:a16="http://schemas.microsoft.com/office/drawing/2014/main" id="{70CA99AF-A060-94FE-99D4-48C1578A636A}"/>
                </a:ext>
              </a:extLst>
            </p:cNvPr>
            <p:cNvSpPr/>
            <p:nvPr/>
          </p:nvSpPr>
          <p:spPr>
            <a:xfrm rot="5400000">
              <a:off x="6528717" y="1039183"/>
              <a:ext cx="48727" cy="23698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5" name="Rectangle 1104">
              <a:extLst>
                <a:ext uri="{FF2B5EF4-FFF2-40B4-BE49-F238E27FC236}">
                  <a16:creationId xmlns:a16="http://schemas.microsoft.com/office/drawing/2014/main" id="{E841615F-C24E-B5D6-9A51-87BA2D65887D}"/>
                </a:ext>
              </a:extLst>
            </p:cNvPr>
            <p:cNvSpPr/>
            <p:nvPr/>
          </p:nvSpPr>
          <p:spPr>
            <a:xfrm>
              <a:off x="6034771" y="2009076"/>
              <a:ext cx="1032015" cy="2337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Train Station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972627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279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Iterative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3E6E85C9-79F3-01D7-FD24-04F3344EF32C}"/>
              </a:ext>
            </a:extLst>
          </p:cNvPr>
          <p:cNvGrpSpPr/>
          <p:nvPr/>
        </p:nvGrpSpPr>
        <p:grpSpPr>
          <a:xfrm>
            <a:off x="1605556" y="4857386"/>
            <a:ext cx="1041438" cy="512490"/>
            <a:chOff x="1694844" y="4857386"/>
            <a:chExt cx="1041438" cy="512490"/>
          </a:xfrm>
        </p:grpSpPr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B66A04A7-B4C4-3C08-DFCB-0EDB6C606AFA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D048C719-E46D-FD18-9B77-09BECD62E5BC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861D2A12-8C4D-402C-D999-6F436D9F9103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62" name="Group 1061">
              <a:extLst>
                <a:ext uri="{FF2B5EF4-FFF2-40B4-BE49-F238E27FC236}">
                  <a16:creationId xmlns:a16="http://schemas.microsoft.com/office/drawing/2014/main" id="{14055D84-4AB9-A735-3A86-53247ABC1B0F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63" name="Arc 1062">
                <a:extLst>
                  <a:ext uri="{FF2B5EF4-FFF2-40B4-BE49-F238E27FC236}">
                    <a16:creationId xmlns:a16="http://schemas.microsoft.com/office/drawing/2014/main" id="{727BE670-BA53-5E5B-541E-15431C103AF3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4" name="Arc 1063">
                <a:extLst>
                  <a:ext uri="{FF2B5EF4-FFF2-40B4-BE49-F238E27FC236}">
                    <a16:creationId xmlns:a16="http://schemas.microsoft.com/office/drawing/2014/main" id="{845C8730-44D1-D91E-F3C5-AC9D12B190ED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89FBD094-F7E3-67F7-F92F-295A7F2D7E2A}"/>
              </a:ext>
            </a:extLst>
          </p:cNvPr>
          <p:cNvGrpSpPr/>
          <p:nvPr/>
        </p:nvGrpSpPr>
        <p:grpSpPr>
          <a:xfrm>
            <a:off x="2339844" y="4857385"/>
            <a:ext cx="969739" cy="110443"/>
            <a:chOff x="936220" y="5259650"/>
            <a:chExt cx="1059620" cy="110443"/>
          </a:xfrm>
        </p:grpSpPr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7FEF08B7-C95F-80D7-E923-7AE84597F240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D44C7C48-E417-6A72-BCA4-7558085374C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0" name="Group 1069">
            <a:extLst>
              <a:ext uri="{FF2B5EF4-FFF2-40B4-BE49-F238E27FC236}">
                <a16:creationId xmlns:a16="http://schemas.microsoft.com/office/drawing/2014/main" id="{281C3767-92BC-4D1E-4911-25F5D2DF8012}"/>
              </a:ext>
            </a:extLst>
          </p:cNvPr>
          <p:cNvGrpSpPr/>
          <p:nvPr/>
        </p:nvGrpSpPr>
        <p:grpSpPr>
          <a:xfrm>
            <a:off x="3007157" y="4448539"/>
            <a:ext cx="578555" cy="512490"/>
            <a:chOff x="1694844" y="4857386"/>
            <a:chExt cx="578555" cy="512490"/>
          </a:xfrm>
        </p:grpSpPr>
        <p:sp>
          <p:nvSpPr>
            <p:cNvPr id="1074" name="Arc 1073">
              <a:extLst>
                <a:ext uri="{FF2B5EF4-FFF2-40B4-BE49-F238E27FC236}">
                  <a16:creationId xmlns:a16="http://schemas.microsoft.com/office/drawing/2014/main" id="{DE9256C9-7EA8-B3B7-CB6E-8F8945AA8255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5" name="Arc 1074">
              <a:extLst>
                <a:ext uri="{FF2B5EF4-FFF2-40B4-BE49-F238E27FC236}">
                  <a16:creationId xmlns:a16="http://schemas.microsoft.com/office/drawing/2014/main" id="{44523071-AF4A-4DC1-65F3-6A0E73DF7100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F377C9C3-3BB8-E030-DCE1-833A45FFAD1D}"/>
              </a:ext>
            </a:extLst>
          </p:cNvPr>
          <p:cNvGrpSpPr/>
          <p:nvPr/>
        </p:nvGrpSpPr>
        <p:grpSpPr>
          <a:xfrm rot="10800000">
            <a:off x="3453513" y="4232854"/>
            <a:ext cx="578555" cy="512490"/>
            <a:chOff x="1694844" y="4857386"/>
            <a:chExt cx="578555" cy="512490"/>
          </a:xfrm>
        </p:grpSpPr>
        <p:sp>
          <p:nvSpPr>
            <p:cNvPr id="1072" name="Arc 1071">
              <a:extLst>
                <a:ext uri="{FF2B5EF4-FFF2-40B4-BE49-F238E27FC236}">
                  <a16:creationId xmlns:a16="http://schemas.microsoft.com/office/drawing/2014/main" id="{35A21AA6-25F4-9D24-6038-BF2CDCF895BB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Arc 1072">
              <a:extLst>
                <a:ext uri="{FF2B5EF4-FFF2-40B4-BE49-F238E27FC236}">
                  <a16:creationId xmlns:a16="http://schemas.microsoft.com/office/drawing/2014/main" id="{29E68ED3-FECB-92B7-6D4D-12773D1F03E7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02853515-0A1D-E077-7F9D-03A580154BCA}"/>
              </a:ext>
            </a:extLst>
          </p:cNvPr>
          <p:cNvGrpSpPr/>
          <p:nvPr/>
        </p:nvGrpSpPr>
        <p:grpSpPr>
          <a:xfrm>
            <a:off x="3737018" y="4245778"/>
            <a:ext cx="1354834" cy="110443"/>
            <a:chOff x="936220" y="5259650"/>
            <a:chExt cx="1059620" cy="110443"/>
          </a:xfrm>
        </p:grpSpPr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81AD48A1-83E6-901B-2813-C445E05E8362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7AFCF5DA-D6E7-1482-73F4-03D7FC0B47A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0" name="Group 1079">
            <a:extLst>
              <a:ext uri="{FF2B5EF4-FFF2-40B4-BE49-F238E27FC236}">
                <a16:creationId xmlns:a16="http://schemas.microsoft.com/office/drawing/2014/main" id="{F767D2B9-2E7B-A945-6BBD-65E649E971B0}"/>
              </a:ext>
            </a:extLst>
          </p:cNvPr>
          <p:cNvGrpSpPr/>
          <p:nvPr/>
        </p:nvGrpSpPr>
        <p:grpSpPr>
          <a:xfrm>
            <a:off x="4799949" y="3837110"/>
            <a:ext cx="578555" cy="512490"/>
            <a:chOff x="1694844" y="4857386"/>
            <a:chExt cx="578555" cy="512490"/>
          </a:xfrm>
        </p:grpSpPr>
        <p:sp>
          <p:nvSpPr>
            <p:cNvPr id="1084" name="Arc 1083">
              <a:extLst>
                <a:ext uri="{FF2B5EF4-FFF2-40B4-BE49-F238E27FC236}">
                  <a16:creationId xmlns:a16="http://schemas.microsoft.com/office/drawing/2014/main" id="{51E17D1D-6D81-000D-F5E8-56105AF54363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5" name="Arc 1084">
              <a:extLst>
                <a:ext uri="{FF2B5EF4-FFF2-40B4-BE49-F238E27FC236}">
                  <a16:creationId xmlns:a16="http://schemas.microsoft.com/office/drawing/2014/main" id="{72A41AB8-F0DC-76CD-917E-A0CF1F6BF8F6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6AC430C8-89DB-81ED-7D88-C4B4F5D2431C}"/>
              </a:ext>
            </a:extLst>
          </p:cNvPr>
          <p:cNvGrpSpPr/>
          <p:nvPr/>
        </p:nvGrpSpPr>
        <p:grpSpPr>
          <a:xfrm rot="10800000">
            <a:off x="5263676" y="3609991"/>
            <a:ext cx="578555" cy="512490"/>
            <a:chOff x="1694844" y="4857386"/>
            <a:chExt cx="578555" cy="512490"/>
          </a:xfrm>
        </p:grpSpPr>
        <p:sp>
          <p:nvSpPr>
            <p:cNvPr id="1082" name="Arc 1081">
              <a:extLst>
                <a:ext uri="{FF2B5EF4-FFF2-40B4-BE49-F238E27FC236}">
                  <a16:creationId xmlns:a16="http://schemas.microsoft.com/office/drawing/2014/main" id="{99CC0E56-4908-3971-966D-A519E41F1B82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3" name="Arc 1082">
              <a:extLst>
                <a:ext uri="{FF2B5EF4-FFF2-40B4-BE49-F238E27FC236}">
                  <a16:creationId xmlns:a16="http://schemas.microsoft.com/office/drawing/2014/main" id="{FBDAF483-4D7F-6096-6F02-5C596BEF84FE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6" name="Group 1085">
            <a:extLst>
              <a:ext uri="{FF2B5EF4-FFF2-40B4-BE49-F238E27FC236}">
                <a16:creationId xmlns:a16="http://schemas.microsoft.com/office/drawing/2014/main" id="{A122D901-A739-D542-4585-40AC9AA622E2}"/>
              </a:ext>
            </a:extLst>
          </p:cNvPr>
          <p:cNvGrpSpPr/>
          <p:nvPr/>
        </p:nvGrpSpPr>
        <p:grpSpPr>
          <a:xfrm>
            <a:off x="5531772" y="3615926"/>
            <a:ext cx="2245246" cy="110443"/>
            <a:chOff x="936220" y="5259650"/>
            <a:chExt cx="1059620" cy="110443"/>
          </a:xfrm>
        </p:grpSpPr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FD63CF6E-AFB3-F30D-7436-B7C4BCF9FF33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>
              <a:extLst>
                <a:ext uri="{FF2B5EF4-FFF2-40B4-BE49-F238E27FC236}">
                  <a16:creationId xmlns:a16="http://schemas.microsoft.com/office/drawing/2014/main" id="{BF3AFBE8-E02B-4DFC-47E0-4E03AA57D116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57AC1E86-DB16-84C3-2305-1945E6937A1D}"/>
              </a:ext>
            </a:extLst>
          </p:cNvPr>
          <p:cNvGrpSpPr/>
          <p:nvPr/>
        </p:nvGrpSpPr>
        <p:grpSpPr>
          <a:xfrm>
            <a:off x="7458030" y="3211723"/>
            <a:ext cx="578555" cy="512490"/>
            <a:chOff x="1694844" y="4857386"/>
            <a:chExt cx="578555" cy="512490"/>
          </a:xfrm>
        </p:grpSpPr>
        <p:sp>
          <p:nvSpPr>
            <p:cNvPr id="1094" name="Arc 1093">
              <a:extLst>
                <a:ext uri="{FF2B5EF4-FFF2-40B4-BE49-F238E27FC236}">
                  <a16:creationId xmlns:a16="http://schemas.microsoft.com/office/drawing/2014/main" id="{A13F8D0A-C15E-7158-7915-FD8B0DCCEC19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5" name="Arc 1094">
              <a:extLst>
                <a:ext uri="{FF2B5EF4-FFF2-40B4-BE49-F238E27FC236}">
                  <a16:creationId xmlns:a16="http://schemas.microsoft.com/office/drawing/2014/main" id="{A1999FF6-305C-5AD4-67F2-0EADA310D9ED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91" name="Group 1090">
            <a:extLst>
              <a:ext uri="{FF2B5EF4-FFF2-40B4-BE49-F238E27FC236}">
                <a16:creationId xmlns:a16="http://schemas.microsoft.com/office/drawing/2014/main" id="{25DF72FE-E078-DD64-F98E-D5697401DA13}"/>
              </a:ext>
            </a:extLst>
          </p:cNvPr>
          <p:cNvGrpSpPr/>
          <p:nvPr/>
        </p:nvGrpSpPr>
        <p:grpSpPr>
          <a:xfrm rot="10800000">
            <a:off x="7930550" y="2741937"/>
            <a:ext cx="578555" cy="512490"/>
            <a:chOff x="1694844" y="4857386"/>
            <a:chExt cx="578555" cy="512490"/>
          </a:xfrm>
        </p:grpSpPr>
        <p:sp>
          <p:nvSpPr>
            <p:cNvPr id="1092" name="Arc 1091">
              <a:extLst>
                <a:ext uri="{FF2B5EF4-FFF2-40B4-BE49-F238E27FC236}">
                  <a16:creationId xmlns:a16="http://schemas.microsoft.com/office/drawing/2014/main" id="{9B98D46B-A8DD-0114-22D5-543D5A4D3C3E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3" name="Arc 1092">
              <a:extLst>
                <a:ext uri="{FF2B5EF4-FFF2-40B4-BE49-F238E27FC236}">
                  <a16:creationId xmlns:a16="http://schemas.microsoft.com/office/drawing/2014/main" id="{EA44505D-EA3C-143B-6438-1D79DD234148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96" name="Group 1095">
            <a:extLst>
              <a:ext uri="{FF2B5EF4-FFF2-40B4-BE49-F238E27FC236}">
                <a16:creationId xmlns:a16="http://schemas.microsoft.com/office/drawing/2014/main" id="{08871FF6-2DC1-363C-4DE3-A224E4485E59}"/>
              </a:ext>
            </a:extLst>
          </p:cNvPr>
          <p:cNvGrpSpPr/>
          <p:nvPr/>
        </p:nvGrpSpPr>
        <p:grpSpPr>
          <a:xfrm>
            <a:off x="8207688" y="2726057"/>
            <a:ext cx="3048091" cy="110443"/>
            <a:chOff x="936220" y="5259650"/>
            <a:chExt cx="1059620" cy="110443"/>
          </a:xfrm>
        </p:grpSpPr>
        <p:cxnSp>
          <p:nvCxnSpPr>
            <p:cNvPr id="1097" name="Straight Connector 1096">
              <a:extLst>
                <a:ext uri="{FF2B5EF4-FFF2-40B4-BE49-F238E27FC236}">
                  <a16:creationId xmlns:a16="http://schemas.microsoft.com/office/drawing/2014/main" id="{E2FC3652-5007-437C-7D4B-E06F26B7FB6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>
              <a:extLst>
                <a:ext uri="{FF2B5EF4-FFF2-40B4-BE49-F238E27FC236}">
                  <a16:creationId xmlns:a16="http://schemas.microsoft.com/office/drawing/2014/main" id="{4CAC98F1-9FF2-DD3E-782E-EAC7D15D881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1E99FD6-4258-BC48-1EB3-72E074E2EC7E}"/>
              </a:ext>
            </a:extLst>
          </p:cNvPr>
          <p:cNvCxnSpPr>
            <a:cxnSpLocks/>
          </p:cNvCxnSpPr>
          <p:nvPr/>
        </p:nvCxnSpPr>
        <p:spPr>
          <a:xfrm>
            <a:off x="2068438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E028B6-F2EB-9DFC-705C-A7483A44C42E}"/>
              </a:ext>
            </a:extLst>
          </p:cNvPr>
          <p:cNvCxnSpPr>
            <a:cxnSpLocks/>
          </p:cNvCxnSpPr>
          <p:nvPr/>
        </p:nvCxnSpPr>
        <p:spPr>
          <a:xfrm>
            <a:off x="3468984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300C82-55CE-46EE-580B-8621CBB263EE}"/>
              </a:ext>
            </a:extLst>
          </p:cNvPr>
          <p:cNvCxnSpPr>
            <a:cxnSpLocks/>
          </p:cNvCxnSpPr>
          <p:nvPr/>
        </p:nvCxnSpPr>
        <p:spPr>
          <a:xfrm>
            <a:off x="5268498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3DC0B0-4DAC-4863-94C9-61366976C9C2}"/>
              </a:ext>
            </a:extLst>
          </p:cNvPr>
          <p:cNvCxnSpPr>
            <a:cxnSpLocks/>
          </p:cNvCxnSpPr>
          <p:nvPr/>
        </p:nvCxnSpPr>
        <p:spPr>
          <a:xfrm>
            <a:off x="8062089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7" name="Group 1176">
            <a:extLst>
              <a:ext uri="{FF2B5EF4-FFF2-40B4-BE49-F238E27FC236}">
                <a16:creationId xmlns:a16="http://schemas.microsoft.com/office/drawing/2014/main" id="{304B2E92-259E-9BAD-6782-8F0D20FE2F0F}"/>
              </a:ext>
            </a:extLst>
          </p:cNvPr>
          <p:cNvGrpSpPr/>
          <p:nvPr/>
        </p:nvGrpSpPr>
        <p:grpSpPr>
          <a:xfrm rot="16200000">
            <a:off x="5244586" y="3901160"/>
            <a:ext cx="152400" cy="197022"/>
            <a:chOff x="5128059" y="765755"/>
            <a:chExt cx="152400" cy="19702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CF8AC99-EEEF-9FC2-87C0-F0F9B36CA63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E9031A-7DE1-C57A-EAEF-5078EDD6AE77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8" name="Group 1177">
            <a:extLst>
              <a:ext uri="{FF2B5EF4-FFF2-40B4-BE49-F238E27FC236}">
                <a16:creationId xmlns:a16="http://schemas.microsoft.com/office/drawing/2014/main" id="{C37C6848-FF8D-8B42-E46F-FB5A468CCDF1}"/>
              </a:ext>
            </a:extLst>
          </p:cNvPr>
          <p:cNvGrpSpPr/>
          <p:nvPr/>
        </p:nvGrpSpPr>
        <p:grpSpPr>
          <a:xfrm rot="19048818">
            <a:off x="1998609" y="5131971"/>
            <a:ext cx="152400" cy="197022"/>
            <a:chOff x="5128059" y="765755"/>
            <a:chExt cx="152400" cy="197022"/>
          </a:xfrm>
        </p:grpSpPr>
        <p:cxnSp>
          <p:nvCxnSpPr>
            <p:cNvPr id="1179" name="Straight Connector 1178">
              <a:extLst>
                <a:ext uri="{FF2B5EF4-FFF2-40B4-BE49-F238E27FC236}">
                  <a16:creationId xmlns:a16="http://schemas.microsoft.com/office/drawing/2014/main" id="{FD21B0AC-0FD6-CDE6-FE86-5F30357F078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0" name="Straight Connector 1179">
              <a:extLst>
                <a:ext uri="{FF2B5EF4-FFF2-40B4-BE49-F238E27FC236}">
                  <a16:creationId xmlns:a16="http://schemas.microsoft.com/office/drawing/2014/main" id="{EB5463B7-F133-CDDA-0FE4-E0F5CF3FDB57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1" name="Group 1180">
            <a:extLst>
              <a:ext uri="{FF2B5EF4-FFF2-40B4-BE49-F238E27FC236}">
                <a16:creationId xmlns:a16="http://schemas.microsoft.com/office/drawing/2014/main" id="{38A8403D-DA15-4F10-D769-E64312468C4F}"/>
              </a:ext>
            </a:extLst>
          </p:cNvPr>
          <p:cNvGrpSpPr/>
          <p:nvPr/>
        </p:nvGrpSpPr>
        <p:grpSpPr>
          <a:xfrm rot="18177472">
            <a:off x="2107434" y="4904866"/>
            <a:ext cx="152400" cy="197022"/>
            <a:chOff x="5128059" y="765755"/>
            <a:chExt cx="152400" cy="197022"/>
          </a:xfrm>
        </p:grpSpPr>
        <p:cxnSp>
          <p:nvCxnSpPr>
            <p:cNvPr id="1182" name="Straight Connector 1181">
              <a:extLst>
                <a:ext uri="{FF2B5EF4-FFF2-40B4-BE49-F238E27FC236}">
                  <a16:creationId xmlns:a16="http://schemas.microsoft.com/office/drawing/2014/main" id="{F5FB8033-A8E5-9C14-142D-CDFF2ECF7C09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3" name="Straight Connector 1182">
              <a:extLst>
                <a:ext uri="{FF2B5EF4-FFF2-40B4-BE49-F238E27FC236}">
                  <a16:creationId xmlns:a16="http://schemas.microsoft.com/office/drawing/2014/main" id="{1A15C718-14E9-8F1F-6623-88D093BAE7FA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4" name="Group 1183">
            <a:extLst>
              <a:ext uri="{FF2B5EF4-FFF2-40B4-BE49-F238E27FC236}">
                <a16:creationId xmlns:a16="http://schemas.microsoft.com/office/drawing/2014/main" id="{6CB458B9-04BD-FDA9-506C-FECD861E6ED9}"/>
              </a:ext>
            </a:extLst>
          </p:cNvPr>
          <p:cNvGrpSpPr/>
          <p:nvPr/>
        </p:nvGrpSpPr>
        <p:grpSpPr>
          <a:xfrm rot="19426857">
            <a:off x="3386453" y="4766778"/>
            <a:ext cx="152400" cy="197022"/>
            <a:chOff x="5128059" y="765755"/>
            <a:chExt cx="152400" cy="197022"/>
          </a:xfrm>
        </p:grpSpPr>
        <p:cxnSp>
          <p:nvCxnSpPr>
            <p:cNvPr id="1185" name="Straight Connector 1184">
              <a:extLst>
                <a:ext uri="{FF2B5EF4-FFF2-40B4-BE49-F238E27FC236}">
                  <a16:creationId xmlns:a16="http://schemas.microsoft.com/office/drawing/2014/main" id="{C19D3783-64CA-17A2-A5BB-355E2A22C47A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6" name="Straight Connector 1185">
              <a:extLst>
                <a:ext uri="{FF2B5EF4-FFF2-40B4-BE49-F238E27FC236}">
                  <a16:creationId xmlns:a16="http://schemas.microsoft.com/office/drawing/2014/main" id="{B27196EE-4FF7-32F3-9695-65032C60CCFE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7" name="Group 1186">
            <a:extLst>
              <a:ext uri="{FF2B5EF4-FFF2-40B4-BE49-F238E27FC236}">
                <a16:creationId xmlns:a16="http://schemas.microsoft.com/office/drawing/2014/main" id="{1C274024-CCC5-26F7-79D1-1A5C56FF71D1}"/>
              </a:ext>
            </a:extLst>
          </p:cNvPr>
          <p:cNvGrpSpPr/>
          <p:nvPr/>
        </p:nvGrpSpPr>
        <p:grpSpPr>
          <a:xfrm rot="6640902">
            <a:off x="5277846" y="3672906"/>
            <a:ext cx="152400" cy="197022"/>
            <a:chOff x="5128059" y="765755"/>
            <a:chExt cx="152400" cy="197022"/>
          </a:xfrm>
        </p:grpSpPr>
        <p:cxnSp>
          <p:nvCxnSpPr>
            <p:cNvPr id="1188" name="Straight Connector 1187">
              <a:extLst>
                <a:ext uri="{FF2B5EF4-FFF2-40B4-BE49-F238E27FC236}">
                  <a16:creationId xmlns:a16="http://schemas.microsoft.com/office/drawing/2014/main" id="{7C9F1528-79C4-2AE7-A30B-343A25AC112C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9" name="Straight Connector 1188">
              <a:extLst>
                <a:ext uri="{FF2B5EF4-FFF2-40B4-BE49-F238E27FC236}">
                  <a16:creationId xmlns:a16="http://schemas.microsoft.com/office/drawing/2014/main" id="{F3EA63B0-3954-FA66-057B-514A13261561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167081B5-EF88-2839-C88F-C85D13BA8756}"/>
              </a:ext>
            </a:extLst>
          </p:cNvPr>
          <p:cNvGrpSpPr/>
          <p:nvPr/>
        </p:nvGrpSpPr>
        <p:grpSpPr>
          <a:xfrm rot="6640902">
            <a:off x="7979172" y="2779724"/>
            <a:ext cx="152400" cy="197022"/>
            <a:chOff x="5128059" y="765755"/>
            <a:chExt cx="152400" cy="197022"/>
          </a:xfrm>
        </p:grpSpPr>
        <p:cxnSp>
          <p:nvCxnSpPr>
            <p:cNvPr id="1191" name="Straight Connector 1190">
              <a:extLst>
                <a:ext uri="{FF2B5EF4-FFF2-40B4-BE49-F238E27FC236}">
                  <a16:creationId xmlns:a16="http://schemas.microsoft.com/office/drawing/2014/main" id="{2A729C09-AD3B-BA5B-0607-3522645B11C8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2" name="Straight Connector 1191">
              <a:extLst>
                <a:ext uri="{FF2B5EF4-FFF2-40B4-BE49-F238E27FC236}">
                  <a16:creationId xmlns:a16="http://schemas.microsoft.com/office/drawing/2014/main" id="{A5F57AB9-734B-65A5-F21F-1C5EF013D2B3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9" name="Group 1198">
            <a:extLst>
              <a:ext uri="{FF2B5EF4-FFF2-40B4-BE49-F238E27FC236}">
                <a16:creationId xmlns:a16="http://schemas.microsoft.com/office/drawing/2014/main" id="{EEDCF1AF-4D5D-6717-8810-D4A60DFBADF4}"/>
              </a:ext>
            </a:extLst>
          </p:cNvPr>
          <p:cNvGrpSpPr/>
          <p:nvPr/>
        </p:nvGrpSpPr>
        <p:grpSpPr>
          <a:xfrm rot="6640902">
            <a:off x="3495791" y="4251889"/>
            <a:ext cx="152400" cy="197022"/>
            <a:chOff x="5128059" y="765755"/>
            <a:chExt cx="152400" cy="197022"/>
          </a:xfrm>
        </p:grpSpPr>
        <p:cxnSp>
          <p:nvCxnSpPr>
            <p:cNvPr id="1200" name="Straight Connector 1199">
              <a:extLst>
                <a:ext uri="{FF2B5EF4-FFF2-40B4-BE49-F238E27FC236}">
                  <a16:creationId xmlns:a16="http://schemas.microsoft.com/office/drawing/2014/main" id="{FF189DB9-C52A-204B-82FF-F432273B6DD0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1" name="Straight Connector 1200">
              <a:extLst>
                <a:ext uri="{FF2B5EF4-FFF2-40B4-BE49-F238E27FC236}">
                  <a16:creationId xmlns:a16="http://schemas.microsoft.com/office/drawing/2014/main" id="{F39307D9-93A8-94EF-5964-4BBB2844A019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2" name="Group 1201">
            <a:extLst>
              <a:ext uri="{FF2B5EF4-FFF2-40B4-BE49-F238E27FC236}">
                <a16:creationId xmlns:a16="http://schemas.microsoft.com/office/drawing/2014/main" id="{06FC4439-3B6E-0A12-7EDF-D456FAD2529C}"/>
              </a:ext>
            </a:extLst>
          </p:cNvPr>
          <p:cNvGrpSpPr/>
          <p:nvPr/>
        </p:nvGrpSpPr>
        <p:grpSpPr>
          <a:xfrm rot="5400000">
            <a:off x="3384019" y="4537917"/>
            <a:ext cx="273312" cy="110443"/>
            <a:chOff x="936220" y="5259650"/>
            <a:chExt cx="1059620" cy="110443"/>
          </a:xfrm>
        </p:grpSpPr>
        <p:cxnSp>
          <p:nvCxnSpPr>
            <p:cNvPr id="1203" name="Straight Connector 1202">
              <a:extLst>
                <a:ext uri="{FF2B5EF4-FFF2-40B4-BE49-F238E27FC236}">
                  <a16:creationId xmlns:a16="http://schemas.microsoft.com/office/drawing/2014/main" id="{62C5F9AF-A1D4-0702-F6E5-BFABC971E0CF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4" name="Straight Connector 1203">
              <a:extLst>
                <a:ext uri="{FF2B5EF4-FFF2-40B4-BE49-F238E27FC236}">
                  <a16:creationId xmlns:a16="http://schemas.microsoft.com/office/drawing/2014/main" id="{F375AFEF-4CE6-4369-FE88-394C969B388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5" name="Group 1204">
            <a:extLst>
              <a:ext uri="{FF2B5EF4-FFF2-40B4-BE49-F238E27FC236}">
                <a16:creationId xmlns:a16="http://schemas.microsoft.com/office/drawing/2014/main" id="{A2A0DB78-B147-F971-C8E3-6293F53F78E2}"/>
              </a:ext>
            </a:extLst>
          </p:cNvPr>
          <p:cNvGrpSpPr/>
          <p:nvPr/>
        </p:nvGrpSpPr>
        <p:grpSpPr>
          <a:xfrm rot="5400000">
            <a:off x="5171774" y="3926952"/>
            <a:ext cx="287825" cy="110442"/>
            <a:chOff x="967106" y="5259651"/>
            <a:chExt cx="1059620" cy="110442"/>
          </a:xfrm>
        </p:grpSpPr>
        <p:cxnSp>
          <p:nvCxnSpPr>
            <p:cNvPr id="1206" name="Straight Connector 1205">
              <a:extLst>
                <a:ext uri="{FF2B5EF4-FFF2-40B4-BE49-F238E27FC236}">
                  <a16:creationId xmlns:a16="http://schemas.microsoft.com/office/drawing/2014/main" id="{9C753292-4558-41FD-1865-1960FA31EF73}"/>
                </a:ext>
              </a:extLst>
            </p:cNvPr>
            <p:cNvCxnSpPr>
              <a:cxnSpLocks/>
            </p:cNvCxnSpPr>
            <p:nvPr/>
          </p:nvCxnSpPr>
          <p:spPr>
            <a:xfrm>
              <a:off x="967106" y="5259651"/>
              <a:ext cx="10596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7" name="Straight Connector 1206">
              <a:extLst>
                <a:ext uri="{FF2B5EF4-FFF2-40B4-BE49-F238E27FC236}">
                  <a16:creationId xmlns:a16="http://schemas.microsoft.com/office/drawing/2014/main" id="{819E60C1-BD6D-C30A-6013-87DB47334618}"/>
                </a:ext>
              </a:extLst>
            </p:cNvPr>
            <p:cNvCxnSpPr>
              <a:cxnSpLocks/>
            </p:cNvCxnSpPr>
            <p:nvPr/>
          </p:nvCxnSpPr>
          <p:spPr>
            <a:xfrm>
              <a:off x="967106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8" name="Group 1207">
            <a:extLst>
              <a:ext uri="{FF2B5EF4-FFF2-40B4-BE49-F238E27FC236}">
                <a16:creationId xmlns:a16="http://schemas.microsoft.com/office/drawing/2014/main" id="{CD95C5E4-6C2E-1C92-20D2-9227E59EA18E}"/>
              </a:ext>
            </a:extLst>
          </p:cNvPr>
          <p:cNvGrpSpPr/>
          <p:nvPr/>
        </p:nvGrpSpPr>
        <p:grpSpPr>
          <a:xfrm rot="5400000">
            <a:off x="7728047" y="3187059"/>
            <a:ext cx="512492" cy="110443"/>
            <a:chOff x="936220" y="5259650"/>
            <a:chExt cx="1059620" cy="110443"/>
          </a:xfrm>
        </p:grpSpPr>
        <p:cxnSp>
          <p:nvCxnSpPr>
            <p:cNvPr id="1209" name="Straight Connector 1208">
              <a:extLst>
                <a:ext uri="{FF2B5EF4-FFF2-40B4-BE49-F238E27FC236}">
                  <a16:creationId xmlns:a16="http://schemas.microsoft.com/office/drawing/2014/main" id="{B6E4E57C-4DD5-784B-3289-A4403BFAEC80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0" name="Straight Connector 1209">
              <a:extLst>
                <a:ext uri="{FF2B5EF4-FFF2-40B4-BE49-F238E27FC236}">
                  <a16:creationId xmlns:a16="http://schemas.microsoft.com/office/drawing/2014/main" id="{CA9C521C-FE24-FBCE-7C86-EACFBCDC82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1" name="Group 1210">
            <a:extLst>
              <a:ext uri="{FF2B5EF4-FFF2-40B4-BE49-F238E27FC236}">
                <a16:creationId xmlns:a16="http://schemas.microsoft.com/office/drawing/2014/main" id="{81E4E6C2-A0FB-0656-011A-DF1FBC9564BF}"/>
              </a:ext>
            </a:extLst>
          </p:cNvPr>
          <p:cNvGrpSpPr/>
          <p:nvPr/>
        </p:nvGrpSpPr>
        <p:grpSpPr>
          <a:xfrm rot="5400000">
            <a:off x="3449377" y="4495300"/>
            <a:ext cx="152400" cy="197022"/>
            <a:chOff x="5128059" y="765755"/>
            <a:chExt cx="152400" cy="197022"/>
          </a:xfrm>
        </p:grpSpPr>
        <p:cxnSp>
          <p:nvCxnSpPr>
            <p:cNvPr id="1212" name="Straight Connector 1211">
              <a:extLst>
                <a:ext uri="{FF2B5EF4-FFF2-40B4-BE49-F238E27FC236}">
                  <a16:creationId xmlns:a16="http://schemas.microsoft.com/office/drawing/2014/main" id="{596E2FB3-D970-D3DD-D22E-940C298C4AB6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C29F9CD4-5053-1649-F734-8706C404D85A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4" name="Group 1213">
            <a:extLst>
              <a:ext uri="{FF2B5EF4-FFF2-40B4-BE49-F238E27FC236}">
                <a16:creationId xmlns:a16="http://schemas.microsoft.com/office/drawing/2014/main" id="{633880C4-9EBD-7125-6BB0-41EF0C0EC4EB}"/>
              </a:ext>
            </a:extLst>
          </p:cNvPr>
          <p:cNvGrpSpPr/>
          <p:nvPr/>
        </p:nvGrpSpPr>
        <p:grpSpPr>
          <a:xfrm rot="16200000">
            <a:off x="7906233" y="3262903"/>
            <a:ext cx="152400" cy="197022"/>
            <a:chOff x="5128059" y="765755"/>
            <a:chExt cx="152400" cy="197022"/>
          </a:xfrm>
        </p:grpSpPr>
        <p:cxnSp>
          <p:nvCxnSpPr>
            <p:cNvPr id="1215" name="Straight Connector 1214">
              <a:extLst>
                <a:ext uri="{FF2B5EF4-FFF2-40B4-BE49-F238E27FC236}">
                  <a16:creationId xmlns:a16="http://schemas.microsoft.com/office/drawing/2014/main" id="{591608F6-BCD8-DC8B-8283-EE35A8CD9CE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7E783BCF-F4C6-73FE-CFC4-A43B3ACD68F5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ABD02C2B-D456-F829-7938-7B02320B9485}"/>
              </a:ext>
            </a:extLst>
          </p:cNvPr>
          <p:cNvGrpSpPr/>
          <p:nvPr/>
        </p:nvGrpSpPr>
        <p:grpSpPr>
          <a:xfrm rot="16200000">
            <a:off x="7905916" y="2996342"/>
            <a:ext cx="152400" cy="197022"/>
            <a:chOff x="5128059" y="765755"/>
            <a:chExt cx="152400" cy="197022"/>
          </a:xfrm>
        </p:grpSpPr>
        <p:cxnSp>
          <p:nvCxnSpPr>
            <p:cNvPr id="1218" name="Straight Connector 1217">
              <a:extLst>
                <a:ext uri="{FF2B5EF4-FFF2-40B4-BE49-F238E27FC236}">
                  <a16:creationId xmlns:a16="http://schemas.microsoft.com/office/drawing/2014/main" id="{6D0CB90D-CFC0-42F8-8A3B-6B364CA26D3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9" name="Straight Connector 1218">
              <a:extLst>
                <a:ext uri="{FF2B5EF4-FFF2-40B4-BE49-F238E27FC236}">
                  <a16:creationId xmlns:a16="http://schemas.microsoft.com/office/drawing/2014/main" id="{DB678610-4A9B-BD5C-ED6D-87623E53F35F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20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7FD4E28A-C078-F466-67BC-BAEBE3B62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3678849" y="4087591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1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F11BBAD5-9799-CA35-A053-AF570A1A4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1019464" y="4988609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0EA7D327-664C-1389-42B0-C5B42919F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2589464" y="4595723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3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2582F9A5-225A-21BA-F3FA-B3E124B57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7007420" y="3364466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4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EC07B1A5-79CB-A75E-CD9C-5DBBDCBC42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4435748" y="3984572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5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BAF3AA5A-F04B-281F-CF53-33092737E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10518956" y="2449921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B98F2FC5-4284-EE09-EBD2-60054D98E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6246320" y="3460327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7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A28C1B9C-ECB8-89FD-CD9F-2A4F73EE2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9753624" y="2547711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" name="Picture 1228">
            <a:extLst>
              <a:ext uri="{FF2B5EF4-FFF2-40B4-BE49-F238E27FC236}">
                <a16:creationId xmlns:a16="http://schemas.microsoft.com/office/drawing/2014/main" id="{324B40F4-CC33-69B8-FFAD-21F2B127E5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825" y="3482147"/>
            <a:ext cx="633473" cy="264271"/>
          </a:xfrm>
          <a:prstGeom prst="rect">
            <a:avLst/>
          </a:prstGeom>
        </p:spPr>
      </p:pic>
      <p:pic>
        <p:nvPicPr>
          <p:cNvPr id="1230" name="Picture 1229">
            <a:extLst>
              <a:ext uri="{FF2B5EF4-FFF2-40B4-BE49-F238E27FC236}">
                <a16:creationId xmlns:a16="http://schemas.microsoft.com/office/drawing/2014/main" id="{384F9792-EB28-5FDA-B8BB-66806FCA1B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93162" y="2584529"/>
            <a:ext cx="633473" cy="264271"/>
          </a:xfrm>
          <a:prstGeom prst="rect">
            <a:avLst/>
          </a:prstGeom>
        </p:spPr>
      </p:pic>
      <p:pic>
        <p:nvPicPr>
          <p:cNvPr id="1232" name="Picture 1231">
            <a:extLst>
              <a:ext uri="{FF2B5EF4-FFF2-40B4-BE49-F238E27FC236}">
                <a16:creationId xmlns:a16="http://schemas.microsoft.com/office/drawing/2014/main" id="{94B8C122-A7E1-F90A-9EF5-5F8E39F5EF6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8541829" y="2606368"/>
            <a:ext cx="657539" cy="234640"/>
          </a:xfrm>
          <a:prstGeom prst="rect">
            <a:avLst/>
          </a:prstGeom>
        </p:spPr>
      </p:pic>
      <p:pic>
        <p:nvPicPr>
          <p:cNvPr id="1233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EB60EB31-9DBE-D62E-F4E9-D5FB3AC70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1849580" y="4718504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4" name="Picture 1233">
            <a:extLst>
              <a:ext uri="{FF2B5EF4-FFF2-40B4-BE49-F238E27FC236}">
                <a16:creationId xmlns:a16="http://schemas.microsoft.com/office/drawing/2014/main" id="{B4322983-38A5-5BFE-6F29-C1051A9C11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5932" y="4091126"/>
            <a:ext cx="633473" cy="264271"/>
          </a:xfrm>
          <a:prstGeom prst="rect">
            <a:avLst/>
          </a:prstGeom>
        </p:spPr>
      </p:pic>
      <p:pic>
        <p:nvPicPr>
          <p:cNvPr id="1236" name="Picture 1235">
            <a:extLst>
              <a:ext uri="{FF2B5EF4-FFF2-40B4-BE49-F238E27FC236}">
                <a16:creationId xmlns:a16="http://schemas.microsoft.com/office/drawing/2014/main" id="{FAA184EB-909B-218D-7C09-F18E7F087D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4194" y="2610464"/>
            <a:ext cx="744269" cy="254323"/>
          </a:xfrm>
          <a:prstGeom prst="rect">
            <a:avLst/>
          </a:prstGeom>
        </p:spPr>
      </p:pic>
      <p:pic>
        <p:nvPicPr>
          <p:cNvPr id="1237" name="Picture 1236">
            <a:extLst>
              <a:ext uri="{FF2B5EF4-FFF2-40B4-BE49-F238E27FC236}">
                <a16:creationId xmlns:a16="http://schemas.microsoft.com/office/drawing/2014/main" id="{06EDAF7A-43A6-7B1A-6BB8-7FF413270E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5044923" y="3505371"/>
            <a:ext cx="657539" cy="2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roup 1192">
            <a:extLst>
              <a:ext uri="{FF2B5EF4-FFF2-40B4-BE49-F238E27FC236}">
                <a16:creationId xmlns:a16="http://schemas.microsoft.com/office/drawing/2014/main" id="{8D15F846-E021-F7C0-9E5B-4EC2B4ADC13B}"/>
              </a:ext>
            </a:extLst>
          </p:cNvPr>
          <p:cNvGrpSpPr/>
          <p:nvPr/>
        </p:nvGrpSpPr>
        <p:grpSpPr>
          <a:xfrm rot="19426857">
            <a:off x="5189627" y="4151452"/>
            <a:ext cx="152400" cy="197022"/>
            <a:chOff x="5128059" y="765755"/>
            <a:chExt cx="152400" cy="197022"/>
          </a:xfrm>
        </p:grpSpPr>
        <p:cxnSp>
          <p:nvCxnSpPr>
            <p:cNvPr id="1194" name="Straight Connector 1193">
              <a:extLst>
                <a:ext uri="{FF2B5EF4-FFF2-40B4-BE49-F238E27FC236}">
                  <a16:creationId xmlns:a16="http://schemas.microsoft.com/office/drawing/2014/main" id="{9C7C5D63-346E-DE8B-7120-4A24F01E9336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5" name="Straight Connector 1194">
              <a:extLst>
                <a:ext uri="{FF2B5EF4-FFF2-40B4-BE49-F238E27FC236}">
                  <a16:creationId xmlns:a16="http://schemas.microsoft.com/office/drawing/2014/main" id="{35F43611-F225-13CB-F4CA-CEB43AD5FD74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6" name="Group 1195">
            <a:extLst>
              <a:ext uri="{FF2B5EF4-FFF2-40B4-BE49-F238E27FC236}">
                <a16:creationId xmlns:a16="http://schemas.microsoft.com/office/drawing/2014/main" id="{778F67A7-17DA-5C21-1B21-48BB2B7AAD2C}"/>
              </a:ext>
            </a:extLst>
          </p:cNvPr>
          <p:cNvGrpSpPr/>
          <p:nvPr/>
        </p:nvGrpSpPr>
        <p:grpSpPr>
          <a:xfrm rot="19426857">
            <a:off x="7853635" y="3526651"/>
            <a:ext cx="152400" cy="197022"/>
            <a:chOff x="5128059" y="765755"/>
            <a:chExt cx="152400" cy="197022"/>
          </a:xfrm>
        </p:grpSpPr>
        <p:cxnSp>
          <p:nvCxnSpPr>
            <p:cNvPr id="1197" name="Straight Connector 1196">
              <a:extLst>
                <a:ext uri="{FF2B5EF4-FFF2-40B4-BE49-F238E27FC236}">
                  <a16:creationId xmlns:a16="http://schemas.microsoft.com/office/drawing/2014/main" id="{4BD2BB74-72AD-6D06-A344-7AC72958C434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8" name="Straight Connector 1197">
              <a:extLst>
                <a:ext uri="{FF2B5EF4-FFF2-40B4-BE49-F238E27FC236}">
                  <a16:creationId xmlns:a16="http://schemas.microsoft.com/office/drawing/2014/main" id="{5E918829-CE88-0996-677D-CA20E272709C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8" name="Group 1057">
            <a:extLst>
              <a:ext uri="{FF2B5EF4-FFF2-40B4-BE49-F238E27FC236}">
                <a16:creationId xmlns:a16="http://schemas.microsoft.com/office/drawing/2014/main" id="{2399805D-967C-B394-A5F7-DD6998EF9E10}"/>
              </a:ext>
            </a:extLst>
          </p:cNvPr>
          <p:cNvGrpSpPr/>
          <p:nvPr/>
        </p:nvGrpSpPr>
        <p:grpSpPr>
          <a:xfrm>
            <a:off x="5525552" y="3567969"/>
            <a:ext cx="914400" cy="197022"/>
            <a:chOff x="4061259" y="765755"/>
            <a:chExt cx="914400" cy="197022"/>
          </a:xfrm>
        </p:grpSpPr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id="{BB516330-90B8-E874-773E-BED27FC676E5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7CA6EA78-5077-5AD2-F90E-F585CC6A0759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Connector 1098">
              <a:extLst>
                <a:ext uri="{FF2B5EF4-FFF2-40B4-BE49-F238E27FC236}">
                  <a16:creationId xmlns:a16="http://schemas.microsoft.com/office/drawing/2014/main" id="{5827128C-333D-BE4F-2238-1655F7EC62AA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Straight Connector 1099">
              <a:extLst>
                <a:ext uri="{FF2B5EF4-FFF2-40B4-BE49-F238E27FC236}">
                  <a16:creationId xmlns:a16="http://schemas.microsoft.com/office/drawing/2014/main" id="{22034CF2-3B0E-7D77-0455-81C644259C25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>
              <a:extLst>
                <a:ext uri="{FF2B5EF4-FFF2-40B4-BE49-F238E27FC236}">
                  <a16:creationId xmlns:a16="http://schemas.microsoft.com/office/drawing/2014/main" id="{FD9B9919-CA13-5B20-5D61-8AA006F37333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Straight Connector 1107">
              <a:extLst>
                <a:ext uri="{FF2B5EF4-FFF2-40B4-BE49-F238E27FC236}">
                  <a16:creationId xmlns:a16="http://schemas.microsoft.com/office/drawing/2014/main" id="{0814060D-8B46-488C-1108-DA9DBF2979BA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>
              <a:extLst>
                <a:ext uri="{FF2B5EF4-FFF2-40B4-BE49-F238E27FC236}">
                  <a16:creationId xmlns:a16="http://schemas.microsoft.com/office/drawing/2014/main" id="{D3F86670-FD72-C6BD-0E45-F86607227663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8" name="Group 1117">
            <a:extLst>
              <a:ext uri="{FF2B5EF4-FFF2-40B4-BE49-F238E27FC236}">
                <a16:creationId xmlns:a16="http://schemas.microsoft.com/office/drawing/2014/main" id="{622D1242-4627-2033-5637-97AC5180456C}"/>
              </a:ext>
            </a:extLst>
          </p:cNvPr>
          <p:cNvGrpSpPr/>
          <p:nvPr/>
        </p:nvGrpSpPr>
        <p:grpSpPr>
          <a:xfrm>
            <a:off x="6666336" y="3566824"/>
            <a:ext cx="914400" cy="197022"/>
            <a:chOff x="4061259" y="765755"/>
            <a:chExt cx="914400" cy="197022"/>
          </a:xfrm>
        </p:grpSpPr>
        <p:cxnSp>
          <p:nvCxnSpPr>
            <p:cNvPr id="1122" name="Straight Connector 1121">
              <a:extLst>
                <a:ext uri="{FF2B5EF4-FFF2-40B4-BE49-F238E27FC236}">
                  <a16:creationId xmlns:a16="http://schemas.microsoft.com/office/drawing/2014/main" id="{F6DB8D4F-EA12-6033-3F4E-64BB0F777601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125">
              <a:extLst>
                <a:ext uri="{FF2B5EF4-FFF2-40B4-BE49-F238E27FC236}">
                  <a16:creationId xmlns:a16="http://schemas.microsoft.com/office/drawing/2014/main" id="{11A045D9-0585-A55F-D966-37750A53A601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136">
              <a:extLst>
                <a:ext uri="{FF2B5EF4-FFF2-40B4-BE49-F238E27FC236}">
                  <a16:creationId xmlns:a16="http://schemas.microsoft.com/office/drawing/2014/main" id="{F4DB80F4-05D8-6029-3979-53178A5D179B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1" name="Straight Connector 1140">
              <a:extLst>
                <a:ext uri="{FF2B5EF4-FFF2-40B4-BE49-F238E27FC236}">
                  <a16:creationId xmlns:a16="http://schemas.microsoft.com/office/drawing/2014/main" id="{861FD1A0-9872-53CD-CC9A-4E087ADE7AB8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2" name="Straight Connector 1141">
              <a:extLst>
                <a:ext uri="{FF2B5EF4-FFF2-40B4-BE49-F238E27FC236}">
                  <a16:creationId xmlns:a16="http://schemas.microsoft.com/office/drawing/2014/main" id="{08E4FED7-90B5-1694-3F8D-F7940DCBD928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1" name="Straight Connector 1150">
              <a:extLst>
                <a:ext uri="{FF2B5EF4-FFF2-40B4-BE49-F238E27FC236}">
                  <a16:creationId xmlns:a16="http://schemas.microsoft.com/office/drawing/2014/main" id="{F40FC8AB-F714-E1B0-EB87-604BA05A7CFF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>
              <a:extLst>
                <a:ext uri="{FF2B5EF4-FFF2-40B4-BE49-F238E27FC236}">
                  <a16:creationId xmlns:a16="http://schemas.microsoft.com/office/drawing/2014/main" id="{D5BFCE66-D3CE-DAA9-340B-A37E3BF2F5CB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3" name="Group 1152">
            <a:extLst>
              <a:ext uri="{FF2B5EF4-FFF2-40B4-BE49-F238E27FC236}">
                <a16:creationId xmlns:a16="http://schemas.microsoft.com/office/drawing/2014/main" id="{EDD62146-F086-68D0-0D23-B90D6DE0219C}"/>
              </a:ext>
            </a:extLst>
          </p:cNvPr>
          <p:cNvGrpSpPr/>
          <p:nvPr/>
        </p:nvGrpSpPr>
        <p:grpSpPr>
          <a:xfrm>
            <a:off x="8334600" y="2661285"/>
            <a:ext cx="914400" cy="197022"/>
            <a:chOff x="4061259" y="765755"/>
            <a:chExt cx="914400" cy="197022"/>
          </a:xfrm>
        </p:grpSpPr>
        <p:cxnSp>
          <p:nvCxnSpPr>
            <p:cNvPr id="1154" name="Straight Connector 1153">
              <a:extLst>
                <a:ext uri="{FF2B5EF4-FFF2-40B4-BE49-F238E27FC236}">
                  <a16:creationId xmlns:a16="http://schemas.microsoft.com/office/drawing/2014/main" id="{BA9B3121-ED05-25C3-BFC2-5A040250CE03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Straight Connector 1154">
              <a:extLst>
                <a:ext uri="{FF2B5EF4-FFF2-40B4-BE49-F238E27FC236}">
                  <a16:creationId xmlns:a16="http://schemas.microsoft.com/office/drawing/2014/main" id="{7EAC2D6A-130E-3286-3343-58514C6DEA14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6" name="Straight Connector 1155">
              <a:extLst>
                <a:ext uri="{FF2B5EF4-FFF2-40B4-BE49-F238E27FC236}">
                  <a16:creationId xmlns:a16="http://schemas.microsoft.com/office/drawing/2014/main" id="{7F5DA51A-A35B-5469-2683-DFF23961BFF5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>
              <a:extLst>
                <a:ext uri="{FF2B5EF4-FFF2-40B4-BE49-F238E27FC236}">
                  <a16:creationId xmlns:a16="http://schemas.microsoft.com/office/drawing/2014/main" id="{473D14BE-547D-0ED4-B59B-9C3B52712BDB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8" name="Straight Connector 1157">
              <a:extLst>
                <a:ext uri="{FF2B5EF4-FFF2-40B4-BE49-F238E27FC236}">
                  <a16:creationId xmlns:a16="http://schemas.microsoft.com/office/drawing/2014/main" id="{C5519110-7451-574A-ACF5-317DCDDB2C6E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9" name="Straight Connector 1158">
              <a:extLst>
                <a:ext uri="{FF2B5EF4-FFF2-40B4-BE49-F238E27FC236}">
                  <a16:creationId xmlns:a16="http://schemas.microsoft.com/office/drawing/2014/main" id="{32D23D59-5E91-C87E-B026-407C9C281E4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0" name="Straight Connector 1159">
              <a:extLst>
                <a:ext uri="{FF2B5EF4-FFF2-40B4-BE49-F238E27FC236}">
                  <a16:creationId xmlns:a16="http://schemas.microsoft.com/office/drawing/2014/main" id="{3A7519F6-B938-EB55-C63D-12C22805EF8D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1" name="Group 1160">
            <a:extLst>
              <a:ext uri="{FF2B5EF4-FFF2-40B4-BE49-F238E27FC236}">
                <a16:creationId xmlns:a16="http://schemas.microsoft.com/office/drawing/2014/main" id="{07C93C5F-B602-BD62-0F5B-D4DC6588D44E}"/>
              </a:ext>
            </a:extLst>
          </p:cNvPr>
          <p:cNvGrpSpPr/>
          <p:nvPr/>
        </p:nvGrpSpPr>
        <p:grpSpPr>
          <a:xfrm>
            <a:off x="9399400" y="2663702"/>
            <a:ext cx="914400" cy="197022"/>
            <a:chOff x="4061259" y="765755"/>
            <a:chExt cx="914400" cy="197022"/>
          </a:xfrm>
        </p:grpSpPr>
        <p:cxnSp>
          <p:nvCxnSpPr>
            <p:cNvPr id="1162" name="Straight Connector 1161">
              <a:extLst>
                <a:ext uri="{FF2B5EF4-FFF2-40B4-BE49-F238E27FC236}">
                  <a16:creationId xmlns:a16="http://schemas.microsoft.com/office/drawing/2014/main" id="{A0FA9281-3EA5-2A8E-2FBE-606085D05489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3" name="Straight Connector 1162">
              <a:extLst>
                <a:ext uri="{FF2B5EF4-FFF2-40B4-BE49-F238E27FC236}">
                  <a16:creationId xmlns:a16="http://schemas.microsoft.com/office/drawing/2014/main" id="{5B7C90AD-C115-3CC3-722E-FD5AE0D65F61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4" name="Straight Connector 1163">
              <a:extLst>
                <a:ext uri="{FF2B5EF4-FFF2-40B4-BE49-F238E27FC236}">
                  <a16:creationId xmlns:a16="http://schemas.microsoft.com/office/drawing/2014/main" id="{508E8E4B-5AB0-0CB1-EFBA-B3B1A9C9DB21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5" name="Straight Connector 1164">
              <a:extLst>
                <a:ext uri="{FF2B5EF4-FFF2-40B4-BE49-F238E27FC236}">
                  <a16:creationId xmlns:a16="http://schemas.microsoft.com/office/drawing/2014/main" id="{E6C55F0B-E792-FA81-52F5-53BF372239A8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6" name="Straight Connector 1165">
              <a:extLst>
                <a:ext uri="{FF2B5EF4-FFF2-40B4-BE49-F238E27FC236}">
                  <a16:creationId xmlns:a16="http://schemas.microsoft.com/office/drawing/2014/main" id="{D134CA97-C7C3-829E-81BF-72D13F444218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>
              <a:extLst>
                <a:ext uri="{FF2B5EF4-FFF2-40B4-BE49-F238E27FC236}">
                  <a16:creationId xmlns:a16="http://schemas.microsoft.com/office/drawing/2014/main" id="{958B38E8-2F83-E82F-F7E0-EFE45B0CB393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8" name="Straight Connector 1167">
              <a:extLst>
                <a:ext uri="{FF2B5EF4-FFF2-40B4-BE49-F238E27FC236}">
                  <a16:creationId xmlns:a16="http://schemas.microsoft.com/office/drawing/2014/main" id="{259613DA-6F5D-EDF1-0929-D44F5930AD2E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9" name="Group 1168">
            <a:extLst>
              <a:ext uri="{FF2B5EF4-FFF2-40B4-BE49-F238E27FC236}">
                <a16:creationId xmlns:a16="http://schemas.microsoft.com/office/drawing/2014/main" id="{A51463E5-B02E-D40E-3CCC-F6BA3281C5DD}"/>
              </a:ext>
            </a:extLst>
          </p:cNvPr>
          <p:cNvGrpSpPr/>
          <p:nvPr/>
        </p:nvGrpSpPr>
        <p:grpSpPr>
          <a:xfrm>
            <a:off x="10438221" y="2654448"/>
            <a:ext cx="914400" cy="197022"/>
            <a:chOff x="4061259" y="765755"/>
            <a:chExt cx="914400" cy="197022"/>
          </a:xfrm>
        </p:grpSpPr>
        <p:cxnSp>
          <p:nvCxnSpPr>
            <p:cNvPr id="1170" name="Straight Connector 1169">
              <a:extLst>
                <a:ext uri="{FF2B5EF4-FFF2-40B4-BE49-F238E27FC236}">
                  <a16:creationId xmlns:a16="http://schemas.microsoft.com/office/drawing/2014/main" id="{CA17BC8D-FAE6-0862-D726-A78A229B0A9A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1" name="Straight Connector 1170">
              <a:extLst>
                <a:ext uri="{FF2B5EF4-FFF2-40B4-BE49-F238E27FC236}">
                  <a16:creationId xmlns:a16="http://schemas.microsoft.com/office/drawing/2014/main" id="{69775821-BF59-A5A0-DAB0-6F502E18D074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2" name="Straight Connector 1171">
              <a:extLst>
                <a:ext uri="{FF2B5EF4-FFF2-40B4-BE49-F238E27FC236}">
                  <a16:creationId xmlns:a16="http://schemas.microsoft.com/office/drawing/2014/main" id="{4FF495C8-6F9D-B1B2-7A60-D86A0CB196BC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3" name="Straight Connector 1172">
              <a:extLst>
                <a:ext uri="{FF2B5EF4-FFF2-40B4-BE49-F238E27FC236}">
                  <a16:creationId xmlns:a16="http://schemas.microsoft.com/office/drawing/2014/main" id="{7F0FD494-84ED-547F-45A2-0DBF7199C795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4" name="Straight Connector 1173">
              <a:extLst>
                <a:ext uri="{FF2B5EF4-FFF2-40B4-BE49-F238E27FC236}">
                  <a16:creationId xmlns:a16="http://schemas.microsoft.com/office/drawing/2014/main" id="{B439C588-8D8D-8313-179A-A159A0F081C3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5" name="Straight Connector 1174">
              <a:extLst>
                <a:ext uri="{FF2B5EF4-FFF2-40B4-BE49-F238E27FC236}">
                  <a16:creationId xmlns:a16="http://schemas.microsoft.com/office/drawing/2014/main" id="{086E9A92-CECB-558A-173D-F8B2DCCCF3F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6" name="Straight Connector 1175">
              <a:extLst>
                <a:ext uri="{FF2B5EF4-FFF2-40B4-BE49-F238E27FC236}">
                  <a16:creationId xmlns:a16="http://schemas.microsoft.com/office/drawing/2014/main" id="{7AB16351-F3EE-700E-57AD-AF7941F74F9E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80D26AFA-1668-FFEA-B69A-AC50877EC405}"/>
              </a:ext>
            </a:extLst>
          </p:cNvPr>
          <p:cNvGrpSpPr/>
          <p:nvPr/>
        </p:nvGrpSpPr>
        <p:grpSpPr>
          <a:xfrm>
            <a:off x="2318373" y="4818498"/>
            <a:ext cx="914400" cy="197022"/>
            <a:chOff x="4061259" y="765755"/>
            <a:chExt cx="914400" cy="197022"/>
          </a:xfrm>
        </p:grpSpPr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F6603A5A-BD4F-B06D-A8E9-4E26A58839DD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F926AC2D-9CD0-62AB-986B-F4FE425E7489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00BC172F-6291-AE53-341E-9366A1F9292A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CD04DF9A-9923-307B-7F8E-260AFC2FD103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61541D54-8641-4EE8-C2C5-83A0A6D4AD91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5FF7A7E0-9D84-2659-8D3C-91FC424A877D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419E1FB4-07CD-8FC2-C8CC-91285BAE4A92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0" name="Group 1049">
            <a:extLst>
              <a:ext uri="{FF2B5EF4-FFF2-40B4-BE49-F238E27FC236}">
                <a16:creationId xmlns:a16="http://schemas.microsoft.com/office/drawing/2014/main" id="{06FAB78E-C510-8D45-0779-7A6AFC030845}"/>
              </a:ext>
            </a:extLst>
          </p:cNvPr>
          <p:cNvGrpSpPr/>
          <p:nvPr/>
        </p:nvGrpSpPr>
        <p:grpSpPr>
          <a:xfrm>
            <a:off x="3771253" y="4188230"/>
            <a:ext cx="914400" cy="197022"/>
            <a:chOff x="4061259" y="765755"/>
            <a:chExt cx="914400" cy="197022"/>
          </a:xfrm>
        </p:grpSpPr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643D9B00-D584-61E2-2AAA-2961DA0968E1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C51200CD-87E6-4B7D-D107-C870BAA4204B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1D9273A5-C2E9-44EB-DBFD-13B2A9A98423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C128590D-EF08-6099-224F-F14BB24A24ED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4D56F3DA-5710-A0D5-ADDE-D5A35ADFFDC6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7E244CE7-1921-7B59-E3F1-C05A0637D787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0940402E-EF45-DCAD-801C-E33C5DA75F6F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6D8F09-0403-63ED-F6FD-B4D608A3E36F}"/>
              </a:ext>
            </a:extLst>
          </p:cNvPr>
          <p:cNvGrpSpPr/>
          <p:nvPr/>
        </p:nvGrpSpPr>
        <p:grpSpPr>
          <a:xfrm>
            <a:off x="1016410" y="5207624"/>
            <a:ext cx="914400" cy="197022"/>
            <a:chOff x="4061259" y="765755"/>
            <a:chExt cx="914400" cy="19702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17ECE8-2A12-7CB2-C134-D27AC7137969}"/>
                </a:ext>
              </a:extLst>
            </p:cNvPr>
            <p:cNvCxnSpPr>
              <a:cxnSpLocks/>
            </p:cNvCxnSpPr>
            <p:nvPr/>
          </p:nvCxnSpPr>
          <p:spPr>
            <a:xfrm>
              <a:off x="4061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15145A5-AF36-81F0-4440-57481068B860}"/>
                </a:ext>
              </a:extLst>
            </p:cNvPr>
            <p:cNvCxnSpPr>
              <a:cxnSpLocks/>
            </p:cNvCxnSpPr>
            <p:nvPr/>
          </p:nvCxnSpPr>
          <p:spPr>
            <a:xfrm>
              <a:off x="4213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EDB390-D625-CE6D-11BD-6F3CE28DBAFE}"/>
                </a:ext>
              </a:extLst>
            </p:cNvPr>
            <p:cNvCxnSpPr>
              <a:cxnSpLocks/>
            </p:cNvCxnSpPr>
            <p:nvPr/>
          </p:nvCxnSpPr>
          <p:spPr>
            <a:xfrm>
              <a:off x="4366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0059792-1B1D-4B49-052A-168CE97C5A96}"/>
                </a:ext>
              </a:extLst>
            </p:cNvPr>
            <p:cNvCxnSpPr>
              <a:cxnSpLocks/>
            </p:cNvCxnSpPr>
            <p:nvPr/>
          </p:nvCxnSpPr>
          <p:spPr>
            <a:xfrm>
              <a:off x="4518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860A47-0BD4-7CF4-4F05-3CB38A215874}"/>
                </a:ext>
              </a:extLst>
            </p:cNvPr>
            <p:cNvCxnSpPr>
              <a:cxnSpLocks/>
            </p:cNvCxnSpPr>
            <p:nvPr/>
          </p:nvCxnSpPr>
          <p:spPr>
            <a:xfrm>
              <a:off x="46708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9019159-32EE-6A02-1B32-C2A9E3637E65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70CC1C-01E7-1631-556A-2089E7EE73BF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8E1A85F9-2FA3-40C8-865D-B061574F92C1}"/>
              </a:ext>
            </a:extLst>
          </p:cNvPr>
          <p:cNvGrpSpPr/>
          <p:nvPr/>
        </p:nvGrpSpPr>
        <p:grpSpPr>
          <a:xfrm>
            <a:off x="8327321" y="1621627"/>
            <a:ext cx="2689121" cy="1314367"/>
            <a:chOff x="6757014" y="1378347"/>
            <a:chExt cx="2369861" cy="1158322"/>
          </a:xfrm>
        </p:grpSpPr>
        <p:grpSp>
          <p:nvGrpSpPr>
            <p:cNvPr id="1149" name="Group 1148">
              <a:extLst>
                <a:ext uri="{FF2B5EF4-FFF2-40B4-BE49-F238E27FC236}">
                  <a16:creationId xmlns:a16="http://schemas.microsoft.com/office/drawing/2014/main" id="{0DB465B6-E9B9-97E8-C90A-CA80F2AD9038}"/>
                </a:ext>
              </a:extLst>
            </p:cNvPr>
            <p:cNvGrpSpPr/>
            <p:nvPr/>
          </p:nvGrpSpPr>
          <p:grpSpPr>
            <a:xfrm>
              <a:off x="6757014" y="1378347"/>
              <a:ext cx="2369861" cy="954447"/>
              <a:chOff x="7946416" y="1816559"/>
              <a:chExt cx="2369861" cy="954447"/>
            </a:xfrm>
          </p:grpSpPr>
          <p:sp>
            <p:nvSpPr>
              <p:cNvPr id="1135" name="Rectangle 1134">
                <a:extLst>
                  <a:ext uri="{FF2B5EF4-FFF2-40B4-BE49-F238E27FC236}">
                    <a16:creationId xmlns:a16="http://schemas.microsoft.com/office/drawing/2014/main" id="{E5B7BA5F-AF32-7DC5-4F3F-584B0718F070}"/>
                  </a:ext>
                </a:extLst>
              </p:cNvPr>
              <p:cNvSpPr/>
              <p:nvPr/>
            </p:nvSpPr>
            <p:spPr>
              <a:xfrm>
                <a:off x="8147581" y="1979330"/>
                <a:ext cx="1977329" cy="79167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9" name="Flowchart: Delay 1128">
                <a:extLst>
                  <a:ext uri="{FF2B5EF4-FFF2-40B4-BE49-F238E27FC236}">
                    <a16:creationId xmlns:a16="http://schemas.microsoft.com/office/drawing/2014/main" id="{2F77E77D-8E36-2A6C-3721-6A8CA6E487F4}"/>
                  </a:ext>
                </a:extLst>
              </p:cNvPr>
              <p:cNvSpPr/>
              <p:nvPr/>
            </p:nvSpPr>
            <p:spPr>
              <a:xfrm rot="16200000">
                <a:off x="8968575" y="794400"/>
                <a:ext cx="325541" cy="236986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0" name="Rectangle 1129">
                <a:extLst>
                  <a:ext uri="{FF2B5EF4-FFF2-40B4-BE49-F238E27FC236}">
                    <a16:creationId xmlns:a16="http://schemas.microsoft.com/office/drawing/2014/main" id="{1F166BC7-FF2A-5B6E-C1E2-59805EC504E3}"/>
                  </a:ext>
                </a:extLst>
              </p:cNvPr>
              <p:cNvSpPr/>
              <p:nvPr/>
            </p:nvSpPr>
            <p:spPr>
              <a:xfrm>
                <a:off x="8095176" y="2134873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1" name="Rectangle 1130">
                <a:extLst>
                  <a:ext uri="{FF2B5EF4-FFF2-40B4-BE49-F238E27FC236}">
                    <a16:creationId xmlns:a16="http://schemas.microsoft.com/office/drawing/2014/main" id="{02485EEB-EA06-2650-4CAE-2D599405BA06}"/>
                  </a:ext>
                </a:extLst>
              </p:cNvPr>
              <p:cNvSpPr/>
              <p:nvPr/>
            </p:nvSpPr>
            <p:spPr>
              <a:xfrm>
                <a:off x="9085732" y="214385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2" name="Rectangle 1131">
                <a:extLst>
                  <a:ext uri="{FF2B5EF4-FFF2-40B4-BE49-F238E27FC236}">
                    <a16:creationId xmlns:a16="http://schemas.microsoft.com/office/drawing/2014/main" id="{87FCD87D-523E-3DE2-02E2-9FF2A034B7AD}"/>
                  </a:ext>
                </a:extLst>
              </p:cNvPr>
              <p:cNvSpPr/>
              <p:nvPr/>
            </p:nvSpPr>
            <p:spPr>
              <a:xfrm>
                <a:off x="10076288" y="213861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3" name="Rectangle 1132">
                <a:extLst>
                  <a:ext uri="{FF2B5EF4-FFF2-40B4-BE49-F238E27FC236}">
                    <a16:creationId xmlns:a16="http://schemas.microsoft.com/office/drawing/2014/main" id="{D6BFE7E2-EF53-F713-F3FB-C8AEB98FBF56}"/>
                  </a:ext>
                </a:extLst>
              </p:cNvPr>
              <p:cNvSpPr/>
              <p:nvPr/>
            </p:nvSpPr>
            <p:spPr>
              <a:xfrm rot="5400000">
                <a:off x="9106983" y="925386"/>
                <a:ext cx="48727" cy="23698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4" name="Rectangle 1133">
                <a:extLst>
                  <a:ext uri="{FF2B5EF4-FFF2-40B4-BE49-F238E27FC236}">
                    <a16:creationId xmlns:a16="http://schemas.microsoft.com/office/drawing/2014/main" id="{1ED3358A-8800-96EA-6C38-79C13FC2871A}"/>
                  </a:ext>
                </a:extLst>
              </p:cNvPr>
              <p:cNvSpPr/>
              <p:nvPr/>
            </p:nvSpPr>
            <p:spPr>
              <a:xfrm>
                <a:off x="8613037" y="1895279"/>
                <a:ext cx="1032015" cy="2337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Train Station</a:t>
                </a:r>
              </a:p>
            </p:txBody>
          </p:sp>
          <p:grpSp>
            <p:nvGrpSpPr>
              <p:cNvPr id="1143" name="Group 1142">
                <a:extLst>
                  <a:ext uri="{FF2B5EF4-FFF2-40B4-BE49-F238E27FC236}">
                    <a16:creationId xmlns:a16="http://schemas.microsoft.com/office/drawing/2014/main" id="{3E86CA59-DFE1-3AFC-C047-55428EDB353D}"/>
                  </a:ext>
                </a:extLst>
              </p:cNvPr>
              <p:cNvGrpSpPr/>
              <p:nvPr/>
            </p:nvGrpSpPr>
            <p:grpSpPr>
              <a:xfrm>
                <a:off x="8518563" y="2277234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36" name="Rectangle 1135">
                  <a:extLst>
                    <a:ext uri="{FF2B5EF4-FFF2-40B4-BE49-F238E27FC236}">
                      <a16:creationId xmlns:a16="http://schemas.microsoft.com/office/drawing/2014/main" id="{949C8B2A-9B5B-9710-C6E5-9BA4DC80360F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38" name="Straight Connector 1137">
                  <a:extLst>
                    <a:ext uri="{FF2B5EF4-FFF2-40B4-BE49-F238E27FC236}">
                      <a16:creationId xmlns:a16="http://schemas.microsoft.com/office/drawing/2014/main" id="{37010776-1D56-39CD-95BC-AC3EE7B7AB9A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9" name="Straight Connector 1138">
                  <a:extLst>
                    <a:ext uri="{FF2B5EF4-FFF2-40B4-BE49-F238E27FC236}">
                      <a16:creationId xmlns:a16="http://schemas.microsoft.com/office/drawing/2014/main" id="{2A4EDCCC-722F-0459-D881-3BDC0E74A537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0" name="Straight Connector 1139">
                  <a:extLst>
                    <a:ext uri="{FF2B5EF4-FFF2-40B4-BE49-F238E27FC236}">
                      <a16:creationId xmlns:a16="http://schemas.microsoft.com/office/drawing/2014/main" id="{4FE756C7-47ED-A60A-6E06-F175CE4E2D36}"/>
                    </a:ext>
                  </a:extLst>
                </p:cNvPr>
                <p:cNvCxnSpPr>
                  <a:cxnSpLocks/>
                  <a:stCxn id="1136" idx="3"/>
                  <a:endCxn id="1136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4" name="Group 1143">
                <a:extLst>
                  <a:ext uri="{FF2B5EF4-FFF2-40B4-BE49-F238E27FC236}">
                    <a16:creationId xmlns:a16="http://schemas.microsoft.com/office/drawing/2014/main" id="{684A092E-8D0B-785B-856E-1D1A28A83630}"/>
                  </a:ext>
                </a:extLst>
              </p:cNvPr>
              <p:cNvGrpSpPr/>
              <p:nvPr/>
            </p:nvGrpSpPr>
            <p:grpSpPr>
              <a:xfrm>
                <a:off x="9536176" y="2278321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45" name="Rectangle 1144">
                  <a:extLst>
                    <a:ext uri="{FF2B5EF4-FFF2-40B4-BE49-F238E27FC236}">
                      <a16:creationId xmlns:a16="http://schemas.microsoft.com/office/drawing/2014/main" id="{B95BF7A4-F456-77DB-1104-E07D08D97D15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6" name="Straight Connector 1145">
                  <a:extLst>
                    <a:ext uri="{FF2B5EF4-FFF2-40B4-BE49-F238E27FC236}">
                      <a16:creationId xmlns:a16="http://schemas.microsoft.com/office/drawing/2014/main" id="{84069992-08BA-ADF1-B44D-B4FCBF863F0C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7" name="Straight Connector 1146">
                  <a:extLst>
                    <a:ext uri="{FF2B5EF4-FFF2-40B4-BE49-F238E27FC236}">
                      <a16:creationId xmlns:a16="http://schemas.microsoft.com/office/drawing/2014/main" id="{DC661AD0-5F51-7AB2-8985-BEDC932EFAB0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8" name="Straight Connector 1147">
                  <a:extLst>
                    <a:ext uri="{FF2B5EF4-FFF2-40B4-BE49-F238E27FC236}">
                      <a16:creationId xmlns:a16="http://schemas.microsoft.com/office/drawing/2014/main" id="{0BAE931A-04DD-90DB-F15C-11072D56E461}"/>
                    </a:ext>
                  </a:extLst>
                </p:cNvPr>
                <p:cNvCxnSpPr>
                  <a:cxnSpLocks/>
                  <a:stCxn id="1145" idx="3"/>
                  <a:endCxn id="1145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7" name="Arc 1126">
              <a:extLst>
                <a:ext uri="{FF2B5EF4-FFF2-40B4-BE49-F238E27FC236}">
                  <a16:creationId xmlns:a16="http://schemas.microsoft.com/office/drawing/2014/main" id="{3422838D-F97F-ECD1-E614-4E21C7CD9CA0}"/>
                </a:ext>
              </a:extLst>
            </p:cNvPr>
            <p:cNvSpPr/>
            <p:nvPr/>
          </p:nvSpPr>
          <p:spPr>
            <a:xfrm>
              <a:off x="7982206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Arc 1127">
              <a:extLst>
                <a:ext uri="{FF2B5EF4-FFF2-40B4-BE49-F238E27FC236}">
                  <a16:creationId xmlns:a16="http://schemas.microsoft.com/office/drawing/2014/main" id="{F703A59B-4887-C5C5-5818-FAED978085FE}"/>
                </a:ext>
              </a:extLst>
            </p:cNvPr>
            <p:cNvSpPr/>
            <p:nvPr/>
          </p:nvSpPr>
          <p:spPr>
            <a:xfrm>
              <a:off x="6948381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6" name="Group 1115">
            <a:extLst>
              <a:ext uri="{FF2B5EF4-FFF2-40B4-BE49-F238E27FC236}">
                <a16:creationId xmlns:a16="http://schemas.microsoft.com/office/drawing/2014/main" id="{DA5B937F-CA2D-4E7D-7DB7-F579DAC7C6D8}"/>
              </a:ext>
            </a:extLst>
          </p:cNvPr>
          <p:cNvGrpSpPr/>
          <p:nvPr/>
        </p:nvGrpSpPr>
        <p:grpSpPr>
          <a:xfrm>
            <a:off x="2329102" y="4146315"/>
            <a:ext cx="954450" cy="735878"/>
            <a:chOff x="5321117" y="1950324"/>
            <a:chExt cx="1378733" cy="1063000"/>
          </a:xfrm>
        </p:grpSpPr>
        <p:sp>
          <p:nvSpPr>
            <p:cNvPr id="1117" name="Flowchart: Delay 1116">
              <a:extLst>
                <a:ext uri="{FF2B5EF4-FFF2-40B4-BE49-F238E27FC236}">
                  <a16:creationId xmlns:a16="http://schemas.microsoft.com/office/drawing/2014/main" id="{9BB2C61D-4768-AAD7-8EC7-C72342079720}"/>
                </a:ext>
              </a:extLst>
            </p:cNvPr>
            <p:cNvSpPr/>
            <p:nvPr/>
          </p:nvSpPr>
          <p:spPr>
            <a:xfrm rot="16200000">
              <a:off x="5830808" y="1446028"/>
              <a:ext cx="364745" cy="1373338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Rectangle 1118">
              <a:extLst>
                <a:ext uri="{FF2B5EF4-FFF2-40B4-BE49-F238E27FC236}">
                  <a16:creationId xmlns:a16="http://schemas.microsoft.com/office/drawing/2014/main" id="{97474855-AEC7-2516-7887-56C718723A9A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E5CB154E-B4B6-154A-D574-0EB811FECB4E}"/>
                </a:ext>
              </a:extLst>
            </p:cNvPr>
            <p:cNvSpPr/>
            <p:nvPr/>
          </p:nvSpPr>
          <p:spPr>
            <a:xfrm>
              <a:off x="6580710" y="2315070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Rectangle 1120">
              <a:extLst>
                <a:ext uri="{FF2B5EF4-FFF2-40B4-BE49-F238E27FC236}">
                  <a16:creationId xmlns:a16="http://schemas.microsoft.com/office/drawing/2014/main" id="{A85068C0-C6CE-3C3F-7A90-F33AF98C6771}"/>
                </a:ext>
              </a:extLst>
            </p:cNvPr>
            <p:cNvSpPr/>
            <p:nvPr/>
          </p:nvSpPr>
          <p:spPr>
            <a:xfrm rot="5400000">
              <a:off x="5988747" y="1586341"/>
              <a:ext cx="48867" cy="13733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FBBC28C6-2181-B6D7-5C2F-C71EDFED8C6D}"/>
              </a:ext>
            </a:extLst>
          </p:cNvPr>
          <p:cNvGrpSpPr/>
          <p:nvPr/>
        </p:nvGrpSpPr>
        <p:grpSpPr>
          <a:xfrm>
            <a:off x="3652768" y="3606426"/>
            <a:ext cx="1462659" cy="585558"/>
            <a:chOff x="4044599" y="1950325"/>
            <a:chExt cx="2655251" cy="1062999"/>
          </a:xfrm>
        </p:grpSpPr>
        <p:sp>
          <p:nvSpPr>
            <p:cNvPr id="1110" name="Flowchart: Delay 1109">
              <a:extLst>
                <a:ext uri="{FF2B5EF4-FFF2-40B4-BE49-F238E27FC236}">
                  <a16:creationId xmlns:a16="http://schemas.microsoft.com/office/drawing/2014/main" id="{D8AE4843-517C-B147-C7BD-9CB03C92C541}"/>
                </a:ext>
              </a:extLst>
            </p:cNvPr>
            <p:cNvSpPr/>
            <p:nvPr/>
          </p:nvSpPr>
          <p:spPr>
            <a:xfrm rot="16200000">
              <a:off x="5189852" y="805072"/>
              <a:ext cx="364745" cy="2655251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755B3A1D-6738-04F8-12A8-A332591D97ED}"/>
                </a:ext>
              </a:extLst>
            </p:cNvPr>
            <p:cNvSpPr/>
            <p:nvPr/>
          </p:nvSpPr>
          <p:spPr>
            <a:xfrm>
              <a:off x="4211273" y="2306972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9196B2AA-EA77-5DA7-DA18-765351814DD0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975E3206-5CD5-5E91-91CF-E25F5BC7894C}"/>
                </a:ext>
              </a:extLst>
            </p:cNvPr>
            <p:cNvSpPr/>
            <p:nvPr/>
          </p:nvSpPr>
          <p:spPr>
            <a:xfrm>
              <a:off x="6430961" y="2311166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924674AD-27D5-A3DC-108A-4A7E0C34C806}"/>
                </a:ext>
              </a:extLst>
            </p:cNvPr>
            <p:cNvSpPr/>
            <p:nvPr/>
          </p:nvSpPr>
          <p:spPr>
            <a:xfrm rot="5400000">
              <a:off x="5344927" y="951833"/>
              <a:ext cx="54595" cy="26552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5" name="Group 1124">
            <a:extLst>
              <a:ext uri="{FF2B5EF4-FFF2-40B4-BE49-F238E27FC236}">
                <a16:creationId xmlns:a16="http://schemas.microsoft.com/office/drawing/2014/main" id="{8BFA40BB-843B-1417-E332-1EECBA61D036}"/>
              </a:ext>
            </a:extLst>
          </p:cNvPr>
          <p:cNvGrpSpPr/>
          <p:nvPr/>
        </p:nvGrpSpPr>
        <p:grpSpPr>
          <a:xfrm>
            <a:off x="5443271" y="2709265"/>
            <a:ext cx="2369861" cy="1172836"/>
            <a:chOff x="5368150" y="1930356"/>
            <a:chExt cx="2369861" cy="1172836"/>
          </a:xfrm>
        </p:grpSpPr>
        <p:sp>
          <p:nvSpPr>
            <p:cNvPr id="1124" name="Arc 1123">
              <a:extLst>
                <a:ext uri="{FF2B5EF4-FFF2-40B4-BE49-F238E27FC236}">
                  <a16:creationId xmlns:a16="http://schemas.microsoft.com/office/drawing/2014/main" id="{11C1479F-80E7-EA72-A411-16C1CE3D4749}"/>
                </a:ext>
              </a:extLst>
            </p:cNvPr>
            <p:cNvSpPr/>
            <p:nvPr/>
          </p:nvSpPr>
          <p:spPr>
            <a:xfrm>
              <a:off x="6586928" y="222411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Arc 1122">
              <a:extLst>
                <a:ext uri="{FF2B5EF4-FFF2-40B4-BE49-F238E27FC236}">
                  <a16:creationId xmlns:a16="http://schemas.microsoft.com/office/drawing/2014/main" id="{21E68AAE-C8A6-7D26-B71F-77C4672CA535}"/>
                </a:ext>
              </a:extLst>
            </p:cNvPr>
            <p:cNvSpPr/>
            <p:nvPr/>
          </p:nvSpPr>
          <p:spPr>
            <a:xfrm>
              <a:off x="5588893" y="226412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Flowchart: Delay 1106">
              <a:extLst>
                <a:ext uri="{FF2B5EF4-FFF2-40B4-BE49-F238E27FC236}">
                  <a16:creationId xmlns:a16="http://schemas.microsoft.com/office/drawing/2014/main" id="{643EA294-7870-0C43-9EA2-B3D033B676E3}"/>
                </a:ext>
              </a:extLst>
            </p:cNvPr>
            <p:cNvSpPr/>
            <p:nvPr/>
          </p:nvSpPr>
          <p:spPr>
            <a:xfrm rot="16200000">
              <a:off x="6390309" y="908197"/>
              <a:ext cx="325541" cy="2369860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760787C7-4197-1F2C-E2B9-9395FE328A65}"/>
                </a:ext>
              </a:extLst>
            </p:cNvPr>
            <p:cNvSpPr/>
            <p:nvPr/>
          </p:nvSpPr>
          <p:spPr>
            <a:xfrm>
              <a:off x="5516910" y="2248670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82E914E9-5160-7E60-827C-398117527F36}"/>
                </a:ext>
              </a:extLst>
            </p:cNvPr>
            <p:cNvSpPr/>
            <p:nvPr/>
          </p:nvSpPr>
          <p:spPr>
            <a:xfrm>
              <a:off x="6507466" y="225765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A46154EC-A2EB-B901-6F17-284FCBBEC99E}"/>
                </a:ext>
              </a:extLst>
            </p:cNvPr>
            <p:cNvSpPr/>
            <p:nvPr/>
          </p:nvSpPr>
          <p:spPr>
            <a:xfrm>
              <a:off x="7498022" y="225241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Rectangle 1103">
              <a:extLst>
                <a:ext uri="{FF2B5EF4-FFF2-40B4-BE49-F238E27FC236}">
                  <a16:creationId xmlns:a16="http://schemas.microsoft.com/office/drawing/2014/main" id="{70CA99AF-A060-94FE-99D4-48C1578A636A}"/>
                </a:ext>
              </a:extLst>
            </p:cNvPr>
            <p:cNvSpPr/>
            <p:nvPr/>
          </p:nvSpPr>
          <p:spPr>
            <a:xfrm rot="5400000">
              <a:off x="6528717" y="1039183"/>
              <a:ext cx="48727" cy="23698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5" name="Rectangle 1104">
              <a:extLst>
                <a:ext uri="{FF2B5EF4-FFF2-40B4-BE49-F238E27FC236}">
                  <a16:creationId xmlns:a16="http://schemas.microsoft.com/office/drawing/2014/main" id="{E841615F-C24E-B5D6-9A51-87BA2D65887D}"/>
                </a:ext>
              </a:extLst>
            </p:cNvPr>
            <p:cNvSpPr/>
            <p:nvPr/>
          </p:nvSpPr>
          <p:spPr>
            <a:xfrm>
              <a:off x="6034771" y="2009076"/>
              <a:ext cx="1032015" cy="2337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Train Station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972627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279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Iterative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3E6E85C9-79F3-01D7-FD24-04F3344EF32C}"/>
              </a:ext>
            </a:extLst>
          </p:cNvPr>
          <p:cNvGrpSpPr/>
          <p:nvPr/>
        </p:nvGrpSpPr>
        <p:grpSpPr>
          <a:xfrm>
            <a:off x="1605556" y="4857386"/>
            <a:ext cx="1041438" cy="512490"/>
            <a:chOff x="1694844" y="4857386"/>
            <a:chExt cx="1041438" cy="512490"/>
          </a:xfrm>
        </p:grpSpPr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B66A04A7-B4C4-3C08-DFCB-0EDB6C606AFA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D048C719-E46D-FD18-9B77-09BECD62E5BC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861D2A12-8C4D-402C-D999-6F436D9F9103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62" name="Group 1061">
              <a:extLst>
                <a:ext uri="{FF2B5EF4-FFF2-40B4-BE49-F238E27FC236}">
                  <a16:creationId xmlns:a16="http://schemas.microsoft.com/office/drawing/2014/main" id="{14055D84-4AB9-A735-3A86-53247ABC1B0F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63" name="Arc 1062">
                <a:extLst>
                  <a:ext uri="{FF2B5EF4-FFF2-40B4-BE49-F238E27FC236}">
                    <a16:creationId xmlns:a16="http://schemas.microsoft.com/office/drawing/2014/main" id="{727BE670-BA53-5E5B-541E-15431C103AF3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4" name="Arc 1063">
                <a:extLst>
                  <a:ext uri="{FF2B5EF4-FFF2-40B4-BE49-F238E27FC236}">
                    <a16:creationId xmlns:a16="http://schemas.microsoft.com/office/drawing/2014/main" id="{845C8730-44D1-D91E-F3C5-AC9D12B190ED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89FBD094-F7E3-67F7-F92F-295A7F2D7E2A}"/>
              </a:ext>
            </a:extLst>
          </p:cNvPr>
          <p:cNvGrpSpPr/>
          <p:nvPr/>
        </p:nvGrpSpPr>
        <p:grpSpPr>
          <a:xfrm>
            <a:off x="2339844" y="4857385"/>
            <a:ext cx="969739" cy="110443"/>
            <a:chOff x="936220" y="5259650"/>
            <a:chExt cx="1059620" cy="110443"/>
          </a:xfrm>
        </p:grpSpPr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7FEF08B7-C95F-80D7-E923-7AE84597F240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D44C7C48-E417-6A72-BCA4-7558085374C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0" name="Group 1069">
            <a:extLst>
              <a:ext uri="{FF2B5EF4-FFF2-40B4-BE49-F238E27FC236}">
                <a16:creationId xmlns:a16="http://schemas.microsoft.com/office/drawing/2014/main" id="{281C3767-92BC-4D1E-4911-25F5D2DF8012}"/>
              </a:ext>
            </a:extLst>
          </p:cNvPr>
          <p:cNvGrpSpPr/>
          <p:nvPr/>
        </p:nvGrpSpPr>
        <p:grpSpPr>
          <a:xfrm>
            <a:off x="3007157" y="4448539"/>
            <a:ext cx="578555" cy="512490"/>
            <a:chOff x="1694844" y="4857386"/>
            <a:chExt cx="578555" cy="512490"/>
          </a:xfrm>
        </p:grpSpPr>
        <p:sp>
          <p:nvSpPr>
            <p:cNvPr id="1074" name="Arc 1073">
              <a:extLst>
                <a:ext uri="{FF2B5EF4-FFF2-40B4-BE49-F238E27FC236}">
                  <a16:creationId xmlns:a16="http://schemas.microsoft.com/office/drawing/2014/main" id="{DE9256C9-7EA8-B3B7-CB6E-8F8945AA8255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5" name="Arc 1074">
              <a:extLst>
                <a:ext uri="{FF2B5EF4-FFF2-40B4-BE49-F238E27FC236}">
                  <a16:creationId xmlns:a16="http://schemas.microsoft.com/office/drawing/2014/main" id="{44523071-AF4A-4DC1-65F3-6A0E73DF7100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F377C9C3-3BB8-E030-DCE1-833A45FFAD1D}"/>
              </a:ext>
            </a:extLst>
          </p:cNvPr>
          <p:cNvGrpSpPr/>
          <p:nvPr/>
        </p:nvGrpSpPr>
        <p:grpSpPr>
          <a:xfrm rot="10800000">
            <a:off x="3453513" y="4232854"/>
            <a:ext cx="578555" cy="512490"/>
            <a:chOff x="1694844" y="4857386"/>
            <a:chExt cx="578555" cy="512490"/>
          </a:xfrm>
        </p:grpSpPr>
        <p:sp>
          <p:nvSpPr>
            <p:cNvPr id="1072" name="Arc 1071">
              <a:extLst>
                <a:ext uri="{FF2B5EF4-FFF2-40B4-BE49-F238E27FC236}">
                  <a16:creationId xmlns:a16="http://schemas.microsoft.com/office/drawing/2014/main" id="{35A21AA6-25F4-9D24-6038-BF2CDCF895BB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Arc 1072">
              <a:extLst>
                <a:ext uri="{FF2B5EF4-FFF2-40B4-BE49-F238E27FC236}">
                  <a16:creationId xmlns:a16="http://schemas.microsoft.com/office/drawing/2014/main" id="{29E68ED3-FECB-92B7-6D4D-12773D1F03E7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02853515-0A1D-E077-7F9D-03A580154BCA}"/>
              </a:ext>
            </a:extLst>
          </p:cNvPr>
          <p:cNvGrpSpPr/>
          <p:nvPr/>
        </p:nvGrpSpPr>
        <p:grpSpPr>
          <a:xfrm>
            <a:off x="3737018" y="4245778"/>
            <a:ext cx="1354834" cy="110443"/>
            <a:chOff x="936220" y="5259650"/>
            <a:chExt cx="1059620" cy="110443"/>
          </a:xfrm>
        </p:grpSpPr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81AD48A1-83E6-901B-2813-C445E05E8362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7AFCF5DA-D6E7-1482-73F4-03D7FC0B47A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0" name="Group 1079">
            <a:extLst>
              <a:ext uri="{FF2B5EF4-FFF2-40B4-BE49-F238E27FC236}">
                <a16:creationId xmlns:a16="http://schemas.microsoft.com/office/drawing/2014/main" id="{F767D2B9-2E7B-A945-6BBD-65E649E971B0}"/>
              </a:ext>
            </a:extLst>
          </p:cNvPr>
          <p:cNvGrpSpPr/>
          <p:nvPr/>
        </p:nvGrpSpPr>
        <p:grpSpPr>
          <a:xfrm>
            <a:off x="4799949" y="3837110"/>
            <a:ext cx="578555" cy="512490"/>
            <a:chOff x="1694844" y="4857386"/>
            <a:chExt cx="578555" cy="512490"/>
          </a:xfrm>
        </p:grpSpPr>
        <p:sp>
          <p:nvSpPr>
            <p:cNvPr id="1084" name="Arc 1083">
              <a:extLst>
                <a:ext uri="{FF2B5EF4-FFF2-40B4-BE49-F238E27FC236}">
                  <a16:creationId xmlns:a16="http://schemas.microsoft.com/office/drawing/2014/main" id="{51E17D1D-6D81-000D-F5E8-56105AF54363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5" name="Arc 1084">
              <a:extLst>
                <a:ext uri="{FF2B5EF4-FFF2-40B4-BE49-F238E27FC236}">
                  <a16:creationId xmlns:a16="http://schemas.microsoft.com/office/drawing/2014/main" id="{72A41AB8-F0DC-76CD-917E-A0CF1F6BF8F6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6AC430C8-89DB-81ED-7D88-C4B4F5D2431C}"/>
              </a:ext>
            </a:extLst>
          </p:cNvPr>
          <p:cNvGrpSpPr/>
          <p:nvPr/>
        </p:nvGrpSpPr>
        <p:grpSpPr>
          <a:xfrm rot="10800000">
            <a:off x="5263676" y="3609991"/>
            <a:ext cx="578555" cy="512490"/>
            <a:chOff x="1694844" y="4857386"/>
            <a:chExt cx="578555" cy="512490"/>
          </a:xfrm>
        </p:grpSpPr>
        <p:sp>
          <p:nvSpPr>
            <p:cNvPr id="1082" name="Arc 1081">
              <a:extLst>
                <a:ext uri="{FF2B5EF4-FFF2-40B4-BE49-F238E27FC236}">
                  <a16:creationId xmlns:a16="http://schemas.microsoft.com/office/drawing/2014/main" id="{99CC0E56-4908-3971-966D-A519E41F1B82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3" name="Arc 1082">
              <a:extLst>
                <a:ext uri="{FF2B5EF4-FFF2-40B4-BE49-F238E27FC236}">
                  <a16:creationId xmlns:a16="http://schemas.microsoft.com/office/drawing/2014/main" id="{FBDAF483-4D7F-6096-6F02-5C596BEF84FE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6" name="Group 1085">
            <a:extLst>
              <a:ext uri="{FF2B5EF4-FFF2-40B4-BE49-F238E27FC236}">
                <a16:creationId xmlns:a16="http://schemas.microsoft.com/office/drawing/2014/main" id="{A122D901-A739-D542-4585-40AC9AA622E2}"/>
              </a:ext>
            </a:extLst>
          </p:cNvPr>
          <p:cNvGrpSpPr/>
          <p:nvPr/>
        </p:nvGrpSpPr>
        <p:grpSpPr>
          <a:xfrm>
            <a:off x="5531772" y="3615926"/>
            <a:ext cx="2245246" cy="110443"/>
            <a:chOff x="936220" y="5259650"/>
            <a:chExt cx="1059620" cy="110443"/>
          </a:xfrm>
        </p:grpSpPr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FD63CF6E-AFB3-F30D-7436-B7C4BCF9FF33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>
              <a:extLst>
                <a:ext uri="{FF2B5EF4-FFF2-40B4-BE49-F238E27FC236}">
                  <a16:creationId xmlns:a16="http://schemas.microsoft.com/office/drawing/2014/main" id="{BF3AFBE8-E02B-4DFC-47E0-4E03AA57D116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57AC1E86-DB16-84C3-2305-1945E6937A1D}"/>
              </a:ext>
            </a:extLst>
          </p:cNvPr>
          <p:cNvGrpSpPr/>
          <p:nvPr/>
        </p:nvGrpSpPr>
        <p:grpSpPr>
          <a:xfrm>
            <a:off x="7458030" y="3211723"/>
            <a:ext cx="578555" cy="512490"/>
            <a:chOff x="1694844" y="4857386"/>
            <a:chExt cx="578555" cy="512490"/>
          </a:xfrm>
        </p:grpSpPr>
        <p:sp>
          <p:nvSpPr>
            <p:cNvPr id="1094" name="Arc 1093">
              <a:extLst>
                <a:ext uri="{FF2B5EF4-FFF2-40B4-BE49-F238E27FC236}">
                  <a16:creationId xmlns:a16="http://schemas.microsoft.com/office/drawing/2014/main" id="{A13F8D0A-C15E-7158-7915-FD8B0DCCEC19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5" name="Arc 1094">
              <a:extLst>
                <a:ext uri="{FF2B5EF4-FFF2-40B4-BE49-F238E27FC236}">
                  <a16:creationId xmlns:a16="http://schemas.microsoft.com/office/drawing/2014/main" id="{A1999FF6-305C-5AD4-67F2-0EADA310D9ED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91" name="Group 1090">
            <a:extLst>
              <a:ext uri="{FF2B5EF4-FFF2-40B4-BE49-F238E27FC236}">
                <a16:creationId xmlns:a16="http://schemas.microsoft.com/office/drawing/2014/main" id="{25DF72FE-E078-DD64-F98E-D5697401DA13}"/>
              </a:ext>
            </a:extLst>
          </p:cNvPr>
          <p:cNvGrpSpPr/>
          <p:nvPr/>
        </p:nvGrpSpPr>
        <p:grpSpPr>
          <a:xfrm rot="10800000">
            <a:off x="7930550" y="2741937"/>
            <a:ext cx="578555" cy="512490"/>
            <a:chOff x="1694844" y="4857386"/>
            <a:chExt cx="578555" cy="512490"/>
          </a:xfrm>
        </p:grpSpPr>
        <p:sp>
          <p:nvSpPr>
            <p:cNvPr id="1092" name="Arc 1091">
              <a:extLst>
                <a:ext uri="{FF2B5EF4-FFF2-40B4-BE49-F238E27FC236}">
                  <a16:creationId xmlns:a16="http://schemas.microsoft.com/office/drawing/2014/main" id="{9B98D46B-A8DD-0114-22D5-543D5A4D3C3E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3" name="Arc 1092">
              <a:extLst>
                <a:ext uri="{FF2B5EF4-FFF2-40B4-BE49-F238E27FC236}">
                  <a16:creationId xmlns:a16="http://schemas.microsoft.com/office/drawing/2014/main" id="{EA44505D-EA3C-143B-6438-1D79DD234148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96" name="Group 1095">
            <a:extLst>
              <a:ext uri="{FF2B5EF4-FFF2-40B4-BE49-F238E27FC236}">
                <a16:creationId xmlns:a16="http://schemas.microsoft.com/office/drawing/2014/main" id="{08871FF6-2DC1-363C-4DE3-A224E4485E59}"/>
              </a:ext>
            </a:extLst>
          </p:cNvPr>
          <p:cNvGrpSpPr/>
          <p:nvPr/>
        </p:nvGrpSpPr>
        <p:grpSpPr>
          <a:xfrm>
            <a:off x="8207688" y="2726057"/>
            <a:ext cx="3048091" cy="110443"/>
            <a:chOff x="936220" y="5259650"/>
            <a:chExt cx="1059620" cy="110443"/>
          </a:xfrm>
        </p:grpSpPr>
        <p:cxnSp>
          <p:nvCxnSpPr>
            <p:cNvPr id="1097" name="Straight Connector 1096">
              <a:extLst>
                <a:ext uri="{FF2B5EF4-FFF2-40B4-BE49-F238E27FC236}">
                  <a16:creationId xmlns:a16="http://schemas.microsoft.com/office/drawing/2014/main" id="{E2FC3652-5007-437C-7D4B-E06F26B7FB6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>
              <a:extLst>
                <a:ext uri="{FF2B5EF4-FFF2-40B4-BE49-F238E27FC236}">
                  <a16:creationId xmlns:a16="http://schemas.microsoft.com/office/drawing/2014/main" id="{4CAC98F1-9FF2-DD3E-782E-EAC7D15D881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1E99FD6-4258-BC48-1EB3-72E074E2EC7E}"/>
              </a:ext>
            </a:extLst>
          </p:cNvPr>
          <p:cNvCxnSpPr>
            <a:cxnSpLocks/>
          </p:cNvCxnSpPr>
          <p:nvPr/>
        </p:nvCxnSpPr>
        <p:spPr>
          <a:xfrm>
            <a:off x="2068438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E028B6-F2EB-9DFC-705C-A7483A44C42E}"/>
              </a:ext>
            </a:extLst>
          </p:cNvPr>
          <p:cNvCxnSpPr>
            <a:cxnSpLocks/>
          </p:cNvCxnSpPr>
          <p:nvPr/>
        </p:nvCxnSpPr>
        <p:spPr>
          <a:xfrm>
            <a:off x="3468984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300C82-55CE-46EE-580B-8621CBB263EE}"/>
              </a:ext>
            </a:extLst>
          </p:cNvPr>
          <p:cNvCxnSpPr>
            <a:cxnSpLocks/>
          </p:cNvCxnSpPr>
          <p:nvPr/>
        </p:nvCxnSpPr>
        <p:spPr>
          <a:xfrm>
            <a:off x="5268498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3DC0B0-4DAC-4863-94C9-61366976C9C2}"/>
              </a:ext>
            </a:extLst>
          </p:cNvPr>
          <p:cNvCxnSpPr>
            <a:cxnSpLocks/>
          </p:cNvCxnSpPr>
          <p:nvPr/>
        </p:nvCxnSpPr>
        <p:spPr>
          <a:xfrm>
            <a:off x="8062089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7" name="Group 1176">
            <a:extLst>
              <a:ext uri="{FF2B5EF4-FFF2-40B4-BE49-F238E27FC236}">
                <a16:creationId xmlns:a16="http://schemas.microsoft.com/office/drawing/2014/main" id="{304B2E92-259E-9BAD-6782-8F0D20FE2F0F}"/>
              </a:ext>
            </a:extLst>
          </p:cNvPr>
          <p:cNvGrpSpPr/>
          <p:nvPr/>
        </p:nvGrpSpPr>
        <p:grpSpPr>
          <a:xfrm rot="16200000">
            <a:off x="5244586" y="3901160"/>
            <a:ext cx="152400" cy="197022"/>
            <a:chOff x="5128059" y="765755"/>
            <a:chExt cx="152400" cy="19702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CF8AC99-EEEF-9FC2-87C0-F0F9B36CA63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E9031A-7DE1-C57A-EAEF-5078EDD6AE77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8" name="Group 1177">
            <a:extLst>
              <a:ext uri="{FF2B5EF4-FFF2-40B4-BE49-F238E27FC236}">
                <a16:creationId xmlns:a16="http://schemas.microsoft.com/office/drawing/2014/main" id="{C37C6848-FF8D-8B42-E46F-FB5A468CCDF1}"/>
              </a:ext>
            </a:extLst>
          </p:cNvPr>
          <p:cNvGrpSpPr/>
          <p:nvPr/>
        </p:nvGrpSpPr>
        <p:grpSpPr>
          <a:xfrm rot="19048818">
            <a:off x="1998609" y="5131971"/>
            <a:ext cx="152400" cy="197022"/>
            <a:chOff x="5128059" y="765755"/>
            <a:chExt cx="152400" cy="197022"/>
          </a:xfrm>
        </p:grpSpPr>
        <p:cxnSp>
          <p:nvCxnSpPr>
            <p:cNvPr id="1179" name="Straight Connector 1178">
              <a:extLst>
                <a:ext uri="{FF2B5EF4-FFF2-40B4-BE49-F238E27FC236}">
                  <a16:creationId xmlns:a16="http://schemas.microsoft.com/office/drawing/2014/main" id="{FD21B0AC-0FD6-CDE6-FE86-5F30357F078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0" name="Straight Connector 1179">
              <a:extLst>
                <a:ext uri="{FF2B5EF4-FFF2-40B4-BE49-F238E27FC236}">
                  <a16:creationId xmlns:a16="http://schemas.microsoft.com/office/drawing/2014/main" id="{EB5463B7-F133-CDDA-0FE4-E0F5CF3FDB57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1" name="Group 1180">
            <a:extLst>
              <a:ext uri="{FF2B5EF4-FFF2-40B4-BE49-F238E27FC236}">
                <a16:creationId xmlns:a16="http://schemas.microsoft.com/office/drawing/2014/main" id="{38A8403D-DA15-4F10-D769-E64312468C4F}"/>
              </a:ext>
            </a:extLst>
          </p:cNvPr>
          <p:cNvGrpSpPr/>
          <p:nvPr/>
        </p:nvGrpSpPr>
        <p:grpSpPr>
          <a:xfrm rot="18177472">
            <a:off x="2107434" y="4904866"/>
            <a:ext cx="152400" cy="197022"/>
            <a:chOff x="5128059" y="765755"/>
            <a:chExt cx="152400" cy="197022"/>
          </a:xfrm>
        </p:grpSpPr>
        <p:cxnSp>
          <p:nvCxnSpPr>
            <p:cNvPr id="1182" name="Straight Connector 1181">
              <a:extLst>
                <a:ext uri="{FF2B5EF4-FFF2-40B4-BE49-F238E27FC236}">
                  <a16:creationId xmlns:a16="http://schemas.microsoft.com/office/drawing/2014/main" id="{F5FB8033-A8E5-9C14-142D-CDFF2ECF7C09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3" name="Straight Connector 1182">
              <a:extLst>
                <a:ext uri="{FF2B5EF4-FFF2-40B4-BE49-F238E27FC236}">
                  <a16:creationId xmlns:a16="http://schemas.microsoft.com/office/drawing/2014/main" id="{1A15C718-14E9-8F1F-6623-88D093BAE7FA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4" name="Group 1183">
            <a:extLst>
              <a:ext uri="{FF2B5EF4-FFF2-40B4-BE49-F238E27FC236}">
                <a16:creationId xmlns:a16="http://schemas.microsoft.com/office/drawing/2014/main" id="{6CB458B9-04BD-FDA9-506C-FECD861E6ED9}"/>
              </a:ext>
            </a:extLst>
          </p:cNvPr>
          <p:cNvGrpSpPr/>
          <p:nvPr/>
        </p:nvGrpSpPr>
        <p:grpSpPr>
          <a:xfrm rot="19426857">
            <a:off x="3386453" y="4766778"/>
            <a:ext cx="152400" cy="197022"/>
            <a:chOff x="5128059" y="765755"/>
            <a:chExt cx="152400" cy="197022"/>
          </a:xfrm>
        </p:grpSpPr>
        <p:cxnSp>
          <p:nvCxnSpPr>
            <p:cNvPr id="1185" name="Straight Connector 1184">
              <a:extLst>
                <a:ext uri="{FF2B5EF4-FFF2-40B4-BE49-F238E27FC236}">
                  <a16:creationId xmlns:a16="http://schemas.microsoft.com/office/drawing/2014/main" id="{C19D3783-64CA-17A2-A5BB-355E2A22C47A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6" name="Straight Connector 1185">
              <a:extLst>
                <a:ext uri="{FF2B5EF4-FFF2-40B4-BE49-F238E27FC236}">
                  <a16:creationId xmlns:a16="http://schemas.microsoft.com/office/drawing/2014/main" id="{B27196EE-4FF7-32F3-9695-65032C60CCFE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7" name="Group 1186">
            <a:extLst>
              <a:ext uri="{FF2B5EF4-FFF2-40B4-BE49-F238E27FC236}">
                <a16:creationId xmlns:a16="http://schemas.microsoft.com/office/drawing/2014/main" id="{1C274024-CCC5-26F7-79D1-1A5C56FF71D1}"/>
              </a:ext>
            </a:extLst>
          </p:cNvPr>
          <p:cNvGrpSpPr/>
          <p:nvPr/>
        </p:nvGrpSpPr>
        <p:grpSpPr>
          <a:xfrm rot="6640902">
            <a:off x="5277846" y="3672906"/>
            <a:ext cx="152400" cy="197022"/>
            <a:chOff x="5128059" y="765755"/>
            <a:chExt cx="152400" cy="197022"/>
          </a:xfrm>
        </p:grpSpPr>
        <p:cxnSp>
          <p:nvCxnSpPr>
            <p:cNvPr id="1188" name="Straight Connector 1187">
              <a:extLst>
                <a:ext uri="{FF2B5EF4-FFF2-40B4-BE49-F238E27FC236}">
                  <a16:creationId xmlns:a16="http://schemas.microsoft.com/office/drawing/2014/main" id="{7C9F1528-79C4-2AE7-A30B-343A25AC112C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9" name="Straight Connector 1188">
              <a:extLst>
                <a:ext uri="{FF2B5EF4-FFF2-40B4-BE49-F238E27FC236}">
                  <a16:creationId xmlns:a16="http://schemas.microsoft.com/office/drawing/2014/main" id="{F3EA63B0-3954-FA66-057B-514A13261561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167081B5-EF88-2839-C88F-C85D13BA8756}"/>
              </a:ext>
            </a:extLst>
          </p:cNvPr>
          <p:cNvGrpSpPr/>
          <p:nvPr/>
        </p:nvGrpSpPr>
        <p:grpSpPr>
          <a:xfrm rot="6640902">
            <a:off x="7979172" y="2779724"/>
            <a:ext cx="152400" cy="197022"/>
            <a:chOff x="5128059" y="765755"/>
            <a:chExt cx="152400" cy="197022"/>
          </a:xfrm>
        </p:grpSpPr>
        <p:cxnSp>
          <p:nvCxnSpPr>
            <p:cNvPr id="1191" name="Straight Connector 1190">
              <a:extLst>
                <a:ext uri="{FF2B5EF4-FFF2-40B4-BE49-F238E27FC236}">
                  <a16:creationId xmlns:a16="http://schemas.microsoft.com/office/drawing/2014/main" id="{2A729C09-AD3B-BA5B-0607-3522645B11C8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2" name="Straight Connector 1191">
              <a:extLst>
                <a:ext uri="{FF2B5EF4-FFF2-40B4-BE49-F238E27FC236}">
                  <a16:creationId xmlns:a16="http://schemas.microsoft.com/office/drawing/2014/main" id="{A5F57AB9-734B-65A5-F21F-1C5EF013D2B3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9" name="Group 1198">
            <a:extLst>
              <a:ext uri="{FF2B5EF4-FFF2-40B4-BE49-F238E27FC236}">
                <a16:creationId xmlns:a16="http://schemas.microsoft.com/office/drawing/2014/main" id="{EEDCF1AF-4D5D-6717-8810-D4A60DFBADF4}"/>
              </a:ext>
            </a:extLst>
          </p:cNvPr>
          <p:cNvGrpSpPr/>
          <p:nvPr/>
        </p:nvGrpSpPr>
        <p:grpSpPr>
          <a:xfrm rot="6640902">
            <a:off x="3495791" y="4251889"/>
            <a:ext cx="152400" cy="197022"/>
            <a:chOff x="5128059" y="765755"/>
            <a:chExt cx="152400" cy="197022"/>
          </a:xfrm>
        </p:grpSpPr>
        <p:cxnSp>
          <p:nvCxnSpPr>
            <p:cNvPr id="1200" name="Straight Connector 1199">
              <a:extLst>
                <a:ext uri="{FF2B5EF4-FFF2-40B4-BE49-F238E27FC236}">
                  <a16:creationId xmlns:a16="http://schemas.microsoft.com/office/drawing/2014/main" id="{FF189DB9-C52A-204B-82FF-F432273B6DD0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1" name="Straight Connector 1200">
              <a:extLst>
                <a:ext uri="{FF2B5EF4-FFF2-40B4-BE49-F238E27FC236}">
                  <a16:creationId xmlns:a16="http://schemas.microsoft.com/office/drawing/2014/main" id="{F39307D9-93A8-94EF-5964-4BBB2844A019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2" name="Group 1201">
            <a:extLst>
              <a:ext uri="{FF2B5EF4-FFF2-40B4-BE49-F238E27FC236}">
                <a16:creationId xmlns:a16="http://schemas.microsoft.com/office/drawing/2014/main" id="{06FC4439-3B6E-0A12-7EDF-D456FAD2529C}"/>
              </a:ext>
            </a:extLst>
          </p:cNvPr>
          <p:cNvGrpSpPr/>
          <p:nvPr/>
        </p:nvGrpSpPr>
        <p:grpSpPr>
          <a:xfrm rot="5400000">
            <a:off x="3384019" y="4537917"/>
            <a:ext cx="273312" cy="110443"/>
            <a:chOff x="936220" y="5259650"/>
            <a:chExt cx="1059620" cy="110443"/>
          </a:xfrm>
        </p:grpSpPr>
        <p:cxnSp>
          <p:nvCxnSpPr>
            <p:cNvPr id="1203" name="Straight Connector 1202">
              <a:extLst>
                <a:ext uri="{FF2B5EF4-FFF2-40B4-BE49-F238E27FC236}">
                  <a16:creationId xmlns:a16="http://schemas.microsoft.com/office/drawing/2014/main" id="{62C5F9AF-A1D4-0702-F6E5-BFABC971E0CF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4" name="Straight Connector 1203">
              <a:extLst>
                <a:ext uri="{FF2B5EF4-FFF2-40B4-BE49-F238E27FC236}">
                  <a16:creationId xmlns:a16="http://schemas.microsoft.com/office/drawing/2014/main" id="{F375AFEF-4CE6-4369-FE88-394C969B388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5" name="Group 1204">
            <a:extLst>
              <a:ext uri="{FF2B5EF4-FFF2-40B4-BE49-F238E27FC236}">
                <a16:creationId xmlns:a16="http://schemas.microsoft.com/office/drawing/2014/main" id="{A2A0DB78-B147-F971-C8E3-6293F53F78E2}"/>
              </a:ext>
            </a:extLst>
          </p:cNvPr>
          <p:cNvGrpSpPr/>
          <p:nvPr/>
        </p:nvGrpSpPr>
        <p:grpSpPr>
          <a:xfrm rot="5400000">
            <a:off x="5171774" y="3926952"/>
            <a:ext cx="287825" cy="110442"/>
            <a:chOff x="967106" y="5259651"/>
            <a:chExt cx="1059620" cy="110442"/>
          </a:xfrm>
        </p:grpSpPr>
        <p:cxnSp>
          <p:nvCxnSpPr>
            <p:cNvPr id="1206" name="Straight Connector 1205">
              <a:extLst>
                <a:ext uri="{FF2B5EF4-FFF2-40B4-BE49-F238E27FC236}">
                  <a16:creationId xmlns:a16="http://schemas.microsoft.com/office/drawing/2014/main" id="{9C753292-4558-41FD-1865-1960FA31EF73}"/>
                </a:ext>
              </a:extLst>
            </p:cNvPr>
            <p:cNvCxnSpPr>
              <a:cxnSpLocks/>
            </p:cNvCxnSpPr>
            <p:nvPr/>
          </p:nvCxnSpPr>
          <p:spPr>
            <a:xfrm>
              <a:off x="967106" y="5259651"/>
              <a:ext cx="10596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7" name="Straight Connector 1206">
              <a:extLst>
                <a:ext uri="{FF2B5EF4-FFF2-40B4-BE49-F238E27FC236}">
                  <a16:creationId xmlns:a16="http://schemas.microsoft.com/office/drawing/2014/main" id="{819E60C1-BD6D-C30A-6013-87DB47334618}"/>
                </a:ext>
              </a:extLst>
            </p:cNvPr>
            <p:cNvCxnSpPr>
              <a:cxnSpLocks/>
            </p:cNvCxnSpPr>
            <p:nvPr/>
          </p:nvCxnSpPr>
          <p:spPr>
            <a:xfrm>
              <a:off x="967106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8" name="Group 1207">
            <a:extLst>
              <a:ext uri="{FF2B5EF4-FFF2-40B4-BE49-F238E27FC236}">
                <a16:creationId xmlns:a16="http://schemas.microsoft.com/office/drawing/2014/main" id="{CD95C5E4-6C2E-1C92-20D2-9227E59EA18E}"/>
              </a:ext>
            </a:extLst>
          </p:cNvPr>
          <p:cNvGrpSpPr/>
          <p:nvPr/>
        </p:nvGrpSpPr>
        <p:grpSpPr>
          <a:xfrm rot="5400000">
            <a:off x="7728047" y="3187059"/>
            <a:ext cx="512492" cy="110443"/>
            <a:chOff x="936220" y="5259650"/>
            <a:chExt cx="1059620" cy="110443"/>
          </a:xfrm>
        </p:grpSpPr>
        <p:cxnSp>
          <p:nvCxnSpPr>
            <p:cNvPr id="1209" name="Straight Connector 1208">
              <a:extLst>
                <a:ext uri="{FF2B5EF4-FFF2-40B4-BE49-F238E27FC236}">
                  <a16:creationId xmlns:a16="http://schemas.microsoft.com/office/drawing/2014/main" id="{B6E4E57C-4DD5-784B-3289-A4403BFAEC80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0" name="Straight Connector 1209">
              <a:extLst>
                <a:ext uri="{FF2B5EF4-FFF2-40B4-BE49-F238E27FC236}">
                  <a16:creationId xmlns:a16="http://schemas.microsoft.com/office/drawing/2014/main" id="{CA9C521C-FE24-FBCE-7C86-EACFBCDC8224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1" name="Group 1210">
            <a:extLst>
              <a:ext uri="{FF2B5EF4-FFF2-40B4-BE49-F238E27FC236}">
                <a16:creationId xmlns:a16="http://schemas.microsoft.com/office/drawing/2014/main" id="{81E4E6C2-A0FB-0656-011A-DF1FBC9564BF}"/>
              </a:ext>
            </a:extLst>
          </p:cNvPr>
          <p:cNvGrpSpPr/>
          <p:nvPr/>
        </p:nvGrpSpPr>
        <p:grpSpPr>
          <a:xfrm rot="5400000">
            <a:off x="3449377" y="4495300"/>
            <a:ext cx="152400" cy="197022"/>
            <a:chOff x="5128059" y="765755"/>
            <a:chExt cx="152400" cy="197022"/>
          </a:xfrm>
        </p:grpSpPr>
        <p:cxnSp>
          <p:nvCxnSpPr>
            <p:cNvPr id="1212" name="Straight Connector 1211">
              <a:extLst>
                <a:ext uri="{FF2B5EF4-FFF2-40B4-BE49-F238E27FC236}">
                  <a16:creationId xmlns:a16="http://schemas.microsoft.com/office/drawing/2014/main" id="{596E2FB3-D970-D3DD-D22E-940C298C4AB6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C29F9CD4-5053-1649-F734-8706C404D85A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4" name="Group 1213">
            <a:extLst>
              <a:ext uri="{FF2B5EF4-FFF2-40B4-BE49-F238E27FC236}">
                <a16:creationId xmlns:a16="http://schemas.microsoft.com/office/drawing/2014/main" id="{633880C4-9EBD-7125-6BB0-41EF0C0EC4EB}"/>
              </a:ext>
            </a:extLst>
          </p:cNvPr>
          <p:cNvGrpSpPr/>
          <p:nvPr/>
        </p:nvGrpSpPr>
        <p:grpSpPr>
          <a:xfrm rot="16200000">
            <a:off x="7906233" y="3262903"/>
            <a:ext cx="152400" cy="197022"/>
            <a:chOff x="5128059" y="765755"/>
            <a:chExt cx="152400" cy="197022"/>
          </a:xfrm>
        </p:grpSpPr>
        <p:cxnSp>
          <p:nvCxnSpPr>
            <p:cNvPr id="1215" name="Straight Connector 1214">
              <a:extLst>
                <a:ext uri="{FF2B5EF4-FFF2-40B4-BE49-F238E27FC236}">
                  <a16:creationId xmlns:a16="http://schemas.microsoft.com/office/drawing/2014/main" id="{591608F6-BCD8-DC8B-8283-EE35A8CD9CE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7E783BCF-F4C6-73FE-CFC4-A43B3ACD68F5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7" name="Group 1216">
            <a:extLst>
              <a:ext uri="{FF2B5EF4-FFF2-40B4-BE49-F238E27FC236}">
                <a16:creationId xmlns:a16="http://schemas.microsoft.com/office/drawing/2014/main" id="{ABD02C2B-D456-F829-7938-7B02320B9485}"/>
              </a:ext>
            </a:extLst>
          </p:cNvPr>
          <p:cNvGrpSpPr/>
          <p:nvPr/>
        </p:nvGrpSpPr>
        <p:grpSpPr>
          <a:xfrm rot="16200000">
            <a:off x="7905916" y="2996342"/>
            <a:ext cx="152400" cy="197022"/>
            <a:chOff x="5128059" y="765755"/>
            <a:chExt cx="152400" cy="197022"/>
          </a:xfrm>
        </p:grpSpPr>
        <p:cxnSp>
          <p:nvCxnSpPr>
            <p:cNvPr id="1218" name="Straight Connector 1217">
              <a:extLst>
                <a:ext uri="{FF2B5EF4-FFF2-40B4-BE49-F238E27FC236}">
                  <a16:creationId xmlns:a16="http://schemas.microsoft.com/office/drawing/2014/main" id="{6D0CB90D-CFC0-42F8-8A3B-6B364CA26D33}"/>
                </a:ext>
              </a:extLst>
            </p:cNvPr>
            <p:cNvCxnSpPr>
              <a:cxnSpLocks/>
            </p:cNvCxnSpPr>
            <p:nvPr/>
          </p:nvCxnSpPr>
          <p:spPr>
            <a:xfrm>
              <a:off x="51280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9" name="Straight Connector 1218">
              <a:extLst>
                <a:ext uri="{FF2B5EF4-FFF2-40B4-BE49-F238E27FC236}">
                  <a16:creationId xmlns:a16="http://schemas.microsoft.com/office/drawing/2014/main" id="{DB678610-4A9B-BD5C-ED6D-87623E53F35F}"/>
                </a:ext>
              </a:extLst>
            </p:cNvPr>
            <p:cNvCxnSpPr>
              <a:cxnSpLocks/>
            </p:cNvCxnSpPr>
            <p:nvPr/>
          </p:nvCxnSpPr>
          <p:spPr>
            <a:xfrm>
              <a:off x="5280459" y="765755"/>
              <a:ext cx="0" cy="19702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20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7FD4E28A-C078-F466-67BC-BAEBE3B62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3678849" y="4087591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1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F11BBAD5-9799-CA35-A053-AF570A1A4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1019464" y="4988609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0EA7D327-664C-1389-42B0-C5B42919F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2589464" y="4595723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3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2582F9A5-225A-21BA-F3FA-B3E124B57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7007420" y="3364466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4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EC07B1A5-79CB-A75E-CD9C-5DBBDCBC42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4435748" y="3984572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5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BAF3AA5A-F04B-281F-CF53-33092737E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22"/>
          <a:stretch/>
        </p:blipFill>
        <p:spPr bwMode="auto">
          <a:xfrm flipH="1">
            <a:off x="10518956" y="2449921"/>
            <a:ext cx="994970" cy="4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6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B98F2FC5-4284-EE09-EBD2-60054D98E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6246320" y="3460327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7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A28C1B9C-ECB8-89FD-CD9F-2A4F73EE2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9753624" y="2547711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" name="Picture 1228">
            <a:extLst>
              <a:ext uri="{FF2B5EF4-FFF2-40B4-BE49-F238E27FC236}">
                <a16:creationId xmlns:a16="http://schemas.microsoft.com/office/drawing/2014/main" id="{324B40F4-CC33-69B8-FFAD-21F2B127E5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825" y="3482147"/>
            <a:ext cx="633473" cy="264271"/>
          </a:xfrm>
          <a:prstGeom prst="rect">
            <a:avLst/>
          </a:prstGeom>
        </p:spPr>
      </p:pic>
      <p:pic>
        <p:nvPicPr>
          <p:cNvPr id="1230" name="Picture 1229">
            <a:extLst>
              <a:ext uri="{FF2B5EF4-FFF2-40B4-BE49-F238E27FC236}">
                <a16:creationId xmlns:a16="http://schemas.microsoft.com/office/drawing/2014/main" id="{384F9792-EB28-5FDA-B8BB-66806FCA1B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93162" y="2584529"/>
            <a:ext cx="633473" cy="264271"/>
          </a:xfrm>
          <a:prstGeom prst="rect">
            <a:avLst/>
          </a:prstGeom>
        </p:spPr>
      </p:pic>
      <p:pic>
        <p:nvPicPr>
          <p:cNvPr id="1232" name="Picture 1231">
            <a:extLst>
              <a:ext uri="{FF2B5EF4-FFF2-40B4-BE49-F238E27FC236}">
                <a16:creationId xmlns:a16="http://schemas.microsoft.com/office/drawing/2014/main" id="{94B8C122-A7E1-F90A-9EF5-5F8E39F5EF6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8541829" y="2606368"/>
            <a:ext cx="657539" cy="234640"/>
          </a:xfrm>
          <a:prstGeom prst="rect">
            <a:avLst/>
          </a:prstGeom>
        </p:spPr>
      </p:pic>
      <p:pic>
        <p:nvPicPr>
          <p:cNvPr id="1233" name="Picture 2" descr="8,000+ Train Car Illustrations, Royalty-Free Vector Graphics &amp; Clip Art -  iStock | Vintage train carriage, Freight train, Train">
            <a:extLst>
              <a:ext uri="{FF2B5EF4-FFF2-40B4-BE49-F238E27FC236}">
                <a16:creationId xmlns:a16="http://schemas.microsoft.com/office/drawing/2014/main" id="{EB60EB31-9DBE-D62E-F4E9-D5FB3AC70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87" b="50874"/>
          <a:stretch/>
        </p:blipFill>
        <p:spPr bwMode="auto">
          <a:xfrm>
            <a:off x="1849580" y="4718504"/>
            <a:ext cx="848466" cy="2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4" name="Picture 1233">
            <a:extLst>
              <a:ext uri="{FF2B5EF4-FFF2-40B4-BE49-F238E27FC236}">
                <a16:creationId xmlns:a16="http://schemas.microsoft.com/office/drawing/2014/main" id="{B4322983-38A5-5BFE-6F29-C1051A9C11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5932" y="4091126"/>
            <a:ext cx="633473" cy="264271"/>
          </a:xfrm>
          <a:prstGeom prst="rect">
            <a:avLst/>
          </a:prstGeom>
        </p:spPr>
      </p:pic>
      <p:pic>
        <p:nvPicPr>
          <p:cNvPr id="1236" name="Picture 1235">
            <a:extLst>
              <a:ext uri="{FF2B5EF4-FFF2-40B4-BE49-F238E27FC236}">
                <a16:creationId xmlns:a16="http://schemas.microsoft.com/office/drawing/2014/main" id="{FAA184EB-909B-218D-7C09-F18E7F087D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4194" y="2610464"/>
            <a:ext cx="744269" cy="254323"/>
          </a:xfrm>
          <a:prstGeom prst="rect">
            <a:avLst/>
          </a:prstGeom>
        </p:spPr>
      </p:pic>
      <p:pic>
        <p:nvPicPr>
          <p:cNvPr id="1237" name="Picture 1236">
            <a:extLst>
              <a:ext uri="{FF2B5EF4-FFF2-40B4-BE49-F238E27FC236}">
                <a16:creationId xmlns:a16="http://schemas.microsoft.com/office/drawing/2014/main" id="{06EDAF7A-43A6-7B1A-6BB8-7FF413270E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5044923" y="3505371"/>
            <a:ext cx="657539" cy="234640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0FE23551-9AB7-8EFC-E05E-5309AD4E5D1E}"/>
              </a:ext>
            </a:extLst>
          </p:cNvPr>
          <p:cNvSpPr/>
          <p:nvPr/>
        </p:nvSpPr>
        <p:spPr>
          <a:xfrm rot="16200000">
            <a:off x="5802332" y="749814"/>
            <a:ext cx="684179" cy="1041640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29089D-C15A-37C0-928A-E67D74F232BA}"/>
              </a:ext>
            </a:extLst>
          </p:cNvPr>
          <p:cNvSpPr txBox="1"/>
          <p:nvPr/>
        </p:nvSpPr>
        <p:spPr>
          <a:xfrm>
            <a:off x="3861291" y="6335648"/>
            <a:ext cx="520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All stages are functional and can work on their own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FBDE0B02-59D8-3D34-14BC-E6DB42211FE7}"/>
              </a:ext>
            </a:extLst>
          </p:cNvPr>
          <p:cNvSpPr/>
          <p:nvPr/>
        </p:nvSpPr>
        <p:spPr>
          <a:xfrm>
            <a:off x="372917" y="1450678"/>
            <a:ext cx="684179" cy="413683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AEAFC2-FDD0-21F3-5E94-B9F1B3A9B8B5}"/>
              </a:ext>
            </a:extLst>
          </p:cNvPr>
          <p:cNvSpPr txBox="1"/>
          <p:nvPr/>
        </p:nvSpPr>
        <p:spPr>
          <a:xfrm rot="16200000">
            <a:off x="-2360259" y="3226770"/>
            <a:ext cx="520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axis shows how functional each stage 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83616C-6904-D161-5719-7B209AE798C2}"/>
              </a:ext>
            </a:extLst>
          </p:cNvPr>
          <p:cNvSpPr txBox="1"/>
          <p:nvPr/>
        </p:nvSpPr>
        <p:spPr>
          <a:xfrm>
            <a:off x="1059048" y="2551202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FA4797-2EFE-5DC8-6680-4D9B55ADE5EF}"/>
              </a:ext>
            </a:extLst>
          </p:cNvPr>
          <p:cNvSpPr txBox="1"/>
          <p:nvPr/>
        </p:nvSpPr>
        <p:spPr>
          <a:xfrm>
            <a:off x="2318644" y="2445992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0F870E-1AA6-3D9A-AB21-8344594C6221}"/>
              </a:ext>
            </a:extLst>
          </p:cNvPr>
          <p:cNvSpPr txBox="1"/>
          <p:nvPr/>
        </p:nvSpPr>
        <p:spPr>
          <a:xfrm>
            <a:off x="3845219" y="2286059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8B3B31-F9A6-669F-FBE5-11565A5DCF30}"/>
              </a:ext>
            </a:extLst>
          </p:cNvPr>
          <p:cNvSpPr txBox="1"/>
          <p:nvPr/>
        </p:nvSpPr>
        <p:spPr>
          <a:xfrm>
            <a:off x="6023620" y="1958766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C670A1-9395-CB2C-4A21-4D20B79C7E65}"/>
              </a:ext>
            </a:extLst>
          </p:cNvPr>
          <p:cNvSpPr txBox="1"/>
          <p:nvPr/>
        </p:nvSpPr>
        <p:spPr>
          <a:xfrm>
            <a:off x="9202555" y="943730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DBCDE8-F8CB-13F2-E0FB-E6AEC959F1DE}"/>
              </a:ext>
            </a:extLst>
          </p:cNvPr>
          <p:cNvSpPr txBox="1"/>
          <p:nvPr/>
        </p:nvSpPr>
        <p:spPr>
          <a:xfrm>
            <a:off x="2585112" y="657582"/>
            <a:ext cx="163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“with notes”</a:t>
            </a:r>
          </a:p>
        </p:txBody>
      </p:sp>
    </p:spTree>
    <p:extLst>
      <p:ext uri="{BB962C8B-B14F-4D97-AF65-F5344CB8AC3E}">
        <p14:creationId xmlns:p14="http://schemas.microsoft.com/office/powerpoint/2010/main" val="133633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roup 1157">
            <a:extLst>
              <a:ext uri="{FF2B5EF4-FFF2-40B4-BE49-F238E27FC236}">
                <a16:creationId xmlns:a16="http://schemas.microsoft.com/office/drawing/2014/main" id="{1399ABA3-EA83-1A9A-988B-E7319AD49A90}"/>
              </a:ext>
            </a:extLst>
          </p:cNvPr>
          <p:cNvGrpSpPr/>
          <p:nvPr/>
        </p:nvGrpSpPr>
        <p:grpSpPr>
          <a:xfrm rot="10800000">
            <a:off x="9394206" y="2542830"/>
            <a:ext cx="1219200" cy="197022"/>
            <a:chOff x="1029730" y="5218264"/>
            <a:chExt cx="1219200" cy="197022"/>
          </a:xfrm>
        </p:grpSpPr>
        <p:cxnSp>
          <p:nvCxnSpPr>
            <p:cNvPr id="1159" name="Straight Connector 1158">
              <a:extLst>
                <a:ext uri="{FF2B5EF4-FFF2-40B4-BE49-F238E27FC236}">
                  <a16:creationId xmlns:a16="http://schemas.microsoft.com/office/drawing/2014/main" id="{3522DF0E-39B1-E699-DBEE-D96EC7FB5127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0" name="Straight Connector 1159">
              <a:extLst>
                <a:ext uri="{FF2B5EF4-FFF2-40B4-BE49-F238E27FC236}">
                  <a16:creationId xmlns:a16="http://schemas.microsoft.com/office/drawing/2014/main" id="{C5E9DFAD-A729-D3C0-5BE4-BD676CF45DE6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1" name="Straight Connector 1160">
              <a:extLst>
                <a:ext uri="{FF2B5EF4-FFF2-40B4-BE49-F238E27FC236}">
                  <a16:creationId xmlns:a16="http://schemas.microsoft.com/office/drawing/2014/main" id="{B273E9C4-8211-B6AF-7D92-53F72031BD3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2" name="Straight Connector 1161">
              <a:extLst>
                <a:ext uri="{FF2B5EF4-FFF2-40B4-BE49-F238E27FC236}">
                  <a16:creationId xmlns:a16="http://schemas.microsoft.com/office/drawing/2014/main" id="{DAA0926C-BAC9-CD54-C1E5-632A64148E12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3" name="Straight Connector 1162">
              <a:extLst>
                <a:ext uri="{FF2B5EF4-FFF2-40B4-BE49-F238E27FC236}">
                  <a16:creationId xmlns:a16="http://schemas.microsoft.com/office/drawing/2014/main" id="{147031E7-0D32-A852-22F3-EDAE3F34B642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4" name="Straight Connector 1163">
              <a:extLst>
                <a:ext uri="{FF2B5EF4-FFF2-40B4-BE49-F238E27FC236}">
                  <a16:creationId xmlns:a16="http://schemas.microsoft.com/office/drawing/2014/main" id="{300A59C7-17D7-8830-C5D5-320237EC0EA9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5" name="Straight Connector 1164">
              <a:extLst>
                <a:ext uri="{FF2B5EF4-FFF2-40B4-BE49-F238E27FC236}">
                  <a16:creationId xmlns:a16="http://schemas.microsoft.com/office/drawing/2014/main" id="{AB2A428E-E630-2630-B80B-4AD3A612CEE9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6" name="Straight Connector 1165">
              <a:extLst>
                <a:ext uri="{FF2B5EF4-FFF2-40B4-BE49-F238E27FC236}">
                  <a16:creationId xmlns:a16="http://schemas.microsoft.com/office/drawing/2014/main" id="{1BA934B2-3FE9-2C3B-83B0-97AE4EC2947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>
              <a:extLst>
                <a:ext uri="{FF2B5EF4-FFF2-40B4-BE49-F238E27FC236}">
                  <a16:creationId xmlns:a16="http://schemas.microsoft.com/office/drawing/2014/main" id="{F0FAB2A1-9AAD-B316-B3B4-4C2D4F86015C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FA9F390D-A943-5C76-7B88-6462803DC1DE}"/>
              </a:ext>
            </a:extLst>
          </p:cNvPr>
          <p:cNvGrpSpPr/>
          <p:nvPr/>
        </p:nvGrpSpPr>
        <p:grpSpPr>
          <a:xfrm rot="10800000">
            <a:off x="8071466" y="2524322"/>
            <a:ext cx="1219200" cy="197022"/>
            <a:chOff x="1029730" y="5218264"/>
            <a:chExt cx="1219200" cy="197022"/>
          </a:xfrm>
        </p:grpSpPr>
        <p:cxnSp>
          <p:nvCxnSpPr>
            <p:cNvPr id="1085" name="Straight Connector 1084">
              <a:extLst>
                <a:ext uri="{FF2B5EF4-FFF2-40B4-BE49-F238E27FC236}">
                  <a16:creationId xmlns:a16="http://schemas.microsoft.com/office/drawing/2014/main" id="{7588C0BE-05E3-FF3D-18BC-8AB33312B0D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E0A80C9C-CCC8-FFA5-966A-333070639B2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D7003DC9-121B-FE09-FD22-CAF90FE239CD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>
              <a:extLst>
                <a:ext uri="{FF2B5EF4-FFF2-40B4-BE49-F238E27FC236}">
                  <a16:creationId xmlns:a16="http://schemas.microsoft.com/office/drawing/2014/main" id="{143FB448-9DB9-BBB5-8944-7A54DC17B99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Straight Connector 1152">
              <a:extLst>
                <a:ext uri="{FF2B5EF4-FFF2-40B4-BE49-F238E27FC236}">
                  <a16:creationId xmlns:a16="http://schemas.microsoft.com/office/drawing/2014/main" id="{1755993D-3543-1D9E-D693-F05ADC54E20F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4" name="Straight Connector 1153">
              <a:extLst>
                <a:ext uri="{FF2B5EF4-FFF2-40B4-BE49-F238E27FC236}">
                  <a16:creationId xmlns:a16="http://schemas.microsoft.com/office/drawing/2014/main" id="{9AABE0DB-5E35-0CC4-A401-C25CC2CC80F0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Straight Connector 1154">
              <a:extLst>
                <a:ext uri="{FF2B5EF4-FFF2-40B4-BE49-F238E27FC236}">
                  <a16:creationId xmlns:a16="http://schemas.microsoft.com/office/drawing/2014/main" id="{0DA4888A-21A1-6531-2D7B-EC22EE76F867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6" name="Straight Connector 1155">
              <a:extLst>
                <a:ext uri="{FF2B5EF4-FFF2-40B4-BE49-F238E27FC236}">
                  <a16:creationId xmlns:a16="http://schemas.microsoft.com/office/drawing/2014/main" id="{9BA70518-1494-46AD-3D11-A34E2987878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>
              <a:extLst>
                <a:ext uri="{FF2B5EF4-FFF2-40B4-BE49-F238E27FC236}">
                  <a16:creationId xmlns:a16="http://schemas.microsoft.com/office/drawing/2014/main" id="{21F7DD98-B3CC-90A1-7604-F321B718EF2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D318C3F2-A846-D427-D146-A5E4783290F8}"/>
              </a:ext>
            </a:extLst>
          </p:cNvPr>
          <p:cNvSpPr/>
          <p:nvPr/>
        </p:nvSpPr>
        <p:spPr>
          <a:xfrm>
            <a:off x="3963439" y="4704377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FE6637-E08D-43F8-02E6-7A5FE817002A}"/>
              </a:ext>
            </a:extLst>
          </p:cNvPr>
          <p:cNvSpPr/>
          <p:nvPr/>
        </p:nvSpPr>
        <p:spPr>
          <a:xfrm>
            <a:off x="3386509" y="4701151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96F72A-A86E-2EE9-1C19-A1B9E0057052}"/>
              </a:ext>
            </a:extLst>
          </p:cNvPr>
          <p:cNvSpPr/>
          <p:nvPr/>
        </p:nvSpPr>
        <p:spPr>
          <a:xfrm>
            <a:off x="2812958" y="4698210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5011627-41AD-17E0-ABE4-467D79EFB3C2}"/>
              </a:ext>
            </a:extLst>
          </p:cNvPr>
          <p:cNvSpPr/>
          <p:nvPr/>
        </p:nvSpPr>
        <p:spPr>
          <a:xfrm>
            <a:off x="8471760" y="1630690"/>
            <a:ext cx="2243708" cy="898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9" name="Arc 1028">
            <a:extLst>
              <a:ext uri="{FF2B5EF4-FFF2-40B4-BE49-F238E27FC236}">
                <a16:creationId xmlns:a16="http://schemas.microsoft.com/office/drawing/2014/main" id="{4C4C9C1F-960B-F275-DED3-6181EEEE2C77}"/>
              </a:ext>
            </a:extLst>
          </p:cNvPr>
          <p:cNvSpPr/>
          <p:nvPr/>
        </p:nvSpPr>
        <p:spPr>
          <a:xfrm>
            <a:off x="9650094" y="1742701"/>
            <a:ext cx="1089006" cy="952105"/>
          </a:xfrm>
          <a:prstGeom prst="arc">
            <a:avLst>
              <a:gd name="adj1" fmla="val 10980766"/>
              <a:gd name="adj2" fmla="val 0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Arc 1029">
            <a:extLst>
              <a:ext uri="{FF2B5EF4-FFF2-40B4-BE49-F238E27FC236}">
                <a16:creationId xmlns:a16="http://schemas.microsoft.com/office/drawing/2014/main" id="{83D7EE40-8F39-A7F3-64A1-7E29105625B3}"/>
              </a:ext>
            </a:extLst>
          </p:cNvPr>
          <p:cNvSpPr/>
          <p:nvPr/>
        </p:nvSpPr>
        <p:spPr>
          <a:xfrm>
            <a:off x="8476995" y="1742701"/>
            <a:ext cx="1089006" cy="952105"/>
          </a:xfrm>
          <a:prstGeom prst="arc">
            <a:avLst>
              <a:gd name="adj1" fmla="val 10980766"/>
              <a:gd name="adj2" fmla="val 0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Rectangle 1256">
            <a:extLst>
              <a:ext uri="{FF2B5EF4-FFF2-40B4-BE49-F238E27FC236}">
                <a16:creationId xmlns:a16="http://schemas.microsoft.com/office/drawing/2014/main" id="{8EF3E74A-116F-9C61-4F7E-4B4FF2F6935C}"/>
              </a:ext>
            </a:extLst>
          </p:cNvPr>
          <p:cNvSpPr/>
          <p:nvPr/>
        </p:nvSpPr>
        <p:spPr>
          <a:xfrm>
            <a:off x="6179110" y="4259285"/>
            <a:ext cx="1152301" cy="4613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3" name="Arc 1212">
            <a:extLst>
              <a:ext uri="{FF2B5EF4-FFF2-40B4-BE49-F238E27FC236}">
                <a16:creationId xmlns:a16="http://schemas.microsoft.com/office/drawing/2014/main" id="{E3699FA3-8AD7-2AC1-62CA-83DD7BDC13B5}"/>
              </a:ext>
            </a:extLst>
          </p:cNvPr>
          <p:cNvSpPr/>
          <p:nvPr/>
        </p:nvSpPr>
        <p:spPr>
          <a:xfrm>
            <a:off x="3513904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4" name="Arc 1213">
            <a:extLst>
              <a:ext uri="{FF2B5EF4-FFF2-40B4-BE49-F238E27FC236}">
                <a16:creationId xmlns:a16="http://schemas.microsoft.com/office/drawing/2014/main" id="{29E8C36E-1D11-F926-9271-C7C87A76BFD6}"/>
              </a:ext>
            </a:extLst>
          </p:cNvPr>
          <p:cNvSpPr/>
          <p:nvPr/>
        </p:nvSpPr>
        <p:spPr>
          <a:xfrm>
            <a:off x="291143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4" name="Arc 1233">
            <a:extLst>
              <a:ext uri="{FF2B5EF4-FFF2-40B4-BE49-F238E27FC236}">
                <a16:creationId xmlns:a16="http://schemas.microsoft.com/office/drawing/2014/main" id="{961BF87B-623E-AC0F-5064-26CA014FBC7E}"/>
              </a:ext>
            </a:extLst>
          </p:cNvPr>
          <p:cNvSpPr/>
          <p:nvPr/>
        </p:nvSpPr>
        <p:spPr>
          <a:xfrm>
            <a:off x="514488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5" name="Arc 1234">
            <a:extLst>
              <a:ext uri="{FF2B5EF4-FFF2-40B4-BE49-F238E27FC236}">
                <a16:creationId xmlns:a16="http://schemas.microsoft.com/office/drawing/2014/main" id="{E86EA358-7903-7F5D-DF1B-2BA2AEA5EA48}"/>
              </a:ext>
            </a:extLst>
          </p:cNvPr>
          <p:cNvSpPr/>
          <p:nvPr/>
        </p:nvSpPr>
        <p:spPr>
          <a:xfrm>
            <a:off x="4547013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5" name="Arc 1254">
            <a:extLst>
              <a:ext uri="{FF2B5EF4-FFF2-40B4-BE49-F238E27FC236}">
                <a16:creationId xmlns:a16="http://schemas.microsoft.com/office/drawing/2014/main" id="{7DA01BEA-6DAB-FF5F-080F-21CE98EB775C}"/>
              </a:ext>
            </a:extLst>
          </p:cNvPr>
          <p:cNvSpPr/>
          <p:nvPr/>
        </p:nvSpPr>
        <p:spPr>
          <a:xfrm>
            <a:off x="6775868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Arc 1255">
            <a:extLst>
              <a:ext uri="{FF2B5EF4-FFF2-40B4-BE49-F238E27FC236}">
                <a16:creationId xmlns:a16="http://schemas.microsoft.com/office/drawing/2014/main" id="{01CE1B80-BE3B-8106-7B07-7771182D3C27}"/>
              </a:ext>
            </a:extLst>
          </p:cNvPr>
          <p:cNvSpPr/>
          <p:nvPr/>
        </p:nvSpPr>
        <p:spPr>
          <a:xfrm>
            <a:off x="6173400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Flowchart: Delay 1031">
            <a:extLst>
              <a:ext uri="{FF2B5EF4-FFF2-40B4-BE49-F238E27FC236}">
                <a16:creationId xmlns:a16="http://schemas.microsoft.com/office/drawing/2014/main" id="{9ACA8B62-0173-97DF-448A-49E30E38B3D3}"/>
              </a:ext>
            </a:extLst>
          </p:cNvPr>
          <p:cNvSpPr/>
          <p:nvPr/>
        </p:nvSpPr>
        <p:spPr>
          <a:xfrm rot="16200000">
            <a:off x="9419709" y="220578"/>
            <a:ext cx="369397" cy="2689120"/>
          </a:xfrm>
          <a:prstGeom prst="flowChartDelay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3E6ACC5-59EB-A6DD-BE0F-1A7EB33302DA}"/>
              </a:ext>
            </a:extLst>
          </p:cNvPr>
          <p:cNvSpPr/>
          <p:nvPr/>
        </p:nvSpPr>
        <p:spPr>
          <a:xfrm rot="5400000">
            <a:off x="9576763" y="369210"/>
            <a:ext cx="55291" cy="26891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DF69DDD-7084-2A58-E52D-AC4E9CC1EEE6}"/>
              </a:ext>
            </a:extLst>
          </p:cNvPr>
          <p:cNvSpPr/>
          <p:nvPr/>
        </p:nvSpPr>
        <p:spPr>
          <a:xfrm>
            <a:off x="9016274" y="1469764"/>
            <a:ext cx="1171045" cy="265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Train Station</a:t>
            </a:r>
          </a:p>
        </p:txBody>
      </p: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82640845-1BFD-E888-4FE4-B168525A7924}"/>
              </a:ext>
            </a:extLst>
          </p:cNvPr>
          <p:cNvGrpSpPr/>
          <p:nvPr/>
        </p:nvGrpSpPr>
        <p:grpSpPr>
          <a:xfrm>
            <a:off x="8909073" y="1903174"/>
            <a:ext cx="282082" cy="318011"/>
            <a:chOff x="5091852" y="778421"/>
            <a:chExt cx="1570196" cy="1770190"/>
          </a:xfrm>
          <a:solidFill>
            <a:schemeClr val="accent2">
              <a:lumMod val="75000"/>
            </a:schemeClr>
          </a:solidFill>
        </p:grpSpPr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F236D301-6877-1462-25D4-CB04020B23A4}"/>
                </a:ext>
              </a:extLst>
            </p:cNvPr>
            <p:cNvSpPr/>
            <p:nvPr/>
          </p:nvSpPr>
          <p:spPr>
            <a:xfrm>
              <a:off x="5091852" y="780176"/>
              <a:ext cx="1570196" cy="17510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477E9996-13ED-C7BF-F67D-CFDCEA31D0CF}"/>
                </a:ext>
              </a:extLst>
            </p:cNvPr>
            <p:cNvCxnSpPr/>
            <p:nvPr/>
          </p:nvCxnSpPr>
          <p:spPr>
            <a:xfrm>
              <a:off x="5592031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2B2902DE-60D9-3CDF-5604-C9ACC00198DB}"/>
                </a:ext>
              </a:extLst>
            </p:cNvPr>
            <p:cNvCxnSpPr/>
            <p:nvPr/>
          </p:nvCxnSpPr>
          <p:spPr>
            <a:xfrm>
              <a:off x="6109892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85B8E296-321B-9362-9A41-22E863BBDEAB}"/>
                </a:ext>
              </a:extLst>
            </p:cNvPr>
            <p:cNvCxnSpPr>
              <a:cxnSpLocks/>
              <a:stCxn id="1044" idx="3"/>
              <a:endCxn id="1044" idx="1"/>
            </p:cNvCxnSpPr>
            <p:nvPr/>
          </p:nvCxnSpPr>
          <p:spPr>
            <a:xfrm flipH="1">
              <a:off x="5091852" y="1655711"/>
              <a:ext cx="1570196" cy="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3E21F986-342C-CD6F-F804-25A211DC8EE9}"/>
              </a:ext>
            </a:extLst>
          </p:cNvPr>
          <p:cNvGrpSpPr/>
          <p:nvPr/>
        </p:nvGrpSpPr>
        <p:grpSpPr>
          <a:xfrm>
            <a:off x="10063775" y="1904408"/>
            <a:ext cx="282082" cy="318011"/>
            <a:chOff x="5091852" y="778421"/>
            <a:chExt cx="1570196" cy="1770190"/>
          </a:xfrm>
          <a:solidFill>
            <a:schemeClr val="accent2">
              <a:lumMod val="75000"/>
            </a:schemeClr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222734AC-2A28-C546-F6F3-972FEEFCF61B}"/>
                </a:ext>
              </a:extLst>
            </p:cNvPr>
            <p:cNvSpPr/>
            <p:nvPr/>
          </p:nvSpPr>
          <p:spPr>
            <a:xfrm>
              <a:off x="5091852" y="780176"/>
              <a:ext cx="1570196" cy="17510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62D4C1DA-692C-C3BD-11CE-879777CCDE3E}"/>
                </a:ext>
              </a:extLst>
            </p:cNvPr>
            <p:cNvCxnSpPr/>
            <p:nvPr/>
          </p:nvCxnSpPr>
          <p:spPr>
            <a:xfrm>
              <a:off x="5592031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7B57FCA2-0FC4-DC0B-EB0B-11E87CAC5FD0}"/>
                </a:ext>
              </a:extLst>
            </p:cNvPr>
            <p:cNvCxnSpPr/>
            <p:nvPr/>
          </p:nvCxnSpPr>
          <p:spPr>
            <a:xfrm>
              <a:off x="6109892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E2E25C18-D6BA-7CEC-B422-A53D4D7A4434}"/>
                </a:ext>
              </a:extLst>
            </p:cNvPr>
            <p:cNvCxnSpPr>
              <a:cxnSpLocks/>
              <a:stCxn id="1040" idx="3"/>
              <a:endCxn id="1040" idx="1"/>
            </p:cNvCxnSpPr>
            <p:nvPr/>
          </p:nvCxnSpPr>
          <p:spPr>
            <a:xfrm flipH="1">
              <a:off x="5091852" y="1655711"/>
              <a:ext cx="1570196" cy="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9064C55-1A84-E470-E7DA-63EF0FCEED7D}"/>
              </a:ext>
            </a:extLst>
          </p:cNvPr>
          <p:cNvSpPr/>
          <p:nvPr/>
        </p:nvSpPr>
        <p:spPr>
          <a:xfrm>
            <a:off x="8428648" y="1741635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82A66A34-B01A-CB5D-81DB-D339CBCCDD7C}"/>
              </a:ext>
            </a:extLst>
          </p:cNvPr>
          <p:cNvSpPr/>
          <p:nvPr/>
        </p:nvSpPr>
        <p:spPr>
          <a:xfrm>
            <a:off x="9552649" y="1751828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A46846-4DE6-D8E7-2DA1-DE422AFC79DF}"/>
              </a:ext>
            </a:extLst>
          </p:cNvPr>
          <p:cNvSpPr/>
          <p:nvPr/>
        </p:nvSpPr>
        <p:spPr>
          <a:xfrm>
            <a:off x="10676649" y="1745882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6608664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5035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Everything at once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4ECF9-5E4B-4E5F-EDDA-BA8E7490E671}"/>
              </a:ext>
            </a:extLst>
          </p:cNvPr>
          <p:cNvGrpSpPr/>
          <p:nvPr/>
        </p:nvGrpSpPr>
        <p:grpSpPr>
          <a:xfrm>
            <a:off x="7236341" y="4857603"/>
            <a:ext cx="578555" cy="512490"/>
            <a:chOff x="1694844" y="4857386"/>
            <a:chExt cx="578555" cy="512490"/>
          </a:xfrm>
        </p:grpSpPr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C101EA7-04C8-3FC1-958D-8BA74A6F9E14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94AABD68-6DC3-B019-3390-A06CDB637AE0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E5DE9F-BCCD-7966-E245-C0722A906FEF}"/>
              </a:ext>
            </a:extLst>
          </p:cNvPr>
          <p:cNvGrpSpPr/>
          <p:nvPr/>
        </p:nvGrpSpPr>
        <p:grpSpPr>
          <a:xfrm rot="10800000">
            <a:off x="7699225" y="2568492"/>
            <a:ext cx="578555" cy="512490"/>
            <a:chOff x="1694844" y="4857386"/>
            <a:chExt cx="578555" cy="512490"/>
          </a:xfrm>
        </p:grpSpPr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1A3F1959-0FC5-F3AC-6B01-2CB08AC8873A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88B2C67-02F4-4E44-216B-2DA60F70CF63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8762916-DBE9-03B3-EC49-9FB40AB3056D}"/>
              </a:ext>
            </a:extLst>
          </p:cNvPr>
          <p:cNvGrpSpPr/>
          <p:nvPr/>
        </p:nvGrpSpPr>
        <p:grpSpPr>
          <a:xfrm rot="5400000">
            <a:off x="6613601" y="3911027"/>
            <a:ext cx="2287238" cy="115353"/>
            <a:chOff x="936220" y="5259650"/>
            <a:chExt cx="1059620" cy="110443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DFA68E-BF8A-DD60-366F-F45AE1184465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829CCD5-A830-8C05-09D3-82C095A80458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560005-E094-73D1-9A16-65632B80C509}"/>
              </a:ext>
            </a:extLst>
          </p:cNvPr>
          <p:cNvGrpSpPr/>
          <p:nvPr/>
        </p:nvGrpSpPr>
        <p:grpSpPr>
          <a:xfrm>
            <a:off x="7964687" y="2564738"/>
            <a:ext cx="3191630" cy="110443"/>
            <a:chOff x="936220" y="5259650"/>
            <a:chExt cx="1059620" cy="11044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53AE5A-8B04-2F5C-ED7E-1D0965C3E20F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02E5050-9424-D9BD-360E-91CC0CC92184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EA253-A9FC-C9FE-E9B7-75F9D2C009E6}"/>
              </a:ext>
            </a:extLst>
          </p:cNvPr>
          <p:cNvGrpSpPr/>
          <p:nvPr/>
        </p:nvGrpSpPr>
        <p:grpSpPr>
          <a:xfrm>
            <a:off x="8068474" y="2305997"/>
            <a:ext cx="3089884" cy="457200"/>
            <a:chOff x="7732444" y="1468201"/>
            <a:chExt cx="4001870" cy="68751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D2D1633-7B26-1A5C-19BF-3AB56041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391" r="182"/>
            <a:stretch/>
          </p:blipFill>
          <p:spPr>
            <a:xfrm>
              <a:off x="7732444" y="1468201"/>
              <a:ext cx="1789059" cy="67073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6D583DA-ED70-1927-4CFC-C8E88A3F57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156"/>
            <a:stretch/>
          </p:blipFill>
          <p:spPr>
            <a:xfrm>
              <a:off x="9521503" y="1501632"/>
              <a:ext cx="2212811" cy="654082"/>
            </a:xfrm>
            <a:prstGeom prst="rect">
              <a:avLst/>
            </a:prstGeom>
          </p:spPr>
        </p:pic>
      </p:grpSp>
      <p:sp>
        <p:nvSpPr>
          <p:cNvPr id="1217" name="Rectangle 1216">
            <a:extLst>
              <a:ext uri="{FF2B5EF4-FFF2-40B4-BE49-F238E27FC236}">
                <a16:creationId xmlns:a16="http://schemas.microsoft.com/office/drawing/2014/main" id="{8126FB82-01FD-A23A-1C54-D12F10F66331}"/>
              </a:ext>
            </a:extLst>
          </p:cNvPr>
          <p:cNvSpPr/>
          <p:nvPr/>
        </p:nvSpPr>
        <p:spPr>
          <a:xfrm>
            <a:off x="2886607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8" name="Rectangle 1217">
            <a:extLst>
              <a:ext uri="{FF2B5EF4-FFF2-40B4-BE49-F238E27FC236}">
                <a16:creationId xmlns:a16="http://schemas.microsoft.com/office/drawing/2014/main" id="{40F11A20-DF39-E299-E319-1FB0D75BD4EF}"/>
              </a:ext>
            </a:extLst>
          </p:cNvPr>
          <p:cNvSpPr/>
          <p:nvPr/>
        </p:nvSpPr>
        <p:spPr>
          <a:xfrm>
            <a:off x="3463859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" name="Rectangle 1218">
            <a:extLst>
              <a:ext uri="{FF2B5EF4-FFF2-40B4-BE49-F238E27FC236}">
                <a16:creationId xmlns:a16="http://schemas.microsoft.com/office/drawing/2014/main" id="{7345FC09-621D-2860-407F-1004EACE62BF}"/>
              </a:ext>
            </a:extLst>
          </p:cNvPr>
          <p:cNvSpPr/>
          <p:nvPr/>
        </p:nvSpPr>
        <p:spPr>
          <a:xfrm>
            <a:off x="4041112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0" name="Rectangle 1219">
            <a:extLst>
              <a:ext uri="{FF2B5EF4-FFF2-40B4-BE49-F238E27FC236}">
                <a16:creationId xmlns:a16="http://schemas.microsoft.com/office/drawing/2014/main" id="{CB38DACD-CA80-D6DC-5ABB-8C3F61D7869F}"/>
              </a:ext>
            </a:extLst>
          </p:cNvPr>
          <p:cNvSpPr/>
          <p:nvPr/>
        </p:nvSpPr>
        <p:spPr>
          <a:xfrm rot="5400000">
            <a:off x="3476244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7" name="Flowchart: Delay 1236">
            <a:extLst>
              <a:ext uri="{FF2B5EF4-FFF2-40B4-BE49-F238E27FC236}">
                <a16:creationId xmlns:a16="http://schemas.microsoft.com/office/drawing/2014/main" id="{AD12F94F-0BFD-7E89-5ABA-7593C1754434}"/>
              </a:ext>
            </a:extLst>
          </p:cNvPr>
          <p:cNvSpPr/>
          <p:nvPr/>
        </p:nvSpPr>
        <p:spPr>
          <a:xfrm rot="16200000">
            <a:off x="5026567" y="3568760"/>
            <a:ext cx="189711" cy="1381050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8" name="Rectangle 1237">
            <a:extLst>
              <a:ext uri="{FF2B5EF4-FFF2-40B4-BE49-F238E27FC236}">
                <a16:creationId xmlns:a16="http://schemas.microsoft.com/office/drawing/2014/main" id="{61B0289E-3F8F-131C-E5B0-BE109200D8F2}"/>
              </a:ext>
            </a:extLst>
          </p:cNvPr>
          <p:cNvSpPr/>
          <p:nvPr/>
        </p:nvSpPr>
        <p:spPr>
          <a:xfrm>
            <a:off x="4517589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9" name="Rectangle 1238">
            <a:extLst>
              <a:ext uri="{FF2B5EF4-FFF2-40B4-BE49-F238E27FC236}">
                <a16:creationId xmlns:a16="http://schemas.microsoft.com/office/drawing/2014/main" id="{E0B97DAD-84D3-E9EA-D2A9-D9917223E3C1}"/>
              </a:ext>
            </a:extLst>
          </p:cNvPr>
          <p:cNvSpPr/>
          <p:nvPr/>
        </p:nvSpPr>
        <p:spPr>
          <a:xfrm>
            <a:off x="5094841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0" name="Rectangle 1239">
            <a:extLst>
              <a:ext uri="{FF2B5EF4-FFF2-40B4-BE49-F238E27FC236}">
                <a16:creationId xmlns:a16="http://schemas.microsoft.com/office/drawing/2014/main" id="{5546883B-85C7-39AE-E0CA-07CEFDF915C1}"/>
              </a:ext>
            </a:extLst>
          </p:cNvPr>
          <p:cNvSpPr/>
          <p:nvPr/>
        </p:nvSpPr>
        <p:spPr>
          <a:xfrm>
            <a:off x="5672094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1" name="Rectangle 1240">
            <a:extLst>
              <a:ext uri="{FF2B5EF4-FFF2-40B4-BE49-F238E27FC236}">
                <a16:creationId xmlns:a16="http://schemas.microsoft.com/office/drawing/2014/main" id="{D4E2160E-AA8B-BA3F-4221-910502167DFF}"/>
              </a:ext>
            </a:extLst>
          </p:cNvPr>
          <p:cNvSpPr/>
          <p:nvPr/>
        </p:nvSpPr>
        <p:spPr>
          <a:xfrm rot="5400000">
            <a:off x="5107226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Flowchart: Delay 1257">
            <a:extLst>
              <a:ext uri="{FF2B5EF4-FFF2-40B4-BE49-F238E27FC236}">
                <a16:creationId xmlns:a16="http://schemas.microsoft.com/office/drawing/2014/main" id="{860E51E5-0F06-455B-9D0B-E7C34B0A420F}"/>
              </a:ext>
            </a:extLst>
          </p:cNvPr>
          <p:cNvSpPr/>
          <p:nvPr/>
        </p:nvSpPr>
        <p:spPr>
          <a:xfrm rot="16200000">
            <a:off x="6657549" y="3568760"/>
            <a:ext cx="189711" cy="1381050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" name="Rectangle 1258">
            <a:extLst>
              <a:ext uri="{FF2B5EF4-FFF2-40B4-BE49-F238E27FC236}">
                <a16:creationId xmlns:a16="http://schemas.microsoft.com/office/drawing/2014/main" id="{799ED9EC-338C-547E-EB2A-876AA7B73DDB}"/>
              </a:ext>
            </a:extLst>
          </p:cNvPr>
          <p:cNvSpPr/>
          <p:nvPr/>
        </p:nvSpPr>
        <p:spPr>
          <a:xfrm>
            <a:off x="6148571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Rectangle 1259">
            <a:extLst>
              <a:ext uri="{FF2B5EF4-FFF2-40B4-BE49-F238E27FC236}">
                <a16:creationId xmlns:a16="http://schemas.microsoft.com/office/drawing/2014/main" id="{B301871F-84E8-3C8D-4326-2CCEB39C5717}"/>
              </a:ext>
            </a:extLst>
          </p:cNvPr>
          <p:cNvSpPr/>
          <p:nvPr/>
        </p:nvSpPr>
        <p:spPr>
          <a:xfrm>
            <a:off x="6725823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1" name="Rectangle 1260">
            <a:extLst>
              <a:ext uri="{FF2B5EF4-FFF2-40B4-BE49-F238E27FC236}">
                <a16:creationId xmlns:a16="http://schemas.microsoft.com/office/drawing/2014/main" id="{80903A5A-A30A-7A02-8696-E183F3A344C3}"/>
              </a:ext>
            </a:extLst>
          </p:cNvPr>
          <p:cNvSpPr/>
          <p:nvPr/>
        </p:nvSpPr>
        <p:spPr>
          <a:xfrm>
            <a:off x="7303076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2" name="Rectangle 1261">
            <a:extLst>
              <a:ext uri="{FF2B5EF4-FFF2-40B4-BE49-F238E27FC236}">
                <a16:creationId xmlns:a16="http://schemas.microsoft.com/office/drawing/2014/main" id="{49C9C5FF-1408-67F9-7BCF-8EB2378C5E56}"/>
              </a:ext>
            </a:extLst>
          </p:cNvPr>
          <p:cNvSpPr/>
          <p:nvPr/>
        </p:nvSpPr>
        <p:spPr>
          <a:xfrm rot="5400000">
            <a:off x="6738208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4" name="Picture 1273">
            <a:extLst>
              <a:ext uri="{FF2B5EF4-FFF2-40B4-BE49-F238E27FC236}">
                <a16:creationId xmlns:a16="http://schemas.microsoft.com/office/drawing/2014/main" id="{0A7B5512-4DE9-07CC-14A6-C9D1073231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34267"/>
          <a:stretch/>
        </p:blipFill>
        <p:spPr>
          <a:xfrm>
            <a:off x="4689749" y="4909493"/>
            <a:ext cx="496146" cy="300533"/>
          </a:xfrm>
          <a:prstGeom prst="rect">
            <a:avLst/>
          </a:prstGeom>
        </p:spPr>
      </p:pic>
      <p:pic>
        <p:nvPicPr>
          <p:cNvPr id="2050" name="Picture 2" descr="Train Wheel Vector Images (over 16,000)">
            <a:extLst>
              <a:ext uri="{FF2B5EF4-FFF2-40B4-BE49-F238E27FC236}">
                <a16:creationId xmlns:a16="http://schemas.microsoft.com/office/drawing/2014/main" id="{2B5F73BE-A7E9-E9D0-8C2B-828C1F77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61" y="4827290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5" name="Picture 2" descr="Train Wheel Vector Images (over 16,000)">
            <a:extLst>
              <a:ext uri="{FF2B5EF4-FFF2-40B4-BE49-F238E27FC236}">
                <a16:creationId xmlns:a16="http://schemas.microsoft.com/office/drawing/2014/main" id="{0715C501-6BD2-E04C-A4C0-BCCC46372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63" y="4829250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6" name="Picture 2" descr="Train Wheel Vector Images (over 16,000)">
            <a:extLst>
              <a:ext uri="{FF2B5EF4-FFF2-40B4-BE49-F238E27FC236}">
                <a16:creationId xmlns:a16="http://schemas.microsoft.com/office/drawing/2014/main" id="{FB24CD53-273C-F279-32E5-0FDD886F1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874" y="470890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7" name="Picture 2" descr="Train Wheel Vector Images (over 16,000)">
            <a:extLst>
              <a:ext uri="{FF2B5EF4-FFF2-40B4-BE49-F238E27FC236}">
                <a16:creationId xmlns:a16="http://schemas.microsoft.com/office/drawing/2014/main" id="{30AE5377-4FA9-B8EE-2C4C-C95F78807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67" y="482637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8" name="Picture 2" descr="Train Wheel Vector Images (over 16,000)">
            <a:extLst>
              <a:ext uri="{FF2B5EF4-FFF2-40B4-BE49-F238E27FC236}">
                <a16:creationId xmlns:a16="http://schemas.microsoft.com/office/drawing/2014/main" id="{F121F766-ADCD-2E64-B780-6A96B9DCE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556" y="470325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9" name="Picture 2" descr="Train Wheel Vector Images (over 16,000)">
            <a:extLst>
              <a:ext uri="{FF2B5EF4-FFF2-40B4-BE49-F238E27FC236}">
                <a16:creationId xmlns:a16="http://schemas.microsoft.com/office/drawing/2014/main" id="{67EA5231-4604-603E-7BCB-03795595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092" y="457350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" name="Oval 2047">
            <a:extLst>
              <a:ext uri="{FF2B5EF4-FFF2-40B4-BE49-F238E27FC236}">
                <a16:creationId xmlns:a16="http://schemas.microsoft.com/office/drawing/2014/main" id="{1EF5F04E-D954-EFF9-5B17-D79360D7038B}"/>
              </a:ext>
            </a:extLst>
          </p:cNvPr>
          <p:cNvSpPr/>
          <p:nvPr/>
        </p:nvSpPr>
        <p:spPr>
          <a:xfrm>
            <a:off x="2327330" y="4706010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Oval 2048">
            <a:extLst>
              <a:ext uri="{FF2B5EF4-FFF2-40B4-BE49-F238E27FC236}">
                <a16:creationId xmlns:a16="http://schemas.microsoft.com/office/drawing/2014/main" id="{62FAC796-3F40-EA53-9D34-8F727B065C36}"/>
              </a:ext>
            </a:extLst>
          </p:cNvPr>
          <p:cNvSpPr/>
          <p:nvPr/>
        </p:nvSpPr>
        <p:spPr>
          <a:xfrm>
            <a:off x="1750400" y="4702784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Oval 2050">
            <a:extLst>
              <a:ext uri="{FF2B5EF4-FFF2-40B4-BE49-F238E27FC236}">
                <a16:creationId xmlns:a16="http://schemas.microsoft.com/office/drawing/2014/main" id="{13FA62DB-7E16-DD9A-24F9-F0D45D4C9364}"/>
              </a:ext>
            </a:extLst>
          </p:cNvPr>
          <p:cNvSpPr/>
          <p:nvPr/>
        </p:nvSpPr>
        <p:spPr>
          <a:xfrm>
            <a:off x="1176849" y="4699843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5" name="Rectangle 1174">
            <a:extLst>
              <a:ext uri="{FF2B5EF4-FFF2-40B4-BE49-F238E27FC236}">
                <a16:creationId xmlns:a16="http://schemas.microsoft.com/office/drawing/2014/main" id="{414CD0D5-7B39-93A7-FA49-28C406501A49}"/>
              </a:ext>
            </a:extLst>
          </p:cNvPr>
          <p:cNvSpPr/>
          <p:nvPr/>
        </p:nvSpPr>
        <p:spPr>
          <a:xfrm>
            <a:off x="1255625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6" name="Rectangle 1175">
            <a:extLst>
              <a:ext uri="{FF2B5EF4-FFF2-40B4-BE49-F238E27FC236}">
                <a16:creationId xmlns:a16="http://schemas.microsoft.com/office/drawing/2014/main" id="{8053E98A-459C-4FED-6318-39837A6735FF}"/>
              </a:ext>
            </a:extLst>
          </p:cNvPr>
          <p:cNvSpPr/>
          <p:nvPr/>
        </p:nvSpPr>
        <p:spPr>
          <a:xfrm>
            <a:off x="1832877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7" name="Rectangle 1176">
            <a:extLst>
              <a:ext uri="{FF2B5EF4-FFF2-40B4-BE49-F238E27FC236}">
                <a16:creationId xmlns:a16="http://schemas.microsoft.com/office/drawing/2014/main" id="{3BB9D835-AD9C-ED8E-28C4-B1E4B5A144C5}"/>
              </a:ext>
            </a:extLst>
          </p:cNvPr>
          <p:cNvSpPr/>
          <p:nvPr/>
        </p:nvSpPr>
        <p:spPr>
          <a:xfrm>
            <a:off x="2410130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Applications of I-Beams | BeamCut">
            <a:extLst>
              <a:ext uri="{FF2B5EF4-FFF2-40B4-BE49-F238E27FC236}">
                <a16:creationId xmlns:a16="http://schemas.microsoft.com/office/drawing/2014/main" id="{AD02C4C3-CF04-8245-340A-8526FB36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631" y="491273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2" descr="Train Wheel Vector Images (over 16,000)">
            <a:extLst>
              <a:ext uri="{FF2B5EF4-FFF2-40B4-BE49-F238E27FC236}">
                <a16:creationId xmlns:a16="http://schemas.microsoft.com/office/drawing/2014/main" id="{8889A52B-F1B3-52FA-A1E5-B1795702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004" y="486975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2" descr="Train Wheel Vector Images (over 16,000)">
            <a:extLst>
              <a:ext uri="{FF2B5EF4-FFF2-40B4-BE49-F238E27FC236}">
                <a16:creationId xmlns:a16="http://schemas.microsoft.com/office/drawing/2014/main" id="{8927AD2C-76CA-4D5E-AE34-873070D58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06" y="487171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2" descr="Train Wheel Vector Images (over 16,000)">
            <a:extLst>
              <a:ext uri="{FF2B5EF4-FFF2-40B4-BE49-F238E27FC236}">
                <a16:creationId xmlns:a16="http://schemas.microsoft.com/office/drawing/2014/main" id="{9A5853F6-200C-7DD7-F535-4B4974CC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417" y="475136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2" descr="Train Wheel Vector Images (over 16,000)">
            <a:extLst>
              <a:ext uri="{FF2B5EF4-FFF2-40B4-BE49-F238E27FC236}">
                <a16:creationId xmlns:a16="http://schemas.microsoft.com/office/drawing/2014/main" id="{AA5CC0F3-CCA8-1A71-3D58-E86C6C23D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610" y="486884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2" descr="Train Wheel Vector Images (over 16,000)">
            <a:extLst>
              <a:ext uri="{FF2B5EF4-FFF2-40B4-BE49-F238E27FC236}">
                <a16:creationId xmlns:a16="http://schemas.microsoft.com/office/drawing/2014/main" id="{B6663F37-E1F2-76C0-6F17-500D56FAF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099" y="474572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2" descr="Train Wheel Vector Images (over 16,000)">
            <a:extLst>
              <a:ext uri="{FF2B5EF4-FFF2-40B4-BE49-F238E27FC236}">
                <a16:creationId xmlns:a16="http://schemas.microsoft.com/office/drawing/2014/main" id="{0744D684-3E30-5831-8E30-CCE79C28C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635" y="461597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4" descr="Applications of I-Beams | BeamCut">
            <a:extLst>
              <a:ext uri="{FF2B5EF4-FFF2-40B4-BE49-F238E27FC236}">
                <a16:creationId xmlns:a16="http://schemas.microsoft.com/office/drawing/2014/main" id="{C734C665-7506-5701-F7E0-22C56E6A2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61" y="491015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4" descr="Applications of I-Beams | BeamCut">
            <a:extLst>
              <a:ext uri="{FF2B5EF4-FFF2-40B4-BE49-F238E27FC236}">
                <a16:creationId xmlns:a16="http://schemas.microsoft.com/office/drawing/2014/main" id="{E18A2902-58D0-3AFA-4D19-92D5AB0E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58" y="4910156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2061">
            <a:extLst>
              <a:ext uri="{FF2B5EF4-FFF2-40B4-BE49-F238E27FC236}">
                <a16:creationId xmlns:a16="http://schemas.microsoft.com/office/drawing/2014/main" id="{C3FDEFB4-7071-054A-5D04-6EE04AF6D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r="33923" b="38509"/>
          <a:stretch/>
        </p:blipFill>
        <p:spPr>
          <a:xfrm>
            <a:off x="5119583" y="4706010"/>
            <a:ext cx="690118" cy="274277"/>
          </a:xfrm>
          <a:prstGeom prst="rect">
            <a:avLst/>
          </a:prstGeom>
        </p:spPr>
      </p:pic>
      <p:pic>
        <p:nvPicPr>
          <p:cNvPr id="2064" name="Picture 2" descr="Train Wheel Vector Images (over 16,000)">
            <a:extLst>
              <a:ext uri="{FF2B5EF4-FFF2-40B4-BE49-F238E27FC236}">
                <a16:creationId xmlns:a16="http://schemas.microsoft.com/office/drawing/2014/main" id="{2AF361EC-6517-6491-21D6-DE60B196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194" y="480935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Train Wheel Vector Images (over 16,000)">
            <a:extLst>
              <a:ext uri="{FF2B5EF4-FFF2-40B4-BE49-F238E27FC236}">
                <a16:creationId xmlns:a16="http://schemas.microsoft.com/office/drawing/2014/main" id="{DDBEF429-D335-1D1C-B674-B001885C7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96" y="481131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2" descr="Train Wheel Vector Images (over 16,000)">
            <a:extLst>
              <a:ext uri="{FF2B5EF4-FFF2-40B4-BE49-F238E27FC236}">
                <a16:creationId xmlns:a16="http://schemas.microsoft.com/office/drawing/2014/main" id="{C120D4A2-F1CC-E238-CA70-FE2D9ABB5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07" y="4690968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2" descr="Train Wheel Vector Images (over 16,000)">
            <a:extLst>
              <a:ext uri="{FF2B5EF4-FFF2-40B4-BE49-F238E27FC236}">
                <a16:creationId xmlns:a16="http://schemas.microsoft.com/office/drawing/2014/main" id="{C1DFF8F9-1900-8EFC-32EC-D92F25ADB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00" y="4808444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" descr="Train Wheel Vector Images (over 16,000)">
            <a:extLst>
              <a:ext uri="{FF2B5EF4-FFF2-40B4-BE49-F238E27FC236}">
                <a16:creationId xmlns:a16="http://schemas.microsoft.com/office/drawing/2014/main" id="{9598122F-048B-D4AA-6C53-7C71EA0D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289" y="4685323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" descr="Train Wheel Vector Images (over 16,000)">
            <a:extLst>
              <a:ext uri="{FF2B5EF4-FFF2-40B4-BE49-F238E27FC236}">
                <a16:creationId xmlns:a16="http://schemas.microsoft.com/office/drawing/2014/main" id="{BA7D3B92-0E74-0D5D-BB0C-7BC010F3D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825" y="4555574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069">
            <a:extLst>
              <a:ext uri="{FF2B5EF4-FFF2-40B4-BE49-F238E27FC236}">
                <a16:creationId xmlns:a16="http://schemas.microsoft.com/office/drawing/2014/main" id="{A60B3F14-A009-BF79-E1D7-60F95FAF8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t="-1" r="33923" b="9495"/>
          <a:stretch/>
        </p:blipFill>
        <p:spPr>
          <a:xfrm>
            <a:off x="6032235" y="4777343"/>
            <a:ext cx="690118" cy="40369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id="{A5C29AEF-F8D3-93D7-3CA8-31D48D0952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13128"/>
          <a:stretch/>
        </p:blipFill>
        <p:spPr>
          <a:xfrm>
            <a:off x="6832795" y="4696080"/>
            <a:ext cx="496146" cy="39717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397BFA-CBE1-BBD6-8C6F-B6E3470A37A4}"/>
              </a:ext>
            </a:extLst>
          </p:cNvPr>
          <p:cNvCxnSpPr>
            <a:cxnSpLocks/>
          </p:cNvCxnSpPr>
          <p:nvPr/>
        </p:nvCxnSpPr>
        <p:spPr>
          <a:xfrm>
            <a:off x="2676088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417318-0B56-1220-AA15-27DBB1E5A3AA}"/>
              </a:ext>
            </a:extLst>
          </p:cNvPr>
          <p:cNvCxnSpPr>
            <a:cxnSpLocks/>
          </p:cNvCxnSpPr>
          <p:nvPr/>
        </p:nvCxnSpPr>
        <p:spPr>
          <a:xfrm>
            <a:off x="4288172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80B27D-072B-3530-873A-4115A66A43FB}"/>
              </a:ext>
            </a:extLst>
          </p:cNvPr>
          <p:cNvCxnSpPr>
            <a:cxnSpLocks/>
          </p:cNvCxnSpPr>
          <p:nvPr/>
        </p:nvCxnSpPr>
        <p:spPr>
          <a:xfrm>
            <a:off x="5950590" y="1414360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93A407-83C5-17D9-9019-E279A1380B4C}"/>
              </a:ext>
            </a:extLst>
          </p:cNvPr>
          <p:cNvCxnSpPr>
            <a:cxnSpLocks/>
          </p:cNvCxnSpPr>
          <p:nvPr/>
        </p:nvCxnSpPr>
        <p:spPr>
          <a:xfrm>
            <a:off x="7971052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5,400+ Dirt Pile Illustrations, Royalty-Free Vector Graphics &amp; Clip Art -  iStock | Dirt pile vector, Dirt pile on white, Dirt pile icon">
            <a:extLst>
              <a:ext uri="{FF2B5EF4-FFF2-40B4-BE49-F238E27FC236}">
                <a16:creationId xmlns:a16="http://schemas.microsoft.com/office/drawing/2014/main" id="{E32C3E07-F076-D825-8D85-25A21F88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081" y="4831188"/>
            <a:ext cx="576266" cy="28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3D64EA92-3850-959E-681A-41AD1B6BAA0D}"/>
              </a:ext>
            </a:extLst>
          </p:cNvPr>
          <p:cNvGrpSpPr/>
          <p:nvPr/>
        </p:nvGrpSpPr>
        <p:grpSpPr>
          <a:xfrm>
            <a:off x="1029730" y="5218264"/>
            <a:ext cx="1219200" cy="197022"/>
            <a:chOff x="1029730" y="5218264"/>
            <a:chExt cx="1219200" cy="19702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B1ECAAD-B58E-05AB-469D-AA8913D106BC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B57D2A-DB62-B5AB-9EB0-A8CA13AB0D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52967F7-E349-50A2-3B47-B1B0EDB25DB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3ECDFD-402C-5E4C-0924-F9E080C719E0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0A915B3-555E-8EE8-A32D-E9873348B68C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5C64408-DD72-7E1C-A0FE-64D32CC53E11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CFF82BA-7307-9905-2382-B620AA52D46D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5DBF2BF-A015-538D-8DC8-1270B03E6DCA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270AEA-86D1-FE8F-E79D-61CDE206F9E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FCC0A30-A552-070D-F99F-1B352F00BAFA}"/>
              </a:ext>
            </a:extLst>
          </p:cNvPr>
          <p:cNvGrpSpPr/>
          <p:nvPr/>
        </p:nvGrpSpPr>
        <p:grpSpPr>
          <a:xfrm>
            <a:off x="2401330" y="5218264"/>
            <a:ext cx="1219200" cy="197022"/>
            <a:chOff x="1029730" y="5218264"/>
            <a:chExt cx="1219200" cy="197022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5112FA-03C4-2BA2-621E-A03C0DCB41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6287CE-E616-F08B-CEC0-AE073A28062E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4216C40-4EE9-FB26-1FAA-829F77618B9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33347B3-D024-169D-125C-CC0C050409B9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ED55362-7CDD-27E5-B12D-6ECCC7DF7A15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7F4391-0259-7292-B072-0543D8B26004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34B101-9BEF-83E2-0EEC-29E5D4430A40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C7CBC49-7177-E9BC-71EE-4773A516FC44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EE2825F-70DB-5A39-371D-F49205DD444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DEB72F-B147-ABD4-BEF8-B41091C66FCB}"/>
              </a:ext>
            </a:extLst>
          </p:cNvPr>
          <p:cNvGrpSpPr/>
          <p:nvPr/>
        </p:nvGrpSpPr>
        <p:grpSpPr>
          <a:xfrm>
            <a:off x="3753815" y="5218264"/>
            <a:ext cx="1219200" cy="197022"/>
            <a:chOff x="1029730" y="5218264"/>
            <a:chExt cx="1219200" cy="19702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52DAD37-E7F4-62E7-7504-4582EA511778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0532F26-929D-A12D-9BFA-A7B143C8F5B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FD9BFAA-8B29-1C79-20AF-A969EB354707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4B31A11-BA9B-6871-A750-91D608839672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816F054-8B65-7FE6-98A3-8D370C8A786E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5511B8D-B092-EDBB-990C-469350DAD5D9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66AF1FF-BD53-B6A2-77EC-762865E0AB9F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84C100F-0E38-20DF-5A35-0BA2AD865480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80AF0BE-FACB-2BA1-3BFC-32E179415B0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1367971-DAC2-329A-E07C-B74296F55263}"/>
              </a:ext>
            </a:extLst>
          </p:cNvPr>
          <p:cNvGrpSpPr/>
          <p:nvPr/>
        </p:nvGrpSpPr>
        <p:grpSpPr>
          <a:xfrm>
            <a:off x="5121063" y="5218264"/>
            <a:ext cx="1219200" cy="197022"/>
            <a:chOff x="1029730" y="5218264"/>
            <a:chExt cx="1219200" cy="197022"/>
          </a:xfrm>
        </p:grpSpPr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371F69CE-AA35-47DE-6DE7-27C77BCCD10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52EB99C0-6A81-4DA5-BA80-8F0C4C4026C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Straight Connector 1025">
              <a:extLst>
                <a:ext uri="{FF2B5EF4-FFF2-40B4-BE49-F238E27FC236}">
                  <a16:creationId xmlns:a16="http://schemas.microsoft.com/office/drawing/2014/main" id="{172A8795-7754-FF1A-0854-6ECCBA9EFB6F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19111220-66C2-2FE4-0498-0BF62BBDC058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CEEB2D39-A873-6E53-9F5C-FF7A9179C9E1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id="{27DD60E9-B1A0-045E-D32F-2A270E77E0EB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DFF25ADE-FF4F-63D3-0C1B-AA744D4371FA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A13386A1-CFA3-798C-0505-9C88EF79DC5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2C0587ED-16AE-914B-563C-1F42DBDE2DB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4" name="Group 1053">
            <a:extLst>
              <a:ext uri="{FF2B5EF4-FFF2-40B4-BE49-F238E27FC236}">
                <a16:creationId xmlns:a16="http://schemas.microsoft.com/office/drawing/2014/main" id="{7D392DB1-8072-A4E7-C992-3A020A9919EC}"/>
              </a:ext>
            </a:extLst>
          </p:cNvPr>
          <p:cNvGrpSpPr/>
          <p:nvPr/>
        </p:nvGrpSpPr>
        <p:grpSpPr>
          <a:xfrm>
            <a:off x="6455756" y="5218264"/>
            <a:ext cx="1219200" cy="197022"/>
            <a:chOff x="1029730" y="5218264"/>
            <a:chExt cx="1219200" cy="197022"/>
          </a:xfrm>
        </p:grpSpPr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B1D6F2AE-0C3B-63C6-83E9-DF0171EAC54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469E6443-8BB9-E69D-D5D9-C1F111D2F24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01DABB2B-FA3E-55CF-9473-865C2F5F71BE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82EE2E95-61FF-D2F2-2E43-8A78C6A72F64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id="{F511F007-8EC6-4A33-23EC-D3E078BCAAE7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6CB921EB-3E43-574B-6AC1-EDDBF0880796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07A4E882-974B-C52E-0FB6-E5829732B3F6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99141B54-4BC8-613B-06C3-1ED1DF48DD44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05232262-6C82-9C2F-1AE4-BD593B6FFA9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4" name="Group 1063">
            <a:extLst>
              <a:ext uri="{FF2B5EF4-FFF2-40B4-BE49-F238E27FC236}">
                <a16:creationId xmlns:a16="http://schemas.microsoft.com/office/drawing/2014/main" id="{E50EBE04-62F9-F61B-648F-E2E688FFA2C4}"/>
              </a:ext>
            </a:extLst>
          </p:cNvPr>
          <p:cNvGrpSpPr/>
          <p:nvPr/>
        </p:nvGrpSpPr>
        <p:grpSpPr>
          <a:xfrm rot="5400000">
            <a:off x="7144477" y="4288107"/>
            <a:ext cx="1219200" cy="197022"/>
            <a:chOff x="1029730" y="5218264"/>
            <a:chExt cx="1219200" cy="197022"/>
          </a:xfrm>
        </p:grpSpPr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23D617AC-B884-FA5C-8F10-63D9CEFE3AF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7C168AE1-42E6-F3AB-3F7D-6CBA1B17FDA6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62E9AB42-31AF-B69F-8E55-67B56852B19B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0EA3BD31-1348-82D1-2E90-C944F90B830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C1ED5E3E-7E0C-AC47-1E0A-25C93EB28DBD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65DF8E8E-2DCF-5A21-5D83-B20E0170B3AB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49C6356D-E9E6-EA0B-06D9-0ABE6A0CB1C1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82C0FEC8-AC49-38DD-BA35-239A5B46C54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>
              <a:extLst>
                <a:ext uri="{FF2B5EF4-FFF2-40B4-BE49-F238E27FC236}">
                  <a16:creationId xmlns:a16="http://schemas.microsoft.com/office/drawing/2014/main" id="{A19BF584-A33A-F5B9-C464-934806512AF1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B9719926-6497-66F4-915F-2E71CD50AEEB}"/>
              </a:ext>
            </a:extLst>
          </p:cNvPr>
          <p:cNvGrpSpPr/>
          <p:nvPr/>
        </p:nvGrpSpPr>
        <p:grpSpPr>
          <a:xfrm rot="5400000">
            <a:off x="7373761" y="3178670"/>
            <a:ext cx="762000" cy="197022"/>
            <a:chOff x="1486930" y="5218264"/>
            <a:chExt cx="762000" cy="197022"/>
          </a:xfrm>
        </p:grpSpPr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CE8B6B32-190C-02DA-A6A6-FA8984D033BB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>
              <a:extLst>
                <a:ext uri="{FF2B5EF4-FFF2-40B4-BE49-F238E27FC236}">
                  <a16:creationId xmlns:a16="http://schemas.microsoft.com/office/drawing/2014/main" id="{77AAD7CC-4A67-9FFC-18EB-EAC05D37D762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id="{1DAA15D7-CAF5-BBD8-C988-3D43051A06BF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D2E1CE9C-776C-71DF-49CF-993A4F73E457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>
              <a:extLst>
                <a:ext uri="{FF2B5EF4-FFF2-40B4-BE49-F238E27FC236}">
                  <a16:creationId xmlns:a16="http://schemas.microsoft.com/office/drawing/2014/main" id="{81535AB7-32EA-CE49-D253-F2651FD06272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id="{9D08AB29-B02D-B648-9DF1-FFEB6C4A52F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8" name="Straight Connector 1167">
            <a:extLst>
              <a:ext uri="{FF2B5EF4-FFF2-40B4-BE49-F238E27FC236}">
                <a16:creationId xmlns:a16="http://schemas.microsoft.com/office/drawing/2014/main" id="{F851DE46-7F85-B3FD-F20C-603E2847E7E0}"/>
              </a:ext>
            </a:extLst>
          </p:cNvPr>
          <p:cNvCxnSpPr>
            <a:cxnSpLocks/>
          </p:cNvCxnSpPr>
          <p:nvPr/>
        </p:nvCxnSpPr>
        <p:spPr>
          <a:xfrm rot="5400000">
            <a:off x="7773467" y="2664686"/>
            <a:ext cx="0" cy="19702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12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roup 1157">
            <a:extLst>
              <a:ext uri="{FF2B5EF4-FFF2-40B4-BE49-F238E27FC236}">
                <a16:creationId xmlns:a16="http://schemas.microsoft.com/office/drawing/2014/main" id="{1399ABA3-EA83-1A9A-988B-E7319AD49A90}"/>
              </a:ext>
            </a:extLst>
          </p:cNvPr>
          <p:cNvGrpSpPr/>
          <p:nvPr/>
        </p:nvGrpSpPr>
        <p:grpSpPr>
          <a:xfrm rot="10800000">
            <a:off x="9394206" y="2542830"/>
            <a:ext cx="1219200" cy="197022"/>
            <a:chOff x="1029730" y="5218264"/>
            <a:chExt cx="1219200" cy="197022"/>
          </a:xfrm>
        </p:grpSpPr>
        <p:cxnSp>
          <p:nvCxnSpPr>
            <p:cNvPr id="1159" name="Straight Connector 1158">
              <a:extLst>
                <a:ext uri="{FF2B5EF4-FFF2-40B4-BE49-F238E27FC236}">
                  <a16:creationId xmlns:a16="http://schemas.microsoft.com/office/drawing/2014/main" id="{3522DF0E-39B1-E699-DBEE-D96EC7FB5127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0" name="Straight Connector 1159">
              <a:extLst>
                <a:ext uri="{FF2B5EF4-FFF2-40B4-BE49-F238E27FC236}">
                  <a16:creationId xmlns:a16="http://schemas.microsoft.com/office/drawing/2014/main" id="{C5E9DFAD-A729-D3C0-5BE4-BD676CF45DE6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1" name="Straight Connector 1160">
              <a:extLst>
                <a:ext uri="{FF2B5EF4-FFF2-40B4-BE49-F238E27FC236}">
                  <a16:creationId xmlns:a16="http://schemas.microsoft.com/office/drawing/2014/main" id="{B273E9C4-8211-B6AF-7D92-53F72031BD3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2" name="Straight Connector 1161">
              <a:extLst>
                <a:ext uri="{FF2B5EF4-FFF2-40B4-BE49-F238E27FC236}">
                  <a16:creationId xmlns:a16="http://schemas.microsoft.com/office/drawing/2014/main" id="{DAA0926C-BAC9-CD54-C1E5-632A64148E12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3" name="Straight Connector 1162">
              <a:extLst>
                <a:ext uri="{FF2B5EF4-FFF2-40B4-BE49-F238E27FC236}">
                  <a16:creationId xmlns:a16="http://schemas.microsoft.com/office/drawing/2014/main" id="{147031E7-0D32-A852-22F3-EDAE3F34B642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4" name="Straight Connector 1163">
              <a:extLst>
                <a:ext uri="{FF2B5EF4-FFF2-40B4-BE49-F238E27FC236}">
                  <a16:creationId xmlns:a16="http://schemas.microsoft.com/office/drawing/2014/main" id="{300A59C7-17D7-8830-C5D5-320237EC0EA9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5" name="Straight Connector 1164">
              <a:extLst>
                <a:ext uri="{FF2B5EF4-FFF2-40B4-BE49-F238E27FC236}">
                  <a16:creationId xmlns:a16="http://schemas.microsoft.com/office/drawing/2014/main" id="{AB2A428E-E630-2630-B80B-4AD3A612CEE9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6" name="Straight Connector 1165">
              <a:extLst>
                <a:ext uri="{FF2B5EF4-FFF2-40B4-BE49-F238E27FC236}">
                  <a16:creationId xmlns:a16="http://schemas.microsoft.com/office/drawing/2014/main" id="{1BA934B2-3FE9-2C3B-83B0-97AE4EC2947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>
              <a:extLst>
                <a:ext uri="{FF2B5EF4-FFF2-40B4-BE49-F238E27FC236}">
                  <a16:creationId xmlns:a16="http://schemas.microsoft.com/office/drawing/2014/main" id="{F0FAB2A1-9AAD-B316-B3B4-4C2D4F86015C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FA9F390D-A943-5C76-7B88-6462803DC1DE}"/>
              </a:ext>
            </a:extLst>
          </p:cNvPr>
          <p:cNvGrpSpPr/>
          <p:nvPr/>
        </p:nvGrpSpPr>
        <p:grpSpPr>
          <a:xfrm rot="10800000">
            <a:off x="8071466" y="2524322"/>
            <a:ext cx="1219200" cy="197022"/>
            <a:chOff x="1029730" y="5218264"/>
            <a:chExt cx="1219200" cy="197022"/>
          </a:xfrm>
        </p:grpSpPr>
        <p:cxnSp>
          <p:nvCxnSpPr>
            <p:cNvPr id="1085" name="Straight Connector 1084">
              <a:extLst>
                <a:ext uri="{FF2B5EF4-FFF2-40B4-BE49-F238E27FC236}">
                  <a16:creationId xmlns:a16="http://schemas.microsoft.com/office/drawing/2014/main" id="{7588C0BE-05E3-FF3D-18BC-8AB33312B0D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E0A80C9C-CCC8-FFA5-966A-333070639B2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D7003DC9-121B-FE09-FD22-CAF90FE239CD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>
              <a:extLst>
                <a:ext uri="{FF2B5EF4-FFF2-40B4-BE49-F238E27FC236}">
                  <a16:creationId xmlns:a16="http://schemas.microsoft.com/office/drawing/2014/main" id="{143FB448-9DB9-BBB5-8944-7A54DC17B99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Straight Connector 1152">
              <a:extLst>
                <a:ext uri="{FF2B5EF4-FFF2-40B4-BE49-F238E27FC236}">
                  <a16:creationId xmlns:a16="http://schemas.microsoft.com/office/drawing/2014/main" id="{1755993D-3543-1D9E-D693-F05ADC54E20F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4" name="Straight Connector 1153">
              <a:extLst>
                <a:ext uri="{FF2B5EF4-FFF2-40B4-BE49-F238E27FC236}">
                  <a16:creationId xmlns:a16="http://schemas.microsoft.com/office/drawing/2014/main" id="{9AABE0DB-5E35-0CC4-A401-C25CC2CC80F0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Straight Connector 1154">
              <a:extLst>
                <a:ext uri="{FF2B5EF4-FFF2-40B4-BE49-F238E27FC236}">
                  <a16:creationId xmlns:a16="http://schemas.microsoft.com/office/drawing/2014/main" id="{0DA4888A-21A1-6531-2D7B-EC22EE76F867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6" name="Straight Connector 1155">
              <a:extLst>
                <a:ext uri="{FF2B5EF4-FFF2-40B4-BE49-F238E27FC236}">
                  <a16:creationId xmlns:a16="http://schemas.microsoft.com/office/drawing/2014/main" id="{9BA70518-1494-46AD-3D11-A34E2987878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>
              <a:extLst>
                <a:ext uri="{FF2B5EF4-FFF2-40B4-BE49-F238E27FC236}">
                  <a16:creationId xmlns:a16="http://schemas.microsoft.com/office/drawing/2014/main" id="{21F7DD98-B3CC-90A1-7604-F321B718EF2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D318C3F2-A846-D427-D146-A5E4783290F8}"/>
              </a:ext>
            </a:extLst>
          </p:cNvPr>
          <p:cNvSpPr/>
          <p:nvPr/>
        </p:nvSpPr>
        <p:spPr>
          <a:xfrm>
            <a:off x="3963439" y="4704377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FE6637-E08D-43F8-02E6-7A5FE817002A}"/>
              </a:ext>
            </a:extLst>
          </p:cNvPr>
          <p:cNvSpPr/>
          <p:nvPr/>
        </p:nvSpPr>
        <p:spPr>
          <a:xfrm>
            <a:off x="3386509" y="4701151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96F72A-A86E-2EE9-1C19-A1B9E0057052}"/>
              </a:ext>
            </a:extLst>
          </p:cNvPr>
          <p:cNvSpPr/>
          <p:nvPr/>
        </p:nvSpPr>
        <p:spPr>
          <a:xfrm>
            <a:off x="2812958" y="4698210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5011627-41AD-17E0-ABE4-467D79EFB3C2}"/>
              </a:ext>
            </a:extLst>
          </p:cNvPr>
          <p:cNvSpPr/>
          <p:nvPr/>
        </p:nvSpPr>
        <p:spPr>
          <a:xfrm>
            <a:off x="8471760" y="1630690"/>
            <a:ext cx="2243708" cy="898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9" name="Arc 1028">
            <a:extLst>
              <a:ext uri="{FF2B5EF4-FFF2-40B4-BE49-F238E27FC236}">
                <a16:creationId xmlns:a16="http://schemas.microsoft.com/office/drawing/2014/main" id="{4C4C9C1F-960B-F275-DED3-6181EEEE2C77}"/>
              </a:ext>
            </a:extLst>
          </p:cNvPr>
          <p:cNvSpPr/>
          <p:nvPr/>
        </p:nvSpPr>
        <p:spPr>
          <a:xfrm>
            <a:off x="9650094" y="1742701"/>
            <a:ext cx="1089006" cy="952105"/>
          </a:xfrm>
          <a:prstGeom prst="arc">
            <a:avLst>
              <a:gd name="adj1" fmla="val 10980766"/>
              <a:gd name="adj2" fmla="val 0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Arc 1029">
            <a:extLst>
              <a:ext uri="{FF2B5EF4-FFF2-40B4-BE49-F238E27FC236}">
                <a16:creationId xmlns:a16="http://schemas.microsoft.com/office/drawing/2014/main" id="{83D7EE40-8F39-A7F3-64A1-7E29105625B3}"/>
              </a:ext>
            </a:extLst>
          </p:cNvPr>
          <p:cNvSpPr/>
          <p:nvPr/>
        </p:nvSpPr>
        <p:spPr>
          <a:xfrm>
            <a:off x="8476995" y="1742701"/>
            <a:ext cx="1089006" cy="952105"/>
          </a:xfrm>
          <a:prstGeom prst="arc">
            <a:avLst>
              <a:gd name="adj1" fmla="val 10980766"/>
              <a:gd name="adj2" fmla="val 0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Rectangle 1256">
            <a:extLst>
              <a:ext uri="{FF2B5EF4-FFF2-40B4-BE49-F238E27FC236}">
                <a16:creationId xmlns:a16="http://schemas.microsoft.com/office/drawing/2014/main" id="{8EF3E74A-116F-9C61-4F7E-4B4FF2F6935C}"/>
              </a:ext>
            </a:extLst>
          </p:cNvPr>
          <p:cNvSpPr/>
          <p:nvPr/>
        </p:nvSpPr>
        <p:spPr>
          <a:xfrm>
            <a:off x="6179110" y="4259285"/>
            <a:ext cx="1152301" cy="4613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3" name="Arc 1212">
            <a:extLst>
              <a:ext uri="{FF2B5EF4-FFF2-40B4-BE49-F238E27FC236}">
                <a16:creationId xmlns:a16="http://schemas.microsoft.com/office/drawing/2014/main" id="{E3699FA3-8AD7-2AC1-62CA-83DD7BDC13B5}"/>
              </a:ext>
            </a:extLst>
          </p:cNvPr>
          <p:cNvSpPr/>
          <p:nvPr/>
        </p:nvSpPr>
        <p:spPr>
          <a:xfrm>
            <a:off x="3513904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4" name="Arc 1213">
            <a:extLst>
              <a:ext uri="{FF2B5EF4-FFF2-40B4-BE49-F238E27FC236}">
                <a16:creationId xmlns:a16="http://schemas.microsoft.com/office/drawing/2014/main" id="{29E8C36E-1D11-F926-9271-C7C87A76BFD6}"/>
              </a:ext>
            </a:extLst>
          </p:cNvPr>
          <p:cNvSpPr/>
          <p:nvPr/>
        </p:nvSpPr>
        <p:spPr>
          <a:xfrm>
            <a:off x="291143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4" name="Arc 1233">
            <a:extLst>
              <a:ext uri="{FF2B5EF4-FFF2-40B4-BE49-F238E27FC236}">
                <a16:creationId xmlns:a16="http://schemas.microsoft.com/office/drawing/2014/main" id="{961BF87B-623E-AC0F-5064-26CA014FBC7E}"/>
              </a:ext>
            </a:extLst>
          </p:cNvPr>
          <p:cNvSpPr/>
          <p:nvPr/>
        </p:nvSpPr>
        <p:spPr>
          <a:xfrm>
            <a:off x="514488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5" name="Arc 1234">
            <a:extLst>
              <a:ext uri="{FF2B5EF4-FFF2-40B4-BE49-F238E27FC236}">
                <a16:creationId xmlns:a16="http://schemas.microsoft.com/office/drawing/2014/main" id="{E86EA358-7903-7F5D-DF1B-2BA2AEA5EA48}"/>
              </a:ext>
            </a:extLst>
          </p:cNvPr>
          <p:cNvSpPr/>
          <p:nvPr/>
        </p:nvSpPr>
        <p:spPr>
          <a:xfrm>
            <a:off x="4547013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5" name="Arc 1254">
            <a:extLst>
              <a:ext uri="{FF2B5EF4-FFF2-40B4-BE49-F238E27FC236}">
                <a16:creationId xmlns:a16="http://schemas.microsoft.com/office/drawing/2014/main" id="{7DA01BEA-6DAB-FF5F-080F-21CE98EB775C}"/>
              </a:ext>
            </a:extLst>
          </p:cNvPr>
          <p:cNvSpPr/>
          <p:nvPr/>
        </p:nvSpPr>
        <p:spPr>
          <a:xfrm>
            <a:off x="6775868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Arc 1255">
            <a:extLst>
              <a:ext uri="{FF2B5EF4-FFF2-40B4-BE49-F238E27FC236}">
                <a16:creationId xmlns:a16="http://schemas.microsoft.com/office/drawing/2014/main" id="{01CE1B80-BE3B-8106-7B07-7771182D3C27}"/>
              </a:ext>
            </a:extLst>
          </p:cNvPr>
          <p:cNvSpPr/>
          <p:nvPr/>
        </p:nvSpPr>
        <p:spPr>
          <a:xfrm>
            <a:off x="6173400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Flowchart: Delay 1031">
            <a:extLst>
              <a:ext uri="{FF2B5EF4-FFF2-40B4-BE49-F238E27FC236}">
                <a16:creationId xmlns:a16="http://schemas.microsoft.com/office/drawing/2014/main" id="{9ACA8B62-0173-97DF-448A-49E30E38B3D3}"/>
              </a:ext>
            </a:extLst>
          </p:cNvPr>
          <p:cNvSpPr/>
          <p:nvPr/>
        </p:nvSpPr>
        <p:spPr>
          <a:xfrm rot="16200000">
            <a:off x="9419709" y="220578"/>
            <a:ext cx="369397" cy="2689120"/>
          </a:xfrm>
          <a:prstGeom prst="flowChartDelay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3E6ACC5-59EB-A6DD-BE0F-1A7EB33302DA}"/>
              </a:ext>
            </a:extLst>
          </p:cNvPr>
          <p:cNvSpPr/>
          <p:nvPr/>
        </p:nvSpPr>
        <p:spPr>
          <a:xfrm rot="5400000">
            <a:off x="9576763" y="369210"/>
            <a:ext cx="55291" cy="26891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DF69DDD-7084-2A58-E52D-AC4E9CC1EEE6}"/>
              </a:ext>
            </a:extLst>
          </p:cNvPr>
          <p:cNvSpPr/>
          <p:nvPr/>
        </p:nvSpPr>
        <p:spPr>
          <a:xfrm>
            <a:off x="9016274" y="1469764"/>
            <a:ext cx="1171045" cy="2651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Train Station</a:t>
            </a:r>
          </a:p>
        </p:txBody>
      </p: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82640845-1BFD-E888-4FE4-B168525A7924}"/>
              </a:ext>
            </a:extLst>
          </p:cNvPr>
          <p:cNvGrpSpPr/>
          <p:nvPr/>
        </p:nvGrpSpPr>
        <p:grpSpPr>
          <a:xfrm>
            <a:off x="8909073" y="1903174"/>
            <a:ext cx="282082" cy="318011"/>
            <a:chOff x="5091852" y="778421"/>
            <a:chExt cx="1570196" cy="1770190"/>
          </a:xfrm>
          <a:solidFill>
            <a:schemeClr val="accent2">
              <a:lumMod val="75000"/>
            </a:schemeClr>
          </a:solidFill>
        </p:grpSpPr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F236D301-6877-1462-25D4-CB04020B23A4}"/>
                </a:ext>
              </a:extLst>
            </p:cNvPr>
            <p:cNvSpPr/>
            <p:nvPr/>
          </p:nvSpPr>
          <p:spPr>
            <a:xfrm>
              <a:off x="5091852" y="780176"/>
              <a:ext cx="1570196" cy="17510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477E9996-13ED-C7BF-F67D-CFDCEA31D0CF}"/>
                </a:ext>
              </a:extLst>
            </p:cNvPr>
            <p:cNvCxnSpPr/>
            <p:nvPr/>
          </p:nvCxnSpPr>
          <p:spPr>
            <a:xfrm>
              <a:off x="5592031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2B2902DE-60D9-3CDF-5604-C9ACC00198DB}"/>
                </a:ext>
              </a:extLst>
            </p:cNvPr>
            <p:cNvCxnSpPr/>
            <p:nvPr/>
          </p:nvCxnSpPr>
          <p:spPr>
            <a:xfrm>
              <a:off x="6109892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85B8E296-321B-9362-9A41-22E863BBDEAB}"/>
                </a:ext>
              </a:extLst>
            </p:cNvPr>
            <p:cNvCxnSpPr>
              <a:cxnSpLocks/>
              <a:stCxn id="1044" idx="3"/>
              <a:endCxn id="1044" idx="1"/>
            </p:cNvCxnSpPr>
            <p:nvPr/>
          </p:nvCxnSpPr>
          <p:spPr>
            <a:xfrm flipH="1">
              <a:off x="5091852" y="1655711"/>
              <a:ext cx="1570196" cy="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3E21F986-342C-CD6F-F804-25A211DC8EE9}"/>
              </a:ext>
            </a:extLst>
          </p:cNvPr>
          <p:cNvGrpSpPr/>
          <p:nvPr/>
        </p:nvGrpSpPr>
        <p:grpSpPr>
          <a:xfrm>
            <a:off x="10063775" y="1904408"/>
            <a:ext cx="282082" cy="318011"/>
            <a:chOff x="5091852" y="778421"/>
            <a:chExt cx="1570196" cy="1770190"/>
          </a:xfrm>
          <a:solidFill>
            <a:schemeClr val="accent2">
              <a:lumMod val="75000"/>
            </a:schemeClr>
          </a:solidFill>
        </p:grpSpPr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222734AC-2A28-C546-F6F3-972FEEFCF61B}"/>
                </a:ext>
              </a:extLst>
            </p:cNvPr>
            <p:cNvSpPr/>
            <p:nvPr/>
          </p:nvSpPr>
          <p:spPr>
            <a:xfrm>
              <a:off x="5091852" y="780176"/>
              <a:ext cx="1570196" cy="17510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62D4C1DA-692C-C3BD-11CE-879777CCDE3E}"/>
                </a:ext>
              </a:extLst>
            </p:cNvPr>
            <p:cNvCxnSpPr/>
            <p:nvPr/>
          </p:nvCxnSpPr>
          <p:spPr>
            <a:xfrm>
              <a:off x="5592031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7B57FCA2-0FC4-DC0B-EB0B-11E87CAC5FD0}"/>
                </a:ext>
              </a:extLst>
            </p:cNvPr>
            <p:cNvCxnSpPr/>
            <p:nvPr/>
          </p:nvCxnSpPr>
          <p:spPr>
            <a:xfrm>
              <a:off x="6109892" y="778421"/>
              <a:ext cx="0" cy="177019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E2E25C18-D6BA-7CEC-B422-A53D4D7A4434}"/>
                </a:ext>
              </a:extLst>
            </p:cNvPr>
            <p:cNvCxnSpPr>
              <a:cxnSpLocks/>
              <a:stCxn id="1040" idx="3"/>
              <a:endCxn id="1040" idx="1"/>
            </p:cNvCxnSpPr>
            <p:nvPr/>
          </p:nvCxnSpPr>
          <p:spPr>
            <a:xfrm flipH="1">
              <a:off x="5091852" y="1655711"/>
              <a:ext cx="1570196" cy="0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9064C55-1A84-E470-E7DA-63EF0FCEED7D}"/>
              </a:ext>
            </a:extLst>
          </p:cNvPr>
          <p:cNvSpPr/>
          <p:nvPr/>
        </p:nvSpPr>
        <p:spPr>
          <a:xfrm>
            <a:off x="8428648" y="1741635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82A66A34-B01A-CB5D-81DB-D339CBCCDD7C}"/>
              </a:ext>
            </a:extLst>
          </p:cNvPr>
          <p:cNvSpPr/>
          <p:nvPr/>
        </p:nvSpPr>
        <p:spPr>
          <a:xfrm>
            <a:off x="9552649" y="1751828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A46846-4DE6-D8E7-2DA1-DE422AFC79DF}"/>
              </a:ext>
            </a:extLst>
          </p:cNvPr>
          <p:cNvSpPr/>
          <p:nvPr/>
        </p:nvSpPr>
        <p:spPr>
          <a:xfrm>
            <a:off x="10676649" y="1745882"/>
            <a:ext cx="118931" cy="7051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6608664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5035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Everything at once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4ECF9-5E4B-4E5F-EDDA-BA8E7490E671}"/>
              </a:ext>
            </a:extLst>
          </p:cNvPr>
          <p:cNvGrpSpPr/>
          <p:nvPr/>
        </p:nvGrpSpPr>
        <p:grpSpPr>
          <a:xfrm>
            <a:off x="7236341" y="4857603"/>
            <a:ext cx="578555" cy="512490"/>
            <a:chOff x="1694844" y="4857386"/>
            <a:chExt cx="578555" cy="512490"/>
          </a:xfrm>
        </p:grpSpPr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C101EA7-04C8-3FC1-958D-8BA74A6F9E14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94AABD68-6DC3-B019-3390-A06CDB637AE0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E5DE9F-BCCD-7966-E245-C0722A906FEF}"/>
              </a:ext>
            </a:extLst>
          </p:cNvPr>
          <p:cNvGrpSpPr/>
          <p:nvPr/>
        </p:nvGrpSpPr>
        <p:grpSpPr>
          <a:xfrm rot="10800000">
            <a:off x="7699225" y="2568492"/>
            <a:ext cx="578555" cy="512490"/>
            <a:chOff x="1694844" y="4857386"/>
            <a:chExt cx="578555" cy="512490"/>
          </a:xfrm>
        </p:grpSpPr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1A3F1959-0FC5-F3AC-6B01-2CB08AC8873A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88B2C67-02F4-4E44-216B-2DA60F70CF63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8762916-DBE9-03B3-EC49-9FB40AB3056D}"/>
              </a:ext>
            </a:extLst>
          </p:cNvPr>
          <p:cNvGrpSpPr/>
          <p:nvPr/>
        </p:nvGrpSpPr>
        <p:grpSpPr>
          <a:xfrm rot="5400000">
            <a:off x="6613601" y="3911027"/>
            <a:ext cx="2287238" cy="115353"/>
            <a:chOff x="936220" y="5259650"/>
            <a:chExt cx="1059620" cy="110443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DFA68E-BF8A-DD60-366F-F45AE1184465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829CCD5-A830-8C05-09D3-82C095A80458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560005-E094-73D1-9A16-65632B80C509}"/>
              </a:ext>
            </a:extLst>
          </p:cNvPr>
          <p:cNvGrpSpPr/>
          <p:nvPr/>
        </p:nvGrpSpPr>
        <p:grpSpPr>
          <a:xfrm>
            <a:off x="7964687" y="2564738"/>
            <a:ext cx="3191630" cy="110443"/>
            <a:chOff x="936220" y="5259650"/>
            <a:chExt cx="1059620" cy="11044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53AE5A-8B04-2F5C-ED7E-1D0965C3E20F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02E5050-9424-D9BD-360E-91CC0CC92184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EA253-A9FC-C9FE-E9B7-75F9D2C009E6}"/>
              </a:ext>
            </a:extLst>
          </p:cNvPr>
          <p:cNvGrpSpPr/>
          <p:nvPr/>
        </p:nvGrpSpPr>
        <p:grpSpPr>
          <a:xfrm>
            <a:off x="8068474" y="2305997"/>
            <a:ext cx="3089884" cy="457200"/>
            <a:chOff x="7732444" y="1468201"/>
            <a:chExt cx="4001870" cy="68751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D2D1633-7B26-1A5C-19BF-3AB56041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391" r="182"/>
            <a:stretch/>
          </p:blipFill>
          <p:spPr>
            <a:xfrm>
              <a:off x="7732444" y="1468201"/>
              <a:ext cx="1789059" cy="67073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6D583DA-ED70-1927-4CFC-C8E88A3F57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156"/>
            <a:stretch/>
          </p:blipFill>
          <p:spPr>
            <a:xfrm>
              <a:off x="9521503" y="1501632"/>
              <a:ext cx="2212811" cy="654082"/>
            </a:xfrm>
            <a:prstGeom prst="rect">
              <a:avLst/>
            </a:prstGeom>
          </p:spPr>
        </p:pic>
      </p:grpSp>
      <p:sp>
        <p:nvSpPr>
          <p:cNvPr id="1217" name="Rectangle 1216">
            <a:extLst>
              <a:ext uri="{FF2B5EF4-FFF2-40B4-BE49-F238E27FC236}">
                <a16:creationId xmlns:a16="http://schemas.microsoft.com/office/drawing/2014/main" id="{8126FB82-01FD-A23A-1C54-D12F10F66331}"/>
              </a:ext>
            </a:extLst>
          </p:cNvPr>
          <p:cNvSpPr/>
          <p:nvPr/>
        </p:nvSpPr>
        <p:spPr>
          <a:xfrm>
            <a:off x="2886607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8" name="Rectangle 1217">
            <a:extLst>
              <a:ext uri="{FF2B5EF4-FFF2-40B4-BE49-F238E27FC236}">
                <a16:creationId xmlns:a16="http://schemas.microsoft.com/office/drawing/2014/main" id="{40F11A20-DF39-E299-E319-1FB0D75BD4EF}"/>
              </a:ext>
            </a:extLst>
          </p:cNvPr>
          <p:cNvSpPr/>
          <p:nvPr/>
        </p:nvSpPr>
        <p:spPr>
          <a:xfrm>
            <a:off x="3463859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" name="Rectangle 1218">
            <a:extLst>
              <a:ext uri="{FF2B5EF4-FFF2-40B4-BE49-F238E27FC236}">
                <a16:creationId xmlns:a16="http://schemas.microsoft.com/office/drawing/2014/main" id="{7345FC09-621D-2860-407F-1004EACE62BF}"/>
              </a:ext>
            </a:extLst>
          </p:cNvPr>
          <p:cNvSpPr/>
          <p:nvPr/>
        </p:nvSpPr>
        <p:spPr>
          <a:xfrm>
            <a:off x="4041112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0" name="Rectangle 1219">
            <a:extLst>
              <a:ext uri="{FF2B5EF4-FFF2-40B4-BE49-F238E27FC236}">
                <a16:creationId xmlns:a16="http://schemas.microsoft.com/office/drawing/2014/main" id="{CB38DACD-CA80-D6DC-5ABB-8C3F61D7869F}"/>
              </a:ext>
            </a:extLst>
          </p:cNvPr>
          <p:cNvSpPr/>
          <p:nvPr/>
        </p:nvSpPr>
        <p:spPr>
          <a:xfrm rot="5400000">
            <a:off x="3476244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7" name="Flowchart: Delay 1236">
            <a:extLst>
              <a:ext uri="{FF2B5EF4-FFF2-40B4-BE49-F238E27FC236}">
                <a16:creationId xmlns:a16="http://schemas.microsoft.com/office/drawing/2014/main" id="{AD12F94F-0BFD-7E89-5ABA-7593C1754434}"/>
              </a:ext>
            </a:extLst>
          </p:cNvPr>
          <p:cNvSpPr/>
          <p:nvPr/>
        </p:nvSpPr>
        <p:spPr>
          <a:xfrm rot="16200000">
            <a:off x="5026567" y="3568760"/>
            <a:ext cx="189711" cy="1381050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8" name="Rectangle 1237">
            <a:extLst>
              <a:ext uri="{FF2B5EF4-FFF2-40B4-BE49-F238E27FC236}">
                <a16:creationId xmlns:a16="http://schemas.microsoft.com/office/drawing/2014/main" id="{61B0289E-3F8F-131C-E5B0-BE109200D8F2}"/>
              </a:ext>
            </a:extLst>
          </p:cNvPr>
          <p:cNvSpPr/>
          <p:nvPr/>
        </p:nvSpPr>
        <p:spPr>
          <a:xfrm>
            <a:off x="4517589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9" name="Rectangle 1238">
            <a:extLst>
              <a:ext uri="{FF2B5EF4-FFF2-40B4-BE49-F238E27FC236}">
                <a16:creationId xmlns:a16="http://schemas.microsoft.com/office/drawing/2014/main" id="{E0B97DAD-84D3-E9EA-D2A9-D9917223E3C1}"/>
              </a:ext>
            </a:extLst>
          </p:cNvPr>
          <p:cNvSpPr/>
          <p:nvPr/>
        </p:nvSpPr>
        <p:spPr>
          <a:xfrm>
            <a:off x="5094841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0" name="Rectangle 1239">
            <a:extLst>
              <a:ext uri="{FF2B5EF4-FFF2-40B4-BE49-F238E27FC236}">
                <a16:creationId xmlns:a16="http://schemas.microsoft.com/office/drawing/2014/main" id="{5546883B-85C7-39AE-E0CA-07CEFDF915C1}"/>
              </a:ext>
            </a:extLst>
          </p:cNvPr>
          <p:cNvSpPr/>
          <p:nvPr/>
        </p:nvSpPr>
        <p:spPr>
          <a:xfrm>
            <a:off x="5672094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1" name="Rectangle 1240">
            <a:extLst>
              <a:ext uri="{FF2B5EF4-FFF2-40B4-BE49-F238E27FC236}">
                <a16:creationId xmlns:a16="http://schemas.microsoft.com/office/drawing/2014/main" id="{D4E2160E-AA8B-BA3F-4221-910502167DFF}"/>
              </a:ext>
            </a:extLst>
          </p:cNvPr>
          <p:cNvSpPr/>
          <p:nvPr/>
        </p:nvSpPr>
        <p:spPr>
          <a:xfrm rot="5400000">
            <a:off x="5107226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Flowchart: Delay 1257">
            <a:extLst>
              <a:ext uri="{FF2B5EF4-FFF2-40B4-BE49-F238E27FC236}">
                <a16:creationId xmlns:a16="http://schemas.microsoft.com/office/drawing/2014/main" id="{860E51E5-0F06-455B-9D0B-E7C34B0A420F}"/>
              </a:ext>
            </a:extLst>
          </p:cNvPr>
          <p:cNvSpPr/>
          <p:nvPr/>
        </p:nvSpPr>
        <p:spPr>
          <a:xfrm rot="16200000">
            <a:off x="6657549" y="3568760"/>
            <a:ext cx="189711" cy="1381050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" name="Rectangle 1258">
            <a:extLst>
              <a:ext uri="{FF2B5EF4-FFF2-40B4-BE49-F238E27FC236}">
                <a16:creationId xmlns:a16="http://schemas.microsoft.com/office/drawing/2014/main" id="{799ED9EC-338C-547E-EB2A-876AA7B73DDB}"/>
              </a:ext>
            </a:extLst>
          </p:cNvPr>
          <p:cNvSpPr/>
          <p:nvPr/>
        </p:nvSpPr>
        <p:spPr>
          <a:xfrm>
            <a:off x="6148571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Rectangle 1259">
            <a:extLst>
              <a:ext uri="{FF2B5EF4-FFF2-40B4-BE49-F238E27FC236}">
                <a16:creationId xmlns:a16="http://schemas.microsoft.com/office/drawing/2014/main" id="{B301871F-84E8-3C8D-4326-2CCEB39C5717}"/>
              </a:ext>
            </a:extLst>
          </p:cNvPr>
          <p:cNvSpPr/>
          <p:nvPr/>
        </p:nvSpPr>
        <p:spPr>
          <a:xfrm>
            <a:off x="6725823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1" name="Rectangle 1260">
            <a:extLst>
              <a:ext uri="{FF2B5EF4-FFF2-40B4-BE49-F238E27FC236}">
                <a16:creationId xmlns:a16="http://schemas.microsoft.com/office/drawing/2014/main" id="{80903A5A-A30A-7A02-8696-E183F3A344C3}"/>
              </a:ext>
            </a:extLst>
          </p:cNvPr>
          <p:cNvSpPr/>
          <p:nvPr/>
        </p:nvSpPr>
        <p:spPr>
          <a:xfrm>
            <a:off x="7303076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2" name="Rectangle 1261">
            <a:extLst>
              <a:ext uri="{FF2B5EF4-FFF2-40B4-BE49-F238E27FC236}">
                <a16:creationId xmlns:a16="http://schemas.microsoft.com/office/drawing/2014/main" id="{49C9C5FF-1408-67F9-7BCF-8EB2378C5E56}"/>
              </a:ext>
            </a:extLst>
          </p:cNvPr>
          <p:cNvSpPr/>
          <p:nvPr/>
        </p:nvSpPr>
        <p:spPr>
          <a:xfrm rot="5400000">
            <a:off x="6738208" y="3645093"/>
            <a:ext cx="28396" cy="138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4" name="Picture 1273">
            <a:extLst>
              <a:ext uri="{FF2B5EF4-FFF2-40B4-BE49-F238E27FC236}">
                <a16:creationId xmlns:a16="http://schemas.microsoft.com/office/drawing/2014/main" id="{0A7B5512-4DE9-07CC-14A6-C9D1073231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34267"/>
          <a:stretch/>
        </p:blipFill>
        <p:spPr>
          <a:xfrm>
            <a:off x="4689749" y="4909493"/>
            <a:ext cx="496146" cy="300533"/>
          </a:xfrm>
          <a:prstGeom prst="rect">
            <a:avLst/>
          </a:prstGeom>
        </p:spPr>
      </p:pic>
      <p:pic>
        <p:nvPicPr>
          <p:cNvPr id="2050" name="Picture 2" descr="Train Wheel Vector Images (over 16,000)">
            <a:extLst>
              <a:ext uri="{FF2B5EF4-FFF2-40B4-BE49-F238E27FC236}">
                <a16:creationId xmlns:a16="http://schemas.microsoft.com/office/drawing/2014/main" id="{2B5F73BE-A7E9-E9D0-8C2B-828C1F77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61" y="4827290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5" name="Picture 2" descr="Train Wheel Vector Images (over 16,000)">
            <a:extLst>
              <a:ext uri="{FF2B5EF4-FFF2-40B4-BE49-F238E27FC236}">
                <a16:creationId xmlns:a16="http://schemas.microsoft.com/office/drawing/2014/main" id="{0715C501-6BD2-E04C-A4C0-BCCC46372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63" y="4829250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6" name="Picture 2" descr="Train Wheel Vector Images (over 16,000)">
            <a:extLst>
              <a:ext uri="{FF2B5EF4-FFF2-40B4-BE49-F238E27FC236}">
                <a16:creationId xmlns:a16="http://schemas.microsoft.com/office/drawing/2014/main" id="{FB24CD53-273C-F279-32E5-0FDD886F1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874" y="470890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7" name="Picture 2" descr="Train Wheel Vector Images (over 16,000)">
            <a:extLst>
              <a:ext uri="{FF2B5EF4-FFF2-40B4-BE49-F238E27FC236}">
                <a16:creationId xmlns:a16="http://schemas.microsoft.com/office/drawing/2014/main" id="{30AE5377-4FA9-B8EE-2C4C-C95F78807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67" y="482637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8" name="Picture 2" descr="Train Wheel Vector Images (over 16,000)">
            <a:extLst>
              <a:ext uri="{FF2B5EF4-FFF2-40B4-BE49-F238E27FC236}">
                <a16:creationId xmlns:a16="http://schemas.microsoft.com/office/drawing/2014/main" id="{F121F766-ADCD-2E64-B780-6A96B9DCE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556" y="470325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9" name="Picture 2" descr="Train Wheel Vector Images (over 16,000)">
            <a:extLst>
              <a:ext uri="{FF2B5EF4-FFF2-40B4-BE49-F238E27FC236}">
                <a16:creationId xmlns:a16="http://schemas.microsoft.com/office/drawing/2014/main" id="{67EA5231-4604-603E-7BCB-03795595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092" y="457350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" name="Oval 2047">
            <a:extLst>
              <a:ext uri="{FF2B5EF4-FFF2-40B4-BE49-F238E27FC236}">
                <a16:creationId xmlns:a16="http://schemas.microsoft.com/office/drawing/2014/main" id="{1EF5F04E-D954-EFF9-5B17-D79360D7038B}"/>
              </a:ext>
            </a:extLst>
          </p:cNvPr>
          <p:cNvSpPr/>
          <p:nvPr/>
        </p:nvSpPr>
        <p:spPr>
          <a:xfrm>
            <a:off x="2327330" y="4706010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Oval 2048">
            <a:extLst>
              <a:ext uri="{FF2B5EF4-FFF2-40B4-BE49-F238E27FC236}">
                <a16:creationId xmlns:a16="http://schemas.microsoft.com/office/drawing/2014/main" id="{62FAC796-3F40-EA53-9D34-8F727B065C36}"/>
              </a:ext>
            </a:extLst>
          </p:cNvPr>
          <p:cNvSpPr/>
          <p:nvPr/>
        </p:nvSpPr>
        <p:spPr>
          <a:xfrm>
            <a:off x="1750400" y="4702784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Oval 2050">
            <a:extLst>
              <a:ext uri="{FF2B5EF4-FFF2-40B4-BE49-F238E27FC236}">
                <a16:creationId xmlns:a16="http://schemas.microsoft.com/office/drawing/2014/main" id="{13FA62DB-7E16-DD9A-24F9-F0D45D4C9364}"/>
              </a:ext>
            </a:extLst>
          </p:cNvPr>
          <p:cNvSpPr/>
          <p:nvPr/>
        </p:nvSpPr>
        <p:spPr>
          <a:xfrm>
            <a:off x="1176849" y="4699843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5" name="Rectangle 1174">
            <a:extLst>
              <a:ext uri="{FF2B5EF4-FFF2-40B4-BE49-F238E27FC236}">
                <a16:creationId xmlns:a16="http://schemas.microsoft.com/office/drawing/2014/main" id="{414CD0D5-7B39-93A7-FA49-28C406501A49}"/>
              </a:ext>
            </a:extLst>
          </p:cNvPr>
          <p:cNvSpPr/>
          <p:nvPr/>
        </p:nvSpPr>
        <p:spPr>
          <a:xfrm>
            <a:off x="1255625" y="4349928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6" name="Rectangle 1175">
            <a:extLst>
              <a:ext uri="{FF2B5EF4-FFF2-40B4-BE49-F238E27FC236}">
                <a16:creationId xmlns:a16="http://schemas.microsoft.com/office/drawing/2014/main" id="{8053E98A-459C-4FED-6318-39837A6735FF}"/>
              </a:ext>
            </a:extLst>
          </p:cNvPr>
          <p:cNvSpPr/>
          <p:nvPr/>
        </p:nvSpPr>
        <p:spPr>
          <a:xfrm>
            <a:off x="1832877" y="4355163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7" name="Rectangle 1176">
            <a:extLst>
              <a:ext uri="{FF2B5EF4-FFF2-40B4-BE49-F238E27FC236}">
                <a16:creationId xmlns:a16="http://schemas.microsoft.com/office/drawing/2014/main" id="{3BB9D835-AD9C-ED8E-28C4-B1E4B5A144C5}"/>
              </a:ext>
            </a:extLst>
          </p:cNvPr>
          <p:cNvSpPr/>
          <p:nvPr/>
        </p:nvSpPr>
        <p:spPr>
          <a:xfrm>
            <a:off x="2410130" y="4352110"/>
            <a:ext cx="61079" cy="3621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Applications of I-Beams | BeamCut">
            <a:extLst>
              <a:ext uri="{FF2B5EF4-FFF2-40B4-BE49-F238E27FC236}">
                <a16:creationId xmlns:a16="http://schemas.microsoft.com/office/drawing/2014/main" id="{AD02C4C3-CF04-8245-340A-8526FB36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631" y="491273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2" descr="Train Wheel Vector Images (over 16,000)">
            <a:extLst>
              <a:ext uri="{FF2B5EF4-FFF2-40B4-BE49-F238E27FC236}">
                <a16:creationId xmlns:a16="http://schemas.microsoft.com/office/drawing/2014/main" id="{8889A52B-F1B3-52FA-A1E5-B1795702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004" y="486975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2" descr="Train Wheel Vector Images (over 16,000)">
            <a:extLst>
              <a:ext uri="{FF2B5EF4-FFF2-40B4-BE49-F238E27FC236}">
                <a16:creationId xmlns:a16="http://schemas.microsoft.com/office/drawing/2014/main" id="{8927AD2C-76CA-4D5E-AE34-873070D58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06" y="487171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2" descr="Train Wheel Vector Images (over 16,000)">
            <a:extLst>
              <a:ext uri="{FF2B5EF4-FFF2-40B4-BE49-F238E27FC236}">
                <a16:creationId xmlns:a16="http://schemas.microsoft.com/office/drawing/2014/main" id="{9A5853F6-200C-7DD7-F535-4B4974CC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417" y="475136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2" descr="Train Wheel Vector Images (over 16,000)">
            <a:extLst>
              <a:ext uri="{FF2B5EF4-FFF2-40B4-BE49-F238E27FC236}">
                <a16:creationId xmlns:a16="http://schemas.microsoft.com/office/drawing/2014/main" id="{AA5CC0F3-CCA8-1A71-3D58-E86C6C23D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610" y="486884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2" descr="Train Wheel Vector Images (over 16,000)">
            <a:extLst>
              <a:ext uri="{FF2B5EF4-FFF2-40B4-BE49-F238E27FC236}">
                <a16:creationId xmlns:a16="http://schemas.microsoft.com/office/drawing/2014/main" id="{B6663F37-E1F2-76C0-6F17-500D56FAF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099" y="474572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2" descr="Train Wheel Vector Images (over 16,000)">
            <a:extLst>
              <a:ext uri="{FF2B5EF4-FFF2-40B4-BE49-F238E27FC236}">
                <a16:creationId xmlns:a16="http://schemas.microsoft.com/office/drawing/2014/main" id="{0744D684-3E30-5831-8E30-CCE79C28C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635" y="461597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4" descr="Applications of I-Beams | BeamCut">
            <a:extLst>
              <a:ext uri="{FF2B5EF4-FFF2-40B4-BE49-F238E27FC236}">
                <a16:creationId xmlns:a16="http://schemas.microsoft.com/office/drawing/2014/main" id="{C734C665-7506-5701-F7E0-22C56E6A2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61" y="491015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4" descr="Applications of I-Beams | BeamCut">
            <a:extLst>
              <a:ext uri="{FF2B5EF4-FFF2-40B4-BE49-F238E27FC236}">
                <a16:creationId xmlns:a16="http://schemas.microsoft.com/office/drawing/2014/main" id="{E18A2902-58D0-3AFA-4D19-92D5AB0E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58" y="4910156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2061">
            <a:extLst>
              <a:ext uri="{FF2B5EF4-FFF2-40B4-BE49-F238E27FC236}">
                <a16:creationId xmlns:a16="http://schemas.microsoft.com/office/drawing/2014/main" id="{C3FDEFB4-7071-054A-5D04-6EE04AF6D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r="33923" b="38509"/>
          <a:stretch/>
        </p:blipFill>
        <p:spPr>
          <a:xfrm>
            <a:off x="5119583" y="4706010"/>
            <a:ext cx="690118" cy="274277"/>
          </a:xfrm>
          <a:prstGeom prst="rect">
            <a:avLst/>
          </a:prstGeom>
        </p:spPr>
      </p:pic>
      <p:pic>
        <p:nvPicPr>
          <p:cNvPr id="2064" name="Picture 2" descr="Train Wheel Vector Images (over 16,000)">
            <a:extLst>
              <a:ext uri="{FF2B5EF4-FFF2-40B4-BE49-F238E27FC236}">
                <a16:creationId xmlns:a16="http://schemas.microsoft.com/office/drawing/2014/main" id="{2AF361EC-6517-6491-21D6-DE60B196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194" y="480935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Train Wheel Vector Images (over 16,000)">
            <a:extLst>
              <a:ext uri="{FF2B5EF4-FFF2-40B4-BE49-F238E27FC236}">
                <a16:creationId xmlns:a16="http://schemas.microsoft.com/office/drawing/2014/main" id="{DDBEF429-D335-1D1C-B674-B001885C7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96" y="481131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2" descr="Train Wheel Vector Images (over 16,000)">
            <a:extLst>
              <a:ext uri="{FF2B5EF4-FFF2-40B4-BE49-F238E27FC236}">
                <a16:creationId xmlns:a16="http://schemas.microsoft.com/office/drawing/2014/main" id="{C120D4A2-F1CC-E238-CA70-FE2D9ABB5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07" y="4690968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2" descr="Train Wheel Vector Images (over 16,000)">
            <a:extLst>
              <a:ext uri="{FF2B5EF4-FFF2-40B4-BE49-F238E27FC236}">
                <a16:creationId xmlns:a16="http://schemas.microsoft.com/office/drawing/2014/main" id="{C1DFF8F9-1900-8EFC-32EC-D92F25ADB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00" y="4808444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" descr="Train Wheel Vector Images (over 16,000)">
            <a:extLst>
              <a:ext uri="{FF2B5EF4-FFF2-40B4-BE49-F238E27FC236}">
                <a16:creationId xmlns:a16="http://schemas.microsoft.com/office/drawing/2014/main" id="{9598122F-048B-D4AA-6C53-7C71EA0D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289" y="4685323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" descr="Train Wheel Vector Images (over 16,000)">
            <a:extLst>
              <a:ext uri="{FF2B5EF4-FFF2-40B4-BE49-F238E27FC236}">
                <a16:creationId xmlns:a16="http://schemas.microsoft.com/office/drawing/2014/main" id="{BA7D3B92-0E74-0D5D-BB0C-7BC010F3D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825" y="4555574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069">
            <a:extLst>
              <a:ext uri="{FF2B5EF4-FFF2-40B4-BE49-F238E27FC236}">
                <a16:creationId xmlns:a16="http://schemas.microsoft.com/office/drawing/2014/main" id="{A60B3F14-A009-BF79-E1D7-60F95FAF8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t="-1" r="33923" b="9495"/>
          <a:stretch/>
        </p:blipFill>
        <p:spPr>
          <a:xfrm>
            <a:off x="6032235" y="4777343"/>
            <a:ext cx="690118" cy="40369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id="{A5C29AEF-F8D3-93D7-3CA8-31D48D0952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13128"/>
          <a:stretch/>
        </p:blipFill>
        <p:spPr>
          <a:xfrm>
            <a:off x="6832795" y="4696080"/>
            <a:ext cx="496146" cy="39717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397BFA-CBE1-BBD6-8C6F-B6E3470A37A4}"/>
              </a:ext>
            </a:extLst>
          </p:cNvPr>
          <p:cNvCxnSpPr>
            <a:cxnSpLocks/>
          </p:cNvCxnSpPr>
          <p:nvPr/>
        </p:nvCxnSpPr>
        <p:spPr>
          <a:xfrm>
            <a:off x="2676088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417318-0B56-1220-AA15-27DBB1E5A3AA}"/>
              </a:ext>
            </a:extLst>
          </p:cNvPr>
          <p:cNvCxnSpPr>
            <a:cxnSpLocks/>
          </p:cNvCxnSpPr>
          <p:nvPr/>
        </p:nvCxnSpPr>
        <p:spPr>
          <a:xfrm>
            <a:off x="4288172" y="1392396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80B27D-072B-3530-873A-4115A66A43FB}"/>
              </a:ext>
            </a:extLst>
          </p:cNvPr>
          <p:cNvCxnSpPr>
            <a:cxnSpLocks/>
          </p:cNvCxnSpPr>
          <p:nvPr/>
        </p:nvCxnSpPr>
        <p:spPr>
          <a:xfrm>
            <a:off x="5950590" y="1414360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93A407-83C5-17D9-9019-E279A1380B4C}"/>
              </a:ext>
            </a:extLst>
          </p:cNvPr>
          <p:cNvCxnSpPr>
            <a:cxnSpLocks/>
          </p:cNvCxnSpPr>
          <p:nvPr/>
        </p:nvCxnSpPr>
        <p:spPr>
          <a:xfrm>
            <a:off x="7971052" y="1375741"/>
            <a:ext cx="0" cy="422077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5,400+ Dirt Pile Illustrations, Royalty-Free Vector Graphics &amp; Clip Art -  iStock | Dirt pile vector, Dirt pile on white, Dirt pile icon">
            <a:extLst>
              <a:ext uri="{FF2B5EF4-FFF2-40B4-BE49-F238E27FC236}">
                <a16:creationId xmlns:a16="http://schemas.microsoft.com/office/drawing/2014/main" id="{E32C3E07-F076-D825-8D85-25A21F88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081" y="4831188"/>
            <a:ext cx="576266" cy="28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3D64EA92-3850-959E-681A-41AD1B6BAA0D}"/>
              </a:ext>
            </a:extLst>
          </p:cNvPr>
          <p:cNvGrpSpPr/>
          <p:nvPr/>
        </p:nvGrpSpPr>
        <p:grpSpPr>
          <a:xfrm>
            <a:off x="1029730" y="5218264"/>
            <a:ext cx="1219200" cy="197022"/>
            <a:chOff x="1029730" y="5218264"/>
            <a:chExt cx="1219200" cy="19702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B1ECAAD-B58E-05AB-469D-AA8913D106BC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B57D2A-DB62-B5AB-9EB0-A8CA13AB0D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52967F7-E349-50A2-3B47-B1B0EDB25DB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3ECDFD-402C-5E4C-0924-F9E080C719E0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0A915B3-555E-8EE8-A32D-E9873348B68C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5C64408-DD72-7E1C-A0FE-64D32CC53E11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CFF82BA-7307-9905-2382-B620AA52D46D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5DBF2BF-A015-538D-8DC8-1270B03E6DCA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270AEA-86D1-FE8F-E79D-61CDE206F9E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FCC0A30-A552-070D-F99F-1B352F00BAFA}"/>
              </a:ext>
            </a:extLst>
          </p:cNvPr>
          <p:cNvGrpSpPr/>
          <p:nvPr/>
        </p:nvGrpSpPr>
        <p:grpSpPr>
          <a:xfrm>
            <a:off x="2401330" y="5218264"/>
            <a:ext cx="1219200" cy="197022"/>
            <a:chOff x="1029730" y="5218264"/>
            <a:chExt cx="1219200" cy="197022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5112FA-03C4-2BA2-621E-A03C0DCB41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6287CE-E616-F08B-CEC0-AE073A28062E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4216C40-4EE9-FB26-1FAA-829F77618B90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33347B3-D024-169D-125C-CC0C050409B9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ED55362-7CDD-27E5-B12D-6ECCC7DF7A15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7F4391-0259-7292-B072-0543D8B26004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34B101-9BEF-83E2-0EEC-29E5D4430A40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C7CBC49-7177-E9BC-71EE-4773A516FC44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EE2825F-70DB-5A39-371D-F49205DD444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DEB72F-B147-ABD4-BEF8-B41091C66FCB}"/>
              </a:ext>
            </a:extLst>
          </p:cNvPr>
          <p:cNvGrpSpPr/>
          <p:nvPr/>
        </p:nvGrpSpPr>
        <p:grpSpPr>
          <a:xfrm>
            <a:off x="3753815" y="5218264"/>
            <a:ext cx="1219200" cy="197022"/>
            <a:chOff x="1029730" y="5218264"/>
            <a:chExt cx="1219200" cy="19702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52DAD37-E7F4-62E7-7504-4582EA511778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0532F26-929D-A12D-9BFA-A7B143C8F5B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FD9BFAA-8B29-1C79-20AF-A969EB354707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4B31A11-BA9B-6871-A750-91D608839672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816F054-8B65-7FE6-98A3-8D370C8A786E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5511B8D-B092-EDBB-990C-469350DAD5D9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66AF1FF-BD53-B6A2-77EC-762865E0AB9F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84C100F-0E38-20DF-5A35-0BA2AD865480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80AF0BE-FACB-2BA1-3BFC-32E179415B0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1367971-DAC2-329A-E07C-B74296F55263}"/>
              </a:ext>
            </a:extLst>
          </p:cNvPr>
          <p:cNvGrpSpPr/>
          <p:nvPr/>
        </p:nvGrpSpPr>
        <p:grpSpPr>
          <a:xfrm>
            <a:off x="5121063" y="5218264"/>
            <a:ext cx="1219200" cy="197022"/>
            <a:chOff x="1029730" y="5218264"/>
            <a:chExt cx="1219200" cy="197022"/>
          </a:xfrm>
        </p:grpSpPr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371F69CE-AA35-47DE-6DE7-27C77BCCD10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52EB99C0-6A81-4DA5-BA80-8F0C4C4026C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Straight Connector 1025">
              <a:extLst>
                <a:ext uri="{FF2B5EF4-FFF2-40B4-BE49-F238E27FC236}">
                  <a16:creationId xmlns:a16="http://schemas.microsoft.com/office/drawing/2014/main" id="{172A8795-7754-FF1A-0854-6ECCBA9EFB6F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19111220-66C2-2FE4-0498-0BF62BBDC058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CEEB2D39-A873-6E53-9F5C-FF7A9179C9E1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id="{27DD60E9-B1A0-045E-D32F-2A270E77E0EB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DFF25ADE-FF4F-63D3-0C1B-AA744D4371FA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A13386A1-CFA3-798C-0505-9C88EF79DC5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2C0587ED-16AE-914B-563C-1F42DBDE2DB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4" name="Group 1053">
            <a:extLst>
              <a:ext uri="{FF2B5EF4-FFF2-40B4-BE49-F238E27FC236}">
                <a16:creationId xmlns:a16="http://schemas.microsoft.com/office/drawing/2014/main" id="{7D392DB1-8072-A4E7-C992-3A020A9919EC}"/>
              </a:ext>
            </a:extLst>
          </p:cNvPr>
          <p:cNvGrpSpPr/>
          <p:nvPr/>
        </p:nvGrpSpPr>
        <p:grpSpPr>
          <a:xfrm>
            <a:off x="6455756" y="5218264"/>
            <a:ext cx="1219200" cy="197022"/>
            <a:chOff x="1029730" y="5218264"/>
            <a:chExt cx="1219200" cy="197022"/>
          </a:xfrm>
        </p:grpSpPr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B1D6F2AE-0C3B-63C6-83E9-DF0171EAC54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469E6443-8BB9-E69D-D5D9-C1F111D2F24B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01DABB2B-FA3E-55CF-9473-865C2F5F71BE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82EE2E95-61FF-D2F2-2E43-8A78C6A72F64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id="{F511F007-8EC6-4A33-23EC-D3E078BCAAE7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6CB921EB-3E43-574B-6AC1-EDDBF0880796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07A4E882-974B-C52E-0FB6-E5829732B3F6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99141B54-4BC8-613B-06C3-1ED1DF48DD44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05232262-6C82-9C2F-1AE4-BD593B6FFA9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4" name="Group 1063">
            <a:extLst>
              <a:ext uri="{FF2B5EF4-FFF2-40B4-BE49-F238E27FC236}">
                <a16:creationId xmlns:a16="http://schemas.microsoft.com/office/drawing/2014/main" id="{E50EBE04-62F9-F61B-648F-E2E688FFA2C4}"/>
              </a:ext>
            </a:extLst>
          </p:cNvPr>
          <p:cNvGrpSpPr/>
          <p:nvPr/>
        </p:nvGrpSpPr>
        <p:grpSpPr>
          <a:xfrm rot="5400000">
            <a:off x="7144477" y="4288107"/>
            <a:ext cx="1219200" cy="197022"/>
            <a:chOff x="1029730" y="5218264"/>
            <a:chExt cx="1219200" cy="197022"/>
          </a:xfrm>
        </p:grpSpPr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23D617AC-B884-FA5C-8F10-63D9CEFE3AF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7C168AE1-42E6-F3AB-3F7D-6CBA1B17FDA6}"/>
                </a:ext>
              </a:extLst>
            </p:cNvPr>
            <p:cNvCxnSpPr>
              <a:cxnSpLocks/>
            </p:cNvCxnSpPr>
            <p:nvPr/>
          </p:nvCxnSpPr>
          <p:spPr>
            <a:xfrm>
              <a:off x="1182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62E9AB42-31AF-B69F-8E55-67B56852B19B}"/>
                </a:ext>
              </a:extLst>
            </p:cNvPr>
            <p:cNvCxnSpPr>
              <a:cxnSpLocks/>
            </p:cNvCxnSpPr>
            <p:nvPr/>
          </p:nvCxnSpPr>
          <p:spPr>
            <a:xfrm>
              <a:off x="1334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0EA3BD31-1348-82D1-2E90-C944F90B830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C1ED5E3E-7E0C-AC47-1E0A-25C93EB28DBD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65DF8E8E-2DCF-5A21-5D83-B20E0170B3AB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49C6356D-E9E6-EA0B-06D9-0ABE6A0CB1C1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82C0FEC8-AC49-38DD-BA35-239A5B46C543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>
              <a:extLst>
                <a:ext uri="{FF2B5EF4-FFF2-40B4-BE49-F238E27FC236}">
                  <a16:creationId xmlns:a16="http://schemas.microsoft.com/office/drawing/2014/main" id="{A19BF584-A33A-F5B9-C464-934806512AF1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B9719926-6497-66F4-915F-2E71CD50AEEB}"/>
              </a:ext>
            </a:extLst>
          </p:cNvPr>
          <p:cNvGrpSpPr/>
          <p:nvPr/>
        </p:nvGrpSpPr>
        <p:grpSpPr>
          <a:xfrm rot="5400000">
            <a:off x="7373761" y="3178670"/>
            <a:ext cx="762000" cy="197022"/>
            <a:chOff x="1486930" y="5218264"/>
            <a:chExt cx="762000" cy="197022"/>
          </a:xfrm>
        </p:grpSpPr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CE8B6B32-190C-02DA-A6A6-FA8984D033BB}"/>
                </a:ext>
              </a:extLst>
            </p:cNvPr>
            <p:cNvCxnSpPr>
              <a:cxnSpLocks/>
            </p:cNvCxnSpPr>
            <p:nvPr/>
          </p:nvCxnSpPr>
          <p:spPr>
            <a:xfrm>
              <a:off x="1486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>
              <a:extLst>
                <a:ext uri="{FF2B5EF4-FFF2-40B4-BE49-F238E27FC236}">
                  <a16:creationId xmlns:a16="http://schemas.microsoft.com/office/drawing/2014/main" id="{77AAD7CC-4A67-9FFC-18EB-EAC05D37D762}"/>
                </a:ext>
              </a:extLst>
            </p:cNvPr>
            <p:cNvCxnSpPr>
              <a:cxnSpLocks/>
            </p:cNvCxnSpPr>
            <p:nvPr/>
          </p:nvCxnSpPr>
          <p:spPr>
            <a:xfrm>
              <a:off x="16393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id="{1DAA15D7-CAF5-BBD8-C988-3D43051A06BF}"/>
                </a:ext>
              </a:extLst>
            </p:cNvPr>
            <p:cNvCxnSpPr>
              <a:cxnSpLocks/>
            </p:cNvCxnSpPr>
            <p:nvPr/>
          </p:nvCxnSpPr>
          <p:spPr>
            <a:xfrm>
              <a:off x="17917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D2E1CE9C-776C-71DF-49CF-993A4F73E457}"/>
                </a:ext>
              </a:extLst>
            </p:cNvPr>
            <p:cNvCxnSpPr>
              <a:cxnSpLocks/>
            </p:cNvCxnSpPr>
            <p:nvPr/>
          </p:nvCxnSpPr>
          <p:spPr>
            <a:xfrm>
              <a:off x="19441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>
              <a:extLst>
                <a:ext uri="{FF2B5EF4-FFF2-40B4-BE49-F238E27FC236}">
                  <a16:creationId xmlns:a16="http://schemas.microsoft.com/office/drawing/2014/main" id="{81535AB7-32EA-CE49-D253-F2651FD06272}"/>
                </a:ext>
              </a:extLst>
            </p:cNvPr>
            <p:cNvCxnSpPr>
              <a:cxnSpLocks/>
            </p:cNvCxnSpPr>
            <p:nvPr/>
          </p:nvCxnSpPr>
          <p:spPr>
            <a:xfrm>
              <a:off x="20965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id="{9D08AB29-B02D-B648-9DF1-FFEB6C4A52F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930" y="5218264"/>
              <a:ext cx="0" cy="19702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8" name="Straight Connector 1167">
            <a:extLst>
              <a:ext uri="{FF2B5EF4-FFF2-40B4-BE49-F238E27FC236}">
                <a16:creationId xmlns:a16="http://schemas.microsoft.com/office/drawing/2014/main" id="{F851DE46-7F85-B3FD-F20C-603E2847E7E0}"/>
              </a:ext>
            </a:extLst>
          </p:cNvPr>
          <p:cNvCxnSpPr>
            <a:cxnSpLocks/>
          </p:cNvCxnSpPr>
          <p:nvPr/>
        </p:nvCxnSpPr>
        <p:spPr>
          <a:xfrm rot="5400000">
            <a:off x="7773467" y="2664686"/>
            <a:ext cx="0" cy="19702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C9C133E-163E-3F55-7AF4-603F285AA93A}"/>
              </a:ext>
            </a:extLst>
          </p:cNvPr>
          <p:cNvSpPr txBox="1"/>
          <p:nvPr/>
        </p:nvSpPr>
        <p:spPr>
          <a:xfrm>
            <a:off x="4685860" y="732069"/>
            <a:ext cx="163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“with notes”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AA290BA-EB1A-8273-FE22-D577D72E795F}"/>
              </a:ext>
            </a:extLst>
          </p:cNvPr>
          <p:cNvSpPr/>
          <p:nvPr/>
        </p:nvSpPr>
        <p:spPr>
          <a:xfrm rot="16200000">
            <a:off x="4062011" y="2490135"/>
            <a:ext cx="684179" cy="693575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2621FE-A2BE-3B02-2389-940E859CAA1F}"/>
              </a:ext>
            </a:extLst>
          </p:cNvPr>
          <p:cNvSpPr txBox="1"/>
          <p:nvPr/>
        </p:nvSpPr>
        <p:spPr>
          <a:xfrm>
            <a:off x="1720076" y="6317434"/>
            <a:ext cx="520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First 4 stages are NOT functional or working</a:t>
            </a:r>
          </a:p>
        </p:txBody>
      </p:sp>
      <p:sp>
        <p:nvSpPr>
          <p:cNvPr id="1027" name="Left Brace 1026">
            <a:extLst>
              <a:ext uri="{FF2B5EF4-FFF2-40B4-BE49-F238E27FC236}">
                <a16:creationId xmlns:a16="http://schemas.microsoft.com/office/drawing/2014/main" id="{2E5F15EE-FCE9-F03D-7853-1E1836F6AD23}"/>
              </a:ext>
            </a:extLst>
          </p:cNvPr>
          <p:cNvSpPr/>
          <p:nvPr/>
        </p:nvSpPr>
        <p:spPr>
          <a:xfrm>
            <a:off x="372917" y="1450678"/>
            <a:ext cx="684179" cy="413683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D65EC8C0-F40F-AF65-6CE2-2F5060F69AFE}"/>
              </a:ext>
            </a:extLst>
          </p:cNvPr>
          <p:cNvSpPr txBox="1"/>
          <p:nvPr/>
        </p:nvSpPr>
        <p:spPr>
          <a:xfrm rot="16200000">
            <a:off x="-2360259" y="3226770"/>
            <a:ext cx="520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axis shows how functional each stage is</a:t>
            </a:r>
          </a:p>
        </p:txBody>
      </p:sp>
      <p:sp>
        <p:nvSpPr>
          <p:cNvPr id="1075" name="Left Brace 1074">
            <a:extLst>
              <a:ext uri="{FF2B5EF4-FFF2-40B4-BE49-F238E27FC236}">
                <a16:creationId xmlns:a16="http://schemas.microsoft.com/office/drawing/2014/main" id="{820965AB-4C7E-1350-BAED-95AE24E3B37E}"/>
              </a:ext>
            </a:extLst>
          </p:cNvPr>
          <p:cNvSpPr/>
          <p:nvPr/>
        </p:nvSpPr>
        <p:spPr>
          <a:xfrm rot="16200000">
            <a:off x="9310821" y="4383519"/>
            <a:ext cx="684179" cy="316887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6" name="TextBox 1075">
            <a:extLst>
              <a:ext uri="{FF2B5EF4-FFF2-40B4-BE49-F238E27FC236}">
                <a16:creationId xmlns:a16="http://schemas.microsoft.com/office/drawing/2014/main" id="{C01BFD53-EAE5-8F8E-1F6D-FB1FF0D8A938}"/>
              </a:ext>
            </a:extLst>
          </p:cNvPr>
          <p:cNvSpPr txBox="1"/>
          <p:nvPr/>
        </p:nvSpPr>
        <p:spPr>
          <a:xfrm>
            <a:off x="7912396" y="6327376"/>
            <a:ext cx="404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5 is now operational and working</a:t>
            </a:r>
          </a:p>
        </p:txBody>
      </p:sp>
      <p:sp>
        <p:nvSpPr>
          <p:cNvPr id="1077" name="TextBox 1076">
            <a:extLst>
              <a:ext uri="{FF2B5EF4-FFF2-40B4-BE49-F238E27FC236}">
                <a16:creationId xmlns:a16="http://schemas.microsoft.com/office/drawing/2014/main" id="{8321A7BB-A8F6-41D4-3AD6-7EAD82087C51}"/>
              </a:ext>
            </a:extLst>
          </p:cNvPr>
          <p:cNvSpPr txBox="1"/>
          <p:nvPr/>
        </p:nvSpPr>
        <p:spPr>
          <a:xfrm>
            <a:off x="1360328" y="2458956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1</a:t>
            </a:r>
          </a:p>
        </p:txBody>
      </p:sp>
      <p:sp>
        <p:nvSpPr>
          <p:cNvPr id="1169" name="TextBox 1168">
            <a:extLst>
              <a:ext uri="{FF2B5EF4-FFF2-40B4-BE49-F238E27FC236}">
                <a16:creationId xmlns:a16="http://schemas.microsoft.com/office/drawing/2014/main" id="{64F6E389-AC20-5F0C-34A9-B89AB128649E}"/>
              </a:ext>
            </a:extLst>
          </p:cNvPr>
          <p:cNvSpPr txBox="1"/>
          <p:nvPr/>
        </p:nvSpPr>
        <p:spPr>
          <a:xfrm>
            <a:off x="2930072" y="2313013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2</a:t>
            </a:r>
          </a:p>
        </p:txBody>
      </p:sp>
      <p:sp>
        <p:nvSpPr>
          <p:cNvPr id="1170" name="TextBox 1169">
            <a:extLst>
              <a:ext uri="{FF2B5EF4-FFF2-40B4-BE49-F238E27FC236}">
                <a16:creationId xmlns:a16="http://schemas.microsoft.com/office/drawing/2014/main" id="{951E62E8-95A3-528C-126F-320CA88CA8F1}"/>
              </a:ext>
            </a:extLst>
          </p:cNvPr>
          <p:cNvSpPr txBox="1"/>
          <p:nvPr/>
        </p:nvSpPr>
        <p:spPr>
          <a:xfrm>
            <a:off x="4734050" y="2135222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3</a:t>
            </a:r>
          </a:p>
        </p:txBody>
      </p:sp>
      <p:sp>
        <p:nvSpPr>
          <p:cNvPr id="1171" name="TextBox 1170">
            <a:extLst>
              <a:ext uri="{FF2B5EF4-FFF2-40B4-BE49-F238E27FC236}">
                <a16:creationId xmlns:a16="http://schemas.microsoft.com/office/drawing/2014/main" id="{A70EB486-F9A4-FE7F-02EE-8C13706B41C5}"/>
              </a:ext>
            </a:extLst>
          </p:cNvPr>
          <p:cNvSpPr txBox="1"/>
          <p:nvPr/>
        </p:nvSpPr>
        <p:spPr>
          <a:xfrm>
            <a:off x="6324900" y="1866520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4</a:t>
            </a:r>
          </a:p>
        </p:txBody>
      </p:sp>
      <p:sp>
        <p:nvSpPr>
          <p:cNvPr id="1172" name="TextBox 1171">
            <a:extLst>
              <a:ext uri="{FF2B5EF4-FFF2-40B4-BE49-F238E27FC236}">
                <a16:creationId xmlns:a16="http://schemas.microsoft.com/office/drawing/2014/main" id="{C2FFC8C9-0EE5-079E-C506-5AD8ED68FEA6}"/>
              </a:ext>
            </a:extLst>
          </p:cNvPr>
          <p:cNvSpPr txBox="1"/>
          <p:nvPr/>
        </p:nvSpPr>
        <p:spPr>
          <a:xfrm>
            <a:off x="9043605" y="825908"/>
            <a:ext cx="89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Stage 5</a:t>
            </a:r>
          </a:p>
        </p:txBody>
      </p:sp>
    </p:spTree>
    <p:extLst>
      <p:ext uri="{BB962C8B-B14F-4D97-AF65-F5344CB8AC3E}">
        <p14:creationId xmlns:p14="http://schemas.microsoft.com/office/powerpoint/2010/main" val="124193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3D93A0DF8D1A4D8B6C5BC9B3432AF9" ma:contentTypeVersion="14" ma:contentTypeDescription="Create a new document." ma:contentTypeScope="" ma:versionID="b2f83c45a0dff5e502a3f38080fc1323">
  <xsd:schema xmlns:xsd="http://www.w3.org/2001/XMLSchema" xmlns:xs="http://www.w3.org/2001/XMLSchema" xmlns:p="http://schemas.microsoft.com/office/2006/metadata/properties" xmlns:ns2="7071f7eb-797a-48c4-aef3-366715f848ea" xmlns:ns3="e42c8401-83d0-4e4a-8a49-29588aac4d1f" targetNamespace="http://schemas.microsoft.com/office/2006/metadata/properties" ma:root="true" ma:fieldsID="1a0ff74eef6d7d4bc7428d1d59564799" ns2:_="" ns3:_="">
    <xsd:import namespace="7071f7eb-797a-48c4-aef3-366715f848ea"/>
    <xsd:import namespace="e42c8401-83d0-4e4a-8a49-29588aac4d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71f7eb-797a-48c4-aef3-366715f848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6ceb929-c70c-45ed-8bce-d75cb380b4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c8401-83d0-4e4a-8a49-29588aac4d1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bf1dbdb-6321-44a1-b1b3-19d2d71e2915}" ma:internalName="TaxCatchAll" ma:showField="CatchAllData" ma:web="e42c8401-83d0-4e4a-8a49-29588aac4d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2c8401-83d0-4e4a-8a49-29588aac4d1f" xsi:nil="true"/>
    <lcf76f155ced4ddcb4097134ff3c332f xmlns="7071f7eb-797a-48c4-aef3-366715f848e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45ED46-F3F5-4050-8957-A963680E3A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71f7eb-797a-48c4-aef3-366715f848ea"/>
    <ds:schemaRef ds:uri="e42c8401-83d0-4e4a-8a49-29588aac4d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2F3C7A-1AC9-43F0-8497-00BC13B7E89D}">
  <ds:schemaRefs>
    <ds:schemaRef ds:uri="http://schemas.microsoft.com/office/2006/documentManagement/types"/>
    <ds:schemaRef ds:uri="7071f7eb-797a-48c4-aef3-366715f848ea"/>
    <ds:schemaRef ds:uri="http://purl.org/dc/terms/"/>
    <ds:schemaRef ds:uri="e42c8401-83d0-4e4a-8a49-29588aac4d1f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3AC7080-B738-43E2-97E3-755E021E35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89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Farrington</dc:creator>
  <cp:lastModifiedBy>Nathan Farrington</cp:lastModifiedBy>
  <cp:revision>2</cp:revision>
  <dcterms:created xsi:type="dcterms:W3CDTF">2023-05-30T20:04:55Z</dcterms:created>
  <dcterms:modified xsi:type="dcterms:W3CDTF">2023-06-20T22:30:08Z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0x010100363D93A0DF8D1A4D8B6C5BC9B3432AF9</vt:lpwstr>
  </property>
  <property fmtid="{D5CDD505-2E9C-101B-9397-08002B2CF9AE}" pid="3" name="MediaServiceImageTags">
    <vt:lpwstr/>
  </property>
</Properties>
</file>