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65" r:id="rId6"/>
    <p:sldId id="270" r:id="rId7"/>
    <p:sldId id="259" r:id="rId8"/>
    <p:sldId id="260" r:id="rId9"/>
    <p:sldId id="262" r:id="rId10"/>
    <p:sldId id="263" r:id="rId11"/>
    <p:sldId id="264" r:id="rId12"/>
    <p:sldId id="266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6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4B8AC4-7B40-4666-A9B5-0CCB8505106B}" v="81" dt="2023-06-18T02:17:20.398"/>
    <p1510:client id="{70A0226B-B4E5-43D8-A06D-7E00754A35D3}" v="57" dt="2023-06-18T23:04:10.0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Malinowski" userId="b91d651a12f74808" providerId="LiveId" clId="{3A4B8AC4-7B40-4666-A9B5-0CCB8505106B}"/>
    <pc:docChg chg="undo custSel addSld modSld sldOrd">
      <pc:chgData name="Patrick Malinowski" userId="b91d651a12f74808" providerId="LiveId" clId="{3A4B8AC4-7B40-4666-A9B5-0CCB8505106B}" dt="2023-06-18T02:17:29.108" v="1162" actId="1076"/>
      <pc:docMkLst>
        <pc:docMk/>
      </pc:docMkLst>
      <pc:sldChg chg="modSp mod">
        <pc:chgData name="Patrick Malinowski" userId="b91d651a12f74808" providerId="LiveId" clId="{3A4B8AC4-7B40-4666-A9B5-0CCB8505106B}" dt="2023-06-16T22:35:28.416" v="28" actId="20577"/>
        <pc:sldMkLst>
          <pc:docMk/>
          <pc:sldMk cId="651131626" sldId="256"/>
        </pc:sldMkLst>
        <pc:spChg chg="mod">
          <ac:chgData name="Patrick Malinowski" userId="b91d651a12f74808" providerId="LiveId" clId="{3A4B8AC4-7B40-4666-A9B5-0CCB8505106B}" dt="2023-06-16T22:35:28.416" v="28" actId="20577"/>
          <ac:spMkLst>
            <pc:docMk/>
            <pc:sldMk cId="651131626" sldId="256"/>
            <ac:spMk id="2" creationId="{F7B40D64-79AD-1C2F-3FBF-7087F01BBCA0}"/>
          </ac:spMkLst>
        </pc:spChg>
      </pc:sldChg>
      <pc:sldChg chg="modSp mod">
        <pc:chgData name="Patrick Malinowski" userId="b91d651a12f74808" providerId="LiveId" clId="{3A4B8AC4-7B40-4666-A9B5-0CCB8505106B}" dt="2023-06-16T22:35:38.226" v="41" actId="20577"/>
        <pc:sldMkLst>
          <pc:docMk/>
          <pc:sldMk cId="1283933109" sldId="257"/>
        </pc:sldMkLst>
        <pc:spChg chg="mod">
          <ac:chgData name="Patrick Malinowski" userId="b91d651a12f74808" providerId="LiveId" clId="{3A4B8AC4-7B40-4666-A9B5-0CCB8505106B}" dt="2023-06-16T22:35:38.226" v="41" actId="20577"/>
          <ac:spMkLst>
            <pc:docMk/>
            <pc:sldMk cId="1283933109" sldId="257"/>
            <ac:spMk id="3" creationId="{E0ECFB6A-48F1-7916-25B6-484151473388}"/>
          </ac:spMkLst>
        </pc:spChg>
      </pc:sldChg>
      <pc:sldChg chg="modSp mod">
        <pc:chgData name="Patrick Malinowski" userId="b91d651a12f74808" providerId="LiveId" clId="{3A4B8AC4-7B40-4666-A9B5-0CCB8505106B}" dt="2023-06-16T22:35:45.808" v="53" actId="20577"/>
        <pc:sldMkLst>
          <pc:docMk/>
          <pc:sldMk cId="2113127265" sldId="258"/>
        </pc:sldMkLst>
        <pc:spChg chg="mod">
          <ac:chgData name="Patrick Malinowski" userId="b91d651a12f74808" providerId="LiveId" clId="{3A4B8AC4-7B40-4666-A9B5-0CCB8505106B}" dt="2023-06-16T22:35:45.808" v="53" actId="20577"/>
          <ac:spMkLst>
            <pc:docMk/>
            <pc:sldMk cId="2113127265" sldId="258"/>
            <ac:spMk id="3" creationId="{56A10751-7CB9-7E8C-6721-2CDB13B29444}"/>
          </ac:spMkLst>
        </pc:spChg>
      </pc:sldChg>
      <pc:sldChg chg="addSp delSp modSp new mod setBg">
        <pc:chgData name="Patrick Malinowski" userId="b91d651a12f74808" providerId="LiveId" clId="{3A4B8AC4-7B40-4666-A9B5-0CCB8505106B}" dt="2023-06-18T02:17:29.108" v="1162" actId="1076"/>
        <pc:sldMkLst>
          <pc:docMk/>
          <pc:sldMk cId="592595249" sldId="259"/>
        </pc:sldMkLst>
        <pc:spChg chg="mod">
          <ac:chgData name="Patrick Malinowski" userId="b91d651a12f74808" providerId="LiveId" clId="{3A4B8AC4-7B40-4666-A9B5-0CCB8505106B}" dt="2023-06-18T02:17:15.192" v="1158" actId="26606"/>
          <ac:spMkLst>
            <pc:docMk/>
            <pc:sldMk cId="592595249" sldId="259"/>
            <ac:spMk id="2" creationId="{EAF42F4E-1260-D5F4-346B-C96670D1C7D0}"/>
          </ac:spMkLst>
        </pc:spChg>
        <pc:spChg chg="add mod ord">
          <ac:chgData name="Patrick Malinowski" userId="b91d651a12f74808" providerId="LiveId" clId="{3A4B8AC4-7B40-4666-A9B5-0CCB8505106B}" dt="2023-06-18T02:17:15.192" v="1158" actId="26606"/>
          <ac:spMkLst>
            <pc:docMk/>
            <pc:sldMk cId="592595249" sldId="259"/>
            <ac:spMk id="5" creationId="{07936792-FE6D-DE64-8C32-3B2DFCE31027}"/>
          </ac:spMkLst>
        </pc:spChg>
        <pc:spChg chg="add del mod">
          <ac:chgData name="Patrick Malinowski" userId="b91d651a12f74808" providerId="LiveId" clId="{3A4B8AC4-7B40-4666-A9B5-0CCB8505106B}" dt="2023-06-17T09:53:47.117" v="316" actId="478"/>
          <ac:spMkLst>
            <pc:docMk/>
            <pc:sldMk cId="592595249" sldId="259"/>
            <ac:spMk id="6" creationId="{10285495-4F1C-4399-23E5-E6640DC5C890}"/>
          </ac:spMkLst>
        </pc:spChg>
        <pc:spChg chg="add">
          <ac:chgData name="Patrick Malinowski" userId="b91d651a12f74808" providerId="LiveId" clId="{3A4B8AC4-7B40-4666-A9B5-0CCB8505106B}" dt="2023-06-18T02:17:15.192" v="1158" actId="26606"/>
          <ac:spMkLst>
            <pc:docMk/>
            <pc:sldMk cId="592595249" sldId="259"/>
            <ac:spMk id="3080" creationId="{59653884-08CE-4579-8A80-F00D55BF077F}"/>
          </ac:spMkLst>
        </pc:spChg>
        <pc:spChg chg="add del">
          <ac:chgData name="Patrick Malinowski" userId="b91d651a12f74808" providerId="LiveId" clId="{3A4B8AC4-7B40-4666-A9B5-0CCB8505106B}" dt="2023-06-16T22:45:10.729" v="100" actId="26606"/>
          <ac:spMkLst>
            <pc:docMk/>
            <pc:sldMk cId="592595249" sldId="259"/>
            <ac:spMk id="3081" creationId="{71A784BF-09DB-448D-99FC-B49DFC6605D5}"/>
          </ac:spMkLst>
        </pc:spChg>
        <pc:spChg chg="add">
          <ac:chgData name="Patrick Malinowski" userId="b91d651a12f74808" providerId="LiveId" clId="{3A4B8AC4-7B40-4666-A9B5-0CCB8505106B}" dt="2023-06-18T02:17:15.192" v="1158" actId="26606"/>
          <ac:spMkLst>
            <pc:docMk/>
            <pc:sldMk cId="592595249" sldId="259"/>
            <ac:spMk id="3082" creationId="{720D4FAC-7B9A-4A4F-8E53-071522870B7B}"/>
          </ac:spMkLst>
        </pc:spChg>
        <pc:spChg chg="add del">
          <ac:chgData name="Patrick Malinowski" userId="b91d651a12f74808" providerId="LiveId" clId="{3A4B8AC4-7B40-4666-A9B5-0CCB8505106B}" dt="2023-06-16T22:45:10.729" v="100" actId="26606"/>
          <ac:spMkLst>
            <pc:docMk/>
            <pc:sldMk cId="592595249" sldId="259"/>
            <ac:spMk id="3083" creationId="{917859B3-4C91-478D-929D-BB6433F90849}"/>
          </ac:spMkLst>
        </pc:spChg>
        <pc:spChg chg="add">
          <ac:chgData name="Patrick Malinowski" userId="b91d651a12f74808" providerId="LiveId" clId="{3A4B8AC4-7B40-4666-A9B5-0CCB8505106B}" dt="2023-06-18T02:17:15.192" v="1158" actId="26606"/>
          <ac:spMkLst>
            <pc:docMk/>
            <pc:sldMk cId="592595249" sldId="259"/>
            <ac:spMk id="3084" creationId="{EDD2A13B-608C-4BE1-AC1F-62B2DAF76BF7}"/>
          </ac:spMkLst>
        </pc:spChg>
        <pc:spChg chg="add del">
          <ac:chgData name="Patrick Malinowski" userId="b91d651a12f74808" providerId="LiveId" clId="{3A4B8AC4-7B40-4666-A9B5-0CCB8505106B}" dt="2023-06-16T22:45:10.729" v="100" actId="26606"/>
          <ac:spMkLst>
            <pc:docMk/>
            <pc:sldMk cId="592595249" sldId="259"/>
            <ac:spMk id="3085" creationId="{6283FBD2-A663-469F-855C-06D86E3C1161}"/>
          </ac:spMkLst>
        </pc:spChg>
        <pc:spChg chg="add del">
          <ac:chgData name="Patrick Malinowski" userId="b91d651a12f74808" providerId="LiveId" clId="{3A4B8AC4-7B40-4666-A9B5-0CCB8505106B}" dt="2023-06-16T22:45:10.729" v="100" actId="26606"/>
          <ac:spMkLst>
            <pc:docMk/>
            <pc:sldMk cId="592595249" sldId="259"/>
            <ac:spMk id="3087" creationId="{8A1279FC-7441-4E55-B082-2774E6316482}"/>
          </ac:spMkLst>
        </pc:spChg>
        <pc:spChg chg="add">
          <ac:chgData name="Patrick Malinowski" userId="b91d651a12f74808" providerId="LiveId" clId="{3A4B8AC4-7B40-4666-A9B5-0CCB8505106B}" dt="2023-06-18T02:17:15.192" v="1158" actId="26606"/>
          <ac:spMkLst>
            <pc:docMk/>
            <pc:sldMk cId="592595249" sldId="259"/>
            <ac:spMk id="3089" creationId="{977038ED-F717-467A-8D75-D8441BB92668}"/>
          </ac:spMkLst>
        </pc:spChg>
        <pc:picChg chg="add del mod ord">
          <ac:chgData name="Patrick Malinowski" userId="b91d651a12f74808" providerId="LiveId" clId="{3A4B8AC4-7B40-4666-A9B5-0CCB8505106B}" dt="2023-06-18T02:15:59.642" v="1153" actId="478"/>
          <ac:picMkLst>
            <pc:docMk/>
            <pc:sldMk cId="592595249" sldId="259"/>
            <ac:picMk id="4" creationId="{32F16C41-CC9F-DB36-979A-B32E972163AC}"/>
          </ac:picMkLst>
        </pc:picChg>
        <pc:picChg chg="add del">
          <ac:chgData name="Patrick Malinowski" userId="b91d651a12f74808" providerId="LiveId" clId="{3A4B8AC4-7B40-4666-A9B5-0CCB8505106B}" dt="2023-06-18T02:17:09.783" v="1157" actId="21"/>
          <ac:picMkLst>
            <pc:docMk/>
            <pc:sldMk cId="592595249" sldId="259"/>
            <ac:picMk id="8" creationId="{1FB6F93F-5B91-C518-F7AF-0ECAEB223EF5}"/>
          </ac:picMkLst>
        </pc:picChg>
        <pc:picChg chg="add mod">
          <ac:chgData name="Patrick Malinowski" userId="b91d651a12f74808" providerId="LiveId" clId="{3A4B8AC4-7B40-4666-A9B5-0CCB8505106B}" dt="2023-06-18T02:17:29.108" v="1162" actId="1076"/>
          <ac:picMkLst>
            <pc:docMk/>
            <pc:sldMk cId="592595249" sldId="259"/>
            <ac:picMk id="9" creationId="{8B86A1DB-C587-C8FD-3FDC-0995E27F28C1}"/>
          </ac:picMkLst>
        </pc:picChg>
        <pc:picChg chg="add mod ord">
          <ac:chgData name="Patrick Malinowski" userId="b91d651a12f74808" providerId="LiveId" clId="{3A4B8AC4-7B40-4666-A9B5-0CCB8505106B}" dt="2023-06-18T02:17:15.192" v="1158" actId="26606"/>
          <ac:picMkLst>
            <pc:docMk/>
            <pc:sldMk cId="592595249" sldId="259"/>
            <ac:picMk id="3074" creationId="{43F553B6-5C58-11C9-50F2-1366E0295DA5}"/>
          </ac:picMkLst>
        </pc:picChg>
        <pc:picChg chg="add mod ord">
          <ac:chgData name="Patrick Malinowski" userId="b91d651a12f74808" providerId="LiveId" clId="{3A4B8AC4-7B40-4666-A9B5-0CCB8505106B}" dt="2023-06-18T02:17:15.192" v="1158" actId="26606"/>
          <ac:picMkLst>
            <pc:docMk/>
            <pc:sldMk cId="592595249" sldId="259"/>
            <ac:picMk id="3076" creationId="{61CA49A8-D551-DC4B-22D6-6E8F232E233C}"/>
          </ac:picMkLst>
        </pc:picChg>
        <pc:picChg chg="add mod">
          <ac:chgData name="Patrick Malinowski" userId="b91d651a12f74808" providerId="LiveId" clId="{3A4B8AC4-7B40-4666-A9B5-0CCB8505106B}" dt="2023-06-18T02:17:15.192" v="1158" actId="26606"/>
          <ac:picMkLst>
            <pc:docMk/>
            <pc:sldMk cId="592595249" sldId="259"/>
            <ac:picMk id="3078" creationId="{EBD8CAED-7809-0910-9FF9-AC0F655BA1B1}"/>
          </ac:picMkLst>
        </pc:picChg>
      </pc:sldChg>
      <pc:sldChg chg="addSp modSp new mod setBg">
        <pc:chgData name="Patrick Malinowski" userId="b91d651a12f74808" providerId="LiveId" clId="{3A4B8AC4-7B40-4666-A9B5-0CCB8505106B}" dt="2023-06-18T01:34:53.402" v="879" actId="1076"/>
        <pc:sldMkLst>
          <pc:docMk/>
          <pc:sldMk cId="3927866176" sldId="260"/>
        </pc:sldMkLst>
        <pc:spChg chg="mod ord">
          <ac:chgData name="Patrick Malinowski" userId="b91d651a12f74808" providerId="LiveId" clId="{3A4B8AC4-7B40-4666-A9B5-0CCB8505106B}" dt="2023-06-18T01:34:37.654" v="873" actId="20577"/>
          <ac:spMkLst>
            <pc:docMk/>
            <pc:sldMk cId="3927866176" sldId="260"/>
            <ac:spMk id="2" creationId="{BC4680BC-B9D2-762E-F962-439946F655B3}"/>
          </ac:spMkLst>
        </pc:spChg>
        <pc:spChg chg="add mod">
          <ac:chgData name="Patrick Malinowski" userId="b91d651a12f74808" providerId="LiveId" clId="{3A4B8AC4-7B40-4666-A9B5-0CCB8505106B}" dt="2023-06-16T22:49:38.146" v="170" actId="26606"/>
          <ac:spMkLst>
            <pc:docMk/>
            <pc:sldMk cId="3927866176" sldId="260"/>
            <ac:spMk id="3" creationId="{70E7C957-7777-DC06-F372-37463C539531}"/>
          </ac:spMkLst>
        </pc:spChg>
        <pc:spChg chg="add">
          <ac:chgData name="Patrick Malinowski" userId="b91d651a12f74808" providerId="LiveId" clId="{3A4B8AC4-7B40-4666-A9B5-0CCB8505106B}" dt="2023-06-16T22:49:38.146" v="170" actId="26606"/>
          <ac:spMkLst>
            <pc:docMk/>
            <pc:sldMk cId="3927866176" sldId="260"/>
            <ac:spMk id="4107" creationId="{9A42C7B2-7BD6-433A-95AB-5AA4F44B5819}"/>
          </ac:spMkLst>
        </pc:spChg>
        <pc:spChg chg="add">
          <ac:chgData name="Patrick Malinowski" userId="b91d651a12f74808" providerId="LiveId" clId="{3A4B8AC4-7B40-4666-A9B5-0CCB8505106B}" dt="2023-06-16T22:49:38.146" v="170" actId="26606"/>
          <ac:spMkLst>
            <pc:docMk/>
            <pc:sldMk cId="3927866176" sldId="260"/>
            <ac:spMk id="4109" creationId="{0ADDB668-2CA4-4D2B-9C34-3487CA330BA8}"/>
          </ac:spMkLst>
        </pc:spChg>
        <pc:spChg chg="add">
          <ac:chgData name="Patrick Malinowski" userId="b91d651a12f74808" providerId="LiveId" clId="{3A4B8AC4-7B40-4666-A9B5-0CCB8505106B}" dt="2023-06-16T22:49:38.146" v="170" actId="26606"/>
          <ac:spMkLst>
            <pc:docMk/>
            <pc:sldMk cId="3927866176" sldId="260"/>
            <ac:spMk id="4111" creationId="{2568BC19-F052-4108-93E1-6A3D1DEC072F}"/>
          </ac:spMkLst>
        </pc:spChg>
        <pc:spChg chg="add">
          <ac:chgData name="Patrick Malinowski" userId="b91d651a12f74808" providerId="LiveId" clId="{3A4B8AC4-7B40-4666-A9B5-0CCB8505106B}" dt="2023-06-16T22:49:38.146" v="170" actId="26606"/>
          <ac:spMkLst>
            <pc:docMk/>
            <pc:sldMk cId="3927866176" sldId="260"/>
            <ac:spMk id="4113" creationId="{D5FD337D-4D6B-4C8B-B6F5-121097E09881}"/>
          </ac:spMkLst>
        </pc:spChg>
        <pc:picChg chg="add mod">
          <ac:chgData name="Patrick Malinowski" userId="b91d651a12f74808" providerId="LiveId" clId="{3A4B8AC4-7B40-4666-A9B5-0CCB8505106B}" dt="2023-06-18T01:34:53.402" v="879" actId="1076"/>
          <ac:picMkLst>
            <pc:docMk/>
            <pc:sldMk cId="3927866176" sldId="260"/>
            <ac:picMk id="5" creationId="{DAD5D42C-1111-5518-1009-718736355A8A}"/>
          </ac:picMkLst>
        </pc:picChg>
        <pc:picChg chg="add mod ord">
          <ac:chgData name="Patrick Malinowski" userId="b91d651a12f74808" providerId="LiveId" clId="{3A4B8AC4-7B40-4666-A9B5-0CCB8505106B}" dt="2023-06-16T22:49:38.146" v="170" actId="26606"/>
          <ac:picMkLst>
            <pc:docMk/>
            <pc:sldMk cId="3927866176" sldId="260"/>
            <ac:picMk id="4098" creationId="{BAC6ABBB-DFFA-099D-CFFB-AAAEA339F846}"/>
          </ac:picMkLst>
        </pc:picChg>
        <pc:picChg chg="add mod">
          <ac:chgData name="Patrick Malinowski" userId="b91d651a12f74808" providerId="LiveId" clId="{3A4B8AC4-7B40-4666-A9B5-0CCB8505106B}" dt="2023-06-16T22:49:38.146" v="170" actId="26606"/>
          <ac:picMkLst>
            <pc:docMk/>
            <pc:sldMk cId="3927866176" sldId="260"/>
            <ac:picMk id="4100" creationId="{BDD2C358-6A5A-ECA4-105F-B986037BA3D0}"/>
          </ac:picMkLst>
        </pc:picChg>
        <pc:picChg chg="add mod">
          <ac:chgData name="Patrick Malinowski" userId="b91d651a12f74808" providerId="LiveId" clId="{3A4B8AC4-7B40-4666-A9B5-0CCB8505106B}" dt="2023-06-16T22:49:38.146" v="170" actId="26606"/>
          <ac:picMkLst>
            <pc:docMk/>
            <pc:sldMk cId="3927866176" sldId="260"/>
            <ac:picMk id="4102" creationId="{E43D6BE2-6EA0-F3D5-89F7-2D1EB993DDF3}"/>
          </ac:picMkLst>
        </pc:picChg>
      </pc:sldChg>
      <pc:sldChg chg="addSp modSp new mod">
        <pc:chgData name="Patrick Malinowski" userId="b91d651a12f74808" providerId="LiveId" clId="{3A4B8AC4-7B40-4666-A9B5-0CCB8505106B}" dt="2023-06-16T22:59:40.008" v="264"/>
        <pc:sldMkLst>
          <pc:docMk/>
          <pc:sldMk cId="3603267246" sldId="261"/>
        </pc:sldMkLst>
        <pc:spChg chg="mod">
          <ac:chgData name="Patrick Malinowski" userId="b91d651a12f74808" providerId="LiveId" clId="{3A4B8AC4-7B40-4666-A9B5-0CCB8505106B}" dt="2023-06-16T22:53:18.958" v="204" actId="20577"/>
          <ac:spMkLst>
            <pc:docMk/>
            <pc:sldMk cId="3603267246" sldId="261"/>
            <ac:spMk id="2" creationId="{48A1BF5D-1BFC-A630-F4CD-C8D21312CF3B}"/>
          </ac:spMkLst>
        </pc:spChg>
        <pc:spChg chg="add mod">
          <ac:chgData name="Patrick Malinowski" userId="b91d651a12f74808" providerId="LiveId" clId="{3A4B8AC4-7B40-4666-A9B5-0CCB8505106B}" dt="2023-06-16T22:59:40.008" v="264"/>
          <ac:spMkLst>
            <pc:docMk/>
            <pc:sldMk cId="3603267246" sldId="261"/>
            <ac:spMk id="3" creationId="{81EE93FE-9F26-F2ED-C83B-A65495407784}"/>
          </ac:spMkLst>
        </pc:spChg>
      </pc:sldChg>
      <pc:sldChg chg="addSp delSp modSp new mod setBg">
        <pc:chgData name="Patrick Malinowski" userId="b91d651a12f74808" providerId="LiveId" clId="{3A4B8AC4-7B40-4666-A9B5-0CCB8505106B}" dt="2023-06-18T01:34:03.405" v="872" actId="1076"/>
        <pc:sldMkLst>
          <pc:docMk/>
          <pc:sldMk cId="2160731407" sldId="262"/>
        </pc:sldMkLst>
        <pc:spChg chg="mod ord">
          <ac:chgData name="Patrick Malinowski" userId="b91d651a12f74808" providerId="LiveId" clId="{3A4B8AC4-7B40-4666-A9B5-0CCB8505106B}" dt="2023-06-18T01:33:37.003" v="870" actId="20577"/>
          <ac:spMkLst>
            <pc:docMk/>
            <pc:sldMk cId="2160731407" sldId="262"/>
            <ac:spMk id="2" creationId="{8E13C825-A489-74E5-01CA-B1C57F1EF407}"/>
          </ac:spMkLst>
        </pc:spChg>
        <pc:spChg chg="add mod">
          <ac:chgData name="Patrick Malinowski" userId="b91d651a12f74808" providerId="LiveId" clId="{3A4B8AC4-7B40-4666-A9B5-0CCB8505106B}" dt="2023-06-17T10:02:20.611" v="433" actId="20577"/>
          <ac:spMkLst>
            <pc:docMk/>
            <pc:sldMk cId="2160731407" sldId="262"/>
            <ac:spMk id="3" creationId="{29E98BCA-D12F-424F-37A9-96B5F7DF9BA0}"/>
          </ac:spMkLst>
        </pc:spChg>
        <pc:spChg chg="add">
          <ac:chgData name="Patrick Malinowski" userId="b91d651a12f74808" providerId="LiveId" clId="{3A4B8AC4-7B40-4666-A9B5-0CCB8505106B}" dt="2023-06-17T10:02:01.386" v="411" actId="26606"/>
          <ac:spMkLst>
            <pc:docMk/>
            <pc:sldMk cId="2160731407" sldId="262"/>
            <ac:spMk id="5130" creationId="{9A42C7B2-7BD6-433A-95AB-5AA4F44B5819}"/>
          </ac:spMkLst>
        </pc:spChg>
        <pc:spChg chg="add del">
          <ac:chgData name="Patrick Malinowski" userId="b91d651a12f74808" providerId="LiveId" clId="{3A4B8AC4-7B40-4666-A9B5-0CCB8505106B}" dt="2023-06-17T10:00:47.604" v="331" actId="26606"/>
          <ac:spMkLst>
            <pc:docMk/>
            <pc:sldMk cId="2160731407" sldId="262"/>
            <ac:spMk id="5133" creationId="{848F64AA-5BE2-4280-BEFA-DC288118FCCE}"/>
          </ac:spMkLst>
        </pc:spChg>
        <pc:spChg chg="add">
          <ac:chgData name="Patrick Malinowski" userId="b91d651a12f74808" providerId="LiveId" clId="{3A4B8AC4-7B40-4666-A9B5-0CCB8505106B}" dt="2023-06-17T10:02:01.386" v="411" actId="26606"/>
          <ac:spMkLst>
            <pc:docMk/>
            <pc:sldMk cId="2160731407" sldId="262"/>
            <ac:spMk id="5135" creationId="{0ADDB668-2CA4-4D2B-9C34-3487CA330BA8}"/>
          </ac:spMkLst>
        </pc:spChg>
        <pc:spChg chg="add">
          <ac:chgData name="Patrick Malinowski" userId="b91d651a12f74808" providerId="LiveId" clId="{3A4B8AC4-7B40-4666-A9B5-0CCB8505106B}" dt="2023-06-17T10:02:01.386" v="411" actId="26606"/>
          <ac:spMkLst>
            <pc:docMk/>
            <pc:sldMk cId="2160731407" sldId="262"/>
            <ac:spMk id="5137" creationId="{2568BC19-F052-4108-93E1-6A3D1DEC072F}"/>
          </ac:spMkLst>
        </pc:spChg>
        <pc:spChg chg="add">
          <ac:chgData name="Patrick Malinowski" userId="b91d651a12f74808" providerId="LiveId" clId="{3A4B8AC4-7B40-4666-A9B5-0CCB8505106B}" dt="2023-06-17T10:02:01.386" v="411" actId="26606"/>
          <ac:spMkLst>
            <pc:docMk/>
            <pc:sldMk cId="2160731407" sldId="262"/>
            <ac:spMk id="5139" creationId="{D5FD337D-4D6B-4C8B-B6F5-121097E09881}"/>
          </ac:spMkLst>
        </pc:spChg>
        <pc:picChg chg="add mod">
          <ac:chgData name="Patrick Malinowski" userId="b91d651a12f74808" providerId="LiveId" clId="{3A4B8AC4-7B40-4666-A9B5-0CCB8505106B}" dt="2023-06-18T01:34:03.405" v="872" actId="1076"/>
          <ac:picMkLst>
            <pc:docMk/>
            <pc:sldMk cId="2160731407" sldId="262"/>
            <ac:picMk id="5" creationId="{3704E2E7-A8C7-44D2-9092-1767B1A999FA}"/>
          </ac:picMkLst>
        </pc:picChg>
        <pc:picChg chg="add mod ord">
          <ac:chgData name="Patrick Malinowski" userId="b91d651a12f74808" providerId="LiveId" clId="{3A4B8AC4-7B40-4666-A9B5-0CCB8505106B}" dt="2023-06-17T10:02:01.386" v="411" actId="26606"/>
          <ac:picMkLst>
            <pc:docMk/>
            <pc:sldMk cId="2160731407" sldId="262"/>
            <ac:picMk id="5122" creationId="{51B34F40-671A-A71D-0E57-1AB9BBA37325}"/>
          </ac:picMkLst>
        </pc:picChg>
        <pc:picChg chg="add del mod">
          <ac:chgData name="Patrick Malinowski" userId="b91d651a12f74808" providerId="LiveId" clId="{3A4B8AC4-7B40-4666-A9B5-0CCB8505106B}" dt="2023-06-17T10:00:13.871" v="328" actId="478"/>
          <ac:picMkLst>
            <pc:docMk/>
            <pc:sldMk cId="2160731407" sldId="262"/>
            <ac:picMk id="5124" creationId="{449E07C5-9BAD-266E-BECF-ED5CD1E0CDFE}"/>
          </ac:picMkLst>
        </pc:picChg>
        <pc:picChg chg="add mod ord">
          <ac:chgData name="Patrick Malinowski" userId="b91d651a12f74808" providerId="LiveId" clId="{3A4B8AC4-7B40-4666-A9B5-0CCB8505106B}" dt="2023-06-17T10:02:01.386" v="411" actId="26606"/>
          <ac:picMkLst>
            <pc:docMk/>
            <pc:sldMk cId="2160731407" sldId="262"/>
            <ac:picMk id="5126" creationId="{0A4942E6-D375-63A8-7395-7D2C8C14B34B}"/>
          </ac:picMkLst>
        </pc:picChg>
        <pc:picChg chg="add mod ord">
          <ac:chgData name="Patrick Malinowski" userId="b91d651a12f74808" providerId="LiveId" clId="{3A4B8AC4-7B40-4666-A9B5-0CCB8505106B}" dt="2023-06-17T10:02:01.386" v="411" actId="26606"/>
          <ac:picMkLst>
            <pc:docMk/>
            <pc:sldMk cId="2160731407" sldId="262"/>
            <ac:picMk id="5128" creationId="{5F513B82-2D8C-EFF2-8E7B-140E2C41BBBD}"/>
          </ac:picMkLst>
        </pc:picChg>
      </pc:sldChg>
      <pc:sldChg chg="addSp modSp new mod setBg">
        <pc:chgData name="Patrick Malinowski" userId="b91d651a12f74808" providerId="LiveId" clId="{3A4B8AC4-7B40-4666-A9B5-0CCB8505106B}" dt="2023-06-18T01:33:23.424" v="860" actId="14100"/>
        <pc:sldMkLst>
          <pc:docMk/>
          <pc:sldMk cId="408571518" sldId="263"/>
        </pc:sldMkLst>
        <pc:spChg chg="mod ord">
          <ac:chgData name="Patrick Malinowski" userId="b91d651a12f74808" providerId="LiveId" clId="{3A4B8AC4-7B40-4666-A9B5-0CCB8505106B}" dt="2023-06-18T01:33:03.421" v="855" actId="20577"/>
          <ac:spMkLst>
            <pc:docMk/>
            <pc:sldMk cId="408571518" sldId="263"/>
            <ac:spMk id="2" creationId="{B1D35E7B-7F39-A130-F8A2-EC363FD44614}"/>
          </ac:spMkLst>
        </pc:spChg>
        <pc:spChg chg="add mod">
          <ac:chgData name="Patrick Malinowski" userId="b91d651a12f74808" providerId="LiveId" clId="{3A4B8AC4-7B40-4666-A9B5-0CCB8505106B}" dt="2023-06-17T10:13:25.051" v="493" actId="26606"/>
          <ac:spMkLst>
            <pc:docMk/>
            <pc:sldMk cId="408571518" sldId="263"/>
            <ac:spMk id="9" creationId="{C9658529-4A1D-6F3C-9A75-79197754CD83}"/>
          </ac:spMkLst>
        </pc:spChg>
        <pc:spChg chg="add">
          <ac:chgData name="Patrick Malinowski" userId="b91d651a12f74808" providerId="LiveId" clId="{3A4B8AC4-7B40-4666-A9B5-0CCB8505106B}" dt="2023-06-17T10:13:25.051" v="493" actId="26606"/>
          <ac:spMkLst>
            <pc:docMk/>
            <pc:sldMk cId="408571518" sldId="263"/>
            <ac:spMk id="14" creationId="{9A42C7B2-7BD6-433A-95AB-5AA4F44B5819}"/>
          </ac:spMkLst>
        </pc:spChg>
        <pc:spChg chg="add">
          <ac:chgData name="Patrick Malinowski" userId="b91d651a12f74808" providerId="LiveId" clId="{3A4B8AC4-7B40-4666-A9B5-0CCB8505106B}" dt="2023-06-17T10:13:25.051" v="493" actId="26606"/>
          <ac:spMkLst>
            <pc:docMk/>
            <pc:sldMk cId="408571518" sldId="263"/>
            <ac:spMk id="16" creationId="{0ADDB668-2CA4-4D2B-9C34-3487CA330BA8}"/>
          </ac:spMkLst>
        </pc:spChg>
        <pc:spChg chg="add">
          <ac:chgData name="Patrick Malinowski" userId="b91d651a12f74808" providerId="LiveId" clId="{3A4B8AC4-7B40-4666-A9B5-0CCB8505106B}" dt="2023-06-17T10:13:25.051" v="493" actId="26606"/>
          <ac:spMkLst>
            <pc:docMk/>
            <pc:sldMk cId="408571518" sldId="263"/>
            <ac:spMk id="18" creationId="{2568BC19-F052-4108-93E1-6A3D1DEC072F}"/>
          </ac:spMkLst>
        </pc:spChg>
        <pc:spChg chg="add">
          <ac:chgData name="Patrick Malinowski" userId="b91d651a12f74808" providerId="LiveId" clId="{3A4B8AC4-7B40-4666-A9B5-0CCB8505106B}" dt="2023-06-17T10:13:25.051" v="493" actId="26606"/>
          <ac:spMkLst>
            <pc:docMk/>
            <pc:sldMk cId="408571518" sldId="263"/>
            <ac:spMk id="20" creationId="{D5FD337D-4D6B-4C8B-B6F5-121097E09881}"/>
          </ac:spMkLst>
        </pc:spChg>
        <pc:picChg chg="add mod ord">
          <ac:chgData name="Patrick Malinowski" userId="b91d651a12f74808" providerId="LiveId" clId="{3A4B8AC4-7B40-4666-A9B5-0CCB8505106B}" dt="2023-06-17T10:13:25.051" v="493" actId="26606"/>
          <ac:picMkLst>
            <pc:docMk/>
            <pc:sldMk cId="408571518" sldId="263"/>
            <ac:picMk id="4" creationId="{5DA4C00A-CCC1-CF16-A41A-6FFD6D032A55}"/>
          </ac:picMkLst>
        </pc:picChg>
        <pc:picChg chg="add mod">
          <ac:chgData name="Patrick Malinowski" userId="b91d651a12f74808" providerId="LiveId" clId="{3A4B8AC4-7B40-4666-A9B5-0CCB8505106B}" dt="2023-06-17T10:13:25.051" v="493" actId="26606"/>
          <ac:picMkLst>
            <pc:docMk/>
            <pc:sldMk cId="408571518" sldId="263"/>
            <ac:picMk id="6" creationId="{8CA77ED8-A39E-EEC5-DFA4-9AD01DF0937A}"/>
          </ac:picMkLst>
        </pc:picChg>
        <pc:picChg chg="add mod">
          <ac:chgData name="Patrick Malinowski" userId="b91d651a12f74808" providerId="LiveId" clId="{3A4B8AC4-7B40-4666-A9B5-0CCB8505106B}" dt="2023-06-17T10:13:25.051" v="493" actId="26606"/>
          <ac:picMkLst>
            <pc:docMk/>
            <pc:sldMk cId="408571518" sldId="263"/>
            <ac:picMk id="8" creationId="{CAFCCD63-48A9-D799-D2AF-B5F45EF0DD43}"/>
          </ac:picMkLst>
        </pc:picChg>
        <pc:picChg chg="add mod">
          <ac:chgData name="Patrick Malinowski" userId="b91d651a12f74808" providerId="LiveId" clId="{3A4B8AC4-7B40-4666-A9B5-0CCB8505106B}" dt="2023-06-18T01:33:23.424" v="860" actId="14100"/>
          <ac:picMkLst>
            <pc:docMk/>
            <pc:sldMk cId="408571518" sldId="263"/>
            <ac:picMk id="11" creationId="{9E81FC21-4467-0396-C7D1-472AE03E88E2}"/>
          </ac:picMkLst>
        </pc:picChg>
      </pc:sldChg>
      <pc:sldChg chg="addSp modSp new mod setBg">
        <pc:chgData name="Patrick Malinowski" userId="b91d651a12f74808" providerId="LiveId" clId="{3A4B8AC4-7B40-4666-A9B5-0CCB8505106B}" dt="2023-06-18T01:30:37.174" v="854" actId="1076"/>
        <pc:sldMkLst>
          <pc:docMk/>
          <pc:sldMk cId="2946500966" sldId="264"/>
        </pc:sldMkLst>
        <pc:spChg chg="mod">
          <ac:chgData name="Patrick Malinowski" userId="b91d651a12f74808" providerId="LiveId" clId="{3A4B8AC4-7B40-4666-A9B5-0CCB8505106B}" dt="2023-06-17T18:38:14.481" v="600" actId="26606"/>
          <ac:spMkLst>
            <pc:docMk/>
            <pc:sldMk cId="2946500966" sldId="264"/>
            <ac:spMk id="2" creationId="{7E890CB0-2FE8-D87F-5454-604D24DB9FA4}"/>
          </ac:spMkLst>
        </pc:spChg>
        <pc:spChg chg="add mod ord">
          <ac:chgData name="Patrick Malinowski" userId="b91d651a12f74808" providerId="LiveId" clId="{3A4B8AC4-7B40-4666-A9B5-0CCB8505106B}" dt="2023-06-17T18:38:14.481" v="600" actId="26606"/>
          <ac:spMkLst>
            <pc:docMk/>
            <pc:sldMk cId="2946500966" sldId="264"/>
            <ac:spMk id="3" creationId="{28A65C57-0FFE-8598-B12D-E3985C76508B}"/>
          </ac:spMkLst>
        </pc:spChg>
        <pc:spChg chg="add">
          <ac:chgData name="Patrick Malinowski" userId="b91d651a12f74808" providerId="LiveId" clId="{3A4B8AC4-7B40-4666-A9B5-0CCB8505106B}" dt="2023-06-17T18:38:14.481" v="600" actId="26606"/>
          <ac:spMkLst>
            <pc:docMk/>
            <pc:sldMk cId="2946500966" sldId="264"/>
            <ac:spMk id="6153" creationId="{71A784BF-09DB-448D-99FC-B49DFC6605D5}"/>
          </ac:spMkLst>
        </pc:spChg>
        <pc:spChg chg="add">
          <ac:chgData name="Patrick Malinowski" userId="b91d651a12f74808" providerId="LiveId" clId="{3A4B8AC4-7B40-4666-A9B5-0CCB8505106B}" dt="2023-06-17T18:38:14.481" v="600" actId="26606"/>
          <ac:spMkLst>
            <pc:docMk/>
            <pc:sldMk cId="2946500966" sldId="264"/>
            <ac:spMk id="6155" creationId="{917859B3-4C91-478D-929D-BB6433F90849}"/>
          </ac:spMkLst>
        </pc:spChg>
        <pc:spChg chg="add">
          <ac:chgData name="Patrick Malinowski" userId="b91d651a12f74808" providerId="LiveId" clId="{3A4B8AC4-7B40-4666-A9B5-0CCB8505106B}" dt="2023-06-17T18:38:14.481" v="600" actId="26606"/>
          <ac:spMkLst>
            <pc:docMk/>
            <pc:sldMk cId="2946500966" sldId="264"/>
            <ac:spMk id="6157" creationId="{6283FBD2-A663-469F-855C-06D86E3C1161}"/>
          </ac:spMkLst>
        </pc:spChg>
        <pc:spChg chg="add">
          <ac:chgData name="Patrick Malinowski" userId="b91d651a12f74808" providerId="LiveId" clId="{3A4B8AC4-7B40-4666-A9B5-0CCB8505106B}" dt="2023-06-17T18:38:14.481" v="600" actId="26606"/>
          <ac:spMkLst>
            <pc:docMk/>
            <pc:sldMk cId="2946500966" sldId="264"/>
            <ac:spMk id="6159" creationId="{8A1279FC-7441-4E55-B082-2774E6316482}"/>
          </ac:spMkLst>
        </pc:spChg>
        <pc:picChg chg="add mod">
          <ac:chgData name="Patrick Malinowski" userId="b91d651a12f74808" providerId="LiveId" clId="{3A4B8AC4-7B40-4666-A9B5-0CCB8505106B}" dt="2023-06-17T18:38:14.481" v="600" actId="26606"/>
          <ac:picMkLst>
            <pc:docMk/>
            <pc:sldMk cId="2946500966" sldId="264"/>
            <ac:picMk id="5" creationId="{B97E50C5-0BC9-F270-9F20-6B81C168AA5B}"/>
          </ac:picMkLst>
        </pc:picChg>
        <pc:picChg chg="add mod">
          <ac:chgData name="Patrick Malinowski" userId="b91d651a12f74808" providerId="LiveId" clId="{3A4B8AC4-7B40-4666-A9B5-0CCB8505106B}" dt="2023-06-18T01:30:37.174" v="854" actId="1076"/>
          <ac:picMkLst>
            <pc:docMk/>
            <pc:sldMk cId="2946500966" sldId="264"/>
            <ac:picMk id="7" creationId="{69D048C2-A040-BF0E-B480-5A685FFFA007}"/>
          </ac:picMkLst>
        </pc:picChg>
        <pc:picChg chg="add mod">
          <ac:chgData name="Patrick Malinowski" userId="b91d651a12f74808" providerId="LiveId" clId="{3A4B8AC4-7B40-4666-A9B5-0CCB8505106B}" dt="2023-06-17T18:38:14.481" v="600" actId="26606"/>
          <ac:picMkLst>
            <pc:docMk/>
            <pc:sldMk cId="2946500966" sldId="264"/>
            <ac:picMk id="6146" creationId="{CD0A741C-9A6D-33F1-615A-6BC024404717}"/>
          </ac:picMkLst>
        </pc:picChg>
        <pc:picChg chg="add mod ord">
          <ac:chgData name="Patrick Malinowski" userId="b91d651a12f74808" providerId="LiveId" clId="{3A4B8AC4-7B40-4666-A9B5-0CCB8505106B}" dt="2023-06-17T18:38:14.481" v="600" actId="26606"/>
          <ac:picMkLst>
            <pc:docMk/>
            <pc:sldMk cId="2946500966" sldId="264"/>
            <ac:picMk id="6148" creationId="{864654BC-E6AF-DF3C-1031-C05C6261DF02}"/>
          </ac:picMkLst>
        </pc:picChg>
      </pc:sldChg>
      <pc:sldChg chg="addSp delSp modSp new mod setBg">
        <pc:chgData name="Patrick Malinowski" userId="b91d651a12f74808" providerId="LiveId" clId="{3A4B8AC4-7B40-4666-A9B5-0CCB8505106B}" dt="2023-06-18T01:45:38.520" v="1061" actId="20577"/>
        <pc:sldMkLst>
          <pc:docMk/>
          <pc:sldMk cId="3984381386" sldId="265"/>
        </pc:sldMkLst>
        <pc:spChg chg="mod ord">
          <ac:chgData name="Patrick Malinowski" userId="b91d651a12f74808" providerId="LiveId" clId="{3A4B8AC4-7B40-4666-A9B5-0CCB8505106B}" dt="2023-06-18T01:44:54.016" v="1034" actId="26606"/>
          <ac:spMkLst>
            <pc:docMk/>
            <pc:sldMk cId="3984381386" sldId="265"/>
            <ac:spMk id="2" creationId="{C7B6CF6F-D9D1-1593-E325-7AB10F70E884}"/>
          </ac:spMkLst>
        </pc:spChg>
        <pc:spChg chg="add mod">
          <ac:chgData name="Patrick Malinowski" userId="b91d651a12f74808" providerId="LiveId" clId="{3A4B8AC4-7B40-4666-A9B5-0CCB8505106B}" dt="2023-06-18T01:45:38.520" v="1061" actId="20577"/>
          <ac:spMkLst>
            <pc:docMk/>
            <pc:sldMk cId="3984381386" sldId="265"/>
            <ac:spMk id="5" creationId="{1AD6692F-CD9E-C44F-07DB-0B2604ECA7B4}"/>
          </ac:spMkLst>
        </pc:spChg>
        <pc:spChg chg="add">
          <ac:chgData name="Patrick Malinowski" userId="b91d651a12f74808" providerId="LiveId" clId="{3A4B8AC4-7B40-4666-A9B5-0CCB8505106B}" dt="2023-06-18T01:44:54.016" v="1034" actId="26606"/>
          <ac:spMkLst>
            <pc:docMk/>
            <pc:sldMk cId="3984381386" sldId="265"/>
            <ac:spMk id="7179" creationId="{59653884-08CE-4579-8A80-F00D55BF077F}"/>
          </ac:spMkLst>
        </pc:spChg>
        <pc:spChg chg="add">
          <ac:chgData name="Patrick Malinowski" userId="b91d651a12f74808" providerId="LiveId" clId="{3A4B8AC4-7B40-4666-A9B5-0CCB8505106B}" dt="2023-06-18T01:44:54.016" v="1034" actId="26606"/>
          <ac:spMkLst>
            <pc:docMk/>
            <pc:sldMk cId="3984381386" sldId="265"/>
            <ac:spMk id="7181" creationId="{720D4FAC-7B9A-4A4F-8E53-071522870B7B}"/>
          </ac:spMkLst>
        </pc:spChg>
        <pc:spChg chg="add">
          <ac:chgData name="Patrick Malinowski" userId="b91d651a12f74808" providerId="LiveId" clId="{3A4B8AC4-7B40-4666-A9B5-0CCB8505106B}" dt="2023-06-18T01:44:54.016" v="1034" actId="26606"/>
          <ac:spMkLst>
            <pc:docMk/>
            <pc:sldMk cId="3984381386" sldId="265"/>
            <ac:spMk id="7183" creationId="{EDD2A13B-608C-4BE1-AC1F-62B2DAF76BF7}"/>
          </ac:spMkLst>
        </pc:spChg>
        <pc:spChg chg="add">
          <ac:chgData name="Patrick Malinowski" userId="b91d651a12f74808" providerId="LiveId" clId="{3A4B8AC4-7B40-4666-A9B5-0CCB8505106B}" dt="2023-06-18T01:44:54.016" v="1034" actId="26606"/>
          <ac:spMkLst>
            <pc:docMk/>
            <pc:sldMk cId="3984381386" sldId="265"/>
            <ac:spMk id="7185" creationId="{977038ED-F717-467A-8D75-D8441BB92668}"/>
          </ac:spMkLst>
        </pc:spChg>
        <pc:picChg chg="add del mod">
          <ac:chgData name="Patrick Malinowski" userId="b91d651a12f74808" providerId="LiveId" clId="{3A4B8AC4-7B40-4666-A9B5-0CCB8505106B}" dt="2023-06-18T01:44:26.249" v="965" actId="21"/>
          <ac:picMkLst>
            <pc:docMk/>
            <pc:sldMk cId="3984381386" sldId="265"/>
            <ac:picMk id="4" creationId="{A73EC490-1DFA-501C-533C-D26EB9D56124}"/>
          </ac:picMkLst>
        </pc:picChg>
        <pc:picChg chg="add mod">
          <ac:chgData name="Patrick Malinowski" userId="b91d651a12f74808" providerId="LiveId" clId="{3A4B8AC4-7B40-4666-A9B5-0CCB8505106B}" dt="2023-06-18T01:45:08.980" v="1037" actId="1076"/>
          <ac:picMkLst>
            <pc:docMk/>
            <pc:sldMk cId="3984381386" sldId="265"/>
            <ac:picMk id="6" creationId="{5F93CC6B-62FA-2849-6367-F88CBCADA5F1}"/>
          </ac:picMkLst>
        </pc:picChg>
        <pc:picChg chg="add mod">
          <ac:chgData name="Patrick Malinowski" userId="b91d651a12f74808" providerId="LiveId" clId="{3A4B8AC4-7B40-4666-A9B5-0CCB8505106B}" dt="2023-06-18T01:44:54.016" v="1034" actId="26606"/>
          <ac:picMkLst>
            <pc:docMk/>
            <pc:sldMk cId="3984381386" sldId="265"/>
            <ac:picMk id="7170" creationId="{28FF32CB-8550-5F99-505D-C527198A9BA9}"/>
          </ac:picMkLst>
        </pc:picChg>
        <pc:picChg chg="add mod ord">
          <ac:chgData name="Patrick Malinowski" userId="b91d651a12f74808" providerId="LiveId" clId="{3A4B8AC4-7B40-4666-A9B5-0CCB8505106B}" dt="2023-06-18T01:44:54.016" v="1034" actId="26606"/>
          <ac:picMkLst>
            <pc:docMk/>
            <pc:sldMk cId="3984381386" sldId="265"/>
            <ac:picMk id="7172" creationId="{11B11F5B-9635-4779-8105-E40E7CC24143}"/>
          </ac:picMkLst>
        </pc:picChg>
        <pc:picChg chg="add mod ord">
          <ac:chgData name="Patrick Malinowski" userId="b91d651a12f74808" providerId="LiveId" clId="{3A4B8AC4-7B40-4666-A9B5-0CCB8505106B}" dt="2023-06-18T01:44:54.016" v="1034" actId="26606"/>
          <ac:picMkLst>
            <pc:docMk/>
            <pc:sldMk cId="3984381386" sldId="265"/>
            <ac:picMk id="7174" creationId="{6EB4FA51-F6B7-8181-9A19-A59F0BE3DC1A}"/>
          </ac:picMkLst>
        </pc:picChg>
      </pc:sldChg>
      <pc:sldChg chg="addSp delSp modSp new mod setBg">
        <pc:chgData name="Patrick Malinowski" userId="b91d651a12f74808" providerId="LiveId" clId="{3A4B8AC4-7B40-4666-A9B5-0CCB8505106B}" dt="2023-06-18T01:28:30.594" v="850" actId="14100"/>
        <pc:sldMkLst>
          <pc:docMk/>
          <pc:sldMk cId="748443616" sldId="266"/>
        </pc:sldMkLst>
        <pc:spChg chg="mod">
          <ac:chgData name="Patrick Malinowski" userId="b91d651a12f74808" providerId="LiveId" clId="{3A4B8AC4-7B40-4666-A9B5-0CCB8505106B}" dt="2023-06-17T18:47:12.626" v="649" actId="26606"/>
          <ac:spMkLst>
            <pc:docMk/>
            <pc:sldMk cId="748443616" sldId="266"/>
            <ac:spMk id="2" creationId="{49FFD73E-A37F-F8FA-0891-47D83CD5F938}"/>
          </ac:spMkLst>
        </pc:spChg>
        <pc:spChg chg="add mod ord">
          <ac:chgData name="Patrick Malinowski" userId="b91d651a12f74808" providerId="LiveId" clId="{3A4B8AC4-7B40-4666-A9B5-0CCB8505106B}" dt="2023-06-17T18:47:12.626" v="649" actId="26606"/>
          <ac:spMkLst>
            <pc:docMk/>
            <pc:sldMk cId="748443616" sldId="266"/>
            <ac:spMk id="5" creationId="{38536D54-2F77-2F1C-6428-E06E8176111C}"/>
          </ac:spMkLst>
        </pc:spChg>
        <pc:spChg chg="add">
          <ac:chgData name="Patrick Malinowski" userId="b91d651a12f74808" providerId="LiveId" clId="{3A4B8AC4-7B40-4666-A9B5-0CCB8505106B}" dt="2023-06-17T18:47:12.626" v="649" actId="26606"/>
          <ac:spMkLst>
            <pc:docMk/>
            <pc:sldMk cId="748443616" sldId="266"/>
            <ac:spMk id="8203" creationId="{71A784BF-09DB-448D-99FC-B49DFC6605D5}"/>
          </ac:spMkLst>
        </pc:spChg>
        <pc:spChg chg="add">
          <ac:chgData name="Patrick Malinowski" userId="b91d651a12f74808" providerId="LiveId" clId="{3A4B8AC4-7B40-4666-A9B5-0CCB8505106B}" dt="2023-06-17T18:47:12.626" v="649" actId="26606"/>
          <ac:spMkLst>
            <pc:docMk/>
            <pc:sldMk cId="748443616" sldId="266"/>
            <ac:spMk id="8205" creationId="{917859B3-4C91-478D-929D-BB6433F90849}"/>
          </ac:spMkLst>
        </pc:spChg>
        <pc:spChg chg="add">
          <ac:chgData name="Patrick Malinowski" userId="b91d651a12f74808" providerId="LiveId" clId="{3A4B8AC4-7B40-4666-A9B5-0CCB8505106B}" dt="2023-06-17T18:47:12.626" v="649" actId="26606"/>
          <ac:spMkLst>
            <pc:docMk/>
            <pc:sldMk cId="748443616" sldId="266"/>
            <ac:spMk id="8207" creationId="{6283FBD2-A663-469F-855C-06D86E3C1161}"/>
          </ac:spMkLst>
        </pc:spChg>
        <pc:spChg chg="add">
          <ac:chgData name="Patrick Malinowski" userId="b91d651a12f74808" providerId="LiveId" clId="{3A4B8AC4-7B40-4666-A9B5-0CCB8505106B}" dt="2023-06-17T18:47:12.626" v="649" actId="26606"/>
          <ac:spMkLst>
            <pc:docMk/>
            <pc:sldMk cId="748443616" sldId="266"/>
            <ac:spMk id="8209" creationId="{8A1279FC-7441-4E55-B082-2774E6316482}"/>
          </ac:spMkLst>
        </pc:spChg>
        <pc:picChg chg="add del mod">
          <ac:chgData name="Patrick Malinowski" userId="b91d651a12f74808" providerId="LiveId" clId="{3A4B8AC4-7B40-4666-A9B5-0CCB8505106B}" dt="2023-06-17T18:45:44.558" v="645" actId="478"/>
          <ac:picMkLst>
            <pc:docMk/>
            <pc:sldMk cId="748443616" sldId="266"/>
            <ac:picMk id="4" creationId="{54AC0D38-45A5-0A71-B686-4950BA9955EA}"/>
          </ac:picMkLst>
        </pc:picChg>
        <pc:picChg chg="add mod">
          <ac:chgData name="Patrick Malinowski" userId="b91d651a12f74808" providerId="LiveId" clId="{3A4B8AC4-7B40-4666-A9B5-0CCB8505106B}" dt="2023-06-18T01:28:30.594" v="850" actId="14100"/>
          <ac:picMkLst>
            <pc:docMk/>
            <pc:sldMk cId="748443616" sldId="266"/>
            <ac:picMk id="7" creationId="{86F77800-78A7-51DB-E86A-7D63E6383006}"/>
          </ac:picMkLst>
        </pc:picChg>
        <pc:picChg chg="add mod">
          <ac:chgData name="Patrick Malinowski" userId="b91d651a12f74808" providerId="LiveId" clId="{3A4B8AC4-7B40-4666-A9B5-0CCB8505106B}" dt="2023-06-17T18:47:12.626" v="649" actId="26606"/>
          <ac:picMkLst>
            <pc:docMk/>
            <pc:sldMk cId="748443616" sldId="266"/>
            <ac:picMk id="8194" creationId="{97FC312B-EF85-C5BA-3D1C-B89FE3196378}"/>
          </ac:picMkLst>
        </pc:picChg>
        <pc:picChg chg="add mod ord">
          <ac:chgData name="Patrick Malinowski" userId="b91d651a12f74808" providerId="LiveId" clId="{3A4B8AC4-7B40-4666-A9B5-0CCB8505106B}" dt="2023-06-17T18:47:12.626" v="649" actId="26606"/>
          <ac:picMkLst>
            <pc:docMk/>
            <pc:sldMk cId="748443616" sldId="266"/>
            <ac:picMk id="8196" creationId="{B8C04347-BB4C-91C9-BD36-BE48781DFF52}"/>
          </ac:picMkLst>
        </pc:picChg>
        <pc:picChg chg="add mod">
          <ac:chgData name="Patrick Malinowski" userId="b91d651a12f74808" providerId="LiveId" clId="{3A4B8AC4-7B40-4666-A9B5-0CCB8505106B}" dt="2023-06-17T18:47:12.626" v="649" actId="26606"/>
          <ac:picMkLst>
            <pc:docMk/>
            <pc:sldMk cId="748443616" sldId="266"/>
            <ac:picMk id="8198" creationId="{F19517D3-1D51-6590-2939-6FC1ABC4BC5F}"/>
          </ac:picMkLst>
        </pc:picChg>
      </pc:sldChg>
      <pc:sldChg chg="addSp modSp new mod ord">
        <pc:chgData name="Patrick Malinowski" userId="b91d651a12f74808" providerId="LiveId" clId="{3A4B8AC4-7B40-4666-A9B5-0CCB8505106B}" dt="2023-06-18T01:59:03.779" v="1075" actId="20577"/>
        <pc:sldMkLst>
          <pc:docMk/>
          <pc:sldMk cId="1215759313" sldId="267"/>
        </pc:sldMkLst>
        <pc:spChg chg="mod">
          <ac:chgData name="Patrick Malinowski" userId="b91d651a12f74808" providerId="LiveId" clId="{3A4B8AC4-7B40-4666-A9B5-0CCB8505106B}" dt="2023-06-17T22:12:03.560" v="657" actId="20577"/>
          <ac:spMkLst>
            <pc:docMk/>
            <pc:sldMk cId="1215759313" sldId="267"/>
            <ac:spMk id="2" creationId="{D470C592-9486-814A-CBF6-33A72EDFFC0F}"/>
          </ac:spMkLst>
        </pc:spChg>
        <pc:spChg chg="add mod">
          <ac:chgData name="Patrick Malinowski" userId="b91d651a12f74808" providerId="LiveId" clId="{3A4B8AC4-7B40-4666-A9B5-0CCB8505106B}" dt="2023-06-18T01:59:03.779" v="1075" actId="20577"/>
          <ac:spMkLst>
            <pc:docMk/>
            <pc:sldMk cId="1215759313" sldId="267"/>
            <ac:spMk id="3" creationId="{0E0D9F46-B4E7-7E8A-FC82-94C58B2742BE}"/>
          </ac:spMkLst>
        </pc:spChg>
      </pc:sldChg>
      <pc:sldChg chg="addSp delSp modSp new mod setBg">
        <pc:chgData name="Patrick Malinowski" userId="b91d651a12f74808" providerId="LiveId" clId="{3A4B8AC4-7B40-4666-A9B5-0CCB8505106B}" dt="2023-06-18T01:27:40.928" v="847" actId="1076"/>
        <pc:sldMkLst>
          <pc:docMk/>
          <pc:sldMk cId="1044752952" sldId="268"/>
        </pc:sldMkLst>
        <pc:spChg chg="mod">
          <ac:chgData name="Patrick Malinowski" userId="b91d651a12f74808" providerId="LiveId" clId="{3A4B8AC4-7B40-4666-A9B5-0CCB8505106B}" dt="2023-06-18T01:26:00.495" v="845" actId="26606"/>
          <ac:spMkLst>
            <pc:docMk/>
            <pc:sldMk cId="1044752952" sldId="268"/>
            <ac:spMk id="2" creationId="{0BCA47FD-A839-EF81-9C63-D474661FBFA8}"/>
          </ac:spMkLst>
        </pc:spChg>
        <pc:spChg chg="add mod">
          <ac:chgData name="Patrick Malinowski" userId="b91d651a12f74808" providerId="LiveId" clId="{3A4B8AC4-7B40-4666-A9B5-0CCB8505106B}" dt="2023-06-18T01:26:00.495" v="845" actId="26606"/>
          <ac:spMkLst>
            <pc:docMk/>
            <pc:sldMk cId="1044752952" sldId="268"/>
            <ac:spMk id="3" creationId="{C3ECF000-FA79-5B4C-8C26-0D54676BF996}"/>
          </ac:spMkLst>
        </pc:spChg>
        <pc:spChg chg="add">
          <ac:chgData name="Patrick Malinowski" userId="b91d651a12f74808" providerId="LiveId" clId="{3A4B8AC4-7B40-4666-A9B5-0CCB8505106B}" dt="2023-06-18T01:26:00.495" v="845" actId="26606"/>
          <ac:spMkLst>
            <pc:docMk/>
            <pc:sldMk cId="1044752952" sldId="268"/>
            <ac:spMk id="16" creationId="{59653884-08CE-4579-8A80-F00D55BF077F}"/>
          </ac:spMkLst>
        </pc:spChg>
        <pc:spChg chg="add">
          <ac:chgData name="Patrick Malinowski" userId="b91d651a12f74808" providerId="LiveId" clId="{3A4B8AC4-7B40-4666-A9B5-0CCB8505106B}" dt="2023-06-18T01:26:00.495" v="845" actId="26606"/>
          <ac:spMkLst>
            <pc:docMk/>
            <pc:sldMk cId="1044752952" sldId="268"/>
            <ac:spMk id="18" creationId="{720D4FAC-7B9A-4A4F-8E53-071522870B7B}"/>
          </ac:spMkLst>
        </pc:spChg>
        <pc:spChg chg="add">
          <ac:chgData name="Patrick Malinowski" userId="b91d651a12f74808" providerId="LiveId" clId="{3A4B8AC4-7B40-4666-A9B5-0CCB8505106B}" dt="2023-06-18T01:26:00.495" v="845" actId="26606"/>
          <ac:spMkLst>
            <pc:docMk/>
            <pc:sldMk cId="1044752952" sldId="268"/>
            <ac:spMk id="20" creationId="{EDD2A13B-608C-4BE1-AC1F-62B2DAF76BF7}"/>
          </ac:spMkLst>
        </pc:spChg>
        <pc:spChg chg="add">
          <ac:chgData name="Patrick Malinowski" userId="b91d651a12f74808" providerId="LiveId" clId="{3A4B8AC4-7B40-4666-A9B5-0CCB8505106B}" dt="2023-06-18T01:26:00.495" v="845" actId="26606"/>
          <ac:spMkLst>
            <pc:docMk/>
            <pc:sldMk cId="1044752952" sldId="268"/>
            <ac:spMk id="22" creationId="{977038ED-F717-467A-8D75-D8441BB92668}"/>
          </ac:spMkLst>
        </pc:spChg>
        <pc:picChg chg="add del mod">
          <ac:chgData name="Patrick Malinowski" userId="b91d651a12f74808" providerId="LiveId" clId="{3A4B8AC4-7B40-4666-A9B5-0CCB8505106B}" dt="2023-06-18T01:22:45.614" v="837" actId="478"/>
          <ac:picMkLst>
            <pc:docMk/>
            <pc:sldMk cId="1044752952" sldId="268"/>
            <ac:picMk id="5" creationId="{BE8D00A6-375E-7119-AD68-0D93CF773CB6}"/>
          </ac:picMkLst>
        </pc:picChg>
        <pc:picChg chg="add mod ord">
          <ac:chgData name="Patrick Malinowski" userId="b91d651a12f74808" providerId="LiveId" clId="{3A4B8AC4-7B40-4666-A9B5-0CCB8505106B}" dt="2023-06-18T01:26:00.495" v="845" actId="26606"/>
          <ac:picMkLst>
            <pc:docMk/>
            <pc:sldMk cId="1044752952" sldId="268"/>
            <ac:picMk id="7" creationId="{6C05D1BB-110F-F761-EF97-A6ED45896520}"/>
          </ac:picMkLst>
        </pc:picChg>
        <pc:picChg chg="add mod ord">
          <ac:chgData name="Patrick Malinowski" userId="b91d651a12f74808" providerId="LiveId" clId="{3A4B8AC4-7B40-4666-A9B5-0CCB8505106B}" dt="2023-06-18T01:26:00.495" v="845" actId="26606"/>
          <ac:picMkLst>
            <pc:docMk/>
            <pc:sldMk cId="1044752952" sldId="268"/>
            <ac:picMk id="9" creationId="{4E64A491-F221-257F-4B66-20D2357895F1}"/>
          </ac:picMkLst>
        </pc:picChg>
        <pc:picChg chg="add mod">
          <ac:chgData name="Patrick Malinowski" userId="b91d651a12f74808" providerId="LiveId" clId="{3A4B8AC4-7B40-4666-A9B5-0CCB8505106B}" dt="2023-06-18T01:26:00.495" v="845" actId="26606"/>
          <ac:picMkLst>
            <pc:docMk/>
            <pc:sldMk cId="1044752952" sldId="268"/>
            <ac:picMk id="11" creationId="{8D6F66B0-2207-D554-A51F-55149E20E626}"/>
          </ac:picMkLst>
        </pc:picChg>
        <pc:picChg chg="add mod">
          <ac:chgData name="Patrick Malinowski" userId="b91d651a12f74808" providerId="LiveId" clId="{3A4B8AC4-7B40-4666-A9B5-0CCB8505106B}" dt="2023-06-18T01:27:40.928" v="847" actId="1076"/>
          <ac:picMkLst>
            <pc:docMk/>
            <pc:sldMk cId="1044752952" sldId="268"/>
            <ac:picMk id="13" creationId="{E94CE008-2635-E776-7FF9-F840ED8FD02E}"/>
          </ac:picMkLst>
        </pc:picChg>
      </pc:sldChg>
      <pc:sldChg chg="addSp delSp modSp new mod setBg">
        <pc:chgData name="Patrick Malinowski" userId="b91d651a12f74808" providerId="LiveId" clId="{3A4B8AC4-7B40-4666-A9B5-0CCB8505106B}" dt="2023-06-18T01:42:35.445" v="963"/>
        <pc:sldMkLst>
          <pc:docMk/>
          <pc:sldMk cId="1151228089" sldId="269"/>
        </pc:sldMkLst>
        <pc:spChg chg="mod">
          <ac:chgData name="Patrick Malinowski" userId="b91d651a12f74808" providerId="LiveId" clId="{3A4B8AC4-7B40-4666-A9B5-0CCB8505106B}" dt="2023-06-18T01:42:13.822" v="959" actId="26606"/>
          <ac:spMkLst>
            <pc:docMk/>
            <pc:sldMk cId="1151228089" sldId="269"/>
            <ac:spMk id="2" creationId="{4EA70B91-5636-58A0-CCB7-4AD6CC2F836B}"/>
          </ac:spMkLst>
        </pc:spChg>
        <pc:spChg chg="add mod">
          <ac:chgData name="Patrick Malinowski" userId="b91d651a12f74808" providerId="LiveId" clId="{3A4B8AC4-7B40-4666-A9B5-0CCB8505106B}" dt="2023-06-18T01:42:35.445" v="963"/>
          <ac:spMkLst>
            <pc:docMk/>
            <pc:sldMk cId="1151228089" sldId="269"/>
            <ac:spMk id="5" creationId="{254384DA-5B37-9EC9-DA95-87E20C576B9E}"/>
          </ac:spMkLst>
        </pc:spChg>
        <pc:spChg chg="add">
          <ac:chgData name="Patrick Malinowski" userId="b91d651a12f74808" providerId="LiveId" clId="{3A4B8AC4-7B40-4666-A9B5-0CCB8505106B}" dt="2023-06-18T01:42:13.822" v="959" actId="26606"/>
          <ac:spMkLst>
            <pc:docMk/>
            <pc:sldMk cId="1151228089" sldId="269"/>
            <ac:spMk id="9227" creationId="{71A784BF-09DB-448D-99FC-B49DFC6605D5}"/>
          </ac:spMkLst>
        </pc:spChg>
        <pc:spChg chg="add">
          <ac:chgData name="Patrick Malinowski" userId="b91d651a12f74808" providerId="LiveId" clId="{3A4B8AC4-7B40-4666-A9B5-0CCB8505106B}" dt="2023-06-18T01:42:13.822" v="959" actId="26606"/>
          <ac:spMkLst>
            <pc:docMk/>
            <pc:sldMk cId="1151228089" sldId="269"/>
            <ac:spMk id="9229" creationId="{917859B3-4C91-478D-929D-BB6433F90849}"/>
          </ac:spMkLst>
        </pc:spChg>
        <pc:spChg chg="add">
          <ac:chgData name="Patrick Malinowski" userId="b91d651a12f74808" providerId="LiveId" clId="{3A4B8AC4-7B40-4666-A9B5-0CCB8505106B}" dt="2023-06-18T01:42:13.822" v="959" actId="26606"/>
          <ac:spMkLst>
            <pc:docMk/>
            <pc:sldMk cId="1151228089" sldId="269"/>
            <ac:spMk id="9231" creationId="{6283FBD2-A663-469F-855C-06D86E3C1161}"/>
          </ac:spMkLst>
        </pc:spChg>
        <pc:spChg chg="add">
          <ac:chgData name="Patrick Malinowski" userId="b91d651a12f74808" providerId="LiveId" clId="{3A4B8AC4-7B40-4666-A9B5-0CCB8505106B}" dt="2023-06-18T01:42:13.822" v="959" actId="26606"/>
          <ac:spMkLst>
            <pc:docMk/>
            <pc:sldMk cId="1151228089" sldId="269"/>
            <ac:spMk id="9233" creationId="{8A1279FC-7441-4E55-B082-2774E6316482}"/>
          </ac:spMkLst>
        </pc:spChg>
        <pc:picChg chg="add del mod">
          <ac:chgData name="Patrick Malinowski" userId="b91d651a12f74808" providerId="LiveId" clId="{3A4B8AC4-7B40-4666-A9B5-0CCB8505106B}" dt="2023-06-18T01:41:09.166" v="892" actId="21"/>
          <ac:picMkLst>
            <pc:docMk/>
            <pc:sldMk cId="1151228089" sldId="269"/>
            <ac:picMk id="4" creationId="{8117E868-4F41-CF76-CFFD-8ADEE6FB3182}"/>
          </ac:picMkLst>
        </pc:picChg>
        <pc:picChg chg="add mod">
          <ac:chgData name="Patrick Malinowski" userId="b91d651a12f74808" providerId="LiveId" clId="{3A4B8AC4-7B40-4666-A9B5-0CCB8505106B}" dt="2023-06-18T01:42:23.872" v="962" actId="14100"/>
          <ac:picMkLst>
            <pc:docMk/>
            <pc:sldMk cId="1151228089" sldId="269"/>
            <ac:picMk id="6" creationId="{97EB7379-28D1-7D6E-5727-607645CD0AC4}"/>
          </ac:picMkLst>
        </pc:picChg>
        <pc:picChg chg="add mod ord">
          <ac:chgData name="Patrick Malinowski" userId="b91d651a12f74808" providerId="LiveId" clId="{3A4B8AC4-7B40-4666-A9B5-0CCB8505106B}" dt="2023-06-18T01:42:13.822" v="959" actId="26606"/>
          <ac:picMkLst>
            <pc:docMk/>
            <pc:sldMk cId="1151228089" sldId="269"/>
            <ac:picMk id="9218" creationId="{16305DE8-69A2-C74B-8A82-BCE7CD173702}"/>
          </ac:picMkLst>
        </pc:picChg>
        <pc:picChg chg="add mod">
          <ac:chgData name="Patrick Malinowski" userId="b91d651a12f74808" providerId="LiveId" clId="{3A4B8AC4-7B40-4666-A9B5-0CCB8505106B}" dt="2023-06-18T01:42:13.822" v="959" actId="26606"/>
          <ac:picMkLst>
            <pc:docMk/>
            <pc:sldMk cId="1151228089" sldId="269"/>
            <ac:picMk id="9220" creationId="{8895E61E-41E8-163E-2F93-3CEA5B45D67F}"/>
          </ac:picMkLst>
        </pc:picChg>
        <pc:picChg chg="add mod">
          <ac:chgData name="Patrick Malinowski" userId="b91d651a12f74808" providerId="LiveId" clId="{3A4B8AC4-7B40-4666-A9B5-0CCB8505106B}" dt="2023-06-18T01:42:13.822" v="959" actId="26606"/>
          <ac:picMkLst>
            <pc:docMk/>
            <pc:sldMk cId="1151228089" sldId="269"/>
            <ac:picMk id="9222" creationId="{AC07F8AB-0A05-5C96-58DC-AA49116EE147}"/>
          </ac:picMkLst>
        </pc:picChg>
      </pc:sldChg>
      <pc:sldChg chg="addSp delSp modSp new mod setBg">
        <pc:chgData name="Patrick Malinowski" userId="b91d651a12f74808" providerId="LiveId" clId="{3A4B8AC4-7B40-4666-A9B5-0CCB8505106B}" dt="2023-06-18T02:04:48.887" v="1152"/>
        <pc:sldMkLst>
          <pc:docMk/>
          <pc:sldMk cId="1388703650" sldId="270"/>
        </pc:sldMkLst>
        <pc:spChg chg="mod ord">
          <ac:chgData name="Patrick Malinowski" userId="b91d651a12f74808" providerId="LiveId" clId="{3A4B8AC4-7B40-4666-A9B5-0CCB8505106B}" dt="2023-06-18T02:03:58.383" v="1142" actId="26606"/>
          <ac:spMkLst>
            <pc:docMk/>
            <pc:sldMk cId="1388703650" sldId="270"/>
            <ac:spMk id="2" creationId="{06B2BCAA-FD88-92FE-C6E2-63D549B3EA77}"/>
          </ac:spMkLst>
        </pc:spChg>
        <pc:spChg chg="add mod">
          <ac:chgData name="Patrick Malinowski" userId="b91d651a12f74808" providerId="LiveId" clId="{3A4B8AC4-7B40-4666-A9B5-0CCB8505106B}" dt="2023-06-18T02:04:48.887" v="1152"/>
          <ac:spMkLst>
            <pc:docMk/>
            <pc:sldMk cId="1388703650" sldId="270"/>
            <ac:spMk id="5" creationId="{AFF876BE-CB09-7804-FA37-719E1739BE30}"/>
          </ac:spMkLst>
        </pc:spChg>
        <pc:spChg chg="add">
          <ac:chgData name="Patrick Malinowski" userId="b91d651a12f74808" providerId="LiveId" clId="{3A4B8AC4-7B40-4666-A9B5-0CCB8505106B}" dt="2023-06-18T02:03:58.383" v="1142" actId="26606"/>
          <ac:spMkLst>
            <pc:docMk/>
            <pc:sldMk cId="1388703650" sldId="270"/>
            <ac:spMk id="10251" creationId="{59653884-08CE-4579-8A80-F00D55BF077F}"/>
          </ac:spMkLst>
        </pc:spChg>
        <pc:spChg chg="add">
          <ac:chgData name="Patrick Malinowski" userId="b91d651a12f74808" providerId="LiveId" clId="{3A4B8AC4-7B40-4666-A9B5-0CCB8505106B}" dt="2023-06-18T02:03:58.383" v="1142" actId="26606"/>
          <ac:spMkLst>
            <pc:docMk/>
            <pc:sldMk cId="1388703650" sldId="270"/>
            <ac:spMk id="10253" creationId="{720D4FAC-7B9A-4A4F-8E53-071522870B7B}"/>
          </ac:spMkLst>
        </pc:spChg>
        <pc:spChg chg="add">
          <ac:chgData name="Patrick Malinowski" userId="b91d651a12f74808" providerId="LiveId" clId="{3A4B8AC4-7B40-4666-A9B5-0CCB8505106B}" dt="2023-06-18T02:03:58.383" v="1142" actId="26606"/>
          <ac:spMkLst>
            <pc:docMk/>
            <pc:sldMk cId="1388703650" sldId="270"/>
            <ac:spMk id="10255" creationId="{EDD2A13B-608C-4BE1-AC1F-62B2DAF76BF7}"/>
          </ac:spMkLst>
        </pc:spChg>
        <pc:spChg chg="add">
          <ac:chgData name="Patrick Malinowski" userId="b91d651a12f74808" providerId="LiveId" clId="{3A4B8AC4-7B40-4666-A9B5-0CCB8505106B}" dt="2023-06-18T02:03:58.383" v="1142" actId="26606"/>
          <ac:spMkLst>
            <pc:docMk/>
            <pc:sldMk cId="1388703650" sldId="270"/>
            <ac:spMk id="10257" creationId="{977038ED-F717-467A-8D75-D8441BB92668}"/>
          </ac:spMkLst>
        </pc:spChg>
        <pc:picChg chg="add del mod">
          <ac:chgData name="Patrick Malinowski" userId="b91d651a12f74808" providerId="LiveId" clId="{3A4B8AC4-7B40-4666-A9B5-0CCB8505106B}" dt="2023-06-18T02:02:06.504" v="1086" actId="21"/>
          <ac:picMkLst>
            <pc:docMk/>
            <pc:sldMk cId="1388703650" sldId="270"/>
            <ac:picMk id="4" creationId="{AC81A9F9-31CF-597C-074C-F27B309DE8D9}"/>
          </ac:picMkLst>
        </pc:picChg>
        <pc:picChg chg="add mod">
          <ac:chgData name="Patrick Malinowski" userId="b91d651a12f74808" providerId="LiveId" clId="{3A4B8AC4-7B40-4666-A9B5-0CCB8505106B}" dt="2023-06-18T02:04:13.673" v="1146" actId="1076"/>
          <ac:picMkLst>
            <pc:docMk/>
            <pc:sldMk cId="1388703650" sldId="270"/>
            <ac:picMk id="6" creationId="{018C5572-CC9E-7D7D-3A80-175D9B29E466}"/>
          </ac:picMkLst>
        </pc:picChg>
        <pc:picChg chg="add mod">
          <ac:chgData name="Patrick Malinowski" userId="b91d651a12f74808" providerId="LiveId" clId="{3A4B8AC4-7B40-4666-A9B5-0CCB8505106B}" dt="2023-06-18T02:03:58.383" v="1142" actId="26606"/>
          <ac:picMkLst>
            <pc:docMk/>
            <pc:sldMk cId="1388703650" sldId="270"/>
            <ac:picMk id="10242" creationId="{2328CA22-FCCA-80CE-4B9C-DB1EEAC494B2}"/>
          </ac:picMkLst>
        </pc:picChg>
        <pc:picChg chg="add mod ord">
          <ac:chgData name="Patrick Malinowski" userId="b91d651a12f74808" providerId="LiveId" clId="{3A4B8AC4-7B40-4666-A9B5-0CCB8505106B}" dt="2023-06-18T02:03:58.383" v="1142" actId="26606"/>
          <ac:picMkLst>
            <pc:docMk/>
            <pc:sldMk cId="1388703650" sldId="270"/>
            <ac:picMk id="10244" creationId="{22A3F6B4-1274-268E-A98C-E3C927E59900}"/>
          </ac:picMkLst>
        </pc:picChg>
        <pc:picChg chg="add mod ord">
          <ac:chgData name="Patrick Malinowski" userId="b91d651a12f74808" providerId="LiveId" clId="{3A4B8AC4-7B40-4666-A9B5-0CCB8505106B}" dt="2023-06-18T02:03:58.383" v="1142" actId="26606"/>
          <ac:picMkLst>
            <pc:docMk/>
            <pc:sldMk cId="1388703650" sldId="270"/>
            <ac:picMk id="10246" creationId="{352A2AA0-87BE-EAAA-6087-B09E2E038D23}"/>
          </ac:picMkLst>
        </pc:picChg>
      </pc:sldChg>
    </pc:docChg>
  </pc:docChgLst>
  <pc:docChgLst>
    <pc:chgData name="Patrick Malinowski" userId="b91d651a12f74808" providerId="LiveId" clId="{70A0226B-B4E5-43D8-A06D-7E00754A35D3}"/>
    <pc:docChg chg="custSel addSld modSld">
      <pc:chgData name="Patrick Malinowski" userId="b91d651a12f74808" providerId="LiveId" clId="{70A0226B-B4E5-43D8-A06D-7E00754A35D3}" dt="2023-06-18T23:05:00.845" v="361" actId="1076"/>
      <pc:docMkLst>
        <pc:docMk/>
      </pc:docMkLst>
      <pc:sldChg chg="addSp delSp modSp new mod setBg">
        <pc:chgData name="Patrick Malinowski" userId="b91d651a12f74808" providerId="LiveId" clId="{70A0226B-B4E5-43D8-A06D-7E00754A35D3}" dt="2023-06-18T20:46:19.524" v="86" actId="1076"/>
        <pc:sldMkLst>
          <pc:docMk/>
          <pc:sldMk cId="3967457188" sldId="271"/>
        </pc:sldMkLst>
        <pc:spChg chg="mod">
          <ac:chgData name="Patrick Malinowski" userId="b91d651a12f74808" providerId="LiveId" clId="{70A0226B-B4E5-43D8-A06D-7E00754A35D3}" dt="2023-06-18T20:46:10.345" v="82" actId="26606"/>
          <ac:spMkLst>
            <pc:docMk/>
            <pc:sldMk cId="3967457188" sldId="271"/>
            <ac:spMk id="2" creationId="{DB7AD108-609D-95EA-CE8B-4E954FAF3DFD}"/>
          </ac:spMkLst>
        </pc:spChg>
        <pc:spChg chg="add mod ord">
          <ac:chgData name="Patrick Malinowski" userId="b91d651a12f74808" providerId="LiveId" clId="{70A0226B-B4E5-43D8-A06D-7E00754A35D3}" dt="2023-06-18T20:46:10.345" v="82" actId="26606"/>
          <ac:spMkLst>
            <pc:docMk/>
            <pc:sldMk cId="3967457188" sldId="271"/>
            <ac:spMk id="5" creationId="{15EF0104-BEC6-3BDA-1C8D-E707B9E5A6BF}"/>
          </ac:spMkLst>
        </pc:spChg>
        <pc:spChg chg="add">
          <ac:chgData name="Patrick Malinowski" userId="b91d651a12f74808" providerId="LiveId" clId="{70A0226B-B4E5-43D8-A06D-7E00754A35D3}" dt="2023-06-18T20:46:10.345" v="82" actId="26606"/>
          <ac:spMkLst>
            <pc:docMk/>
            <pc:sldMk cId="3967457188" sldId="271"/>
            <ac:spMk id="1035" creationId="{59653884-08CE-4579-8A80-F00D55BF077F}"/>
          </ac:spMkLst>
        </pc:spChg>
        <pc:spChg chg="add">
          <ac:chgData name="Patrick Malinowski" userId="b91d651a12f74808" providerId="LiveId" clId="{70A0226B-B4E5-43D8-A06D-7E00754A35D3}" dt="2023-06-18T20:46:10.345" v="82" actId="26606"/>
          <ac:spMkLst>
            <pc:docMk/>
            <pc:sldMk cId="3967457188" sldId="271"/>
            <ac:spMk id="1037" creationId="{720D4FAC-7B9A-4A4F-8E53-071522870B7B}"/>
          </ac:spMkLst>
        </pc:spChg>
        <pc:spChg chg="add">
          <ac:chgData name="Patrick Malinowski" userId="b91d651a12f74808" providerId="LiveId" clId="{70A0226B-B4E5-43D8-A06D-7E00754A35D3}" dt="2023-06-18T20:46:10.345" v="82" actId="26606"/>
          <ac:spMkLst>
            <pc:docMk/>
            <pc:sldMk cId="3967457188" sldId="271"/>
            <ac:spMk id="1039" creationId="{EDD2A13B-608C-4BE1-AC1F-62B2DAF76BF7}"/>
          </ac:spMkLst>
        </pc:spChg>
        <pc:spChg chg="add">
          <ac:chgData name="Patrick Malinowski" userId="b91d651a12f74808" providerId="LiveId" clId="{70A0226B-B4E5-43D8-A06D-7E00754A35D3}" dt="2023-06-18T20:46:10.345" v="82" actId="26606"/>
          <ac:spMkLst>
            <pc:docMk/>
            <pc:sldMk cId="3967457188" sldId="271"/>
            <ac:spMk id="1041" creationId="{977038ED-F717-467A-8D75-D8441BB92668}"/>
          </ac:spMkLst>
        </pc:spChg>
        <pc:picChg chg="add del mod">
          <ac:chgData name="Patrick Malinowski" userId="b91d651a12f74808" providerId="LiveId" clId="{70A0226B-B4E5-43D8-A06D-7E00754A35D3}" dt="2023-06-18T20:45:22.017" v="10" actId="21"/>
          <ac:picMkLst>
            <pc:docMk/>
            <pc:sldMk cId="3967457188" sldId="271"/>
            <ac:picMk id="4" creationId="{156D8E84-BF85-8EB6-D8D5-6EF99B90FF5D}"/>
          </ac:picMkLst>
        </pc:picChg>
        <pc:picChg chg="add mod">
          <ac:chgData name="Patrick Malinowski" userId="b91d651a12f74808" providerId="LiveId" clId="{70A0226B-B4E5-43D8-A06D-7E00754A35D3}" dt="2023-06-18T20:46:19.524" v="86" actId="1076"/>
          <ac:picMkLst>
            <pc:docMk/>
            <pc:sldMk cId="3967457188" sldId="271"/>
            <ac:picMk id="6" creationId="{CA546951-D3FD-429E-E95E-E33C6D4E0C23}"/>
          </ac:picMkLst>
        </pc:picChg>
        <pc:picChg chg="add mod">
          <ac:chgData name="Patrick Malinowski" userId="b91d651a12f74808" providerId="LiveId" clId="{70A0226B-B4E5-43D8-A06D-7E00754A35D3}" dt="2023-06-18T20:46:10.345" v="82" actId="26606"/>
          <ac:picMkLst>
            <pc:docMk/>
            <pc:sldMk cId="3967457188" sldId="271"/>
            <ac:picMk id="1026" creationId="{92EDBAED-1604-7641-B556-A99EEA2F4CD8}"/>
          </ac:picMkLst>
        </pc:picChg>
        <pc:picChg chg="add mod ord">
          <ac:chgData name="Patrick Malinowski" userId="b91d651a12f74808" providerId="LiveId" clId="{70A0226B-B4E5-43D8-A06D-7E00754A35D3}" dt="2023-06-18T20:46:10.345" v="82" actId="26606"/>
          <ac:picMkLst>
            <pc:docMk/>
            <pc:sldMk cId="3967457188" sldId="271"/>
            <ac:picMk id="1028" creationId="{F29EFF92-4BCF-4D26-4C71-0427DCA044E1}"/>
          </ac:picMkLst>
        </pc:picChg>
        <pc:picChg chg="add mod">
          <ac:chgData name="Patrick Malinowski" userId="b91d651a12f74808" providerId="LiveId" clId="{70A0226B-B4E5-43D8-A06D-7E00754A35D3}" dt="2023-06-18T20:46:10.345" v="82" actId="26606"/>
          <ac:picMkLst>
            <pc:docMk/>
            <pc:sldMk cId="3967457188" sldId="271"/>
            <ac:picMk id="1030" creationId="{13C35D89-D1FC-7F94-9CC5-72D7881B8803}"/>
          </ac:picMkLst>
        </pc:picChg>
      </pc:sldChg>
      <pc:sldChg chg="addSp delSp modSp new mod setBg">
        <pc:chgData name="Patrick Malinowski" userId="b91d651a12f74808" providerId="LiveId" clId="{70A0226B-B4E5-43D8-A06D-7E00754A35D3}" dt="2023-06-18T20:59:58.534" v="172" actId="1076"/>
        <pc:sldMkLst>
          <pc:docMk/>
          <pc:sldMk cId="2728369616" sldId="272"/>
        </pc:sldMkLst>
        <pc:spChg chg="mod">
          <ac:chgData name="Patrick Malinowski" userId="b91d651a12f74808" providerId="LiveId" clId="{70A0226B-B4E5-43D8-A06D-7E00754A35D3}" dt="2023-06-18T20:59:53.701" v="170" actId="26606"/>
          <ac:spMkLst>
            <pc:docMk/>
            <pc:sldMk cId="2728369616" sldId="272"/>
            <ac:spMk id="2" creationId="{72943F04-7B85-4F36-33EF-0CD667BA6FBD}"/>
          </ac:spMkLst>
        </pc:spChg>
        <pc:spChg chg="add mod">
          <ac:chgData name="Patrick Malinowski" userId="b91d651a12f74808" providerId="LiveId" clId="{70A0226B-B4E5-43D8-A06D-7E00754A35D3}" dt="2023-06-18T20:59:53.701" v="170" actId="26606"/>
          <ac:spMkLst>
            <pc:docMk/>
            <pc:sldMk cId="2728369616" sldId="272"/>
            <ac:spMk id="5" creationId="{39EDAD54-30CF-B536-723D-F292A7C3D3B1}"/>
          </ac:spMkLst>
        </pc:spChg>
        <pc:spChg chg="add">
          <ac:chgData name="Patrick Malinowski" userId="b91d651a12f74808" providerId="LiveId" clId="{70A0226B-B4E5-43D8-A06D-7E00754A35D3}" dt="2023-06-18T20:59:53.701" v="170" actId="26606"/>
          <ac:spMkLst>
            <pc:docMk/>
            <pc:sldMk cId="2728369616" sldId="272"/>
            <ac:spMk id="2063" creationId="{59653884-08CE-4579-8A80-F00D55BF077F}"/>
          </ac:spMkLst>
        </pc:spChg>
        <pc:spChg chg="add">
          <ac:chgData name="Patrick Malinowski" userId="b91d651a12f74808" providerId="LiveId" clId="{70A0226B-B4E5-43D8-A06D-7E00754A35D3}" dt="2023-06-18T20:59:53.701" v="170" actId="26606"/>
          <ac:spMkLst>
            <pc:docMk/>
            <pc:sldMk cId="2728369616" sldId="272"/>
            <ac:spMk id="2065" creationId="{720D4FAC-7B9A-4A4F-8E53-071522870B7B}"/>
          </ac:spMkLst>
        </pc:spChg>
        <pc:spChg chg="add">
          <ac:chgData name="Patrick Malinowski" userId="b91d651a12f74808" providerId="LiveId" clId="{70A0226B-B4E5-43D8-A06D-7E00754A35D3}" dt="2023-06-18T20:59:53.701" v="170" actId="26606"/>
          <ac:spMkLst>
            <pc:docMk/>
            <pc:sldMk cId="2728369616" sldId="272"/>
            <ac:spMk id="2067" creationId="{EDD2A13B-608C-4BE1-AC1F-62B2DAF76BF7}"/>
          </ac:spMkLst>
        </pc:spChg>
        <pc:spChg chg="add">
          <ac:chgData name="Patrick Malinowski" userId="b91d651a12f74808" providerId="LiveId" clId="{70A0226B-B4E5-43D8-A06D-7E00754A35D3}" dt="2023-06-18T20:59:53.701" v="170" actId="26606"/>
          <ac:spMkLst>
            <pc:docMk/>
            <pc:sldMk cId="2728369616" sldId="272"/>
            <ac:spMk id="2069" creationId="{977038ED-F717-467A-8D75-D8441BB92668}"/>
          </ac:spMkLst>
        </pc:spChg>
        <pc:picChg chg="add del">
          <ac:chgData name="Patrick Malinowski" userId="b91d651a12f74808" providerId="LiveId" clId="{70A0226B-B4E5-43D8-A06D-7E00754A35D3}" dt="2023-06-18T20:59:49.929" v="169" actId="21"/>
          <ac:picMkLst>
            <pc:docMk/>
            <pc:sldMk cId="2728369616" sldId="272"/>
            <ac:picMk id="4" creationId="{9EE85277-8EA0-065B-4927-FACD181C5D56}"/>
          </ac:picMkLst>
        </pc:picChg>
        <pc:picChg chg="add mod">
          <ac:chgData name="Patrick Malinowski" userId="b91d651a12f74808" providerId="LiveId" clId="{70A0226B-B4E5-43D8-A06D-7E00754A35D3}" dt="2023-06-18T20:59:58.534" v="172" actId="1076"/>
          <ac:picMkLst>
            <pc:docMk/>
            <pc:sldMk cId="2728369616" sldId="272"/>
            <ac:picMk id="6" creationId="{93EE3B9F-A6A5-A925-0D32-6D69674077FF}"/>
          </ac:picMkLst>
        </pc:picChg>
        <pc:picChg chg="add del mod">
          <ac:chgData name="Patrick Malinowski" userId="b91d651a12f74808" providerId="LiveId" clId="{70A0226B-B4E5-43D8-A06D-7E00754A35D3}" dt="2023-06-18T20:58:33.470" v="160" actId="478"/>
          <ac:picMkLst>
            <pc:docMk/>
            <pc:sldMk cId="2728369616" sldId="272"/>
            <ac:picMk id="2050" creationId="{BD3E4845-2A51-28A3-CB67-6DF65B5A1370}"/>
          </ac:picMkLst>
        </pc:picChg>
        <pc:picChg chg="add mod">
          <ac:chgData name="Patrick Malinowski" userId="b91d651a12f74808" providerId="LiveId" clId="{70A0226B-B4E5-43D8-A06D-7E00754A35D3}" dt="2023-06-18T20:59:53.701" v="170" actId="26606"/>
          <ac:picMkLst>
            <pc:docMk/>
            <pc:sldMk cId="2728369616" sldId="272"/>
            <ac:picMk id="2052" creationId="{7A58C375-C8FA-C5CE-0CE3-76D0CCFF0FDE}"/>
          </ac:picMkLst>
        </pc:picChg>
        <pc:picChg chg="add mod">
          <ac:chgData name="Patrick Malinowski" userId="b91d651a12f74808" providerId="LiveId" clId="{70A0226B-B4E5-43D8-A06D-7E00754A35D3}" dt="2023-06-18T20:59:53.701" v="170" actId="26606"/>
          <ac:picMkLst>
            <pc:docMk/>
            <pc:sldMk cId="2728369616" sldId="272"/>
            <ac:picMk id="2054" creationId="{27F226DC-24CF-9363-8A46-318DB8CA52CC}"/>
          </ac:picMkLst>
        </pc:picChg>
        <pc:picChg chg="add del mod">
          <ac:chgData name="Patrick Malinowski" userId="b91d651a12f74808" providerId="LiveId" clId="{70A0226B-B4E5-43D8-A06D-7E00754A35D3}" dt="2023-06-18T20:59:43.718" v="166" actId="478"/>
          <ac:picMkLst>
            <pc:docMk/>
            <pc:sldMk cId="2728369616" sldId="272"/>
            <ac:picMk id="2056" creationId="{7CE89431-55D4-7288-86E0-03C66FC53A05}"/>
          </ac:picMkLst>
        </pc:picChg>
        <pc:picChg chg="add del mod ord">
          <ac:chgData name="Patrick Malinowski" userId="b91d651a12f74808" providerId="LiveId" clId="{70A0226B-B4E5-43D8-A06D-7E00754A35D3}" dt="2023-06-18T20:59:53.701" v="170" actId="26606"/>
          <ac:picMkLst>
            <pc:docMk/>
            <pc:sldMk cId="2728369616" sldId="272"/>
            <ac:picMk id="2058" creationId="{C9237F22-CFE8-EFDE-49A6-44FF63EEB6FD}"/>
          </ac:picMkLst>
        </pc:picChg>
      </pc:sldChg>
      <pc:sldChg chg="addSp modSp new mod setBg">
        <pc:chgData name="Patrick Malinowski" userId="b91d651a12f74808" providerId="LiveId" clId="{70A0226B-B4E5-43D8-A06D-7E00754A35D3}" dt="2023-06-18T22:32:30.770" v="239" actId="1036"/>
        <pc:sldMkLst>
          <pc:docMk/>
          <pc:sldMk cId="3352681508" sldId="273"/>
        </pc:sldMkLst>
        <pc:spChg chg="mod ord">
          <ac:chgData name="Patrick Malinowski" userId="b91d651a12f74808" providerId="LiveId" clId="{70A0226B-B4E5-43D8-A06D-7E00754A35D3}" dt="2023-06-18T22:24:19.252" v="228" actId="26606"/>
          <ac:spMkLst>
            <pc:docMk/>
            <pc:sldMk cId="3352681508" sldId="273"/>
            <ac:spMk id="2" creationId="{9A2F1225-BFDB-910A-2B09-DEDD38C64D51}"/>
          </ac:spMkLst>
        </pc:spChg>
        <pc:spChg chg="add mod">
          <ac:chgData name="Patrick Malinowski" userId="b91d651a12f74808" providerId="LiveId" clId="{70A0226B-B4E5-43D8-A06D-7E00754A35D3}" dt="2023-06-18T22:24:19.252" v="228" actId="26606"/>
          <ac:spMkLst>
            <pc:docMk/>
            <pc:sldMk cId="3352681508" sldId="273"/>
            <ac:spMk id="3" creationId="{D1553FE1-2A94-B74B-FF0C-DB294DEE896E}"/>
          </ac:spMkLst>
        </pc:spChg>
        <pc:spChg chg="add">
          <ac:chgData name="Patrick Malinowski" userId="b91d651a12f74808" providerId="LiveId" clId="{70A0226B-B4E5-43D8-A06D-7E00754A35D3}" dt="2023-06-18T22:24:19.252" v="228" actId="26606"/>
          <ac:spMkLst>
            <pc:docMk/>
            <pc:sldMk cId="3352681508" sldId="273"/>
            <ac:spMk id="3083" creationId="{A6B42B9F-F674-4D7F-AEFD-F5DC47A70952}"/>
          </ac:spMkLst>
        </pc:spChg>
        <pc:spChg chg="add">
          <ac:chgData name="Patrick Malinowski" userId="b91d651a12f74808" providerId="LiveId" clId="{70A0226B-B4E5-43D8-A06D-7E00754A35D3}" dt="2023-06-18T22:24:19.252" v="228" actId="26606"/>
          <ac:spMkLst>
            <pc:docMk/>
            <pc:sldMk cId="3352681508" sldId="273"/>
            <ac:spMk id="3085" creationId="{E677BBB0-8A66-4619-B31B-5097655C5FF2}"/>
          </ac:spMkLst>
        </pc:spChg>
        <pc:spChg chg="add">
          <ac:chgData name="Patrick Malinowski" userId="b91d651a12f74808" providerId="LiveId" clId="{70A0226B-B4E5-43D8-A06D-7E00754A35D3}" dt="2023-06-18T22:24:19.252" v="228" actId="26606"/>
          <ac:spMkLst>
            <pc:docMk/>
            <pc:sldMk cId="3352681508" sldId="273"/>
            <ac:spMk id="3087" creationId="{FB56C437-7CF8-4D2B-8C62-6F9CEA5611FA}"/>
          </ac:spMkLst>
        </pc:spChg>
        <pc:spChg chg="add">
          <ac:chgData name="Patrick Malinowski" userId="b91d651a12f74808" providerId="LiveId" clId="{70A0226B-B4E5-43D8-A06D-7E00754A35D3}" dt="2023-06-18T22:24:19.252" v="228" actId="26606"/>
          <ac:spMkLst>
            <pc:docMk/>
            <pc:sldMk cId="3352681508" sldId="273"/>
            <ac:spMk id="3089" creationId="{288F414E-1A16-495F-8EF5-F55A4207EE48}"/>
          </ac:spMkLst>
        </pc:spChg>
        <pc:picChg chg="add mod">
          <ac:chgData name="Patrick Malinowski" userId="b91d651a12f74808" providerId="LiveId" clId="{70A0226B-B4E5-43D8-A06D-7E00754A35D3}" dt="2023-06-18T22:32:30.770" v="239" actId="1036"/>
          <ac:picMkLst>
            <pc:docMk/>
            <pc:sldMk cId="3352681508" sldId="273"/>
            <ac:picMk id="5" creationId="{D3A3BAD9-838A-144D-2335-514240009A32}"/>
          </ac:picMkLst>
        </pc:picChg>
        <pc:picChg chg="add mod ord">
          <ac:chgData name="Patrick Malinowski" userId="b91d651a12f74808" providerId="LiveId" clId="{70A0226B-B4E5-43D8-A06D-7E00754A35D3}" dt="2023-06-18T22:24:19.252" v="228" actId="26606"/>
          <ac:picMkLst>
            <pc:docMk/>
            <pc:sldMk cId="3352681508" sldId="273"/>
            <ac:picMk id="3074" creationId="{6D5CE0D8-7D5F-6650-4C01-9B96F8197A77}"/>
          </ac:picMkLst>
        </pc:picChg>
        <pc:picChg chg="add mod">
          <ac:chgData name="Patrick Malinowski" userId="b91d651a12f74808" providerId="LiveId" clId="{70A0226B-B4E5-43D8-A06D-7E00754A35D3}" dt="2023-06-18T22:24:19.252" v="228" actId="26606"/>
          <ac:picMkLst>
            <pc:docMk/>
            <pc:sldMk cId="3352681508" sldId="273"/>
            <ac:picMk id="3076" creationId="{122CEB05-AD1D-37D0-8EF3-E95ECD63F894}"/>
          </ac:picMkLst>
        </pc:picChg>
        <pc:picChg chg="add mod">
          <ac:chgData name="Patrick Malinowski" userId="b91d651a12f74808" providerId="LiveId" clId="{70A0226B-B4E5-43D8-A06D-7E00754A35D3}" dt="2023-06-18T22:24:19.252" v="228" actId="26606"/>
          <ac:picMkLst>
            <pc:docMk/>
            <pc:sldMk cId="3352681508" sldId="273"/>
            <ac:picMk id="3078" creationId="{59091B08-7375-8477-E857-6F7206B6651D}"/>
          </ac:picMkLst>
        </pc:picChg>
      </pc:sldChg>
      <pc:sldChg chg="addSp delSp modSp new mod setBg">
        <pc:chgData name="Patrick Malinowski" userId="b91d651a12f74808" providerId="LiveId" clId="{70A0226B-B4E5-43D8-A06D-7E00754A35D3}" dt="2023-06-18T22:39:27.346" v="302" actId="1076"/>
        <pc:sldMkLst>
          <pc:docMk/>
          <pc:sldMk cId="3638481580" sldId="274"/>
        </pc:sldMkLst>
        <pc:spChg chg="mod">
          <ac:chgData name="Patrick Malinowski" userId="b91d651a12f74808" providerId="LiveId" clId="{70A0226B-B4E5-43D8-A06D-7E00754A35D3}" dt="2023-06-18T22:37:59.286" v="298" actId="26606"/>
          <ac:spMkLst>
            <pc:docMk/>
            <pc:sldMk cId="3638481580" sldId="274"/>
            <ac:spMk id="2" creationId="{67924C2B-6CB3-AF8C-B0F4-3E4810088F26}"/>
          </ac:spMkLst>
        </pc:spChg>
        <pc:spChg chg="add mod">
          <ac:chgData name="Patrick Malinowski" userId="b91d651a12f74808" providerId="LiveId" clId="{70A0226B-B4E5-43D8-A06D-7E00754A35D3}" dt="2023-06-18T22:37:59.286" v="298" actId="26606"/>
          <ac:spMkLst>
            <pc:docMk/>
            <pc:sldMk cId="3638481580" sldId="274"/>
            <ac:spMk id="3" creationId="{45AAAE5D-2C41-1AF4-A6F1-F2DF5A24247C}"/>
          </ac:spMkLst>
        </pc:spChg>
        <pc:spChg chg="add">
          <ac:chgData name="Patrick Malinowski" userId="b91d651a12f74808" providerId="LiveId" clId="{70A0226B-B4E5-43D8-A06D-7E00754A35D3}" dt="2023-06-18T22:37:59.286" v="298" actId="26606"/>
          <ac:spMkLst>
            <pc:docMk/>
            <pc:sldMk cId="3638481580" sldId="274"/>
            <ac:spMk id="4109" creationId="{71A784BF-09DB-448D-99FC-B49DFC6605D5}"/>
          </ac:spMkLst>
        </pc:spChg>
        <pc:spChg chg="add">
          <ac:chgData name="Patrick Malinowski" userId="b91d651a12f74808" providerId="LiveId" clId="{70A0226B-B4E5-43D8-A06D-7E00754A35D3}" dt="2023-06-18T22:37:59.286" v="298" actId="26606"/>
          <ac:spMkLst>
            <pc:docMk/>
            <pc:sldMk cId="3638481580" sldId="274"/>
            <ac:spMk id="4111" creationId="{917859B3-4C91-478D-929D-BB6433F90849}"/>
          </ac:spMkLst>
        </pc:spChg>
        <pc:spChg chg="add">
          <ac:chgData name="Patrick Malinowski" userId="b91d651a12f74808" providerId="LiveId" clId="{70A0226B-B4E5-43D8-A06D-7E00754A35D3}" dt="2023-06-18T22:37:59.286" v="298" actId="26606"/>
          <ac:spMkLst>
            <pc:docMk/>
            <pc:sldMk cId="3638481580" sldId="274"/>
            <ac:spMk id="4113" creationId="{6283FBD2-A663-469F-855C-06D86E3C1161}"/>
          </ac:spMkLst>
        </pc:spChg>
        <pc:spChg chg="add">
          <ac:chgData name="Patrick Malinowski" userId="b91d651a12f74808" providerId="LiveId" clId="{70A0226B-B4E5-43D8-A06D-7E00754A35D3}" dt="2023-06-18T22:37:59.286" v="298" actId="26606"/>
          <ac:spMkLst>
            <pc:docMk/>
            <pc:sldMk cId="3638481580" sldId="274"/>
            <ac:spMk id="4115" creationId="{8A1279FC-7441-4E55-B082-2774E6316482}"/>
          </ac:spMkLst>
        </pc:spChg>
        <pc:picChg chg="add mod">
          <ac:chgData name="Patrick Malinowski" userId="b91d651a12f74808" providerId="LiveId" clId="{70A0226B-B4E5-43D8-A06D-7E00754A35D3}" dt="2023-06-18T22:39:27.346" v="302" actId="1076"/>
          <ac:picMkLst>
            <pc:docMk/>
            <pc:sldMk cId="3638481580" sldId="274"/>
            <ac:picMk id="5" creationId="{EA102380-A60C-5038-1FE6-B28D0DB2A36B}"/>
          </ac:picMkLst>
        </pc:picChg>
        <pc:picChg chg="add mod ord">
          <ac:chgData name="Patrick Malinowski" userId="b91d651a12f74808" providerId="LiveId" clId="{70A0226B-B4E5-43D8-A06D-7E00754A35D3}" dt="2023-06-18T22:37:59.286" v="298" actId="26606"/>
          <ac:picMkLst>
            <pc:docMk/>
            <pc:sldMk cId="3638481580" sldId="274"/>
            <ac:picMk id="4098" creationId="{889E63D5-3441-A231-A402-B955DE602DA0}"/>
          </ac:picMkLst>
        </pc:picChg>
        <pc:picChg chg="add del mod">
          <ac:chgData name="Patrick Malinowski" userId="b91d651a12f74808" providerId="LiveId" clId="{70A0226B-B4E5-43D8-A06D-7E00754A35D3}" dt="2023-06-18T22:36:09.312" v="248" actId="478"/>
          <ac:picMkLst>
            <pc:docMk/>
            <pc:sldMk cId="3638481580" sldId="274"/>
            <ac:picMk id="4100" creationId="{B68474B1-DB15-D287-C120-B9DB6605AE77}"/>
          </ac:picMkLst>
        </pc:picChg>
        <pc:picChg chg="add mod">
          <ac:chgData name="Patrick Malinowski" userId="b91d651a12f74808" providerId="LiveId" clId="{70A0226B-B4E5-43D8-A06D-7E00754A35D3}" dt="2023-06-18T22:37:59.286" v="298" actId="26606"/>
          <ac:picMkLst>
            <pc:docMk/>
            <pc:sldMk cId="3638481580" sldId="274"/>
            <ac:picMk id="4102" creationId="{FB0B160F-76B6-1E6D-7AEC-9472844BC47B}"/>
          </ac:picMkLst>
        </pc:picChg>
        <pc:picChg chg="add mod">
          <ac:chgData name="Patrick Malinowski" userId="b91d651a12f74808" providerId="LiveId" clId="{70A0226B-B4E5-43D8-A06D-7E00754A35D3}" dt="2023-06-18T22:37:59.286" v="298" actId="26606"/>
          <ac:picMkLst>
            <pc:docMk/>
            <pc:sldMk cId="3638481580" sldId="274"/>
            <ac:picMk id="4104" creationId="{195C067B-0063-B924-9A82-7BDD62577ED3}"/>
          </ac:picMkLst>
        </pc:picChg>
      </pc:sldChg>
      <pc:sldChg chg="addSp delSp modSp new mod setBg">
        <pc:chgData name="Patrick Malinowski" userId="b91d651a12f74808" providerId="LiveId" clId="{70A0226B-B4E5-43D8-A06D-7E00754A35D3}" dt="2023-06-18T23:05:00.845" v="361" actId="1076"/>
        <pc:sldMkLst>
          <pc:docMk/>
          <pc:sldMk cId="2345067432" sldId="275"/>
        </pc:sldMkLst>
        <pc:spChg chg="mod">
          <ac:chgData name="Patrick Malinowski" userId="b91d651a12f74808" providerId="LiveId" clId="{70A0226B-B4E5-43D8-A06D-7E00754A35D3}" dt="2023-06-18T23:04:13.838" v="355" actId="26606"/>
          <ac:spMkLst>
            <pc:docMk/>
            <pc:sldMk cId="2345067432" sldId="275"/>
            <ac:spMk id="2" creationId="{AF57688A-9696-9BE2-CD98-9EA5137E44A0}"/>
          </ac:spMkLst>
        </pc:spChg>
        <pc:spChg chg="add mod">
          <ac:chgData name="Patrick Malinowski" userId="b91d651a12f74808" providerId="LiveId" clId="{70A0226B-B4E5-43D8-A06D-7E00754A35D3}" dt="2023-06-18T23:05:00.845" v="361" actId="1076"/>
          <ac:spMkLst>
            <pc:docMk/>
            <pc:sldMk cId="2345067432" sldId="275"/>
            <ac:spMk id="3" creationId="{2A554848-B356-7CAC-ABFC-0CF747736723}"/>
          </ac:spMkLst>
        </pc:spChg>
        <pc:spChg chg="add">
          <ac:chgData name="Patrick Malinowski" userId="b91d651a12f74808" providerId="LiveId" clId="{70A0226B-B4E5-43D8-A06D-7E00754A35D3}" dt="2023-06-18T23:04:13.838" v="355" actId="26606"/>
          <ac:spMkLst>
            <pc:docMk/>
            <pc:sldMk cId="2345067432" sldId="275"/>
            <ac:spMk id="5133" creationId="{A6B42B9F-F674-4D7F-AEFD-F5DC47A70952}"/>
          </ac:spMkLst>
        </pc:spChg>
        <pc:spChg chg="add">
          <ac:chgData name="Patrick Malinowski" userId="b91d651a12f74808" providerId="LiveId" clId="{70A0226B-B4E5-43D8-A06D-7E00754A35D3}" dt="2023-06-18T23:04:13.838" v="355" actId="26606"/>
          <ac:spMkLst>
            <pc:docMk/>
            <pc:sldMk cId="2345067432" sldId="275"/>
            <ac:spMk id="5135" creationId="{E677BBB0-8A66-4619-B31B-5097655C5FF2}"/>
          </ac:spMkLst>
        </pc:spChg>
        <pc:spChg chg="add">
          <ac:chgData name="Patrick Malinowski" userId="b91d651a12f74808" providerId="LiveId" clId="{70A0226B-B4E5-43D8-A06D-7E00754A35D3}" dt="2023-06-18T23:04:13.838" v="355" actId="26606"/>
          <ac:spMkLst>
            <pc:docMk/>
            <pc:sldMk cId="2345067432" sldId="275"/>
            <ac:spMk id="5137" creationId="{FB56C437-7CF8-4D2B-8C62-6F9CEA5611FA}"/>
          </ac:spMkLst>
        </pc:spChg>
        <pc:spChg chg="add">
          <ac:chgData name="Patrick Malinowski" userId="b91d651a12f74808" providerId="LiveId" clId="{70A0226B-B4E5-43D8-A06D-7E00754A35D3}" dt="2023-06-18T23:04:13.838" v="355" actId="26606"/>
          <ac:spMkLst>
            <pc:docMk/>
            <pc:sldMk cId="2345067432" sldId="275"/>
            <ac:spMk id="5139" creationId="{288F414E-1A16-495F-8EF5-F55A4207EE48}"/>
          </ac:spMkLst>
        </pc:spChg>
        <pc:picChg chg="add mod">
          <ac:chgData name="Patrick Malinowski" userId="b91d651a12f74808" providerId="LiveId" clId="{70A0226B-B4E5-43D8-A06D-7E00754A35D3}" dt="2023-06-18T23:04:48.181" v="359" actId="1076"/>
          <ac:picMkLst>
            <pc:docMk/>
            <pc:sldMk cId="2345067432" sldId="275"/>
            <ac:picMk id="5" creationId="{C6496707-9029-3B2B-70C4-998FD55A4A46}"/>
          </ac:picMkLst>
        </pc:picChg>
        <pc:picChg chg="add del">
          <ac:chgData name="Patrick Malinowski" userId="b91d651a12f74808" providerId="LiveId" clId="{70A0226B-B4E5-43D8-A06D-7E00754A35D3}" dt="2023-06-18T23:03:14.878" v="348" actId="478"/>
          <ac:picMkLst>
            <pc:docMk/>
            <pc:sldMk cId="2345067432" sldId="275"/>
            <ac:picMk id="5122" creationId="{4C660C3A-5E1C-D294-9612-9A6A2AB27F99}"/>
          </ac:picMkLst>
        </pc:picChg>
        <pc:picChg chg="add mod ord">
          <ac:chgData name="Patrick Malinowski" userId="b91d651a12f74808" providerId="LiveId" clId="{70A0226B-B4E5-43D8-A06D-7E00754A35D3}" dt="2023-06-18T23:04:13.838" v="355" actId="26606"/>
          <ac:picMkLst>
            <pc:docMk/>
            <pc:sldMk cId="2345067432" sldId="275"/>
            <ac:picMk id="5124" creationId="{FBF48186-A3EE-6ACC-C56A-F900BA34CD7F}"/>
          </ac:picMkLst>
        </pc:picChg>
        <pc:picChg chg="add mod">
          <ac:chgData name="Patrick Malinowski" userId="b91d651a12f74808" providerId="LiveId" clId="{70A0226B-B4E5-43D8-A06D-7E00754A35D3}" dt="2023-06-18T23:04:13.838" v="355" actId="26606"/>
          <ac:picMkLst>
            <pc:docMk/>
            <pc:sldMk cId="2345067432" sldId="275"/>
            <ac:picMk id="5126" creationId="{3B63F582-7043-C624-3F26-FADC8A6BD566}"/>
          </ac:picMkLst>
        </pc:picChg>
        <pc:picChg chg="add mod ord">
          <ac:chgData name="Patrick Malinowski" userId="b91d651a12f74808" providerId="LiveId" clId="{70A0226B-B4E5-43D8-A06D-7E00754A35D3}" dt="2023-06-18T23:04:13.838" v="355" actId="26606"/>
          <ac:picMkLst>
            <pc:docMk/>
            <pc:sldMk cId="2345067432" sldId="275"/>
            <ac:picMk id="5128" creationId="{413E16A4-EC92-1806-6F18-691DCFDFE18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D3EFC-4EBA-8763-B683-D7F1A06632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18908D-995C-0B0C-4AF4-01A4B86A66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6B0A0-A149-AE57-62DE-FE9C9C7B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ADA5-E5F9-4726-82DE-AAD12CC5E516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B7486-6230-5B1A-9396-37653FD01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0C9B8-1A1B-D2FF-F6D8-638009488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06A8-4F24-4B7C-90C2-36558332F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08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17C4C-9129-9B0B-E61C-890C1E2B5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5B09F-D405-BBD0-3014-269CF2D82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7C7C97-F4EB-3EDE-9503-E3A9B68BC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ADA5-E5F9-4726-82DE-AAD12CC5E516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A92BF-55AC-35D1-FB7E-C7094263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9889F-9855-3062-D69A-03515BA55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06A8-4F24-4B7C-90C2-36558332F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458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64550-FB67-9D09-3E90-85E74C09E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FF225B-F659-B568-306D-26063C00F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C226E-28EC-24B4-EA4E-9C8E21C5D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ADA5-E5F9-4726-82DE-AAD12CC5E516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74060-47E9-B9FF-910D-339D3F9AD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056FB-8D4D-5A63-FCF0-DF4F7DE58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06A8-4F24-4B7C-90C2-36558332F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068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C9AC1-9FDD-A294-6F03-8B4E766F2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61666-8C68-8B41-CF91-5F1ED31C97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ACCF23-9940-C06E-5CCE-064FD7827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A7C35D-41F0-4B07-0903-4D734BD1B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ADA5-E5F9-4726-82DE-AAD12CC5E516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D0BAD2-6775-9FD7-BB98-4DAA23CC9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75B41-9A98-0A73-8D93-A37E7CCF8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06A8-4F24-4B7C-90C2-36558332F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69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06743-F696-2317-055A-141F143FA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56743-8716-3063-0D0F-D1550A3F7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A22E64-F8B3-6C85-AFF8-4A33E47B2E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02A8BD-9D53-7EB2-E4BD-5B0FF6B741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CA6BCE-4B33-5E63-7A36-70905241B0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71F83C-D247-A617-613C-853B436A8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ADA5-E5F9-4726-82DE-AAD12CC5E516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D8CE4D-3917-FC5F-69F4-D3C3940AD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4E7E8C-18D4-33F9-26D8-4298B2663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06A8-4F24-4B7C-90C2-36558332F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54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DFF04-5FF8-AF2B-FA77-818AD5D13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4B5923-203F-DE47-1AE1-A95CDCE84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ADA5-E5F9-4726-82DE-AAD12CC5E516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DC5F6A-6D98-0EA2-2DF8-75063DE61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82B675-AB1A-DE2D-9AB2-360D6B4ED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06A8-4F24-4B7C-90C2-36558332F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53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42B0C3-B1B1-C558-8D82-333C18EB2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ADA5-E5F9-4726-82DE-AAD12CC5E516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A114DB-DF7A-B6EB-007D-5D0B0939A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41F97-F75C-CF01-39E0-3B206493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06A8-4F24-4B7C-90C2-36558332F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7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D58AB-EFFF-2293-DD66-1C6369C94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F2754-23C6-D151-33B0-88059E39D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7DF9B-C719-7C02-19F1-1C8C11B676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51113D-8304-20B5-C6D4-3C96FD742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ADA5-E5F9-4726-82DE-AAD12CC5E516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D268C1-0F07-79D7-68AE-BD05F6053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A4EEBD-EE57-81DC-DBBB-F148FCEF5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06A8-4F24-4B7C-90C2-36558332F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75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EDD98-9AE3-BE22-375F-E9211C335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FF81B4-B3C6-CA86-BC58-797FE14088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8CE71-2706-78C1-DF56-8D99867A9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8A7F4-0E3E-5D23-115C-B326C5013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ADA5-E5F9-4726-82DE-AAD12CC5E516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803A9B-FE43-DA3A-A282-3041C62B4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1BF37B-1CD4-75F4-F990-90BB45865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06A8-4F24-4B7C-90C2-36558332F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3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5383A-4D28-9D66-956C-2B1FFAC48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0C47EB-D20B-62F6-6FAC-CE2FED0216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12CD8-2DAE-A499-3F8D-B9B3D6783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ADA5-E5F9-4726-82DE-AAD12CC5E516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ED528-75D5-1ED0-9D3B-811F16E65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8F2EE-10A7-5423-3A1F-9D6913F3D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06A8-4F24-4B7C-90C2-36558332F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07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FE40F1-5067-3965-C7A7-65A7E9B9C8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8BA7B6-22D2-F5EC-95D8-22829A5CD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9F4D9-EC61-9880-104A-21CF4AE56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ADA5-E5F9-4726-82DE-AAD12CC5E516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D8633-5E96-36F6-5E31-82B49FCEE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5CBC6-937A-995A-2822-05E1C5F7E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506A8-4F24-4B7C-90C2-36558332F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12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824500-56BE-6CF1-826F-321C7F721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45BD3A-D180-7E2B-6D1C-6C4D12214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9D8B3-035F-BA46-CB57-D54A1980D8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ADA5-E5F9-4726-82DE-AAD12CC5E516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D38D8-F834-1441-23AF-8BAE36F448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678A9-4CAD-178E-CC46-FBFD46BB30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506A8-4F24-4B7C-90C2-36558332F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90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loveland.hopsandberry.com/hb-media" TargetMode="Externa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cornerferndale.com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useruleslounge.com/visit/the-lounge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bletopgamecafe.com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hyperlink" Target="https://theforgetavern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hyperlink" Target="https://www.vpcincy.com/visi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hyperlink" Target="https://www.homebrewgamelounge.com/hom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hyperlink" Target="https://www.stlpieces.com/" TargetMode="Externa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hyperlink" Target="https://www.moxboardinghouse.com/" TargetMode="Externa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ollwithitbgcafe.com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hyperlink" Target="https://www.otrfunplex.com/boardgamelounge" TargetMode="External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hyperlink" Target="https://www.theboardroomva.com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hyperlink" Target="https://vigilantebar.com/" TargetMode="External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hyperlink" Target="https://www.emeraldtaverngames.com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pcincy.com/" TargetMode="External"/><Relationship Id="rId2" Type="http://schemas.openxmlformats.org/officeDocument/2006/relationships/hyperlink" Target="https://www.otrfunplex.com/boardgamelounge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40D64-79AD-1C2F-3FBF-7087F01BBC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Ideation for Board Game Bar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C0119D-0A8B-1A35-2BAC-750ECCF0E9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31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0C592-9486-814A-CBF6-33A72EDFF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0D9F46-B4E7-7E8A-FC82-94C58B2742BE}"/>
              </a:ext>
            </a:extLst>
          </p:cNvPr>
          <p:cNvSpPr txBox="1"/>
          <p:nvPr/>
        </p:nvSpPr>
        <p:spPr>
          <a:xfrm>
            <a:off x="956345" y="2046914"/>
            <a:ext cx="901816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Orange</a:t>
            </a:r>
          </a:p>
          <a:p>
            <a:r>
              <a:rPr lang="en-US" dirty="0"/>
              <a:t>Board Games</a:t>
            </a:r>
          </a:p>
          <a:p>
            <a:r>
              <a:rPr lang="en-US" dirty="0"/>
              <a:t>Craft Beer</a:t>
            </a:r>
          </a:p>
          <a:p>
            <a:r>
              <a:rPr lang="en-US" dirty="0"/>
              <a:t>Bourbon</a:t>
            </a:r>
          </a:p>
          <a:p>
            <a:r>
              <a:rPr lang="en-US" dirty="0"/>
              <a:t>Plants</a:t>
            </a:r>
          </a:p>
          <a:p>
            <a:r>
              <a:rPr lang="en-US" dirty="0"/>
              <a:t>Lit RPGs</a:t>
            </a:r>
          </a:p>
          <a:p>
            <a:r>
              <a:rPr lang="en-US" dirty="0"/>
              <a:t>Industrial</a:t>
            </a:r>
          </a:p>
          <a:p>
            <a:r>
              <a:rPr lang="en-US" dirty="0"/>
              <a:t>Dogs</a:t>
            </a:r>
          </a:p>
          <a:p>
            <a:r>
              <a:rPr lang="en-US" dirty="0"/>
              <a:t>Relaxation / Calm</a:t>
            </a:r>
          </a:p>
          <a:p>
            <a:r>
              <a:rPr lang="en-US" dirty="0"/>
              <a:t>Fun</a:t>
            </a:r>
          </a:p>
          <a:p>
            <a:r>
              <a:rPr lang="en-US" dirty="0"/>
              <a:t>Untappd</a:t>
            </a:r>
          </a:p>
        </p:txBody>
      </p:sp>
    </p:spTree>
    <p:extLst>
      <p:ext uri="{BB962C8B-B14F-4D97-AF65-F5344CB8AC3E}">
        <p14:creationId xmlns:p14="http://schemas.microsoft.com/office/powerpoint/2010/main" val="1215759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97D382-0680-03D1-4A0B-BEF67ADBC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5052"/>
            <a:ext cx="3093720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Tap System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C1E79AE-A98A-4955-8CF6-450070F485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0" r="10549" b="-2"/>
          <a:stretch/>
        </p:blipFill>
        <p:spPr bwMode="auto">
          <a:xfrm>
            <a:off x="20" y="-6"/>
            <a:ext cx="393190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3F0594C-9189-7CF2-BD89-2DEAD344A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" r="24281" b="-2"/>
          <a:stretch/>
        </p:blipFill>
        <p:spPr bwMode="auto">
          <a:xfrm>
            <a:off x="4130040" y="6"/>
            <a:ext cx="3931920" cy="400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4328A1B-B1CA-6EF9-EAC7-E88BEEB868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4" r="13795" b="-2"/>
          <a:stretch/>
        </p:blipFill>
        <p:spPr bwMode="auto">
          <a:xfrm>
            <a:off x="8260080" y="-1"/>
            <a:ext cx="393192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Rectangle 1038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ECFB6A-48F1-7916-25B6-484151473388}"/>
              </a:ext>
            </a:extLst>
          </p:cNvPr>
          <p:cNvSpPr txBox="1"/>
          <p:nvPr/>
        </p:nvSpPr>
        <p:spPr>
          <a:xfrm>
            <a:off x="4380266" y="4435052"/>
            <a:ext cx="7104188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Courtesy Hops &amp; Berry Taproom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Loveland, OH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hlinkClick r:id="rId5"/>
              </a:rPr>
              <a:t>H&amp;B Media – Hops and Berry Taproom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93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61" name="Rectangle 2060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074B0D-A57C-658D-BC17-DA658B86E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5052"/>
            <a:ext cx="3093720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Board Game Shelves</a:t>
            </a:r>
          </a:p>
        </p:txBody>
      </p:sp>
      <p:pic>
        <p:nvPicPr>
          <p:cNvPr id="2052" name="Picture 4" descr="Provided by restaurantguru.com">
            <a:extLst>
              <a:ext uri="{FF2B5EF4-FFF2-40B4-BE49-F238E27FC236}">
                <a16:creationId xmlns:a16="http://schemas.microsoft.com/office/drawing/2014/main" id="{CA4BCDAB-B614-FE8C-3899-3FDB6A8B93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5" r="5944" b="-2"/>
          <a:stretch/>
        </p:blipFill>
        <p:spPr bwMode="auto">
          <a:xfrm>
            <a:off x="20" y="-6"/>
            <a:ext cx="393190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rovided by Bing Places for Business">
            <a:extLst>
              <a:ext uri="{FF2B5EF4-FFF2-40B4-BE49-F238E27FC236}">
                <a16:creationId xmlns:a16="http://schemas.microsoft.com/office/drawing/2014/main" id="{AC18CB49-4E49-30C6-6A09-E2F162A672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2" r="15954" b="2"/>
          <a:stretch/>
        </p:blipFill>
        <p:spPr bwMode="auto">
          <a:xfrm>
            <a:off x="4130040" y="6"/>
            <a:ext cx="3931920" cy="400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rovided by Bing Places for Business">
            <a:extLst>
              <a:ext uri="{FF2B5EF4-FFF2-40B4-BE49-F238E27FC236}">
                <a16:creationId xmlns:a16="http://schemas.microsoft.com/office/drawing/2014/main" id="{DDB7F7EC-E781-2345-2D62-5F09024350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1" r="24935" b="2"/>
          <a:stretch/>
        </p:blipFill>
        <p:spPr bwMode="auto">
          <a:xfrm>
            <a:off x="8260080" y="-1"/>
            <a:ext cx="393192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Rectangle 2062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A10751-7CB9-7E8C-6721-2CDB13B29444}"/>
              </a:ext>
            </a:extLst>
          </p:cNvPr>
          <p:cNvSpPr txBox="1"/>
          <p:nvPr/>
        </p:nvSpPr>
        <p:spPr>
          <a:xfrm>
            <a:off x="4380266" y="4435052"/>
            <a:ext cx="7104188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Courtesy of The Corner Grill, Bar + Game Room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Detroit, MI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</a:rPr>
              <a:t>www.thecornerferndale.com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127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9" name="Rectangle 7178">
            <a:extLst>
              <a:ext uri="{FF2B5EF4-FFF2-40B4-BE49-F238E27FC236}">
                <a16:creationId xmlns:a16="http://schemas.microsoft.com/office/drawing/2014/main" id="{59653884-08CE-4579-8A80-F00D55BF0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8FF32CB-8550-5F99-505D-C527198A9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3" r="29703" b="2"/>
          <a:stretch/>
        </p:blipFill>
        <p:spPr bwMode="auto">
          <a:xfrm>
            <a:off x="20" y="-1"/>
            <a:ext cx="3936404" cy="630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7181" name="Rectangle 7180">
            <a:extLst>
              <a:ext uri="{FF2B5EF4-FFF2-40B4-BE49-F238E27FC236}">
                <a16:creationId xmlns:a16="http://schemas.microsoft.com/office/drawing/2014/main" id="{720D4FAC-7B9A-4A4F-8E53-071522870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3078" y="201352"/>
            <a:ext cx="7568588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B6CF6F-D9D1-1593-E325-7AB10F70E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71" y="443668"/>
            <a:ext cx="2871216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183" name="Rectangle 7182">
            <a:extLst>
              <a:ext uri="{FF2B5EF4-FFF2-40B4-BE49-F238E27FC236}">
                <a16:creationId xmlns:a16="http://schemas.microsoft.com/office/drawing/2014/main" id="{EDD2A13B-608C-4BE1-AC1F-62B2DAF76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5702" y="897487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85" name="Rectangle 7184">
            <a:extLst>
              <a:ext uri="{FF2B5EF4-FFF2-40B4-BE49-F238E27FC236}">
                <a16:creationId xmlns:a16="http://schemas.microsoft.com/office/drawing/2014/main" id="{977038ED-F717-467A-8D75-D8441BB92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54550" y="123919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D6692F-CD9E-C44F-07DB-0B2604ECA7B4}"/>
              </a:ext>
            </a:extLst>
          </p:cNvPr>
          <p:cNvSpPr txBox="1"/>
          <p:nvPr/>
        </p:nvSpPr>
        <p:spPr>
          <a:xfrm>
            <a:off x="7791391" y="443668"/>
            <a:ext cx="37124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The Corner Grill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Detroit, MI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hlinkClick r:id="rId3"/>
              </a:rPr>
              <a:t>Restaurant and Gaming Ferndale, MI | The Corner (thecornerferndale.com)</a:t>
            </a:r>
            <a:endParaRPr lang="en-US" sz="1700" dirty="0"/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6EB4FA51-F6B7-8181-9A19-A59F0BE3DC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0" r="11305" b="1"/>
          <a:stretch/>
        </p:blipFill>
        <p:spPr bwMode="auto">
          <a:xfrm>
            <a:off x="4155702" y="2573434"/>
            <a:ext cx="3922776" cy="373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11B11F5B-9635-4779-8105-E40E7CC241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3" r="10863" b="-1"/>
          <a:stretch/>
        </p:blipFill>
        <p:spPr bwMode="auto">
          <a:xfrm>
            <a:off x="8290932" y="2560123"/>
            <a:ext cx="3901068" cy="374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93CC6B-62FA-2849-6367-F88CBCADA5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986" y="199646"/>
            <a:ext cx="2133785" cy="20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3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1" name="Rectangle 10250">
            <a:extLst>
              <a:ext uri="{FF2B5EF4-FFF2-40B4-BE49-F238E27FC236}">
                <a16:creationId xmlns:a16="http://schemas.microsoft.com/office/drawing/2014/main" id="{59653884-08CE-4579-8A80-F00D55BF0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PXL_20201222_182816160">
            <a:extLst>
              <a:ext uri="{FF2B5EF4-FFF2-40B4-BE49-F238E27FC236}">
                <a16:creationId xmlns:a16="http://schemas.microsoft.com/office/drawing/2014/main" id="{2328CA22-FCCA-80CE-4B9C-DB1EEAC494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2" r="36015" b="-1"/>
          <a:stretch/>
        </p:blipFill>
        <p:spPr bwMode="auto">
          <a:xfrm>
            <a:off x="20" y="-1"/>
            <a:ext cx="3936404" cy="630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253" name="Rectangle 10252">
            <a:extLst>
              <a:ext uri="{FF2B5EF4-FFF2-40B4-BE49-F238E27FC236}">
                <a16:creationId xmlns:a16="http://schemas.microsoft.com/office/drawing/2014/main" id="{720D4FAC-7B9A-4A4F-8E53-071522870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3078" y="201352"/>
            <a:ext cx="7568588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B2BCAA-FD88-92FE-C6E2-63D549B3E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71" y="443668"/>
            <a:ext cx="2871216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255" name="Rectangle 10254">
            <a:extLst>
              <a:ext uri="{FF2B5EF4-FFF2-40B4-BE49-F238E27FC236}">
                <a16:creationId xmlns:a16="http://schemas.microsoft.com/office/drawing/2014/main" id="{EDD2A13B-608C-4BE1-AC1F-62B2DAF76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5702" y="897487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57" name="Rectangle 10256">
            <a:extLst>
              <a:ext uri="{FF2B5EF4-FFF2-40B4-BE49-F238E27FC236}">
                <a16:creationId xmlns:a16="http://schemas.microsoft.com/office/drawing/2014/main" id="{977038ED-F717-467A-8D75-D8441BB92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54550" y="123919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F876BE-CB09-7804-FA37-719E1739BE30}"/>
              </a:ext>
            </a:extLst>
          </p:cNvPr>
          <p:cNvSpPr txBox="1"/>
          <p:nvPr/>
        </p:nvSpPr>
        <p:spPr>
          <a:xfrm>
            <a:off x="7791391" y="443668"/>
            <a:ext cx="37124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House Rules Board Game Lounge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Grand Rapids, MI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hlinkClick r:id="rId3"/>
              </a:rPr>
              <a:t>The Lounge - House Rules (houseruleslounge.com)</a:t>
            </a:r>
            <a:endParaRPr lang="en-US" sz="1700" dirty="0"/>
          </a:p>
        </p:txBody>
      </p:sp>
      <p:pic>
        <p:nvPicPr>
          <p:cNvPr id="10246" name="Picture 6" descr="PXL_20210227_010332425.MP">
            <a:extLst>
              <a:ext uri="{FF2B5EF4-FFF2-40B4-BE49-F238E27FC236}">
                <a16:creationId xmlns:a16="http://schemas.microsoft.com/office/drawing/2014/main" id="{352A2AA0-87BE-EAAA-6087-B09E2E038D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" r="18967" b="-1"/>
          <a:stretch/>
        </p:blipFill>
        <p:spPr bwMode="auto">
          <a:xfrm>
            <a:off x="4155702" y="2573434"/>
            <a:ext cx="3922776" cy="373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XL_20210129_210800615.MP">
            <a:extLst>
              <a:ext uri="{FF2B5EF4-FFF2-40B4-BE49-F238E27FC236}">
                <a16:creationId xmlns:a16="http://schemas.microsoft.com/office/drawing/2014/main" id="{22A3F6B4-1274-268E-A98C-E3C927E599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1" r="3499" b="-4"/>
          <a:stretch/>
        </p:blipFill>
        <p:spPr bwMode="auto">
          <a:xfrm>
            <a:off x="8290932" y="2560123"/>
            <a:ext cx="3901068" cy="374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8C5572-CC9E-7D7D-3A80-175D9B29E4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2996" y="471886"/>
            <a:ext cx="3204416" cy="158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03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0" name="Rectangle 3082">
            <a:extLst>
              <a:ext uri="{FF2B5EF4-FFF2-40B4-BE49-F238E27FC236}">
                <a16:creationId xmlns:a16="http://schemas.microsoft.com/office/drawing/2014/main" id="{59653884-08CE-4579-8A80-F00D55BF0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Provided by Facebook">
            <a:extLst>
              <a:ext uri="{FF2B5EF4-FFF2-40B4-BE49-F238E27FC236}">
                <a16:creationId xmlns:a16="http://schemas.microsoft.com/office/drawing/2014/main" id="{43F553B6-5C58-11C9-50F2-1366E0295D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2" r="11184"/>
          <a:stretch/>
        </p:blipFill>
        <p:spPr bwMode="auto">
          <a:xfrm>
            <a:off x="20" y="-1"/>
            <a:ext cx="3936404" cy="630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3082" name="Rectangle 3084">
            <a:extLst>
              <a:ext uri="{FF2B5EF4-FFF2-40B4-BE49-F238E27FC236}">
                <a16:creationId xmlns:a16="http://schemas.microsoft.com/office/drawing/2014/main" id="{720D4FAC-7B9A-4A4F-8E53-071522870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3078" y="201352"/>
            <a:ext cx="7568588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F42F4E-1260-D5F4-346B-C96670D1C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71" y="443668"/>
            <a:ext cx="2871216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84" name="Rectangle 3086">
            <a:extLst>
              <a:ext uri="{FF2B5EF4-FFF2-40B4-BE49-F238E27FC236}">
                <a16:creationId xmlns:a16="http://schemas.microsoft.com/office/drawing/2014/main" id="{EDD2A13B-608C-4BE1-AC1F-62B2DAF76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5702" y="897487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89" name="Rectangle 3088">
            <a:extLst>
              <a:ext uri="{FF2B5EF4-FFF2-40B4-BE49-F238E27FC236}">
                <a16:creationId xmlns:a16="http://schemas.microsoft.com/office/drawing/2014/main" id="{977038ED-F717-467A-8D75-D8441BB92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54550" y="123919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936792-FE6D-DE64-8C32-3B2DFCE31027}"/>
              </a:ext>
            </a:extLst>
          </p:cNvPr>
          <p:cNvSpPr txBox="1"/>
          <p:nvPr/>
        </p:nvSpPr>
        <p:spPr>
          <a:xfrm>
            <a:off x="7791391" y="443668"/>
            <a:ext cx="37124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Tabletop Game Café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Columbus, OH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hlinkClick r:id="rId3"/>
              </a:rPr>
              <a:t>Tabletop Game Cafe</a:t>
            </a:r>
            <a:endParaRPr lang="en-US" sz="1700"/>
          </a:p>
        </p:txBody>
      </p:sp>
      <p:pic>
        <p:nvPicPr>
          <p:cNvPr id="3078" name="Picture 6" descr="Provided by yelp.ca">
            <a:extLst>
              <a:ext uri="{FF2B5EF4-FFF2-40B4-BE49-F238E27FC236}">
                <a16:creationId xmlns:a16="http://schemas.microsoft.com/office/drawing/2014/main" id="{EBD8CAED-7809-0910-9FF9-AC0F655BA1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1" r="1" b="23541"/>
          <a:stretch/>
        </p:blipFill>
        <p:spPr bwMode="auto">
          <a:xfrm>
            <a:off x="4155702" y="2573434"/>
            <a:ext cx="3922776" cy="373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rovided by Facebook">
            <a:extLst>
              <a:ext uri="{FF2B5EF4-FFF2-40B4-BE49-F238E27FC236}">
                <a16:creationId xmlns:a16="http://schemas.microsoft.com/office/drawing/2014/main" id="{61CA49A8-D551-DC4B-22D6-6E8F232E23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7" r="-2" b="-2"/>
          <a:stretch/>
        </p:blipFill>
        <p:spPr bwMode="auto">
          <a:xfrm>
            <a:off x="8290932" y="2560123"/>
            <a:ext cx="3901068" cy="374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86A1DB-C587-C8FD-3FDC-0995E27F28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9277" y="201352"/>
            <a:ext cx="2944303" cy="209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95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7" name="Rectangle 4106">
            <a:extLst>
              <a:ext uri="{FF2B5EF4-FFF2-40B4-BE49-F238E27FC236}">
                <a16:creationId xmlns:a16="http://schemas.microsoft.com/office/drawing/2014/main" id="{9A42C7B2-7BD6-433A-95AB-5AA4F44B5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Provided by yelp.com">
            <a:extLst>
              <a:ext uri="{FF2B5EF4-FFF2-40B4-BE49-F238E27FC236}">
                <a16:creationId xmlns:a16="http://schemas.microsoft.com/office/drawing/2014/main" id="{BDD2C358-6A5A-ECA4-105F-B986037BA3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6" r="1" b="20345"/>
          <a:stretch/>
        </p:blipFill>
        <p:spPr bwMode="auto">
          <a:xfrm>
            <a:off x="-6" y="10"/>
            <a:ext cx="764274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9" name="Rectangle 4108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986129"/>
            <a:ext cx="6288261" cy="2253231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4680BC-B9D2-762E-F962-439946F65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152624"/>
            <a:ext cx="2112264" cy="192024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102" name="Picture 6" descr="Provided by Business Website">
            <a:extLst>
              <a:ext uri="{FF2B5EF4-FFF2-40B4-BE49-F238E27FC236}">
                <a16:creationId xmlns:a16="http://schemas.microsoft.com/office/drawing/2014/main" id="{E43D6BE2-6EA0-F3D5-89F7-2D1EB993DD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02" b="1875"/>
          <a:stretch/>
        </p:blipFill>
        <p:spPr bwMode="auto">
          <a:xfrm>
            <a:off x="7809454" y="1"/>
            <a:ext cx="4382546" cy="334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1" name="Rectangle 4110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535" y="47845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5103601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E7C957-7777-DC06-F372-37463C539531}"/>
              </a:ext>
            </a:extLst>
          </p:cNvPr>
          <p:cNvSpPr txBox="1"/>
          <p:nvPr/>
        </p:nvSpPr>
        <p:spPr>
          <a:xfrm>
            <a:off x="3364992" y="4151376"/>
            <a:ext cx="331927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The Forge Tavern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Columbus, OH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hlinkClick r:id="rId4"/>
              </a:rPr>
              <a:t>The Forge Tavern – A Boardgaming Bar</a:t>
            </a:r>
            <a:endParaRPr lang="en-US" sz="1700"/>
          </a:p>
        </p:txBody>
      </p:sp>
      <p:pic>
        <p:nvPicPr>
          <p:cNvPr id="4098" name="Picture 2" descr="Provided by Facebook">
            <a:extLst>
              <a:ext uri="{FF2B5EF4-FFF2-40B4-BE49-F238E27FC236}">
                <a16:creationId xmlns:a16="http://schemas.microsoft.com/office/drawing/2014/main" id="{BAC6ABBB-DFFA-099D-CFFB-AAAEA339F8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4" r="-3" b="34279"/>
          <a:stretch/>
        </p:blipFill>
        <p:spPr bwMode="auto">
          <a:xfrm>
            <a:off x="7809462" y="3512354"/>
            <a:ext cx="4382545" cy="334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D5D42C-1111-5518-1009-718736355A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175" y="4361454"/>
            <a:ext cx="2657810" cy="145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66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0" name="Rectangle 5132">
            <a:extLst>
              <a:ext uri="{FF2B5EF4-FFF2-40B4-BE49-F238E27FC236}">
                <a16:creationId xmlns:a16="http://schemas.microsoft.com/office/drawing/2014/main" id="{9A42C7B2-7BD6-433A-95AB-5AA4F44B5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8" name="Picture 8" descr="May be an image of 7 people">
            <a:extLst>
              <a:ext uri="{FF2B5EF4-FFF2-40B4-BE49-F238E27FC236}">
                <a16:creationId xmlns:a16="http://schemas.microsoft.com/office/drawing/2014/main" id="{5F513B82-2D8C-EFF2-8E7B-140E2C41BB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" r="2232" b="-1"/>
          <a:stretch/>
        </p:blipFill>
        <p:spPr bwMode="auto">
          <a:xfrm>
            <a:off x="-6" y="10"/>
            <a:ext cx="764274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Rectangle 5134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986129"/>
            <a:ext cx="6288261" cy="2253231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3C825-A489-74E5-01CA-B1C57F1EF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152624"/>
            <a:ext cx="2112264" cy="192024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Provided by cdn12.com">
            <a:extLst>
              <a:ext uri="{FF2B5EF4-FFF2-40B4-BE49-F238E27FC236}">
                <a16:creationId xmlns:a16="http://schemas.microsoft.com/office/drawing/2014/main" id="{51B34F40-671A-A71D-0E57-1AB9BBA373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4" b="-1"/>
          <a:stretch/>
        </p:blipFill>
        <p:spPr bwMode="auto">
          <a:xfrm>
            <a:off x="7809454" y="1"/>
            <a:ext cx="4382546" cy="334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7" name="Rectangle 5136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535" y="47845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39" name="Rectangle 5138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5103601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E98BCA-D12F-424F-37A9-96B5F7DF9BA0}"/>
              </a:ext>
            </a:extLst>
          </p:cNvPr>
          <p:cNvSpPr txBox="1"/>
          <p:nvPr/>
        </p:nvSpPr>
        <p:spPr>
          <a:xfrm>
            <a:off x="3364992" y="4151376"/>
            <a:ext cx="331927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Victory Pints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Maineville</a:t>
            </a:r>
            <a:r>
              <a:rPr lang="en-US" sz="1700" dirty="0"/>
              <a:t>, OH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hlinkClick r:id="rId4"/>
              </a:rPr>
              <a:t>VISIT (vpcincy.com)</a:t>
            </a:r>
            <a:endParaRPr lang="en-US" sz="1700" dirty="0"/>
          </a:p>
        </p:txBody>
      </p:sp>
      <p:pic>
        <p:nvPicPr>
          <p:cNvPr id="5126" name="Picture 6" descr="May be an image of 13 people and people studying">
            <a:extLst>
              <a:ext uri="{FF2B5EF4-FFF2-40B4-BE49-F238E27FC236}">
                <a16:creationId xmlns:a16="http://schemas.microsoft.com/office/drawing/2014/main" id="{0A4942E6-D375-63A8-7395-7D2C8C14B3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2" r="6349" b="-1"/>
          <a:stretch/>
        </p:blipFill>
        <p:spPr bwMode="auto">
          <a:xfrm>
            <a:off x="7809462" y="3512354"/>
            <a:ext cx="4382545" cy="334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04E2E7-A8C7-44D2-9092-1767B1A999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031" y="4228873"/>
            <a:ext cx="1783235" cy="175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31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A42C7B2-7BD6-433A-95AB-5AA4F44B5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A77ED8-A39E-EEC5-DFA4-9AD01DF093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200"/>
          <a:stretch/>
        </p:blipFill>
        <p:spPr>
          <a:xfrm>
            <a:off x="-6" y="10"/>
            <a:ext cx="7642746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986129"/>
            <a:ext cx="6288261" cy="2253231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D35E7B-7F39-A130-F8A2-EC363FD44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152624"/>
            <a:ext cx="2112264" cy="192024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FCCD63-48A9-D799-D2AF-B5F45EF0DD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07" r="10614" b="1"/>
          <a:stretch/>
        </p:blipFill>
        <p:spPr>
          <a:xfrm>
            <a:off x="7809454" y="1"/>
            <a:ext cx="4382546" cy="334564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535" y="47845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5103601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658529-4A1D-6F3C-9A75-79197754CD83}"/>
              </a:ext>
            </a:extLst>
          </p:cNvPr>
          <p:cNvSpPr txBox="1"/>
          <p:nvPr/>
        </p:nvSpPr>
        <p:spPr>
          <a:xfrm>
            <a:off x="3364992" y="4151376"/>
            <a:ext cx="331927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Homebrew Tabletop Game Lounge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Grand Ledge, MI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hlinkClick r:id="rId4"/>
              </a:rPr>
              <a:t>Homebrew (homebrewgamelounge.com)</a:t>
            </a:r>
            <a:endParaRPr lang="en-US" sz="1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A4C00A-CCC1-CF16-A41A-6FFD6D032A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3" b="18350"/>
          <a:stretch/>
        </p:blipFill>
        <p:spPr>
          <a:xfrm>
            <a:off x="7809462" y="3512354"/>
            <a:ext cx="4382545" cy="33456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81FC21-4467-0396-C7D1-472AE03E88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279" y="4732509"/>
            <a:ext cx="2346437" cy="74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71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3" name="Rectangle 6152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90CB0-2FE8-D87F-5454-604D24DB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5052"/>
            <a:ext cx="3093720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Pieces: The St. Louis Board Game Bar and Cafe - Soulard Stronger Together">
            <a:extLst>
              <a:ext uri="{FF2B5EF4-FFF2-40B4-BE49-F238E27FC236}">
                <a16:creationId xmlns:a16="http://schemas.microsoft.com/office/drawing/2014/main" id="{CD0A741C-9A6D-33F1-615A-6BC0244047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4" r="18312" b="2"/>
          <a:stretch/>
        </p:blipFill>
        <p:spPr bwMode="auto">
          <a:xfrm>
            <a:off x="20" y="-6"/>
            <a:ext cx="393190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7E50C5-0BC9-F270-9F20-6B81C168AA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60" r="7400" b="-1"/>
          <a:stretch/>
        </p:blipFill>
        <p:spPr>
          <a:xfrm>
            <a:off x="4130040" y="6"/>
            <a:ext cx="3931920" cy="4005071"/>
          </a:xfrm>
          <a:prstGeom prst="rect">
            <a:avLst/>
          </a:prstGeom>
        </p:spPr>
      </p:pic>
      <p:pic>
        <p:nvPicPr>
          <p:cNvPr id="6148" name="Picture 4" descr="Pieces: The St. Louis Board Game Bar &amp; Cafe | Online | stltoday.com">
            <a:extLst>
              <a:ext uri="{FF2B5EF4-FFF2-40B4-BE49-F238E27FC236}">
                <a16:creationId xmlns:a16="http://schemas.microsoft.com/office/drawing/2014/main" id="{864654BC-E6AF-DF3C-1031-C05C6261DF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9" r="9431" b="1"/>
          <a:stretch/>
        </p:blipFill>
        <p:spPr bwMode="auto">
          <a:xfrm>
            <a:off x="8260080" y="-1"/>
            <a:ext cx="393192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7" name="Rectangle 6156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59" name="Rectangle 6158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A65C57-0FFE-8598-B12D-E3985C76508B}"/>
              </a:ext>
            </a:extLst>
          </p:cNvPr>
          <p:cNvSpPr txBox="1"/>
          <p:nvPr/>
        </p:nvSpPr>
        <p:spPr>
          <a:xfrm>
            <a:off x="4380266" y="4435052"/>
            <a:ext cx="7104188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Pieces: The St. Louis Board Game Bar &amp; Café</a:t>
            </a: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St. Louis, MO</a:t>
            </a: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hlinkClick r:id="rId5"/>
              </a:rPr>
              <a:t>St. Louis Board Game Bar and Cafe (stlpieces.com)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D048C2-A040-BF0E-B480-5A685FFFA0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208" y="4130547"/>
            <a:ext cx="3093720" cy="225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500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3" name="Rectangle 8202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205" name="Rectangle 8204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FD73E-A37F-F8FA-0891-47D83CD5F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5052"/>
            <a:ext cx="3093720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7FC312B-EF85-C5BA-3D1C-B89FE31963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1" r="18744" b="-2"/>
          <a:stretch/>
        </p:blipFill>
        <p:spPr bwMode="auto">
          <a:xfrm>
            <a:off x="20" y="-6"/>
            <a:ext cx="393190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F19517D3-1D51-6590-2939-6FC1ABC4BC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5" r="28600" b="-2"/>
          <a:stretch/>
        </p:blipFill>
        <p:spPr bwMode="auto">
          <a:xfrm>
            <a:off x="4130040" y="6"/>
            <a:ext cx="3931920" cy="400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B8C04347-BB4C-91C9-BD36-BE48781DFF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2" r="22723" b="-2"/>
          <a:stretch/>
        </p:blipFill>
        <p:spPr bwMode="auto">
          <a:xfrm>
            <a:off x="8260080" y="-1"/>
            <a:ext cx="393192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7" name="Rectangle 8206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09" name="Rectangle 8208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536D54-2F77-2F1C-6428-E06E8176111C}"/>
              </a:ext>
            </a:extLst>
          </p:cNvPr>
          <p:cNvSpPr txBox="1"/>
          <p:nvPr/>
        </p:nvSpPr>
        <p:spPr>
          <a:xfrm>
            <a:off x="4380266" y="4435052"/>
            <a:ext cx="7104188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Mox</a:t>
            </a:r>
            <a:r>
              <a:rPr lang="en-US" dirty="0"/>
              <a:t> Boarding House</a:t>
            </a: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Seattle, WA</a:t>
            </a: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hlinkClick r:id="rId5"/>
              </a:rPr>
              <a:t>Mox</a:t>
            </a:r>
            <a:r>
              <a:rPr lang="en-US" dirty="0">
                <a:hlinkClick r:id="rId5"/>
              </a:rPr>
              <a:t> Boarding House | A Unique Gaming Experience Like No Other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F77800-78A7-51DB-E86A-7D63E63830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506" y="4469520"/>
            <a:ext cx="3020308" cy="187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43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9653884-08CE-4579-8A80-F00D55BF0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64A491-F221-257F-4B66-20D2357895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54" r="22992" b="-3"/>
          <a:stretch/>
        </p:blipFill>
        <p:spPr>
          <a:xfrm>
            <a:off x="20" y="-1"/>
            <a:ext cx="3936404" cy="6309360"/>
          </a:xfrm>
          <a:prstGeom prst="rect">
            <a:avLst/>
          </a:prstGeom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20D4FAC-7B9A-4A4F-8E53-071522870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3078" y="201352"/>
            <a:ext cx="7568588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CA47FD-A839-EF81-9C63-D474661FB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71" y="443668"/>
            <a:ext cx="2871216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D2A13B-608C-4BE1-AC1F-62B2DAF76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5702" y="897487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7038ED-F717-467A-8D75-D8441BB92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54550" y="123919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ECF000-FA79-5B4C-8C26-0D54676BF996}"/>
              </a:ext>
            </a:extLst>
          </p:cNvPr>
          <p:cNvSpPr txBox="1"/>
          <p:nvPr/>
        </p:nvSpPr>
        <p:spPr>
          <a:xfrm>
            <a:off x="7791391" y="443668"/>
            <a:ext cx="37124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Roll With It: Board Game Café &amp; Bar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Virginia Beach, VA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hlinkClick r:id="rId3"/>
              </a:rPr>
              <a:t>Virginia Beach Board Game Cafe &amp; Bar - Roll With It (rollwithitbgcafe.com)</a:t>
            </a:r>
            <a:endParaRPr lang="en-US" sz="17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6F66B0-2207-D554-A51F-55149E20E6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47" r="19064" b="-1"/>
          <a:stretch/>
        </p:blipFill>
        <p:spPr>
          <a:xfrm>
            <a:off x="4155702" y="2573434"/>
            <a:ext cx="3922776" cy="37359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05D1BB-110F-F761-EF97-A6ED458965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103" r="7842" b="-1"/>
          <a:stretch/>
        </p:blipFill>
        <p:spPr>
          <a:xfrm>
            <a:off x="8290932" y="2560123"/>
            <a:ext cx="3901068" cy="37492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4CE008-2635-E776-7FF9-F840ED8FD0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627" y="669170"/>
            <a:ext cx="3642676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52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7" name="Rectangle 9226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229" name="Rectangle 9228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A70B91-5636-58A0-CCB7-4AD6CC2F8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5052"/>
            <a:ext cx="3093720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8895E61E-41E8-163E-2F93-3CEA5B45D6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1" r="17408" b="-2"/>
          <a:stretch/>
        </p:blipFill>
        <p:spPr bwMode="auto">
          <a:xfrm>
            <a:off x="20" y="-6"/>
            <a:ext cx="393190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AC07F8AB-0A05-5C96-58DC-AA49116EE1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 r="15604" b="-2"/>
          <a:stretch/>
        </p:blipFill>
        <p:spPr bwMode="auto">
          <a:xfrm>
            <a:off x="4130040" y="6"/>
            <a:ext cx="3931920" cy="400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OTRFunplex_20230309_1015">
            <a:extLst>
              <a:ext uri="{FF2B5EF4-FFF2-40B4-BE49-F238E27FC236}">
                <a16:creationId xmlns:a16="http://schemas.microsoft.com/office/drawing/2014/main" id="{16305DE8-69A2-C74B-8A82-BCE7CD1737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r="12626" b="3"/>
          <a:stretch/>
        </p:blipFill>
        <p:spPr bwMode="auto">
          <a:xfrm>
            <a:off x="8260080" y="-1"/>
            <a:ext cx="393192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1" name="Rectangle 9230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33" name="Rectangle 9232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384DA-5B37-9EC9-DA95-87E20C576B9E}"/>
              </a:ext>
            </a:extLst>
          </p:cNvPr>
          <p:cNvSpPr txBox="1"/>
          <p:nvPr/>
        </p:nvSpPr>
        <p:spPr>
          <a:xfrm>
            <a:off x="4380266" y="4435052"/>
            <a:ext cx="7104188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OTR Funplex: Game Board Lounge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Cincinnati, OH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hlinkClick r:id="rId5"/>
              </a:rPr>
              <a:t>Game Lounge | OTR FUNPLEX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EB7379-28D1-7D6E-5727-607645CD0A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156" y="4435052"/>
            <a:ext cx="2970657" cy="168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228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59653884-08CE-4579-8A80-F00D55BF0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29EFF92-4BCF-4D26-4C71-0427DCA044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4" r="32013" b="-1"/>
          <a:stretch/>
        </p:blipFill>
        <p:spPr bwMode="auto">
          <a:xfrm>
            <a:off x="20" y="-1"/>
            <a:ext cx="3936404" cy="630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720D4FAC-7B9A-4A4F-8E53-071522870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3078" y="201352"/>
            <a:ext cx="7568588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7AD108-609D-95EA-CE8B-4E954FAF3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71" y="443668"/>
            <a:ext cx="2871216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EDD2A13B-608C-4BE1-AC1F-62B2DAF76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5702" y="897487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977038ED-F717-467A-8D75-D8441BB92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54550" y="123919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EF0104-BEC6-3BDA-1C8D-E707B9E5A6BF}"/>
              </a:ext>
            </a:extLst>
          </p:cNvPr>
          <p:cNvSpPr txBox="1"/>
          <p:nvPr/>
        </p:nvSpPr>
        <p:spPr>
          <a:xfrm>
            <a:off x="7791391" y="443668"/>
            <a:ext cx="37124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Queen &amp; Rook Game Café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Philadelphia, PA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Queenandrookcafe.com</a:t>
            </a:r>
          </a:p>
        </p:txBody>
      </p:sp>
      <p:pic>
        <p:nvPicPr>
          <p:cNvPr id="1026" name="Picture 2" descr="Photo">
            <a:extLst>
              <a:ext uri="{FF2B5EF4-FFF2-40B4-BE49-F238E27FC236}">
                <a16:creationId xmlns:a16="http://schemas.microsoft.com/office/drawing/2014/main" id="{92EDBAED-1604-7641-B556-A99EEA2F4C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8" r="21508" b="-1"/>
          <a:stretch/>
        </p:blipFill>
        <p:spPr bwMode="auto">
          <a:xfrm>
            <a:off x="4155702" y="2573434"/>
            <a:ext cx="3922776" cy="373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hoto">
            <a:extLst>
              <a:ext uri="{FF2B5EF4-FFF2-40B4-BE49-F238E27FC236}">
                <a16:creationId xmlns:a16="http://schemas.microsoft.com/office/drawing/2014/main" id="{13C35D89-D1FC-7F94-9CC5-72D7881B88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0" r="6890" b="-4"/>
          <a:stretch/>
        </p:blipFill>
        <p:spPr bwMode="auto">
          <a:xfrm>
            <a:off x="8290932" y="2560123"/>
            <a:ext cx="3901068" cy="374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546951-D3FD-429E-E95E-E33C6D4E0C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4553" y="403055"/>
            <a:ext cx="2562893" cy="185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57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3" name="Rectangle 2062">
            <a:extLst>
              <a:ext uri="{FF2B5EF4-FFF2-40B4-BE49-F238E27FC236}">
                <a16:creationId xmlns:a16="http://schemas.microsoft.com/office/drawing/2014/main" id="{59653884-08CE-4579-8A80-F00D55BF0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8" name="Picture 10" descr="Photo">
            <a:extLst>
              <a:ext uri="{FF2B5EF4-FFF2-40B4-BE49-F238E27FC236}">
                <a16:creationId xmlns:a16="http://schemas.microsoft.com/office/drawing/2014/main" id="{C9237F22-CFE8-EFDE-49A6-44FF63EEB6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1" r="11621" b="-3"/>
          <a:stretch/>
        </p:blipFill>
        <p:spPr bwMode="auto">
          <a:xfrm>
            <a:off x="20" y="-1"/>
            <a:ext cx="3936404" cy="630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065" name="Rectangle 2064">
            <a:extLst>
              <a:ext uri="{FF2B5EF4-FFF2-40B4-BE49-F238E27FC236}">
                <a16:creationId xmlns:a16="http://schemas.microsoft.com/office/drawing/2014/main" id="{720D4FAC-7B9A-4A4F-8E53-071522870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3078" y="201352"/>
            <a:ext cx="7568588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943F04-7B85-4F36-33EF-0CD667BA6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71" y="443668"/>
            <a:ext cx="2871216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EDD2A13B-608C-4BE1-AC1F-62B2DAF76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5702" y="897487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9" name="Rectangle 2068">
            <a:extLst>
              <a:ext uri="{FF2B5EF4-FFF2-40B4-BE49-F238E27FC236}">
                <a16:creationId xmlns:a16="http://schemas.microsoft.com/office/drawing/2014/main" id="{977038ED-F717-467A-8D75-D8441BB92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54550" y="123919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EDAD54-30CF-B536-723D-F292A7C3D3B1}"/>
              </a:ext>
            </a:extLst>
          </p:cNvPr>
          <p:cNvSpPr txBox="1"/>
          <p:nvPr/>
        </p:nvSpPr>
        <p:spPr>
          <a:xfrm>
            <a:off x="7791391" y="443668"/>
            <a:ext cx="37124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Thirsty Dice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Philadelphia, PA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Thirstydice.com </a:t>
            </a:r>
          </a:p>
        </p:txBody>
      </p:sp>
      <p:pic>
        <p:nvPicPr>
          <p:cNvPr id="2052" name="Picture 4" descr="Photo">
            <a:extLst>
              <a:ext uri="{FF2B5EF4-FFF2-40B4-BE49-F238E27FC236}">
                <a16:creationId xmlns:a16="http://schemas.microsoft.com/office/drawing/2014/main" id="{7A58C375-C8FA-C5CE-0CE3-76D0CCFF0F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9" r="-1" b="-1"/>
          <a:stretch/>
        </p:blipFill>
        <p:spPr bwMode="auto">
          <a:xfrm>
            <a:off x="4155702" y="2573434"/>
            <a:ext cx="3922776" cy="373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hoto">
            <a:extLst>
              <a:ext uri="{FF2B5EF4-FFF2-40B4-BE49-F238E27FC236}">
                <a16:creationId xmlns:a16="http://schemas.microsoft.com/office/drawing/2014/main" id="{27F226DC-24CF-9363-8A46-318DB8CA52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4" r="-4" b="-4"/>
          <a:stretch/>
        </p:blipFill>
        <p:spPr bwMode="auto">
          <a:xfrm>
            <a:off x="8290932" y="2560123"/>
            <a:ext cx="3901068" cy="374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EE3B9F-A6A5-A925-0D32-6D69674077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9377" y="362391"/>
            <a:ext cx="2715004" cy="177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369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3" name="Rectangle 3082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Photo">
            <a:extLst>
              <a:ext uri="{FF2B5EF4-FFF2-40B4-BE49-F238E27FC236}">
                <a16:creationId xmlns:a16="http://schemas.microsoft.com/office/drawing/2014/main" id="{122CEB05-AD1D-37D0-8EF3-E95ECD63F8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6" r="7304" b="4"/>
          <a:stretch/>
        </p:blipFill>
        <p:spPr bwMode="auto">
          <a:xfrm>
            <a:off x="-1" y="6"/>
            <a:ext cx="3922776" cy="393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hoto">
            <a:extLst>
              <a:ext uri="{FF2B5EF4-FFF2-40B4-BE49-F238E27FC236}">
                <a16:creationId xmlns:a16="http://schemas.microsoft.com/office/drawing/2014/main" id="{59091B08-7375-8477-E857-6F7206B665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53" r="1" b="9664"/>
          <a:stretch/>
        </p:blipFill>
        <p:spPr bwMode="auto">
          <a:xfrm>
            <a:off x="4131633" y="10"/>
            <a:ext cx="3922776" cy="393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3085" name="Rectangle 3084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2F1225-BFDB-910A-2B09-DEDD38C64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325" y="4462819"/>
            <a:ext cx="2869683" cy="160838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89" name="Rectangle 3088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553FE1-2A94-B74B-FF0C-DB294DEE896E}"/>
              </a:ext>
            </a:extLst>
          </p:cNvPr>
          <p:cNvSpPr txBox="1"/>
          <p:nvPr/>
        </p:nvSpPr>
        <p:spPr>
          <a:xfrm>
            <a:off x="4131633" y="4464872"/>
            <a:ext cx="3712464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The Board Room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Arlington, VA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hlinkClick r:id="rId4"/>
              </a:rPr>
              <a:t>https://www.theboardroomva.com/</a:t>
            </a:r>
            <a:endParaRPr lang="en-US" sz="17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</p:txBody>
      </p:sp>
      <p:pic>
        <p:nvPicPr>
          <p:cNvPr id="3074" name="Picture 2" descr="Photo">
            <a:extLst>
              <a:ext uri="{FF2B5EF4-FFF2-40B4-BE49-F238E27FC236}">
                <a16:creationId xmlns:a16="http://schemas.microsoft.com/office/drawing/2014/main" id="{6D5CE0D8-7D5F-6650-4C01-9B96F8197A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47" r="19707" b="-2"/>
          <a:stretch/>
        </p:blipFill>
        <p:spPr bwMode="auto">
          <a:xfrm>
            <a:off x="8269224" y="-6"/>
            <a:ext cx="3922776" cy="630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A3BAD9-838A-144D-2335-514240009A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9993" y="4302357"/>
            <a:ext cx="2220346" cy="193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81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9" name="Rectangle 4108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11" name="Rectangle 4110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924C2B-6CB3-AF8C-B0F4-3E4810088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5052"/>
            <a:ext cx="3093720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102" name="Picture 6" descr="Photo">
            <a:extLst>
              <a:ext uri="{FF2B5EF4-FFF2-40B4-BE49-F238E27FC236}">
                <a16:creationId xmlns:a16="http://schemas.microsoft.com/office/drawing/2014/main" id="{FB0B160F-76B6-1E6D-7AEC-9472844BC4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1" r="11678" b="-2"/>
          <a:stretch/>
        </p:blipFill>
        <p:spPr bwMode="auto">
          <a:xfrm>
            <a:off x="20" y="-6"/>
            <a:ext cx="393190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Photo">
            <a:extLst>
              <a:ext uri="{FF2B5EF4-FFF2-40B4-BE49-F238E27FC236}">
                <a16:creationId xmlns:a16="http://schemas.microsoft.com/office/drawing/2014/main" id="{195C067B-0063-B924-9A82-7BDD62577E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3" r="8386" b="-2"/>
          <a:stretch/>
        </p:blipFill>
        <p:spPr bwMode="auto">
          <a:xfrm>
            <a:off x="4130040" y="6"/>
            <a:ext cx="3931920" cy="400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hoto">
            <a:extLst>
              <a:ext uri="{FF2B5EF4-FFF2-40B4-BE49-F238E27FC236}">
                <a16:creationId xmlns:a16="http://schemas.microsoft.com/office/drawing/2014/main" id="{889E63D5-3441-A231-A402-B955DE602D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5" r="8766" b="2"/>
          <a:stretch/>
        </p:blipFill>
        <p:spPr bwMode="auto">
          <a:xfrm>
            <a:off x="8260080" y="-1"/>
            <a:ext cx="393192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3" name="Rectangle 4112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15" name="Rectangle 4114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AAAE5D-2C41-1AF4-A6F1-F2DF5A24247C}"/>
              </a:ext>
            </a:extLst>
          </p:cNvPr>
          <p:cNvSpPr txBox="1"/>
          <p:nvPr/>
        </p:nvSpPr>
        <p:spPr>
          <a:xfrm>
            <a:off x="4380266" y="4435052"/>
            <a:ext cx="7104188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Vigilante Gastropub &amp; Games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Austin, TX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hlinkClick r:id="rId5"/>
              </a:rPr>
              <a:t>https://vigilantebar.com/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102380-A60C-5038-1FE6-B28D0DB2A3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765" y="4445340"/>
            <a:ext cx="317159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81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3" name="Rectangle 5132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8" name="Picture 8" descr="Photo">
            <a:extLst>
              <a:ext uri="{FF2B5EF4-FFF2-40B4-BE49-F238E27FC236}">
                <a16:creationId xmlns:a16="http://schemas.microsoft.com/office/drawing/2014/main" id="{413E16A4-EC92-1806-6F18-691DCFDFE1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8" r="13303" b="-3"/>
          <a:stretch/>
        </p:blipFill>
        <p:spPr bwMode="auto">
          <a:xfrm>
            <a:off x="-1" y="6"/>
            <a:ext cx="3922776" cy="393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hoto">
            <a:extLst>
              <a:ext uri="{FF2B5EF4-FFF2-40B4-BE49-F238E27FC236}">
                <a16:creationId xmlns:a16="http://schemas.microsoft.com/office/drawing/2014/main" id="{FBF48186-A3EE-6ACC-C56A-F900BA34CD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0" r="11411" b="-3"/>
          <a:stretch/>
        </p:blipFill>
        <p:spPr bwMode="auto">
          <a:xfrm>
            <a:off x="4131633" y="10"/>
            <a:ext cx="3922776" cy="393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5135" name="Rectangle 5134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57688A-9696-9BE2-CD98-9EA5137E4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325" y="4462819"/>
            <a:ext cx="2869683" cy="160838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37" name="Rectangle 5136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39" name="Rectangle 5138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554848-B356-7CAC-ABFC-0CF747736723}"/>
              </a:ext>
            </a:extLst>
          </p:cNvPr>
          <p:cNvSpPr txBox="1"/>
          <p:nvPr/>
        </p:nvSpPr>
        <p:spPr>
          <a:xfrm>
            <a:off x="3914658" y="4464871"/>
            <a:ext cx="4041713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Emerald Tavern Games &amp; Café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Austin, TX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hlinkClick r:id="rId4"/>
              </a:rPr>
              <a:t>https://www.emeraldtaverngames.com/</a:t>
            </a:r>
            <a:r>
              <a:rPr lang="en-US" sz="1700"/>
              <a:t> </a:t>
            </a:r>
          </a:p>
        </p:txBody>
      </p:sp>
      <p:pic>
        <p:nvPicPr>
          <p:cNvPr id="5126" name="Picture 6" descr="Photo">
            <a:extLst>
              <a:ext uri="{FF2B5EF4-FFF2-40B4-BE49-F238E27FC236}">
                <a16:creationId xmlns:a16="http://schemas.microsoft.com/office/drawing/2014/main" id="{3B63F582-7043-C624-3F26-FADC8A6BD5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1" r="28758" b="-1"/>
          <a:stretch/>
        </p:blipFill>
        <p:spPr bwMode="auto">
          <a:xfrm>
            <a:off x="8269224" y="-6"/>
            <a:ext cx="3922776" cy="630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496707-9029-3B2B-70C4-998FD55A4A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3929" y="4369214"/>
            <a:ext cx="1759705" cy="179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067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1BF5D-1BFC-A630-F4CD-C8D21312C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Competition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EE93FE-9F26-F2ED-C83B-A65495407784}"/>
              </a:ext>
            </a:extLst>
          </p:cNvPr>
          <p:cNvSpPr txBox="1"/>
          <p:nvPr/>
        </p:nvSpPr>
        <p:spPr>
          <a:xfrm>
            <a:off x="838200" y="1994170"/>
            <a:ext cx="8004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OTR Funplex: Boardgame Lounge </a:t>
            </a:r>
            <a:r>
              <a:rPr lang="en-US" dirty="0">
                <a:hlinkClick r:id="rId2"/>
              </a:rPr>
              <a:t>Game Lounge | OTR FUNPLEX</a:t>
            </a:r>
            <a:endParaRPr lang="en-US" dirty="0"/>
          </a:p>
          <a:p>
            <a:r>
              <a:rPr lang="en-US" dirty="0"/>
              <a:t>Victory Pints </a:t>
            </a:r>
            <a:r>
              <a:rPr lang="en-US" dirty="0">
                <a:hlinkClick r:id="rId3"/>
              </a:rPr>
              <a:t>HOME (vpcincy.com)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267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319</Words>
  <Application>Microsoft Office PowerPoint</Application>
  <PresentationFormat>Widescreen</PresentationFormat>
  <Paragraphs>69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Ideation for Board Game Bar</vt:lpstr>
      <vt:lpstr>Brand</vt:lpstr>
      <vt:lpstr>Tap System</vt:lpstr>
      <vt:lpstr>Board Game Shelves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Local Competition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Malinowski</dc:creator>
  <cp:lastModifiedBy>Patrick Malinowski</cp:lastModifiedBy>
  <cp:revision>1</cp:revision>
  <dcterms:created xsi:type="dcterms:W3CDTF">2023-06-16T22:24:29Z</dcterms:created>
  <dcterms:modified xsi:type="dcterms:W3CDTF">2023-06-18T23:05:01Z</dcterms:modified>
</cp:coreProperties>
</file>