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0"/>
  </p:notesMasterIdLst>
  <p:sldIdLst>
    <p:sldId id="262" r:id="rId5"/>
    <p:sldId id="258" r:id="rId6"/>
    <p:sldId id="273" r:id="rId7"/>
    <p:sldId id="269" r:id="rId8"/>
    <p:sldId id="276" r:id="rId9"/>
  </p:sldIdLst>
  <p:sldSz cx="7099300" cy="71008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2053CD-4927-244E-8B78-AE31B1846E7C}" v="2" dt="2023-05-24T14:41:34.0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80"/>
    <p:restoredTop sz="94683"/>
  </p:normalViewPr>
  <p:slideViewPr>
    <p:cSldViewPr snapToGrid="0">
      <p:cViewPr varScale="1">
        <p:scale>
          <a:sx n="91" d="100"/>
          <a:sy n="91" d="100"/>
        </p:scale>
        <p:origin x="24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4BAA81-0695-554F-9C18-CB1FFD875903}" type="datetimeFigureOut">
              <a:rPr lang="cs-CZ" smtClean="0"/>
              <a:t>24.05.2023</a:t>
            </a:fld>
            <a:endParaRPr lang="cs-CZ"/>
          </a:p>
        </p:txBody>
      </p:sp>
      <p:sp>
        <p:nvSpPr>
          <p:cNvPr id="4" name="Zástupný symbol pro obrázek snímku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4163D-70F9-224F-8C7D-96E43645DCF5}" type="slidenum">
              <a:rPr lang="cs-CZ" smtClean="0"/>
              <a:t>‹#›</a:t>
            </a:fld>
            <a:endParaRPr lang="cs-CZ"/>
          </a:p>
        </p:txBody>
      </p:sp>
    </p:spTree>
    <p:extLst>
      <p:ext uri="{BB962C8B-B14F-4D97-AF65-F5344CB8AC3E}">
        <p14:creationId xmlns:p14="http://schemas.microsoft.com/office/powerpoint/2010/main" val="186323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2A54163D-70F9-224F-8C7D-96E43645DCF5}" type="slidenum">
              <a:rPr lang="cs-CZ" smtClean="0"/>
              <a:t>1</a:t>
            </a:fld>
            <a:endParaRPr lang="cs-CZ"/>
          </a:p>
        </p:txBody>
      </p:sp>
    </p:spTree>
    <p:extLst>
      <p:ext uri="{BB962C8B-B14F-4D97-AF65-F5344CB8AC3E}">
        <p14:creationId xmlns:p14="http://schemas.microsoft.com/office/powerpoint/2010/main" val="28466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2A54163D-70F9-224F-8C7D-96E43645DCF5}" type="slidenum">
              <a:rPr lang="cs-CZ" smtClean="0"/>
              <a:t>2</a:t>
            </a:fld>
            <a:endParaRPr lang="cs-CZ"/>
          </a:p>
        </p:txBody>
      </p:sp>
    </p:spTree>
    <p:extLst>
      <p:ext uri="{BB962C8B-B14F-4D97-AF65-F5344CB8AC3E}">
        <p14:creationId xmlns:p14="http://schemas.microsoft.com/office/powerpoint/2010/main" val="2611850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Nelíbí se mi typ písma těla textu, ani </a:t>
            </a:r>
          </a:p>
          <a:p>
            <a:endParaRPr lang="cs-CZ"/>
          </a:p>
        </p:txBody>
      </p:sp>
      <p:sp>
        <p:nvSpPr>
          <p:cNvPr id="4" name="Zástupný symbol pro číslo snímku 3"/>
          <p:cNvSpPr>
            <a:spLocks noGrp="1"/>
          </p:cNvSpPr>
          <p:nvPr>
            <p:ph type="sldNum" sz="quarter" idx="5"/>
          </p:nvPr>
        </p:nvSpPr>
        <p:spPr/>
        <p:txBody>
          <a:bodyPr/>
          <a:lstStyle/>
          <a:p>
            <a:fld id="{2A54163D-70F9-224F-8C7D-96E43645DCF5}" type="slidenum">
              <a:rPr lang="cs-CZ" smtClean="0"/>
              <a:t>4</a:t>
            </a:fld>
            <a:endParaRPr lang="cs-CZ"/>
          </a:p>
        </p:txBody>
      </p:sp>
    </p:spTree>
    <p:extLst>
      <p:ext uri="{BB962C8B-B14F-4D97-AF65-F5344CB8AC3E}">
        <p14:creationId xmlns:p14="http://schemas.microsoft.com/office/powerpoint/2010/main" val="3188289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532448" y="1162113"/>
            <a:ext cx="6034405" cy="2472161"/>
          </a:xfrm>
        </p:spPr>
        <p:txBody>
          <a:bodyPr anchor="b"/>
          <a:lstStyle>
            <a:lvl1pPr algn="ctr">
              <a:defRPr sz="4658"/>
            </a:lvl1pPr>
          </a:lstStyle>
          <a:p>
            <a:r>
              <a:rPr lang="cs-CZ"/>
              <a:t>Kliknutím lze upravit styl.</a:t>
            </a:r>
            <a:endParaRPr lang="en-US"/>
          </a:p>
        </p:txBody>
      </p:sp>
      <p:sp>
        <p:nvSpPr>
          <p:cNvPr id="3" name="Subtitle 2"/>
          <p:cNvSpPr>
            <a:spLocks noGrp="1"/>
          </p:cNvSpPr>
          <p:nvPr>
            <p:ph type="subTitle" idx="1"/>
          </p:nvPr>
        </p:nvSpPr>
        <p:spPr>
          <a:xfrm>
            <a:off x="887413" y="3729610"/>
            <a:ext cx="5324475" cy="1714404"/>
          </a:xfrm>
        </p:spPr>
        <p:txBody>
          <a:bodyPr/>
          <a:lstStyle>
            <a:lvl1pPr marL="0" indent="0" algn="ctr">
              <a:buNone/>
              <a:defRPr sz="1863"/>
            </a:lvl1pPr>
            <a:lvl2pPr marL="354970" indent="0" algn="ctr">
              <a:buNone/>
              <a:defRPr sz="1553"/>
            </a:lvl2pPr>
            <a:lvl3pPr marL="709940" indent="0" algn="ctr">
              <a:buNone/>
              <a:defRPr sz="1398"/>
            </a:lvl3pPr>
            <a:lvl4pPr marL="1064910" indent="0" algn="ctr">
              <a:buNone/>
              <a:defRPr sz="1242"/>
            </a:lvl4pPr>
            <a:lvl5pPr marL="1419880" indent="0" algn="ctr">
              <a:buNone/>
              <a:defRPr sz="1242"/>
            </a:lvl5pPr>
            <a:lvl6pPr marL="1774850" indent="0" algn="ctr">
              <a:buNone/>
              <a:defRPr sz="1242"/>
            </a:lvl6pPr>
            <a:lvl7pPr marL="2129820" indent="0" algn="ctr">
              <a:buNone/>
              <a:defRPr sz="1242"/>
            </a:lvl7pPr>
            <a:lvl8pPr marL="2484791" indent="0" algn="ctr">
              <a:buNone/>
              <a:defRPr sz="1242"/>
            </a:lvl8pPr>
            <a:lvl9pPr marL="2839761" indent="0" algn="ctr">
              <a:buNone/>
              <a:defRPr sz="1242"/>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5E97BC56-38B5-A74B-A329-71D6DB08D5D6}" type="datetimeFigureOut">
              <a:rPr lang="cs-CZ" smtClean="0"/>
              <a:t>24.05.2023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3207225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5E97BC56-38B5-A74B-A329-71D6DB08D5D6}" type="datetimeFigureOut">
              <a:rPr lang="cs-CZ" smtClean="0"/>
              <a:t>24.05.2023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934021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484380" y="1770293"/>
            <a:ext cx="6123146" cy="2953772"/>
          </a:xfrm>
        </p:spPr>
        <p:txBody>
          <a:bodyPr anchor="b"/>
          <a:lstStyle>
            <a:lvl1pPr>
              <a:defRPr sz="4658"/>
            </a:lvl1pPr>
          </a:lstStyle>
          <a:p>
            <a:r>
              <a:rPr lang="cs-CZ"/>
              <a:t>Kliknutím lze upravit styl.</a:t>
            </a:r>
            <a:endParaRPr lang="en-US"/>
          </a:p>
        </p:txBody>
      </p:sp>
      <p:sp>
        <p:nvSpPr>
          <p:cNvPr id="3" name="Text Placeholder 2"/>
          <p:cNvSpPr>
            <a:spLocks noGrp="1"/>
          </p:cNvSpPr>
          <p:nvPr>
            <p:ph type="body" idx="1"/>
          </p:nvPr>
        </p:nvSpPr>
        <p:spPr>
          <a:xfrm>
            <a:off x="484380" y="4752008"/>
            <a:ext cx="6123146" cy="1553319"/>
          </a:xfrm>
        </p:spPr>
        <p:txBody>
          <a:bodyPr/>
          <a:lstStyle>
            <a:lvl1pPr marL="0" indent="0">
              <a:buNone/>
              <a:defRPr sz="1863">
                <a:solidFill>
                  <a:schemeClr val="tx1"/>
                </a:solidFill>
              </a:defRPr>
            </a:lvl1pPr>
            <a:lvl2pPr marL="354970" indent="0">
              <a:buNone/>
              <a:defRPr sz="1553">
                <a:solidFill>
                  <a:schemeClr val="tx1">
                    <a:tint val="75000"/>
                  </a:schemeClr>
                </a:solidFill>
              </a:defRPr>
            </a:lvl2pPr>
            <a:lvl3pPr marL="709940" indent="0">
              <a:buNone/>
              <a:defRPr sz="1398">
                <a:solidFill>
                  <a:schemeClr val="tx1">
                    <a:tint val="75000"/>
                  </a:schemeClr>
                </a:solidFill>
              </a:defRPr>
            </a:lvl3pPr>
            <a:lvl4pPr marL="1064910" indent="0">
              <a:buNone/>
              <a:defRPr sz="1242">
                <a:solidFill>
                  <a:schemeClr val="tx1">
                    <a:tint val="75000"/>
                  </a:schemeClr>
                </a:solidFill>
              </a:defRPr>
            </a:lvl4pPr>
            <a:lvl5pPr marL="1419880" indent="0">
              <a:buNone/>
              <a:defRPr sz="1242">
                <a:solidFill>
                  <a:schemeClr val="tx1">
                    <a:tint val="75000"/>
                  </a:schemeClr>
                </a:solidFill>
              </a:defRPr>
            </a:lvl5pPr>
            <a:lvl6pPr marL="1774850" indent="0">
              <a:buNone/>
              <a:defRPr sz="1242">
                <a:solidFill>
                  <a:schemeClr val="tx1">
                    <a:tint val="75000"/>
                  </a:schemeClr>
                </a:solidFill>
              </a:defRPr>
            </a:lvl6pPr>
            <a:lvl7pPr marL="2129820" indent="0">
              <a:buNone/>
              <a:defRPr sz="1242">
                <a:solidFill>
                  <a:schemeClr val="tx1">
                    <a:tint val="75000"/>
                  </a:schemeClr>
                </a:solidFill>
              </a:defRPr>
            </a:lvl7pPr>
            <a:lvl8pPr marL="2484791" indent="0">
              <a:buNone/>
              <a:defRPr sz="1242">
                <a:solidFill>
                  <a:schemeClr val="tx1">
                    <a:tint val="75000"/>
                  </a:schemeClr>
                </a:solidFill>
              </a:defRPr>
            </a:lvl8pPr>
            <a:lvl9pPr marL="2839761" indent="0">
              <a:buNone/>
              <a:defRPr sz="1242">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5E97BC56-38B5-A74B-A329-71D6DB08D5D6}" type="datetimeFigureOut">
              <a:rPr lang="cs-CZ" smtClean="0"/>
              <a:t>24.05.2023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1061773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488077" y="1890283"/>
            <a:ext cx="3017203" cy="450544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3594020" y="1890283"/>
            <a:ext cx="3017203" cy="450544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5E97BC56-38B5-A74B-A329-71D6DB08D5D6}" type="datetimeFigureOut">
              <a:rPr lang="cs-CZ" smtClean="0"/>
              <a:t>24.05.2023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5339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489002" y="378058"/>
            <a:ext cx="6123146" cy="1372510"/>
          </a:xfrm>
        </p:spPr>
        <p:txBody>
          <a:bodyPr/>
          <a:lstStyle/>
          <a:p>
            <a:r>
              <a:rPr lang="cs-CZ"/>
              <a:t>Kliknutím lze upravit styl.</a:t>
            </a:r>
            <a:endParaRPr lang="en-US"/>
          </a:p>
        </p:txBody>
      </p:sp>
      <p:sp>
        <p:nvSpPr>
          <p:cNvPr id="3" name="Text Placeholder 2"/>
          <p:cNvSpPr>
            <a:spLocks noGrp="1"/>
          </p:cNvSpPr>
          <p:nvPr>
            <p:ph type="body" idx="1"/>
          </p:nvPr>
        </p:nvSpPr>
        <p:spPr>
          <a:xfrm>
            <a:off x="489002" y="1740704"/>
            <a:ext cx="3003336" cy="853092"/>
          </a:xfrm>
        </p:spPr>
        <p:txBody>
          <a:bodyPr anchor="b"/>
          <a:lstStyle>
            <a:lvl1pPr marL="0" indent="0">
              <a:buNone/>
              <a:defRPr sz="1863" b="1"/>
            </a:lvl1pPr>
            <a:lvl2pPr marL="354970" indent="0">
              <a:buNone/>
              <a:defRPr sz="1553" b="1"/>
            </a:lvl2pPr>
            <a:lvl3pPr marL="709940" indent="0">
              <a:buNone/>
              <a:defRPr sz="1398" b="1"/>
            </a:lvl3pPr>
            <a:lvl4pPr marL="1064910" indent="0">
              <a:buNone/>
              <a:defRPr sz="1242" b="1"/>
            </a:lvl4pPr>
            <a:lvl5pPr marL="1419880" indent="0">
              <a:buNone/>
              <a:defRPr sz="1242" b="1"/>
            </a:lvl5pPr>
            <a:lvl6pPr marL="1774850" indent="0">
              <a:buNone/>
              <a:defRPr sz="1242" b="1"/>
            </a:lvl6pPr>
            <a:lvl7pPr marL="2129820" indent="0">
              <a:buNone/>
              <a:defRPr sz="1242" b="1"/>
            </a:lvl7pPr>
            <a:lvl8pPr marL="2484791" indent="0">
              <a:buNone/>
              <a:defRPr sz="1242" b="1"/>
            </a:lvl8pPr>
            <a:lvl9pPr marL="2839761" indent="0">
              <a:buNone/>
              <a:defRPr sz="1242" b="1"/>
            </a:lvl9pPr>
          </a:lstStyle>
          <a:p>
            <a:pPr lvl="0"/>
            <a:r>
              <a:rPr lang="cs-CZ"/>
              <a:t>Po kliknutí můžete upravovat styly textu v předloze.</a:t>
            </a:r>
          </a:p>
        </p:txBody>
      </p:sp>
      <p:sp>
        <p:nvSpPr>
          <p:cNvPr id="4" name="Content Placeholder 3"/>
          <p:cNvSpPr>
            <a:spLocks noGrp="1"/>
          </p:cNvSpPr>
          <p:nvPr>
            <p:ph sz="half" idx="2"/>
          </p:nvPr>
        </p:nvSpPr>
        <p:spPr>
          <a:xfrm>
            <a:off x="489002" y="2593797"/>
            <a:ext cx="3003336" cy="381508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3594021" y="1740704"/>
            <a:ext cx="3018127" cy="853092"/>
          </a:xfrm>
        </p:spPr>
        <p:txBody>
          <a:bodyPr anchor="b"/>
          <a:lstStyle>
            <a:lvl1pPr marL="0" indent="0">
              <a:buNone/>
              <a:defRPr sz="1863" b="1"/>
            </a:lvl1pPr>
            <a:lvl2pPr marL="354970" indent="0">
              <a:buNone/>
              <a:defRPr sz="1553" b="1"/>
            </a:lvl2pPr>
            <a:lvl3pPr marL="709940" indent="0">
              <a:buNone/>
              <a:defRPr sz="1398" b="1"/>
            </a:lvl3pPr>
            <a:lvl4pPr marL="1064910" indent="0">
              <a:buNone/>
              <a:defRPr sz="1242" b="1"/>
            </a:lvl4pPr>
            <a:lvl5pPr marL="1419880" indent="0">
              <a:buNone/>
              <a:defRPr sz="1242" b="1"/>
            </a:lvl5pPr>
            <a:lvl6pPr marL="1774850" indent="0">
              <a:buNone/>
              <a:defRPr sz="1242" b="1"/>
            </a:lvl6pPr>
            <a:lvl7pPr marL="2129820" indent="0">
              <a:buNone/>
              <a:defRPr sz="1242" b="1"/>
            </a:lvl7pPr>
            <a:lvl8pPr marL="2484791" indent="0">
              <a:buNone/>
              <a:defRPr sz="1242" b="1"/>
            </a:lvl8pPr>
            <a:lvl9pPr marL="2839761" indent="0">
              <a:buNone/>
              <a:defRPr sz="1242" b="1"/>
            </a:lvl9pPr>
          </a:lstStyle>
          <a:p>
            <a:pPr lvl="0"/>
            <a:r>
              <a:rPr lang="cs-CZ"/>
              <a:t>Po kliknutí můžete upravovat styly textu v předloze.</a:t>
            </a:r>
          </a:p>
        </p:txBody>
      </p:sp>
      <p:sp>
        <p:nvSpPr>
          <p:cNvPr id="6" name="Content Placeholder 5"/>
          <p:cNvSpPr>
            <a:spLocks noGrp="1"/>
          </p:cNvSpPr>
          <p:nvPr>
            <p:ph sz="quarter" idx="4"/>
          </p:nvPr>
        </p:nvSpPr>
        <p:spPr>
          <a:xfrm>
            <a:off x="3594021" y="2593797"/>
            <a:ext cx="3018127" cy="381508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5E97BC56-38B5-A74B-A329-71D6DB08D5D6}" type="datetimeFigureOut">
              <a:rPr lang="cs-CZ" smtClean="0"/>
              <a:t>24.05.2023</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3809322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5E97BC56-38B5-A74B-A329-71D6DB08D5D6}" type="datetimeFigureOut">
              <a:rPr lang="cs-CZ" smtClean="0"/>
              <a:t>24.05.2023</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241221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7BC56-38B5-A74B-A329-71D6DB08D5D6}" type="datetimeFigureOut">
              <a:rPr lang="cs-CZ" smtClean="0"/>
              <a:t>24.05.2023</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379022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89002" y="473392"/>
            <a:ext cx="2289709" cy="1656874"/>
          </a:xfrm>
        </p:spPr>
        <p:txBody>
          <a:bodyPr anchor="b"/>
          <a:lstStyle>
            <a:lvl1pPr>
              <a:defRPr sz="2484"/>
            </a:lvl1pPr>
          </a:lstStyle>
          <a:p>
            <a:r>
              <a:rPr lang="cs-CZ"/>
              <a:t>Kliknutím lze upravit styl.</a:t>
            </a:r>
            <a:endParaRPr lang="en-US"/>
          </a:p>
        </p:txBody>
      </p:sp>
      <p:sp>
        <p:nvSpPr>
          <p:cNvPr id="3" name="Content Placeholder 2"/>
          <p:cNvSpPr>
            <a:spLocks noGrp="1"/>
          </p:cNvSpPr>
          <p:nvPr>
            <p:ph idx="1"/>
          </p:nvPr>
        </p:nvSpPr>
        <p:spPr>
          <a:xfrm>
            <a:off x="3018127" y="1022398"/>
            <a:ext cx="3594021" cy="5046233"/>
          </a:xfrm>
        </p:spPr>
        <p:txBody>
          <a:bodyPr/>
          <a:lstStyle>
            <a:lvl1pPr>
              <a:defRPr sz="2484"/>
            </a:lvl1pPr>
            <a:lvl2pPr>
              <a:defRPr sz="2174"/>
            </a:lvl2pPr>
            <a:lvl3pPr>
              <a:defRPr sz="1863"/>
            </a:lvl3pPr>
            <a:lvl4pPr>
              <a:defRPr sz="1553"/>
            </a:lvl4pPr>
            <a:lvl5pPr>
              <a:defRPr sz="1553"/>
            </a:lvl5pPr>
            <a:lvl6pPr>
              <a:defRPr sz="1553"/>
            </a:lvl6pPr>
            <a:lvl7pPr>
              <a:defRPr sz="1553"/>
            </a:lvl7pPr>
            <a:lvl8pPr>
              <a:defRPr sz="1553"/>
            </a:lvl8pPr>
            <a:lvl9pPr>
              <a:defRPr sz="1553"/>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489002" y="2130266"/>
            <a:ext cx="2289709" cy="3946582"/>
          </a:xfrm>
        </p:spPr>
        <p:txBody>
          <a:bodyPr/>
          <a:lstStyle>
            <a:lvl1pPr marL="0" indent="0">
              <a:buNone/>
              <a:defRPr sz="1242"/>
            </a:lvl1pPr>
            <a:lvl2pPr marL="354970" indent="0">
              <a:buNone/>
              <a:defRPr sz="1087"/>
            </a:lvl2pPr>
            <a:lvl3pPr marL="709940" indent="0">
              <a:buNone/>
              <a:defRPr sz="932"/>
            </a:lvl3pPr>
            <a:lvl4pPr marL="1064910" indent="0">
              <a:buNone/>
              <a:defRPr sz="776"/>
            </a:lvl4pPr>
            <a:lvl5pPr marL="1419880" indent="0">
              <a:buNone/>
              <a:defRPr sz="776"/>
            </a:lvl5pPr>
            <a:lvl6pPr marL="1774850" indent="0">
              <a:buNone/>
              <a:defRPr sz="776"/>
            </a:lvl6pPr>
            <a:lvl7pPr marL="2129820" indent="0">
              <a:buNone/>
              <a:defRPr sz="776"/>
            </a:lvl7pPr>
            <a:lvl8pPr marL="2484791" indent="0">
              <a:buNone/>
              <a:defRPr sz="776"/>
            </a:lvl8pPr>
            <a:lvl9pPr marL="2839761" indent="0">
              <a:buNone/>
              <a:defRPr sz="776"/>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5E97BC56-38B5-A74B-A329-71D6DB08D5D6}" type="datetimeFigureOut">
              <a:rPr lang="cs-CZ" smtClean="0"/>
              <a:t>24.05.2023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171566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89002" y="473392"/>
            <a:ext cx="2289709" cy="1656874"/>
          </a:xfrm>
        </p:spPr>
        <p:txBody>
          <a:bodyPr anchor="b"/>
          <a:lstStyle>
            <a:lvl1pPr>
              <a:defRPr sz="2484"/>
            </a:lvl1pPr>
          </a:lstStyle>
          <a:p>
            <a:r>
              <a:rPr lang="cs-CZ"/>
              <a:t>Kliknutím lze upravit styl.</a:t>
            </a:r>
            <a:endParaRPr lang="en-US"/>
          </a:p>
        </p:txBody>
      </p:sp>
      <p:sp>
        <p:nvSpPr>
          <p:cNvPr id="3" name="Picture Placeholder 2"/>
          <p:cNvSpPr>
            <a:spLocks noGrp="1" noChangeAspect="1"/>
          </p:cNvSpPr>
          <p:nvPr>
            <p:ph type="pic" idx="1"/>
          </p:nvPr>
        </p:nvSpPr>
        <p:spPr>
          <a:xfrm>
            <a:off x="3018127" y="1022398"/>
            <a:ext cx="3594021" cy="5046233"/>
          </a:xfrm>
        </p:spPr>
        <p:txBody>
          <a:bodyPr anchor="t"/>
          <a:lstStyle>
            <a:lvl1pPr marL="0" indent="0">
              <a:buNone/>
              <a:defRPr sz="2484"/>
            </a:lvl1pPr>
            <a:lvl2pPr marL="354970" indent="0">
              <a:buNone/>
              <a:defRPr sz="2174"/>
            </a:lvl2pPr>
            <a:lvl3pPr marL="709940" indent="0">
              <a:buNone/>
              <a:defRPr sz="1863"/>
            </a:lvl3pPr>
            <a:lvl4pPr marL="1064910" indent="0">
              <a:buNone/>
              <a:defRPr sz="1553"/>
            </a:lvl4pPr>
            <a:lvl5pPr marL="1419880" indent="0">
              <a:buNone/>
              <a:defRPr sz="1553"/>
            </a:lvl5pPr>
            <a:lvl6pPr marL="1774850" indent="0">
              <a:buNone/>
              <a:defRPr sz="1553"/>
            </a:lvl6pPr>
            <a:lvl7pPr marL="2129820" indent="0">
              <a:buNone/>
              <a:defRPr sz="1553"/>
            </a:lvl7pPr>
            <a:lvl8pPr marL="2484791" indent="0">
              <a:buNone/>
              <a:defRPr sz="1553"/>
            </a:lvl8pPr>
            <a:lvl9pPr marL="2839761" indent="0">
              <a:buNone/>
              <a:defRPr sz="1553"/>
            </a:lvl9pPr>
          </a:lstStyle>
          <a:p>
            <a:r>
              <a:rPr lang="cs-CZ"/>
              <a:t>Kliknutím na ikonu přidáte obrázek.</a:t>
            </a:r>
            <a:endParaRPr lang="en-US"/>
          </a:p>
        </p:txBody>
      </p:sp>
      <p:sp>
        <p:nvSpPr>
          <p:cNvPr id="4" name="Text Placeholder 3"/>
          <p:cNvSpPr>
            <a:spLocks noGrp="1"/>
          </p:cNvSpPr>
          <p:nvPr>
            <p:ph type="body" sz="half" idx="2"/>
          </p:nvPr>
        </p:nvSpPr>
        <p:spPr>
          <a:xfrm>
            <a:off x="489002" y="2130266"/>
            <a:ext cx="2289709" cy="3946582"/>
          </a:xfrm>
        </p:spPr>
        <p:txBody>
          <a:bodyPr/>
          <a:lstStyle>
            <a:lvl1pPr marL="0" indent="0">
              <a:buNone/>
              <a:defRPr sz="1242"/>
            </a:lvl1pPr>
            <a:lvl2pPr marL="354970" indent="0">
              <a:buNone/>
              <a:defRPr sz="1087"/>
            </a:lvl2pPr>
            <a:lvl3pPr marL="709940" indent="0">
              <a:buNone/>
              <a:defRPr sz="932"/>
            </a:lvl3pPr>
            <a:lvl4pPr marL="1064910" indent="0">
              <a:buNone/>
              <a:defRPr sz="776"/>
            </a:lvl4pPr>
            <a:lvl5pPr marL="1419880" indent="0">
              <a:buNone/>
              <a:defRPr sz="776"/>
            </a:lvl5pPr>
            <a:lvl6pPr marL="1774850" indent="0">
              <a:buNone/>
              <a:defRPr sz="776"/>
            </a:lvl6pPr>
            <a:lvl7pPr marL="2129820" indent="0">
              <a:buNone/>
              <a:defRPr sz="776"/>
            </a:lvl7pPr>
            <a:lvl8pPr marL="2484791" indent="0">
              <a:buNone/>
              <a:defRPr sz="776"/>
            </a:lvl8pPr>
            <a:lvl9pPr marL="2839761" indent="0">
              <a:buNone/>
              <a:defRPr sz="776"/>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5E97BC56-38B5-A74B-A329-71D6DB08D5D6}" type="datetimeFigureOut">
              <a:rPr lang="cs-CZ" smtClean="0"/>
              <a:t>24.05.2023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3662539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5E97BC56-38B5-A74B-A329-71D6DB08D5D6}" type="datetimeFigureOut">
              <a:rPr lang="cs-CZ" smtClean="0"/>
              <a:t>24.05.2023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4085129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80437" y="378057"/>
            <a:ext cx="1530787" cy="6017674"/>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488077" y="378057"/>
            <a:ext cx="4503618" cy="6017674"/>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5E97BC56-38B5-A74B-A329-71D6DB08D5D6}" type="datetimeFigureOut">
              <a:rPr lang="cs-CZ" smtClean="0"/>
              <a:t>24.05.2023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86F9714D-9279-9141-9F2B-4A678BB8F360}" type="slidenum">
              <a:rPr lang="cs-CZ" smtClean="0"/>
              <a:t>‹#›</a:t>
            </a:fld>
            <a:endParaRPr lang="cs-CZ"/>
          </a:p>
        </p:txBody>
      </p:sp>
    </p:spTree>
    <p:extLst>
      <p:ext uri="{BB962C8B-B14F-4D97-AF65-F5344CB8AC3E}">
        <p14:creationId xmlns:p14="http://schemas.microsoft.com/office/powerpoint/2010/main" val="1683182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8077" y="378058"/>
            <a:ext cx="6123146" cy="137251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488077" y="1890283"/>
            <a:ext cx="6123146" cy="450544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488077" y="6581473"/>
            <a:ext cx="1597343" cy="378057"/>
          </a:xfrm>
          <a:prstGeom prst="rect">
            <a:avLst/>
          </a:prstGeom>
        </p:spPr>
        <p:txBody>
          <a:bodyPr vert="horz" lIns="91440" tIns="45720" rIns="91440" bIns="45720" rtlCol="0" anchor="ctr"/>
          <a:lstStyle>
            <a:lvl1pPr algn="l">
              <a:defRPr sz="932">
                <a:solidFill>
                  <a:schemeClr val="tx1">
                    <a:tint val="75000"/>
                  </a:schemeClr>
                </a:solidFill>
              </a:defRPr>
            </a:lvl1pPr>
          </a:lstStyle>
          <a:p>
            <a:fld id="{5E97BC56-38B5-A74B-A329-71D6DB08D5D6}" type="datetimeFigureOut">
              <a:rPr lang="cs-CZ" smtClean="0"/>
              <a:t>24.05.2023</a:t>
            </a:fld>
            <a:endParaRPr lang="cs-CZ"/>
          </a:p>
        </p:txBody>
      </p:sp>
      <p:sp>
        <p:nvSpPr>
          <p:cNvPr id="5" name="Footer Placeholder 4"/>
          <p:cNvSpPr>
            <a:spLocks noGrp="1"/>
          </p:cNvSpPr>
          <p:nvPr>
            <p:ph type="ftr" sz="quarter" idx="3"/>
          </p:nvPr>
        </p:nvSpPr>
        <p:spPr>
          <a:xfrm>
            <a:off x="2351643" y="6581473"/>
            <a:ext cx="2396014" cy="378057"/>
          </a:xfrm>
          <a:prstGeom prst="rect">
            <a:avLst/>
          </a:prstGeom>
        </p:spPr>
        <p:txBody>
          <a:bodyPr vert="horz" lIns="91440" tIns="45720" rIns="91440" bIns="45720" rtlCol="0" anchor="ctr"/>
          <a:lstStyle>
            <a:lvl1pPr algn="ctr">
              <a:defRPr sz="932">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5013880" y="6581473"/>
            <a:ext cx="1597343" cy="378057"/>
          </a:xfrm>
          <a:prstGeom prst="rect">
            <a:avLst/>
          </a:prstGeom>
        </p:spPr>
        <p:txBody>
          <a:bodyPr vert="horz" lIns="91440" tIns="45720" rIns="91440" bIns="45720" rtlCol="0" anchor="ctr"/>
          <a:lstStyle>
            <a:lvl1pPr algn="r">
              <a:defRPr sz="932">
                <a:solidFill>
                  <a:schemeClr val="tx1">
                    <a:tint val="75000"/>
                  </a:schemeClr>
                </a:solidFill>
              </a:defRPr>
            </a:lvl1pPr>
          </a:lstStyle>
          <a:p>
            <a:fld id="{86F9714D-9279-9141-9F2B-4A678BB8F360}" type="slidenum">
              <a:rPr lang="cs-CZ" smtClean="0"/>
              <a:t>‹#›</a:t>
            </a:fld>
            <a:endParaRPr lang="cs-CZ"/>
          </a:p>
        </p:txBody>
      </p:sp>
    </p:spTree>
    <p:extLst>
      <p:ext uri="{BB962C8B-B14F-4D97-AF65-F5344CB8AC3E}">
        <p14:creationId xmlns:p14="http://schemas.microsoft.com/office/powerpoint/2010/main" val="41360770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09940" rtl="0" eaLnBrk="1" latinLnBrk="0" hangingPunct="1">
        <a:lnSpc>
          <a:spcPct val="90000"/>
        </a:lnSpc>
        <a:spcBef>
          <a:spcPct val="0"/>
        </a:spcBef>
        <a:buNone/>
        <a:defRPr sz="3416" kern="1200">
          <a:solidFill>
            <a:schemeClr val="tx1"/>
          </a:solidFill>
          <a:latin typeface="+mj-lt"/>
          <a:ea typeface="+mj-ea"/>
          <a:cs typeface="+mj-cs"/>
        </a:defRPr>
      </a:lvl1pPr>
    </p:titleStyle>
    <p:bodyStyle>
      <a:lvl1pPr marL="177485" indent="-177485" algn="l" defTabSz="709940" rtl="0" eaLnBrk="1" latinLnBrk="0" hangingPunct="1">
        <a:lnSpc>
          <a:spcPct val="90000"/>
        </a:lnSpc>
        <a:spcBef>
          <a:spcPts val="776"/>
        </a:spcBef>
        <a:buFont typeface="Arial" panose="020B0604020202020204" pitchFamily="34" charset="0"/>
        <a:buChar char="•"/>
        <a:defRPr sz="2174" kern="1200">
          <a:solidFill>
            <a:schemeClr val="tx1"/>
          </a:solidFill>
          <a:latin typeface="+mn-lt"/>
          <a:ea typeface="+mn-ea"/>
          <a:cs typeface="+mn-cs"/>
        </a:defRPr>
      </a:lvl1pPr>
      <a:lvl2pPr marL="532455" indent="-177485" algn="l" defTabSz="709940" rtl="0" eaLnBrk="1" latinLnBrk="0" hangingPunct="1">
        <a:lnSpc>
          <a:spcPct val="90000"/>
        </a:lnSpc>
        <a:spcBef>
          <a:spcPts val="388"/>
        </a:spcBef>
        <a:buFont typeface="Arial" panose="020B0604020202020204" pitchFamily="34" charset="0"/>
        <a:buChar char="•"/>
        <a:defRPr sz="1863" kern="1200">
          <a:solidFill>
            <a:schemeClr val="tx1"/>
          </a:solidFill>
          <a:latin typeface="+mn-lt"/>
          <a:ea typeface="+mn-ea"/>
          <a:cs typeface="+mn-cs"/>
        </a:defRPr>
      </a:lvl2pPr>
      <a:lvl3pPr marL="887425" indent="-177485" algn="l" defTabSz="709940" rtl="0" eaLnBrk="1" latinLnBrk="0" hangingPunct="1">
        <a:lnSpc>
          <a:spcPct val="90000"/>
        </a:lnSpc>
        <a:spcBef>
          <a:spcPts val="388"/>
        </a:spcBef>
        <a:buFont typeface="Arial" panose="020B0604020202020204" pitchFamily="34" charset="0"/>
        <a:buChar char="•"/>
        <a:defRPr sz="1553" kern="1200">
          <a:solidFill>
            <a:schemeClr val="tx1"/>
          </a:solidFill>
          <a:latin typeface="+mn-lt"/>
          <a:ea typeface="+mn-ea"/>
          <a:cs typeface="+mn-cs"/>
        </a:defRPr>
      </a:lvl3pPr>
      <a:lvl4pPr marL="1242395" indent="-177485" algn="l" defTabSz="709940" rtl="0" eaLnBrk="1" latinLnBrk="0" hangingPunct="1">
        <a:lnSpc>
          <a:spcPct val="90000"/>
        </a:lnSpc>
        <a:spcBef>
          <a:spcPts val="388"/>
        </a:spcBef>
        <a:buFont typeface="Arial" panose="020B0604020202020204" pitchFamily="34" charset="0"/>
        <a:buChar char="•"/>
        <a:defRPr sz="1398" kern="1200">
          <a:solidFill>
            <a:schemeClr val="tx1"/>
          </a:solidFill>
          <a:latin typeface="+mn-lt"/>
          <a:ea typeface="+mn-ea"/>
          <a:cs typeface="+mn-cs"/>
        </a:defRPr>
      </a:lvl4pPr>
      <a:lvl5pPr marL="1597365" indent="-177485" algn="l" defTabSz="709940" rtl="0" eaLnBrk="1" latinLnBrk="0" hangingPunct="1">
        <a:lnSpc>
          <a:spcPct val="90000"/>
        </a:lnSpc>
        <a:spcBef>
          <a:spcPts val="388"/>
        </a:spcBef>
        <a:buFont typeface="Arial" panose="020B0604020202020204" pitchFamily="34" charset="0"/>
        <a:buChar char="•"/>
        <a:defRPr sz="1398" kern="1200">
          <a:solidFill>
            <a:schemeClr val="tx1"/>
          </a:solidFill>
          <a:latin typeface="+mn-lt"/>
          <a:ea typeface="+mn-ea"/>
          <a:cs typeface="+mn-cs"/>
        </a:defRPr>
      </a:lvl5pPr>
      <a:lvl6pPr marL="1952335" indent="-177485" algn="l" defTabSz="709940" rtl="0" eaLnBrk="1" latinLnBrk="0" hangingPunct="1">
        <a:lnSpc>
          <a:spcPct val="90000"/>
        </a:lnSpc>
        <a:spcBef>
          <a:spcPts val="388"/>
        </a:spcBef>
        <a:buFont typeface="Arial" panose="020B0604020202020204" pitchFamily="34" charset="0"/>
        <a:buChar char="•"/>
        <a:defRPr sz="1398" kern="1200">
          <a:solidFill>
            <a:schemeClr val="tx1"/>
          </a:solidFill>
          <a:latin typeface="+mn-lt"/>
          <a:ea typeface="+mn-ea"/>
          <a:cs typeface="+mn-cs"/>
        </a:defRPr>
      </a:lvl6pPr>
      <a:lvl7pPr marL="2307306" indent="-177485" algn="l" defTabSz="709940" rtl="0" eaLnBrk="1" latinLnBrk="0" hangingPunct="1">
        <a:lnSpc>
          <a:spcPct val="90000"/>
        </a:lnSpc>
        <a:spcBef>
          <a:spcPts val="388"/>
        </a:spcBef>
        <a:buFont typeface="Arial" panose="020B0604020202020204" pitchFamily="34" charset="0"/>
        <a:buChar char="•"/>
        <a:defRPr sz="1398" kern="1200">
          <a:solidFill>
            <a:schemeClr val="tx1"/>
          </a:solidFill>
          <a:latin typeface="+mn-lt"/>
          <a:ea typeface="+mn-ea"/>
          <a:cs typeface="+mn-cs"/>
        </a:defRPr>
      </a:lvl7pPr>
      <a:lvl8pPr marL="2662276" indent="-177485" algn="l" defTabSz="709940" rtl="0" eaLnBrk="1" latinLnBrk="0" hangingPunct="1">
        <a:lnSpc>
          <a:spcPct val="90000"/>
        </a:lnSpc>
        <a:spcBef>
          <a:spcPts val="388"/>
        </a:spcBef>
        <a:buFont typeface="Arial" panose="020B0604020202020204" pitchFamily="34" charset="0"/>
        <a:buChar char="•"/>
        <a:defRPr sz="1398" kern="1200">
          <a:solidFill>
            <a:schemeClr val="tx1"/>
          </a:solidFill>
          <a:latin typeface="+mn-lt"/>
          <a:ea typeface="+mn-ea"/>
          <a:cs typeface="+mn-cs"/>
        </a:defRPr>
      </a:lvl8pPr>
      <a:lvl9pPr marL="3017246" indent="-177485" algn="l" defTabSz="709940" rtl="0" eaLnBrk="1" latinLnBrk="0" hangingPunct="1">
        <a:lnSpc>
          <a:spcPct val="90000"/>
        </a:lnSpc>
        <a:spcBef>
          <a:spcPts val="388"/>
        </a:spcBef>
        <a:buFont typeface="Arial" panose="020B0604020202020204" pitchFamily="34" charset="0"/>
        <a:buChar char="•"/>
        <a:defRPr sz="1398" kern="1200">
          <a:solidFill>
            <a:schemeClr val="tx1"/>
          </a:solidFill>
          <a:latin typeface="+mn-lt"/>
          <a:ea typeface="+mn-ea"/>
          <a:cs typeface="+mn-cs"/>
        </a:defRPr>
      </a:lvl9pPr>
    </p:bodyStyle>
    <p:otherStyle>
      <a:defPPr>
        <a:defRPr lang="en-US"/>
      </a:defPPr>
      <a:lvl1pPr marL="0" algn="l" defTabSz="709940" rtl="0" eaLnBrk="1" latinLnBrk="0" hangingPunct="1">
        <a:defRPr sz="1398" kern="1200">
          <a:solidFill>
            <a:schemeClr val="tx1"/>
          </a:solidFill>
          <a:latin typeface="+mn-lt"/>
          <a:ea typeface="+mn-ea"/>
          <a:cs typeface="+mn-cs"/>
        </a:defRPr>
      </a:lvl1pPr>
      <a:lvl2pPr marL="354970" algn="l" defTabSz="709940" rtl="0" eaLnBrk="1" latinLnBrk="0" hangingPunct="1">
        <a:defRPr sz="1398" kern="1200">
          <a:solidFill>
            <a:schemeClr val="tx1"/>
          </a:solidFill>
          <a:latin typeface="+mn-lt"/>
          <a:ea typeface="+mn-ea"/>
          <a:cs typeface="+mn-cs"/>
        </a:defRPr>
      </a:lvl2pPr>
      <a:lvl3pPr marL="709940" algn="l" defTabSz="709940" rtl="0" eaLnBrk="1" latinLnBrk="0" hangingPunct="1">
        <a:defRPr sz="1398" kern="1200">
          <a:solidFill>
            <a:schemeClr val="tx1"/>
          </a:solidFill>
          <a:latin typeface="+mn-lt"/>
          <a:ea typeface="+mn-ea"/>
          <a:cs typeface="+mn-cs"/>
        </a:defRPr>
      </a:lvl3pPr>
      <a:lvl4pPr marL="1064910" algn="l" defTabSz="709940" rtl="0" eaLnBrk="1" latinLnBrk="0" hangingPunct="1">
        <a:defRPr sz="1398" kern="1200">
          <a:solidFill>
            <a:schemeClr val="tx1"/>
          </a:solidFill>
          <a:latin typeface="+mn-lt"/>
          <a:ea typeface="+mn-ea"/>
          <a:cs typeface="+mn-cs"/>
        </a:defRPr>
      </a:lvl4pPr>
      <a:lvl5pPr marL="1419880" algn="l" defTabSz="709940" rtl="0" eaLnBrk="1" latinLnBrk="0" hangingPunct="1">
        <a:defRPr sz="1398" kern="1200">
          <a:solidFill>
            <a:schemeClr val="tx1"/>
          </a:solidFill>
          <a:latin typeface="+mn-lt"/>
          <a:ea typeface="+mn-ea"/>
          <a:cs typeface="+mn-cs"/>
        </a:defRPr>
      </a:lvl5pPr>
      <a:lvl6pPr marL="1774850" algn="l" defTabSz="709940" rtl="0" eaLnBrk="1" latinLnBrk="0" hangingPunct="1">
        <a:defRPr sz="1398" kern="1200">
          <a:solidFill>
            <a:schemeClr val="tx1"/>
          </a:solidFill>
          <a:latin typeface="+mn-lt"/>
          <a:ea typeface="+mn-ea"/>
          <a:cs typeface="+mn-cs"/>
        </a:defRPr>
      </a:lvl6pPr>
      <a:lvl7pPr marL="2129820" algn="l" defTabSz="709940" rtl="0" eaLnBrk="1" latinLnBrk="0" hangingPunct="1">
        <a:defRPr sz="1398" kern="1200">
          <a:solidFill>
            <a:schemeClr val="tx1"/>
          </a:solidFill>
          <a:latin typeface="+mn-lt"/>
          <a:ea typeface="+mn-ea"/>
          <a:cs typeface="+mn-cs"/>
        </a:defRPr>
      </a:lvl7pPr>
      <a:lvl8pPr marL="2484791" algn="l" defTabSz="709940" rtl="0" eaLnBrk="1" latinLnBrk="0" hangingPunct="1">
        <a:defRPr sz="1398" kern="1200">
          <a:solidFill>
            <a:schemeClr val="tx1"/>
          </a:solidFill>
          <a:latin typeface="+mn-lt"/>
          <a:ea typeface="+mn-ea"/>
          <a:cs typeface="+mn-cs"/>
        </a:defRPr>
      </a:lvl8pPr>
      <a:lvl9pPr marL="2839761" algn="l" defTabSz="709940" rtl="0" eaLnBrk="1" latinLnBrk="0" hangingPunct="1">
        <a:defRPr sz="13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descr="Obsah obrázku interiér&#10;&#10;Popis byl vytvořen automaticky">
            <a:extLst>
              <a:ext uri="{FF2B5EF4-FFF2-40B4-BE49-F238E27FC236}">
                <a16:creationId xmlns:a16="http://schemas.microsoft.com/office/drawing/2014/main" id="{906C2820-C94C-7B4F-9142-5052027B95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099300" cy="7100888"/>
          </a:xfrm>
          <a:prstGeom prst="rect">
            <a:avLst/>
          </a:prstGeom>
        </p:spPr>
      </p:pic>
      <p:pic>
        <p:nvPicPr>
          <p:cNvPr id="7" name="Obrázek 6">
            <a:extLst>
              <a:ext uri="{FF2B5EF4-FFF2-40B4-BE49-F238E27FC236}">
                <a16:creationId xmlns:a16="http://schemas.microsoft.com/office/drawing/2014/main" id="{2B1CAD71-DF71-398F-C65F-2B52AAFD14F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6044" b="36749"/>
          <a:stretch/>
        </p:blipFill>
        <p:spPr>
          <a:xfrm>
            <a:off x="3444950" y="179461"/>
            <a:ext cx="3466344" cy="912901"/>
          </a:xfrm>
          <a:prstGeom prst="rect">
            <a:avLst/>
          </a:prstGeom>
        </p:spPr>
      </p:pic>
    </p:spTree>
    <p:extLst>
      <p:ext uri="{BB962C8B-B14F-4D97-AF65-F5344CB8AC3E}">
        <p14:creationId xmlns:p14="http://schemas.microsoft.com/office/powerpoint/2010/main" val="387720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D382E30-3A45-3C4A-AE04-3C16C78DDA48}"/>
              </a:ext>
            </a:extLst>
          </p:cNvPr>
          <p:cNvSpPr txBox="1"/>
          <p:nvPr/>
        </p:nvSpPr>
        <p:spPr>
          <a:xfrm>
            <a:off x="980940" y="678486"/>
            <a:ext cx="5327263" cy="5324535"/>
          </a:xfrm>
          <a:prstGeom prst="rect">
            <a:avLst/>
          </a:prstGeom>
          <a:noFill/>
        </p:spPr>
        <p:txBody>
          <a:bodyPr wrap="square" rtlCol="0">
            <a:spAutoFit/>
          </a:bodyPr>
          <a:lstStyle/>
          <a:p>
            <a:pPr marL="0" indent="0" algn="ctr">
              <a:buNone/>
            </a:pPr>
            <a:r>
              <a:rPr lang="cs-CZ" sz="2800" dirty="0">
                <a:latin typeface="Playfair Display" pitchFamily="2" charset="0"/>
                <a:ea typeface="Seravek ExtraLight" charset="0"/>
                <a:cs typeface="Seravek ExtraLight" charset="0"/>
              </a:rPr>
              <a:t>„WATER CAN“ PROJECT</a:t>
            </a:r>
          </a:p>
          <a:p>
            <a:pPr algn="ctr"/>
            <a:endParaRPr lang="cs-CZ" sz="1400" dirty="0">
              <a:latin typeface="+mj-lt"/>
            </a:endParaRPr>
          </a:p>
          <a:p>
            <a:pPr algn="ctr"/>
            <a:endParaRPr lang="cs-CZ" sz="1400" dirty="0">
              <a:latin typeface="Gotham Light" pitchFamily="2" charset="0"/>
            </a:endParaRPr>
          </a:p>
          <a:p>
            <a:pPr algn="ctr"/>
            <a:r>
              <a:rPr lang="en-US" sz="1400" dirty="0">
                <a:latin typeface="Gotham Light" pitchFamily="2" charset="0"/>
              </a:rPr>
              <a:t>We create water can - handy disposable metal packaging that can be closed with a cap and used for a long time. We want to stand out, look different from typical other water brands.</a:t>
            </a:r>
          </a:p>
          <a:p>
            <a:pPr algn="ctr"/>
            <a:endParaRPr lang="en-US" sz="1400" dirty="0">
              <a:latin typeface="Gotham Light" pitchFamily="2" charset="0"/>
            </a:endParaRPr>
          </a:p>
          <a:p>
            <a:pPr algn="ctr"/>
            <a:r>
              <a:rPr lang="en-US" sz="1400" dirty="0">
                <a:latin typeface="Gotham Light" pitchFamily="2" charset="0"/>
              </a:rPr>
              <a:t>It is a product that the clients impulsively buys because the design attracts them. They want to take it out of their bag, they want to give it to their clients. They want to have the CAN with them all the time.</a:t>
            </a:r>
          </a:p>
          <a:p>
            <a:pPr algn="ctr"/>
            <a:endParaRPr lang="en-US" sz="1400" dirty="0">
              <a:latin typeface="Gotham Light" pitchFamily="2" charset="0"/>
            </a:endParaRPr>
          </a:p>
          <a:p>
            <a:pPr algn="ctr"/>
            <a:r>
              <a:rPr lang="en-US" sz="1400" dirty="0">
                <a:latin typeface="Gotham Light" pitchFamily="2" charset="0"/>
              </a:rPr>
              <a:t>The packaging is great for kids, but we don't design product for kids. We create a tasteful luxury UNISEX design for parents who want to buy it for themselves and give it to their children at the same time.</a:t>
            </a:r>
          </a:p>
          <a:p>
            <a:pPr algn="ctr"/>
            <a:endParaRPr lang="en-US" sz="1400" dirty="0">
              <a:latin typeface="Gotham Light" pitchFamily="2" charset="0"/>
            </a:endParaRPr>
          </a:p>
          <a:p>
            <a:pPr algn="ctr"/>
            <a:r>
              <a:rPr lang="en-US" sz="1400" dirty="0">
                <a:latin typeface="Gotham Light" pitchFamily="2" charset="0"/>
              </a:rPr>
              <a:t>The client will buy our product for the first time because of the design and type of packaging, the taste will make him a loyal client.</a:t>
            </a:r>
          </a:p>
          <a:p>
            <a:pPr algn="ctr"/>
            <a:endParaRPr lang="cs-CZ" sz="1400" dirty="0">
              <a:latin typeface="Gotham Light" pitchFamily="2" charset="0"/>
            </a:endParaRPr>
          </a:p>
          <a:p>
            <a:pPr algn="ctr"/>
            <a:r>
              <a:rPr lang="cs-CZ" dirty="0">
                <a:latin typeface="Playfair Display" pitchFamily="2" charset="0"/>
              </a:rPr>
              <a:t>.</a:t>
            </a:r>
          </a:p>
        </p:txBody>
      </p:sp>
      <p:pic>
        <p:nvPicPr>
          <p:cNvPr id="2" name="Obrázek 1">
            <a:extLst>
              <a:ext uri="{FF2B5EF4-FFF2-40B4-BE49-F238E27FC236}">
                <a16:creationId xmlns:a16="http://schemas.microsoft.com/office/drawing/2014/main" id="{364A42F0-5614-9AD4-267A-154D184BDC1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6044" b="36749"/>
          <a:stretch/>
        </p:blipFill>
        <p:spPr>
          <a:xfrm>
            <a:off x="5185460" y="133161"/>
            <a:ext cx="1818433" cy="478905"/>
          </a:xfrm>
          <a:prstGeom prst="rect">
            <a:avLst/>
          </a:prstGeom>
        </p:spPr>
      </p:pic>
      <p:pic>
        <p:nvPicPr>
          <p:cNvPr id="4" name="Obrázek 3" descr="Obsah obrázku text, software, Multimediální software, Počítačová ikona&#10;&#10;Popis byl vytvořen automaticky">
            <a:extLst>
              <a:ext uri="{FF2B5EF4-FFF2-40B4-BE49-F238E27FC236}">
                <a16:creationId xmlns:a16="http://schemas.microsoft.com/office/drawing/2014/main" id="{D8B3D0DB-3004-3AA1-E145-57B016D2B68F}"/>
              </a:ext>
            </a:extLst>
          </p:cNvPr>
          <p:cNvPicPr>
            <a:picLocks noChangeAspect="1"/>
          </p:cNvPicPr>
          <p:nvPr/>
        </p:nvPicPr>
        <p:blipFill rotWithShape="1">
          <a:blip r:embed="rId4"/>
          <a:srcRect l="36076" t="35109" r="49670" b="19777"/>
          <a:stretch/>
        </p:blipFill>
        <p:spPr>
          <a:xfrm>
            <a:off x="7416945" y="3950241"/>
            <a:ext cx="1226598" cy="2183651"/>
          </a:xfrm>
          <a:prstGeom prst="rect">
            <a:avLst/>
          </a:prstGeom>
        </p:spPr>
      </p:pic>
    </p:spTree>
    <p:extLst>
      <p:ext uri="{BB962C8B-B14F-4D97-AF65-F5344CB8AC3E}">
        <p14:creationId xmlns:p14="http://schemas.microsoft.com/office/powerpoint/2010/main" val="3503174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4A81D475-7552-5D40-8D57-A0A94F381934}"/>
              </a:ext>
            </a:extLst>
          </p:cNvPr>
          <p:cNvSpPr txBox="1"/>
          <p:nvPr/>
        </p:nvSpPr>
        <p:spPr>
          <a:xfrm>
            <a:off x="815594" y="756904"/>
            <a:ext cx="5468112" cy="5724644"/>
          </a:xfrm>
          <a:prstGeom prst="rect">
            <a:avLst/>
          </a:prstGeom>
          <a:noFill/>
        </p:spPr>
        <p:txBody>
          <a:bodyPr wrap="square" rtlCol="0">
            <a:spAutoFit/>
          </a:bodyPr>
          <a:lstStyle/>
          <a:p>
            <a:pPr algn="ctr"/>
            <a:r>
              <a:rPr lang="cs-CZ" sz="2800" dirty="0">
                <a:latin typeface="Playfair Display" pitchFamily="2" charset="0"/>
              </a:rPr>
              <a:t>LABEL INFORMATION</a:t>
            </a:r>
          </a:p>
          <a:p>
            <a:pPr algn="ctr"/>
            <a:endParaRPr lang="cs-CZ" i="1" dirty="0">
              <a:latin typeface="Playfair Display" pitchFamily="2" charset="0"/>
            </a:endParaRPr>
          </a:p>
          <a:p>
            <a:pPr algn="ctr"/>
            <a:r>
              <a:rPr lang="cs-CZ" sz="1400" u="sng" dirty="0">
                <a:latin typeface="Gotham Light" pitchFamily="2" charset="0"/>
              </a:rPr>
              <a:t>2 </a:t>
            </a:r>
            <a:r>
              <a:rPr lang="cs-CZ" sz="1400" u="sng" dirty="0" err="1">
                <a:latin typeface="Gotham Light" pitchFamily="2" charset="0"/>
              </a:rPr>
              <a:t>main</a:t>
            </a:r>
            <a:r>
              <a:rPr lang="cs-CZ" sz="1400" u="sng" dirty="0">
                <a:latin typeface="Gotham Light" pitchFamily="2" charset="0"/>
              </a:rPr>
              <a:t> </a:t>
            </a:r>
            <a:r>
              <a:rPr lang="cs-CZ" sz="1400" u="sng" dirty="0" err="1">
                <a:latin typeface="Gotham Light" pitchFamily="2" charset="0"/>
              </a:rPr>
              <a:t>elemnets</a:t>
            </a:r>
            <a:endParaRPr lang="cs-CZ" sz="1400" u="sng" dirty="0">
              <a:latin typeface="Gotham Light" pitchFamily="2" charset="0"/>
            </a:endParaRPr>
          </a:p>
          <a:p>
            <a:pPr algn="ctr"/>
            <a:r>
              <a:rPr lang="cs-CZ" sz="1400" dirty="0">
                <a:latin typeface="Gotham Light" pitchFamily="2" charset="0"/>
              </a:rPr>
              <a:t>Logo </a:t>
            </a:r>
            <a:r>
              <a:rPr lang="cs-CZ" sz="1400" dirty="0" err="1">
                <a:latin typeface="Gotham Light" pitchFamily="2" charset="0"/>
              </a:rPr>
              <a:t>Aqua</a:t>
            </a:r>
            <a:r>
              <a:rPr lang="cs-CZ" sz="1400" dirty="0">
                <a:latin typeface="Gotham Light" pitchFamily="2" charset="0"/>
              </a:rPr>
              <a:t> </a:t>
            </a:r>
            <a:r>
              <a:rPr lang="cs-CZ" sz="1400" dirty="0" err="1">
                <a:latin typeface="Gotham Light" pitchFamily="2" charset="0"/>
              </a:rPr>
              <a:t>Angels</a:t>
            </a:r>
            <a:r>
              <a:rPr lang="cs-CZ" sz="1400" dirty="0">
                <a:latin typeface="Gotham Light" pitchFamily="2" charset="0"/>
              </a:rPr>
              <a:t> </a:t>
            </a:r>
          </a:p>
          <a:p>
            <a:pPr algn="ctr"/>
            <a:r>
              <a:rPr lang="cs-CZ" sz="1400" dirty="0">
                <a:latin typeface="Gotham Light" pitchFamily="2" charset="0"/>
              </a:rPr>
              <a:t>Word CAN</a:t>
            </a:r>
          </a:p>
          <a:p>
            <a:pPr marL="285750" indent="-285750" algn="ctr">
              <a:buFontTx/>
              <a:buChar char="-"/>
            </a:pPr>
            <a:endParaRPr lang="cs-CZ" sz="1400" dirty="0">
              <a:latin typeface="Gotham Light" pitchFamily="2" charset="0"/>
            </a:endParaRPr>
          </a:p>
          <a:p>
            <a:pPr algn="ctr"/>
            <a:r>
              <a:rPr lang="cs-CZ" sz="1400" u="sng" dirty="0" err="1">
                <a:latin typeface="Gotham Light" pitchFamily="2" charset="0"/>
              </a:rPr>
              <a:t>Another</a:t>
            </a:r>
            <a:r>
              <a:rPr lang="cs-CZ" sz="1400" u="sng" dirty="0">
                <a:latin typeface="Gotham Light" pitchFamily="2" charset="0"/>
              </a:rPr>
              <a:t> </a:t>
            </a:r>
            <a:r>
              <a:rPr lang="cs-CZ" sz="1400" u="sng" dirty="0" err="1">
                <a:latin typeface="Gotham Light" pitchFamily="2" charset="0"/>
              </a:rPr>
              <a:t>important</a:t>
            </a:r>
            <a:r>
              <a:rPr lang="cs-CZ" sz="1400" u="sng" dirty="0">
                <a:latin typeface="Gotham Light" pitchFamily="2" charset="0"/>
              </a:rPr>
              <a:t> </a:t>
            </a:r>
            <a:r>
              <a:rPr lang="cs-CZ" sz="1400" u="sng" dirty="0" err="1">
                <a:latin typeface="Gotham Light" pitchFamily="2" charset="0"/>
              </a:rPr>
              <a:t>information</a:t>
            </a:r>
            <a:endParaRPr lang="cs-CZ" sz="1400" u="sng" dirty="0">
              <a:latin typeface="Gotham Light" pitchFamily="2" charset="0"/>
            </a:endParaRPr>
          </a:p>
          <a:p>
            <a:pPr algn="ctr"/>
            <a:r>
              <a:rPr lang="cs-CZ" sz="1400" dirty="0">
                <a:latin typeface="Gotham Light" pitchFamily="2" charset="0"/>
              </a:rPr>
              <a:t>ALKALINE PH</a:t>
            </a:r>
          </a:p>
          <a:p>
            <a:pPr algn="ctr"/>
            <a:r>
              <a:rPr lang="cs-CZ" sz="1400" dirty="0">
                <a:latin typeface="Gotham Light" pitchFamily="2" charset="0"/>
              </a:rPr>
              <a:t>LOW IN MINERALS</a:t>
            </a:r>
          </a:p>
          <a:p>
            <a:pPr algn="ctr"/>
            <a:r>
              <a:rPr lang="cs-CZ" sz="1400" dirty="0">
                <a:latin typeface="Gotham Light" pitchFamily="2" charset="0"/>
              </a:rPr>
              <a:t>ICELANDIC GLACIER WATER</a:t>
            </a:r>
          </a:p>
          <a:p>
            <a:pPr algn="ctr"/>
            <a:r>
              <a:rPr lang="cs-CZ" sz="1400" dirty="0">
                <a:latin typeface="Gotham Light" pitchFamily="2" charset="0"/>
              </a:rPr>
              <a:t>STILL</a:t>
            </a:r>
          </a:p>
          <a:p>
            <a:pPr algn="ctr"/>
            <a:r>
              <a:rPr lang="cs-CZ" sz="1400" dirty="0" err="1">
                <a:latin typeface="Gotham Light" pitchFamily="2" charset="0"/>
              </a:rPr>
              <a:t>We</a:t>
            </a:r>
            <a:r>
              <a:rPr lang="cs-CZ" sz="1400" dirty="0">
                <a:latin typeface="Gotham Light" pitchFamily="2" charset="0"/>
              </a:rPr>
              <a:t> are </a:t>
            </a:r>
            <a:r>
              <a:rPr lang="cs-CZ" sz="1400" dirty="0" err="1">
                <a:latin typeface="Gotham Light" pitchFamily="2" charset="0"/>
              </a:rPr>
              <a:t>available</a:t>
            </a:r>
            <a:r>
              <a:rPr lang="cs-CZ" sz="1400" dirty="0">
                <a:latin typeface="Gotham Light" pitchFamily="2" charset="0"/>
              </a:rPr>
              <a:t> online in </a:t>
            </a:r>
            <a:r>
              <a:rPr lang="cs-CZ" sz="1400" dirty="0" err="1">
                <a:latin typeface="Gotham Light" pitchFamily="2" charset="0"/>
              </a:rPr>
              <a:t>glass</a:t>
            </a:r>
            <a:r>
              <a:rPr lang="cs-CZ" sz="1400" dirty="0">
                <a:latin typeface="Gotham Light" pitchFamily="2" charset="0"/>
              </a:rPr>
              <a:t> </a:t>
            </a:r>
            <a:r>
              <a:rPr lang="cs-CZ" sz="1400" dirty="0" err="1">
                <a:latin typeface="Gotham Light" pitchFamily="2" charset="0"/>
              </a:rPr>
              <a:t>barrels</a:t>
            </a:r>
            <a:r>
              <a:rPr lang="cs-CZ" sz="1400" dirty="0">
                <a:latin typeface="Gotham Light" pitchFamily="2" charset="0"/>
              </a:rPr>
              <a:t> </a:t>
            </a:r>
            <a:r>
              <a:rPr lang="cs-CZ" sz="1400" dirty="0" err="1">
                <a:latin typeface="Gotham Light" pitchFamily="2" charset="0"/>
              </a:rPr>
              <a:t>for</a:t>
            </a:r>
            <a:r>
              <a:rPr lang="cs-CZ" sz="1400" dirty="0">
                <a:latin typeface="Gotham Light" pitchFamily="2" charset="0"/>
              </a:rPr>
              <a:t> </a:t>
            </a:r>
            <a:r>
              <a:rPr lang="cs-CZ" sz="1400" dirty="0" err="1">
                <a:latin typeface="Gotham Light" pitchFamily="2" charset="0"/>
              </a:rPr>
              <a:t>your</a:t>
            </a:r>
            <a:r>
              <a:rPr lang="cs-CZ" sz="1400" dirty="0">
                <a:latin typeface="Gotham Light" pitchFamily="2" charset="0"/>
              </a:rPr>
              <a:t> </a:t>
            </a:r>
            <a:r>
              <a:rPr lang="cs-CZ" sz="1400" dirty="0" err="1">
                <a:latin typeface="Gotham Light" pitchFamily="2" charset="0"/>
              </a:rPr>
              <a:t>home</a:t>
            </a:r>
            <a:endParaRPr lang="cs-CZ" sz="1400" dirty="0">
              <a:latin typeface="Gotham Light" pitchFamily="2" charset="0"/>
            </a:endParaRPr>
          </a:p>
          <a:p>
            <a:pPr algn="ctr"/>
            <a:endParaRPr lang="cs-CZ" sz="1400" dirty="0">
              <a:latin typeface="Gotham Light" pitchFamily="2" charset="0"/>
            </a:endParaRPr>
          </a:p>
          <a:p>
            <a:pPr algn="ctr"/>
            <a:r>
              <a:rPr lang="cs-CZ" sz="1400" dirty="0" err="1">
                <a:latin typeface="Gotham Light" pitchFamily="2" charset="0"/>
              </a:rPr>
              <a:t>Statutory</a:t>
            </a:r>
            <a:r>
              <a:rPr lang="cs-CZ" sz="1400" dirty="0">
                <a:latin typeface="Gotham Light" pitchFamily="2" charset="0"/>
              </a:rPr>
              <a:t> </a:t>
            </a:r>
            <a:r>
              <a:rPr lang="cs-CZ" sz="1400" dirty="0" err="1">
                <a:latin typeface="Gotham Light" pitchFamily="2" charset="0"/>
              </a:rPr>
              <a:t>information</a:t>
            </a:r>
            <a:r>
              <a:rPr lang="cs-CZ" sz="1400" dirty="0">
                <a:latin typeface="Gotham Light" pitchFamily="2" charset="0"/>
              </a:rPr>
              <a:t> on </a:t>
            </a:r>
            <a:r>
              <a:rPr lang="cs-CZ" sz="1400" dirty="0" err="1">
                <a:latin typeface="Gotham Light" pitchFamily="2" charset="0"/>
              </a:rPr>
              <a:t>the</a:t>
            </a:r>
            <a:r>
              <a:rPr lang="cs-CZ" sz="1400" dirty="0">
                <a:latin typeface="Gotham Light" pitchFamily="2" charset="0"/>
              </a:rPr>
              <a:t> </a:t>
            </a:r>
            <a:r>
              <a:rPr lang="cs-CZ" sz="1400" dirty="0" err="1">
                <a:latin typeface="Gotham Light" pitchFamily="2" charset="0"/>
              </a:rPr>
              <a:t>side</a:t>
            </a:r>
            <a:r>
              <a:rPr lang="cs-CZ" sz="1400" dirty="0">
                <a:latin typeface="Gotham Light" pitchFamily="2" charset="0"/>
              </a:rPr>
              <a:t> </a:t>
            </a:r>
            <a:r>
              <a:rPr lang="cs-CZ" sz="1400" dirty="0" err="1">
                <a:latin typeface="Gotham Light" pitchFamily="2" charset="0"/>
              </a:rPr>
              <a:t>of</a:t>
            </a:r>
            <a:r>
              <a:rPr lang="cs-CZ" sz="1400" dirty="0">
                <a:latin typeface="Gotham Light" pitchFamily="2" charset="0"/>
              </a:rPr>
              <a:t> label</a:t>
            </a:r>
          </a:p>
          <a:p>
            <a:pPr algn="ctr"/>
            <a:endParaRPr lang="cs-CZ" sz="1400" dirty="0">
              <a:latin typeface="Gotham Light" pitchFamily="2" charset="0"/>
            </a:endParaRPr>
          </a:p>
          <a:p>
            <a:pPr algn="ctr"/>
            <a:endParaRPr lang="cs-CZ" sz="1400" dirty="0">
              <a:latin typeface="Gotham Light" pitchFamily="2" charset="0"/>
            </a:endParaRPr>
          </a:p>
          <a:p>
            <a:pPr algn="ctr"/>
            <a:endParaRPr lang="cs-CZ" sz="1400" dirty="0">
              <a:latin typeface="Gotham Light" pitchFamily="2" charset="0"/>
            </a:endParaRPr>
          </a:p>
          <a:p>
            <a:pPr algn="ctr"/>
            <a:endParaRPr lang="cs-CZ" sz="1400" dirty="0">
              <a:latin typeface="Gotham Light" pitchFamily="2" charset="0"/>
            </a:endParaRPr>
          </a:p>
          <a:p>
            <a:pPr algn="ctr"/>
            <a:endParaRPr lang="cs-CZ" sz="1400" dirty="0">
              <a:latin typeface="Gotham Light" pitchFamily="2" charset="0"/>
            </a:endParaRPr>
          </a:p>
          <a:p>
            <a:pPr algn="ctr"/>
            <a:endParaRPr lang="cs-CZ" sz="1400" dirty="0">
              <a:latin typeface="Gotham Light" pitchFamily="2" charset="0"/>
            </a:endParaRPr>
          </a:p>
          <a:p>
            <a:pPr algn="ctr"/>
            <a:r>
              <a:rPr lang="cs-CZ" i="1" dirty="0">
                <a:latin typeface="Playfair Display" pitchFamily="2" charset="0"/>
              </a:rPr>
              <a:t> </a:t>
            </a:r>
          </a:p>
          <a:p>
            <a:pPr algn="ctr"/>
            <a:endParaRPr lang="cs-CZ" i="1" dirty="0">
              <a:latin typeface="Playfair Display" pitchFamily="2" charset="0"/>
            </a:endParaRPr>
          </a:p>
          <a:p>
            <a:pPr algn="ctr"/>
            <a:endParaRPr lang="cs-CZ" i="1" dirty="0">
              <a:latin typeface="Playfair Display" pitchFamily="2" charset="0"/>
            </a:endParaRPr>
          </a:p>
        </p:txBody>
      </p:sp>
      <p:pic>
        <p:nvPicPr>
          <p:cNvPr id="3" name="Obrázek 2">
            <a:extLst>
              <a:ext uri="{FF2B5EF4-FFF2-40B4-BE49-F238E27FC236}">
                <a16:creationId xmlns:a16="http://schemas.microsoft.com/office/drawing/2014/main" id="{62FFE095-39E1-1B49-B384-27470757861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6044" b="36749"/>
          <a:stretch/>
        </p:blipFill>
        <p:spPr>
          <a:xfrm>
            <a:off x="5185460" y="156311"/>
            <a:ext cx="1818433" cy="478905"/>
          </a:xfrm>
          <a:prstGeom prst="rect">
            <a:avLst/>
          </a:prstGeom>
        </p:spPr>
      </p:pic>
      <p:pic>
        <p:nvPicPr>
          <p:cNvPr id="12" name="Obrázek 11">
            <a:extLst>
              <a:ext uri="{FF2B5EF4-FFF2-40B4-BE49-F238E27FC236}">
                <a16:creationId xmlns:a16="http://schemas.microsoft.com/office/drawing/2014/main" id="{279AA954-DD0F-9122-CAA7-080B0B6CA1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3964" y="3896805"/>
            <a:ext cx="2211756" cy="1565566"/>
          </a:xfrm>
          <a:prstGeom prst="rect">
            <a:avLst/>
          </a:prstGeom>
        </p:spPr>
      </p:pic>
      <p:pic>
        <p:nvPicPr>
          <p:cNvPr id="14" name="Obrázek 13">
            <a:extLst>
              <a:ext uri="{FF2B5EF4-FFF2-40B4-BE49-F238E27FC236}">
                <a16:creationId xmlns:a16="http://schemas.microsoft.com/office/drawing/2014/main" id="{D9ECAA1D-D74E-DD28-BE0F-0E6E9CDD9A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3620" t="72975" r="53352" b="15115"/>
          <a:stretch/>
        </p:blipFill>
        <p:spPr>
          <a:xfrm>
            <a:off x="815594" y="5667152"/>
            <a:ext cx="1325152" cy="987939"/>
          </a:xfrm>
          <a:prstGeom prst="rect">
            <a:avLst/>
          </a:prstGeom>
        </p:spPr>
      </p:pic>
      <p:pic>
        <p:nvPicPr>
          <p:cNvPr id="16" name="Obrázek 15">
            <a:extLst>
              <a:ext uri="{FF2B5EF4-FFF2-40B4-BE49-F238E27FC236}">
                <a16:creationId xmlns:a16="http://schemas.microsoft.com/office/drawing/2014/main" id="{E558CD57-163D-43B9-FD46-1053FB3C651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0496" t="16580" r="20495" b="15485"/>
          <a:stretch/>
        </p:blipFill>
        <p:spPr>
          <a:xfrm>
            <a:off x="4155845" y="4760530"/>
            <a:ext cx="1325152" cy="2199097"/>
          </a:xfrm>
          <a:prstGeom prst="rect">
            <a:avLst/>
          </a:prstGeom>
        </p:spPr>
      </p:pic>
    </p:spTree>
    <p:extLst>
      <p:ext uri="{BB962C8B-B14F-4D97-AF65-F5344CB8AC3E}">
        <p14:creationId xmlns:p14="http://schemas.microsoft.com/office/powerpoint/2010/main" val="3813763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E3210B14-3429-1C4E-A6A4-722F9F7D9A60}"/>
              </a:ext>
            </a:extLst>
          </p:cNvPr>
          <p:cNvSpPr txBox="1"/>
          <p:nvPr/>
        </p:nvSpPr>
        <p:spPr>
          <a:xfrm>
            <a:off x="815594" y="432329"/>
            <a:ext cx="5468112" cy="6678751"/>
          </a:xfrm>
          <a:prstGeom prst="rect">
            <a:avLst/>
          </a:prstGeom>
          <a:noFill/>
        </p:spPr>
        <p:txBody>
          <a:bodyPr wrap="square" rtlCol="0">
            <a:spAutoFit/>
          </a:bodyPr>
          <a:lstStyle/>
          <a:p>
            <a:pPr algn="ctr"/>
            <a:r>
              <a:rPr lang="cs-CZ" sz="2800" dirty="0">
                <a:latin typeface="Playfair Display" pitchFamily="2" charset="0"/>
              </a:rPr>
              <a:t>CHOICE</a:t>
            </a:r>
          </a:p>
          <a:p>
            <a:pPr algn="ctr"/>
            <a:endParaRPr lang="cs-CZ" sz="1400" dirty="0">
              <a:latin typeface="Gotham Light" pitchFamily="2" charset="0"/>
            </a:endParaRPr>
          </a:p>
          <a:p>
            <a:pPr algn="ctr"/>
            <a:r>
              <a:rPr lang="cs-CZ" sz="1400" dirty="0">
                <a:latin typeface="Gotham Light" pitchFamily="2" charset="0"/>
              </a:rPr>
              <a:t>Most </a:t>
            </a:r>
            <a:r>
              <a:rPr lang="cs-CZ" sz="1400" dirty="0" err="1">
                <a:latin typeface="Gotham Light" pitchFamily="2" charset="0"/>
              </a:rPr>
              <a:t>of</a:t>
            </a:r>
            <a:r>
              <a:rPr lang="cs-CZ" sz="1400" dirty="0">
                <a:latin typeface="Gotham Light" pitchFamily="2" charset="0"/>
              </a:rPr>
              <a:t> </a:t>
            </a:r>
            <a:r>
              <a:rPr lang="cs-CZ" sz="1400" dirty="0" err="1">
                <a:latin typeface="Gotham Light" pitchFamily="2" charset="0"/>
              </a:rPr>
              <a:t>water</a:t>
            </a:r>
            <a:r>
              <a:rPr lang="cs-CZ" sz="1400" dirty="0">
                <a:latin typeface="Gotham Light" pitchFamily="2" charset="0"/>
              </a:rPr>
              <a:t> </a:t>
            </a:r>
            <a:r>
              <a:rPr lang="cs-CZ" sz="1400" dirty="0" err="1">
                <a:latin typeface="Gotham Light" pitchFamily="2" charset="0"/>
              </a:rPr>
              <a:t>brands</a:t>
            </a:r>
            <a:r>
              <a:rPr lang="cs-CZ" sz="1400" dirty="0">
                <a:latin typeface="Gotham Light" pitchFamily="2" charset="0"/>
              </a:rPr>
              <a:t> are </a:t>
            </a:r>
            <a:r>
              <a:rPr lang="cs-CZ" sz="1400" dirty="0" err="1">
                <a:latin typeface="Gotham Light" pitchFamily="2" charset="0"/>
              </a:rPr>
              <a:t>generally</a:t>
            </a:r>
            <a:r>
              <a:rPr lang="cs-CZ" sz="1400" dirty="0">
                <a:latin typeface="Gotham Light" pitchFamily="2" charset="0"/>
              </a:rPr>
              <a:t> </a:t>
            </a:r>
            <a:r>
              <a:rPr lang="cs-CZ" sz="1400" dirty="0" err="1">
                <a:latin typeface="Gotham Light" pitchFamily="2" charset="0"/>
              </a:rPr>
              <a:t>tuned</a:t>
            </a:r>
            <a:r>
              <a:rPr lang="cs-CZ" sz="1400" dirty="0">
                <a:latin typeface="Gotham Light" pitchFamily="2" charset="0"/>
              </a:rPr>
              <a:t> in </a:t>
            </a:r>
            <a:r>
              <a:rPr lang="cs-CZ" sz="1400" dirty="0" err="1">
                <a:latin typeface="Gotham Light" pitchFamily="2" charset="0"/>
              </a:rPr>
              <a:t>white</a:t>
            </a:r>
            <a:r>
              <a:rPr lang="cs-CZ" sz="1400" dirty="0">
                <a:latin typeface="Gotham Light" pitchFamily="2" charset="0"/>
              </a:rPr>
              <a:t>-blue style.</a:t>
            </a:r>
          </a:p>
          <a:p>
            <a:pPr algn="ctr"/>
            <a:endParaRPr lang="cs-CZ" sz="1400" dirty="0">
              <a:latin typeface="Gotham Light" pitchFamily="2" charset="0"/>
            </a:endParaRPr>
          </a:p>
          <a:p>
            <a:pPr algn="ctr"/>
            <a:r>
              <a:rPr lang="cs-CZ" sz="1400" dirty="0">
                <a:latin typeface="Gotham Light" pitchFamily="2" charset="0"/>
              </a:rPr>
              <a:t>They </a:t>
            </a:r>
            <a:r>
              <a:rPr lang="cs-CZ" sz="1400" dirty="0" err="1">
                <a:latin typeface="Gotham Light" pitchFamily="2" charset="0"/>
              </a:rPr>
              <a:t>all</a:t>
            </a:r>
            <a:r>
              <a:rPr lang="cs-CZ" sz="1400" dirty="0">
                <a:latin typeface="Gotham Light" pitchFamily="2" charset="0"/>
              </a:rPr>
              <a:t> use </a:t>
            </a:r>
            <a:r>
              <a:rPr lang="cs-CZ" sz="1400" dirty="0" err="1">
                <a:latin typeface="Gotham Light" pitchFamily="2" charset="0"/>
              </a:rPr>
              <a:t>images</a:t>
            </a:r>
            <a:r>
              <a:rPr lang="cs-CZ" sz="1400" dirty="0">
                <a:latin typeface="Gotham Light" pitchFamily="2" charset="0"/>
              </a:rPr>
              <a:t> </a:t>
            </a:r>
            <a:r>
              <a:rPr lang="cs-CZ" sz="1400" dirty="0" err="1">
                <a:latin typeface="Gotham Light" pitchFamily="2" charset="0"/>
              </a:rPr>
              <a:t>of</a:t>
            </a:r>
            <a:r>
              <a:rPr lang="cs-CZ" sz="1400" dirty="0">
                <a:latin typeface="Gotham Light" pitchFamily="2" charset="0"/>
              </a:rPr>
              <a:t> </a:t>
            </a:r>
            <a:r>
              <a:rPr lang="cs-CZ" sz="1400" dirty="0" err="1">
                <a:latin typeface="Gotham Light" pitchFamily="2" charset="0"/>
              </a:rPr>
              <a:t>nature</a:t>
            </a:r>
            <a:r>
              <a:rPr lang="cs-CZ" sz="1400" dirty="0">
                <a:latin typeface="Gotham Light" pitchFamily="2" charset="0"/>
              </a:rPr>
              <a:t>, </a:t>
            </a:r>
            <a:r>
              <a:rPr lang="cs-CZ" sz="1400" dirty="0" err="1">
                <a:latin typeface="Gotham Light" pitchFamily="2" charset="0"/>
              </a:rPr>
              <a:t>water</a:t>
            </a:r>
            <a:r>
              <a:rPr lang="cs-CZ" sz="1400" dirty="0">
                <a:latin typeface="Gotham Light" pitchFamily="2" charset="0"/>
              </a:rPr>
              <a:t>.</a:t>
            </a:r>
          </a:p>
          <a:p>
            <a:pPr algn="ctr"/>
            <a:endParaRPr lang="cs-CZ" sz="1400" dirty="0">
              <a:latin typeface="Gotham Light" pitchFamily="2" charset="0"/>
            </a:endParaRPr>
          </a:p>
          <a:p>
            <a:pPr algn="ctr"/>
            <a:r>
              <a:rPr lang="cs-CZ" sz="1400" dirty="0" err="1">
                <a:latin typeface="Gotham Light" pitchFamily="2" charset="0"/>
              </a:rPr>
              <a:t>We</a:t>
            </a:r>
            <a:r>
              <a:rPr lang="cs-CZ" sz="1400" dirty="0">
                <a:latin typeface="Gotham Light" pitchFamily="2" charset="0"/>
              </a:rPr>
              <a:t> </a:t>
            </a:r>
            <a:r>
              <a:rPr lang="cs-CZ" sz="1400" dirty="0" err="1">
                <a:latin typeface="Gotham Light" pitchFamily="2" charset="0"/>
              </a:rPr>
              <a:t>want</a:t>
            </a:r>
            <a:r>
              <a:rPr lang="cs-CZ" sz="1400" dirty="0">
                <a:latin typeface="Gotham Light" pitchFamily="2" charset="0"/>
              </a:rPr>
              <a:t> to </a:t>
            </a:r>
            <a:r>
              <a:rPr lang="cs-CZ" sz="1400" dirty="0" err="1">
                <a:latin typeface="Gotham Light" pitchFamily="2" charset="0"/>
              </a:rPr>
              <a:t>be</a:t>
            </a:r>
            <a:r>
              <a:rPr lang="cs-CZ" sz="1400" dirty="0">
                <a:latin typeface="Gotham Light" pitchFamily="2" charset="0"/>
              </a:rPr>
              <a:t> </a:t>
            </a:r>
            <a:r>
              <a:rPr lang="cs-CZ" sz="1400" dirty="0" err="1">
                <a:latin typeface="Gotham Light" pitchFamily="2" charset="0"/>
              </a:rPr>
              <a:t>different</a:t>
            </a:r>
            <a:r>
              <a:rPr lang="cs-CZ" sz="1400" dirty="0">
                <a:latin typeface="Gotham Light" pitchFamily="2" charset="0"/>
              </a:rPr>
              <a:t>.</a:t>
            </a:r>
          </a:p>
          <a:p>
            <a:pPr algn="ctr"/>
            <a:endParaRPr lang="cs-CZ" sz="1400" dirty="0">
              <a:latin typeface="Gotham Light" pitchFamily="2" charset="0"/>
            </a:endParaRPr>
          </a:p>
          <a:p>
            <a:pPr algn="ctr"/>
            <a:r>
              <a:rPr lang="cs-CZ" sz="1400" dirty="0" err="1">
                <a:latin typeface="Gotham Light" pitchFamily="2" charset="0"/>
              </a:rPr>
              <a:t>We</a:t>
            </a:r>
            <a:r>
              <a:rPr lang="cs-CZ" sz="1400" dirty="0">
                <a:latin typeface="Gotham Light" pitchFamily="2" charset="0"/>
              </a:rPr>
              <a:t> are </a:t>
            </a:r>
            <a:r>
              <a:rPr lang="cs-CZ" sz="1400" dirty="0" err="1">
                <a:latin typeface="Gotham Light" pitchFamily="2" charset="0"/>
              </a:rPr>
              <a:t>angelic</a:t>
            </a:r>
            <a:r>
              <a:rPr lang="cs-CZ" sz="1400" dirty="0">
                <a:latin typeface="Gotham Light" pitchFamily="2" charset="0"/>
              </a:rPr>
              <a:t> </a:t>
            </a:r>
            <a:r>
              <a:rPr lang="cs-CZ" sz="1400" dirty="0" err="1">
                <a:latin typeface="Gotham Light" pitchFamily="2" charset="0"/>
              </a:rPr>
              <a:t>water</a:t>
            </a:r>
            <a:r>
              <a:rPr lang="cs-CZ" sz="1400" dirty="0">
                <a:latin typeface="Gotham Light" pitchFamily="2" charset="0"/>
              </a:rPr>
              <a:t>.</a:t>
            </a:r>
          </a:p>
          <a:p>
            <a:pPr algn="ctr"/>
            <a:endParaRPr lang="cs-CZ" sz="1400" dirty="0">
              <a:latin typeface="Gotham Light" pitchFamily="2" charset="0"/>
            </a:endParaRPr>
          </a:p>
          <a:p>
            <a:pPr algn="ctr"/>
            <a:r>
              <a:rPr lang="cs-CZ" sz="1400" dirty="0" err="1">
                <a:latin typeface="Gotham Light" pitchFamily="2" charset="0"/>
              </a:rPr>
              <a:t>Minimalism</a:t>
            </a:r>
            <a:r>
              <a:rPr lang="cs-CZ" sz="1400" dirty="0">
                <a:latin typeface="Gotham Light" pitchFamily="2" charset="0"/>
              </a:rPr>
              <a:t> </a:t>
            </a:r>
            <a:r>
              <a:rPr lang="cs-CZ" sz="1400" dirty="0" err="1">
                <a:latin typeface="Gotham Light" pitchFamily="2" charset="0"/>
              </a:rPr>
              <a:t>describes</a:t>
            </a:r>
            <a:r>
              <a:rPr lang="cs-CZ" sz="1400" dirty="0">
                <a:latin typeface="Gotham Light" pitchFamily="2" charset="0"/>
              </a:rPr>
              <a:t> </a:t>
            </a:r>
            <a:r>
              <a:rPr lang="cs-CZ" sz="1400" dirty="0" err="1">
                <a:latin typeface="Gotham Light" pitchFamily="2" charset="0"/>
              </a:rPr>
              <a:t>us</a:t>
            </a:r>
            <a:r>
              <a:rPr lang="cs-CZ" sz="1400" dirty="0">
                <a:latin typeface="Gotham Light" pitchFamily="2" charset="0"/>
              </a:rPr>
              <a:t>.</a:t>
            </a:r>
          </a:p>
          <a:p>
            <a:pPr algn="ctr"/>
            <a:endParaRPr lang="cs-CZ" sz="1400" dirty="0">
              <a:latin typeface="Gotham Light" pitchFamily="2" charset="0"/>
            </a:endParaRPr>
          </a:p>
          <a:p>
            <a:pPr algn="ctr"/>
            <a:r>
              <a:rPr lang="cs-CZ" sz="1400" dirty="0">
                <a:latin typeface="Gotham Light" pitchFamily="2" charset="0"/>
              </a:rPr>
              <a:t>An </a:t>
            </a:r>
            <a:r>
              <a:rPr lang="cs-CZ" sz="1400" dirty="0" err="1">
                <a:latin typeface="Gotham Light" pitchFamily="2" charset="0"/>
              </a:rPr>
              <a:t>important</a:t>
            </a:r>
            <a:r>
              <a:rPr lang="cs-CZ" sz="1400" dirty="0">
                <a:latin typeface="Gotham Light" pitchFamily="2" charset="0"/>
              </a:rPr>
              <a:t> part </a:t>
            </a:r>
            <a:r>
              <a:rPr lang="cs-CZ" sz="1400" dirty="0" err="1">
                <a:latin typeface="Gotham Light" pitchFamily="2" charset="0"/>
              </a:rPr>
              <a:t>of</a:t>
            </a:r>
            <a:r>
              <a:rPr lang="cs-CZ" sz="1400" dirty="0">
                <a:latin typeface="Gotham Light" pitchFamily="2" charset="0"/>
              </a:rPr>
              <a:t> </a:t>
            </a:r>
            <a:r>
              <a:rPr lang="cs-CZ" sz="1400" dirty="0" err="1">
                <a:latin typeface="Gotham Light" pitchFamily="2" charset="0"/>
              </a:rPr>
              <a:t>the</a:t>
            </a:r>
            <a:r>
              <a:rPr lang="cs-CZ" sz="1400" dirty="0">
                <a:latin typeface="Gotham Light" pitchFamily="2" charset="0"/>
              </a:rPr>
              <a:t> </a:t>
            </a:r>
            <a:r>
              <a:rPr lang="cs-CZ" sz="1400" dirty="0" err="1">
                <a:latin typeface="Gotham Light" pitchFamily="2" charset="0"/>
              </a:rPr>
              <a:t>Aqua</a:t>
            </a:r>
            <a:r>
              <a:rPr lang="cs-CZ" sz="1400" dirty="0">
                <a:latin typeface="Gotham Light" pitchFamily="2" charset="0"/>
              </a:rPr>
              <a:t> </a:t>
            </a:r>
            <a:r>
              <a:rPr lang="cs-CZ" sz="1400" dirty="0" err="1">
                <a:latin typeface="Gotham Light" pitchFamily="2" charset="0"/>
              </a:rPr>
              <a:t>Angels</a:t>
            </a:r>
            <a:r>
              <a:rPr lang="cs-CZ" sz="1400" dirty="0">
                <a:latin typeface="Gotham Light" pitchFamily="2" charset="0"/>
              </a:rPr>
              <a:t> </a:t>
            </a:r>
            <a:r>
              <a:rPr lang="cs-CZ" sz="1400" dirty="0" err="1">
                <a:latin typeface="Gotham Light" pitchFamily="2" charset="0"/>
              </a:rPr>
              <a:t>concept</a:t>
            </a:r>
            <a:r>
              <a:rPr lang="cs-CZ" sz="1400" dirty="0">
                <a:latin typeface="Gotham Light" pitchFamily="2" charset="0"/>
              </a:rPr>
              <a:t> </a:t>
            </a:r>
            <a:r>
              <a:rPr lang="cs-CZ" sz="1400" dirty="0" err="1">
                <a:latin typeface="Gotham Light" pitchFamily="2" charset="0"/>
              </a:rPr>
              <a:t>is</a:t>
            </a:r>
            <a:r>
              <a:rPr lang="cs-CZ" sz="1400" dirty="0">
                <a:latin typeface="Gotham Light" pitchFamily="2" charset="0"/>
              </a:rPr>
              <a:t> </a:t>
            </a:r>
            <a:r>
              <a:rPr lang="cs-CZ" sz="1400" dirty="0" err="1">
                <a:latin typeface="Gotham Light" pitchFamily="2" charset="0"/>
              </a:rPr>
              <a:t>wood</a:t>
            </a:r>
            <a:r>
              <a:rPr lang="cs-CZ" sz="1400" dirty="0">
                <a:latin typeface="Gotham Light" pitchFamily="2" charset="0"/>
              </a:rPr>
              <a:t> (</a:t>
            </a:r>
            <a:r>
              <a:rPr lang="cs-CZ" sz="1400" dirty="0" err="1">
                <a:latin typeface="Gotham Light" pitchFamily="2" charset="0"/>
              </a:rPr>
              <a:t>our</a:t>
            </a:r>
            <a:r>
              <a:rPr lang="cs-CZ" sz="1400" dirty="0">
                <a:latin typeface="Gotham Light" pitchFamily="2" charset="0"/>
              </a:rPr>
              <a:t> </a:t>
            </a:r>
            <a:r>
              <a:rPr lang="cs-CZ" sz="1400" dirty="0" err="1">
                <a:latin typeface="Gotham Light" pitchFamily="2" charset="0"/>
              </a:rPr>
              <a:t>glass</a:t>
            </a:r>
            <a:r>
              <a:rPr lang="cs-CZ" sz="1400" dirty="0">
                <a:latin typeface="Gotham Light" pitchFamily="2" charset="0"/>
              </a:rPr>
              <a:t> </a:t>
            </a:r>
            <a:r>
              <a:rPr lang="cs-CZ" sz="1400" dirty="0" err="1">
                <a:latin typeface="Gotham Light" pitchFamily="2" charset="0"/>
              </a:rPr>
              <a:t>barrel</a:t>
            </a:r>
            <a:r>
              <a:rPr lang="cs-CZ" sz="1400" dirty="0">
                <a:latin typeface="Gotham Light" pitchFamily="2" charset="0"/>
              </a:rPr>
              <a:t> </a:t>
            </a:r>
            <a:r>
              <a:rPr lang="cs-CZ" sz="1400" dirty="0" err="1">
                <a:latin typeface="Gotham Light" pitchFamily="2" charset="0"/>
              </a:rPr>
              <a:t>comes</a:t>
            </a:r>
            <a:r>
              <a:rPr lang="cs-CZ" sz="1400" dirty="0">
                <a:latin typeface="Gotham Light" pitchFamily="2" charset="0"/>
              </a:rPr>
              <a:t> in a </a:t>
            </a:r>
            <a:r>
              <a:rPr lang="cs-CZ" sz="1400" dirty="0" err="1">
                <a:latin typeface="Gotham Light" pitchFamily="2" charset="0"/>
              </a:rPr>
              <a:t>wooden</a:t>
            </a:r>
            <a:r>
              <a:rPr lang="cs-CZ" sz="1400" dirty="0">
                <a:latin typeface="Gotham Light" pitchFamily="2" charset="0"/>
              </a:rPr>
              <a:t> case).</a:t>
            </a:r>
          </a:p>
          <a:p>
            <a:pPr algn="ctr"/>
            <a:endParaRPr lang="cs-CZ" sz="1400" dirty="0">
              <a:latin typeface="Gotham Light" pitchFamily="2" charset="0"/>
            </a:endParaRPr>
          </a:p>
          <a:p>
            <a:pPr algn="ctr"/>
            <a:r>
              <a:rPr lang="cs-CZ" sz="1400" dirty="0" err="1">
                <a:latin typeface="Gotham Light" pitchFamily="2" charset="0"/>
              </a:rPr>
              <a:t>Our</a:t>
            </a:r>
            <a:r>
              <a:rPr lang="cs-CZ" sz="1400" dirty="0">
                <a:latin typeface="Gotham Light" pitchFamily="2" charset="0"/>
              </a:rPr>
              <a:t> </a:t>
            </a:r>
            <a:r>
              <a:rPr lang="cs-CZ" sz="1400" dirty="0" err="1">
                <a:latin typeface="Gotham Light" pitchFamily="2" charset="0"/>
              </a:rPr>
              <a:t>clients</a:t>
            </a:r>
            <a:r>
              <a:rPr lang="cs-CZ" sz="1400" dirty="0">
                <a:latin typeface="Gotham Light" pitchFamily="2" charset="0"/>
              </a:rPr>
              <a:t> </a:t>
            </a:r>
            <a:r>
              <a:rPr lang="cs-CZ" sz="1400" dirty="0" err="1">
                <a:latin typeface="Gotham Light" pitchFamily="2" charset="0"/>
              </a:rPr>
              <a:t>like</a:t>
            </a:r>
            <a:r>
              <a:rPr lang="cs-CZ" sz="1400" dirty="0">
                <a:latin typeface="Gotham Light" pitchFamily="2" charset="0"/>
              </a:rPr>
              <a:t> </a:t>
            </a:r>
            <a:r>
              <a:rPr lang="cs-CZ" sz="1400" dirty="0" err="1">
                <a:latin typeface="Gotham Light" pitchFamily="2" charset="0"/>
              </a:rPr>
              <a:t>gold</a:t>
            </a:r>
            <a:r>
              <a:rPr lang="cs-CZ" sz="1400" dirty="0">
                <a:latin typeface="Gotham Light" pitchFamily="2" charset="0"/>
              </a:rPr>
              <a:t> and </a:t>
            </a:r>
            <a:r>
              <a:rPr lang="cs-CZ" sz="1400" dirty="0" err="1">
                <a:latin typeface="Gotham Light" pitchFamily="2" charset="0"/>
              </a:rPr>
              <a:t>silver</a:t>
            </a:r>
            <a:r>
              <a:rPr lang="cs-CZ" sz="1400" dirty="0">
                <a:latin typeface="Gotham Light" pitchFamily="2" charset="0"/>
              </a:rPr>
              <a:t> </a:t>
            </a:r>
            <a:r>
              <a:rPr lang="cs-CZ" sz="1400" dirty="0" err="1">
                <a:latin typeface="Gotham Light" pitchFamily="2" charset="0"/>
              </a:rPr>
              <a:t>color</a:t>
            </a:r>
            <a:r>
              <a:rPr lang="cs-CZ" sz="1400" dirty="0">
                <a:latin typeface="Gotham Light" pitchFamily="2" charset="0"/>
              </a:rPr>
              <a:t>.</a:t>
            </a:r>
          </a:p>
          <a:p>
            <a:pPr algn="ctr"/>
            <a:endParaRPr lang="cs-CZ" sz="1400" dirty="0">
              <a:latin typeface="Gotham Light" pitchFamily="2" charset="0"/>
            </a:endParaRPr>
          </a:p>
          <a:p>
            <a:pPr algn="ctr"/>
            <a:r>
              <a:rPr lang="cs-CZ" sz="1400" dirty="0" err="1">
                <a:latin typeface="Gotham Light" pitchFamily="2" charset="0"/>
              </a:rPr>
              <a:t>The</a:t>
            </a:r>
            <a:r>
              <a:rPr lang="cs-CZ" sz="1400" dirty="0">
                <a:latin typeface="Gotham Light" pitchFamily="2" charset="0"/>
              </a:rPr>
              <a:t> </a:t>
            </a:r>
            <a:r>
              <a:rPr lang="cs-CZ" sz="1400" dirty="0" err="1">
                <a:latin typeface="Gotham Light" pitchFamily="2" charset="0"/>
              </a:rPr>
              <a:t>product</a:t>
            </a:r>
            <a:r>
              <a:rPr lang="cs-CZ" sz="1400" dirty="0">
                <a:latin typeface="Gotham Light" pitchFamily="2" charset="0"/>
              </a:rPr>
              <a:t> </a:t>
            </a:r>
            <a:r>
              <a:rPr lang="cs-CZ" sz="1400" dirty="0" err="1">
                <a:latin typeface="Gotham Light" pitchFamily="2" charset="0"/>
              </a:rPr>
              <a:t>name</a:t>
            </a:r>
            <a:r>
              <a:rPr lang="cs-CZ" sz="1400" dirty="0">
                <a:latin typeface="Gotham Light" pitchFamily="2" charset="0"/>
              </a:rPr>
              <a:t> </a:t>
            </a:r>
            <a:r>
              <a:rPr lang="cs-CZ" sz="1400" dirty="0" err="1">
                <a:latin typeface="Gotham Light" pitchFamily="2" charset="0"/>
              </a:rPr>
              <a:t>is</a:t>
            </a:r>
            <a:r>
              <a:rPr lang="cs-CZ" sz="1400" dirty="0">
                <a:latin typeface="Gotham Light" pitchFamily="2" charset="0"/>
              </a:rPr>
              <a:t> CAN. And </a:t>
            </a:r>
            <a:r>
              <a:rPr lang="cs-CZ" sz="1400" dirty="0" err="1">
                <a:latin typeface="Gotham Light" pitchFamily="2" charset="0"/>
              </a:rPr>
              <a:t>that</a:t>
            </a:r>
            <a:r>
              <a:rPr lang="cs-CZ" sz="1400" dirty="0">
                <a:latin typeface="Gotham Light" pitchFamily="2" charset="0"/>
              </a:rPr>
              <a:t> </a:t>
            </a:r>
            <a:r>
              <a:rPr lang="cs-CZ" sz="1400" dirty="0" err="1">
                <a:latin typeface="Gotham Light" pitchFamily="2" charset="0"/>
              </a:rPr>
              <a:t>word</a:t>
            </a:r>
            <a:r>
              <a:rPr lang="cs-CZ" sz="1400" dirty="0">
                <a:latin typeface="Gotham Light" pitchFamily="2" charset="0"/>
              </a:rPr>
              <a:t> has a double </a:t>
            </a:r>
            <a:r>
              <a:rPr lang="cs-CZ" sz="1400" dirty="0" err="1">
                <a:latin typeface="Gotham Light" pitchFamily="2" charset="0"/>
              </a:rPr>
              <a:t>meaning</a:t>
            </a:r>
            <a:r>
              <a:rPr lang="cs-CZ" sz="1400" dirty="0">
                <a:latin typeface="Gotham Light" pitchFamily="2" charset="0"/>
              </a:rPr>
              <a:t>.</a:t>
            </a:r>
          </a:p>
          <a:p>
            <a:pPr algn="ctr"/>
            <a:endParaRPr lang="cs-CZ" sz="1400" dirty="0">
              <a:latin typeface="Gotham Light" pitchFamily="2" charset="0"/>
            </a:endParaRPr>
          </a:p>
          <a:p>
            <a:pPr algn="ctr"/>
            <a:r>
              <a:rPr lang="cs-CZ" sz="1400" dirty="0">
                <a:latin typeface="Gotham Light" pitchFamily="2" charset="0"/>
              </a:rPr>
              <a:t>WATER CAN MAKE YOU HAPPY…</a:t>
            </a:r>
          </a:p>
          <a:p>
            <a:pPr algn="ctr"/>
            <a:r>
              <a:rPr lang="cs-CZ" sz="1400" dirty="0">
                <a:latin typeface="Gotham Light" pitchFamily="2" charset="0"/>
              </a:rPr>
              <a:t>WATER CAN HELP YOU…</a:t>
            </a:r>
          </a:p>
          <a:p>
            <a:pPr algn="ctr"/>
            <a:r>
              <a:rPr lang="cs-CZ" sz="1400" dirty="0">
                <a:latin typeface="Gotham Light" pitchFamily="2" charset="0"/>
              </a:rPr>
              <a:t>WATER CAN ENRICHE YOU…</a:t>
            </a:r>
          </a:p>
          <a:p>
            <a:pPr algn="ctr"/>
            <a:r>
              <a:rPr lang="cs-CZ" sz="1400" dirty="0" err="1">
                <a:latin typeface="Gotham Light" pitchFamily="2" charset="0"/>
              </a:rPr>
              <a:t>We</a:t>
            </a:r>
            <a:r>
              <a:rPr lang="cs-CZ" sz="1400" dirty="0">
                <a:latin typeface="Gotham Light" pitchFamily="2" charset="0"/>
              </a:rPr>
              <a:t> </a:t>
            </a:r>
            <a:r>
              <a:rPr lang="cs-CZ" sz="1400" dirty="0" err="1">
                <a:latin typeface="Gotham Light" pitchFamily="2" charset="0"/>
              </a:rPr>
              <a:t>will</a:t>
            </a:r>
            <a:r>
              <a:rPr lang="cs-CZ" sz="1400" dirty="0">
                <a:latin typeface="Gotham Light" pitchFamily="2" charset="0"/>
              </a:rPr>
              <a:t> play </a:t>
            </a:r>
            <a:r>
              <a:rPr lang="cs-CZ" sz="1400" dirty="0" err="1">
                <a:latin typeface="Gotham Light" pitchFamily="2" charset="0"/>
              </a:rPr>
              <a:t>with</a:t>
            </a:r>
            <a:r>
              <a:rPr lang="cs-CZ" sz="1400" dirty="0">
                <a:latin typeface="Gotham Light" pitchFamily="2" charset="0"/>
              </a:rPr>
              <a:t> </a:t>
            </a:r>
            <a:r>
              <a:rPr lang="cs-CZ" sz="1400" dirty="0" err="1">
                <a:latin typeface="Gotham Light" pitchFamily="2" charset="0"/>
              </a:rPr>
              <a:t>it</a:t>
            </a:r>
            <a:r>
              <a:rPr lang="cs-CZ" sz="1400" dirty="0">
                <a:latin typeface="Gotham Light" pitchFamily="2" charset="0"/>
              </a:rPr>
              <a:t> in </a:t>
            </a:r>
            <a:r>
              <a:rPr lang="cs-CZ" sz="1400" dirty="0" err="1">
                <a:latin typeface="Gotham Light" pitchFamily="2" charset="0"/>
              </a:rPr>
              <a:t>future</a:t>
            </a:r>
            <a:r>
              <a:rPr lang="cs-CZ" sz="1400" dirty="0">
                <a:latin typeface="Gotham Light" pitchFamily="2" charset="0"/>
              </a:rPr>
              <a:t> </a:t>
            </a:r>
            <a:r>
              <a:rPr lang="cs-CZ" sz="1400" dirty="0" err="1">
                <a:latin typeface="Gotham Light" pitchFamily="2" charset="0"/>
              </a:rPr>
              <a:t>communication</a:t>
            </a:r>
            <a:r>
              <a:rPr lang="cs-CZ" sz="1400" dirty="0">
                <a:latin typeface="Gotham Light" pitchFamily="2" charset="0"/>
              </a:rPr>
              <a:t>.</a:t>
            </a:r>
          </a:p>
          <a:p>
            <a:pPr algn="ctr"/>
            <a:endParaRPr lang="cs-CZ" sz="1400" dirty="0">
              <a:latin typeface="Gotham Light" pitchFamily="2" charset="0"/>
            </a:endParaRPr>
          </a:p>
          <a:p>
            <a:pPr algn="ctr"/>
            <a:endParaRPr lang="cs-CZ" sz="1400" dirty="0">
              <a:latin typeface="Gotham Light" pitchFamily="2" charset="0"/>
            </a:endParaRPr>
          </a:p>
          <a:p>
            <a:pPr algn="ctr"/>
            <a:endParaRPr lang="cs-CZ" i="1" dirty="0">
              <a:latin typeface="Playfair Display" pitchFamily="2" charset="0"/>
            </a:endParaRPr>
          </a:p>
          <a:p>
            <a:pPr algn="ctr"/>
            <a:endParaRPr lang="cs-CZ" i="1" dirty="0">
              <a:latin typeface="Playfair Display" pitchFamily="2" charset="0"/>
            </a:endParaRPr>
          </a:p>
        </p:txBody>
      </p:sp>
      <p:pic>
        <p:nvPicPr>
          <p:cNvPr id="3" name="Obrázek 2">
            <a:extLst>
              <a:ext uri="{FF2B5EF4-FFF2-40B4-BE49-F238E27FC236}">
                <a16:creationId xmlns:a16="http://schemas.microsoft.com/office/drawing/2014/main" id="{8BF370BF-6E8A-5625-0763-7167ED0D396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6044" b="36749"/>
          <a:stretch/>
        </p:blipFill>
        <p:spPr>
          <a:xfrm>
            <a:off x="5185460" y="144736"/>
            <a:ext cx="1818433" cy="478905"/>
          </a:xfrm>
          <a:prstGeom prst="rect">
            <a:avLst/>
          </a:prstGeom>
        </p:spPr>
      </p:pic>
    </p:spTree>
    <p:extLst>
      <p:ext uri="{BB962C8B-B14F-4D97-AF65-F5344CB8AC3E}">
        <p14:creationId xmlns:p14="http://schemas.microsoft.com/office/powerpoint/2010/main" val="1906495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4A81D475-7552-5D40-8D57-A0A94F381934}"/>
              </a:ext>
            </a:extLst>
          </p:cNvPr>
          <p:cNvSpPr txBox="1"/>
          <p:nvPr/>
        </p:nvSpPr>
        <p:spPr>
          <a:xfrm>
            <a:off x="815594" y="635216"/>
            <a:ext cx="5468112" cy="1938992"/>
          </a:xfrm>
          <a:prstGeom prst="rect">
            <a:avLst/>
          </a:prstGeom>
          <a:noFill/>
        </p:spPr>
        <p:txBody>
          <a:bodyPr wrap="square" rtlCol="0">
            <a:spAutoFit/>
          </a:bodyPr>
          <a:lstStyle/>
          <a:p>
            <a:pPr algn="ctr"/>
            <a:r>
              <a:rPr lang="cs-CZ" sz="2800" dirty="0">
                <a:latin typeface="Playfair Display" pitchFamily="2" charset="0"/>
              </a:rPr>
              <a:t>MOOD</a:t>
            </a:r>
          </a:p>
          <a:p>
            <a:pPr algn="ctr"/>
            <a:endParaRPr lang="cs-CZ" sz="2800" dirty="0">
              <a:latin typeface="Playfair Display" pitchFamily="2" charset="0"/>
            </a:endParaRPr>
          </a:p>
          <a:p>
            <a:endParaRPr lang="cs-CZ" sz="1000" i="1" dirty="0">
              <a:latin typeface="Playfair Display" pitchFamily="2" charset="0"/>
            </a:endParaRPr>
          </a:p>
          <a:p>
            <a:pPr algn="ctr"/>
            <a:r>
              <a:rPr lang="cs-CZ" i="1" dirty="0">
                <a:latin typeface="Playfair Display" pitchFamily="2" charset="0"/>
              </a:rPr>
              <a:t> </a:t>
            </a:r>
          </a:p>
          <a:p>
            <a:pPr algn="ctr"/>
            <a:endParaRPr lang="cs-CZ" i="1" dirty="0">
              <a:latin typeface="Playfair Display" pitchFamily="2" charset="0"/>
            </a:endParaRPr>
          </a:p>
          <a:p>
            <a:pPr algn="ctr"/>
            <a:endParaRPr lang="cs-CZ" i="1" dirty="0">
              <a:latin typeface="Playfair Display" pitchFamily="2" charset="0"/>
            </a:endParaRPr>
          </a:p>
        </p:txBody>
      </p:sp>
      <p:pic>
        <p:nvPicPr>
          <p:cNvPr id="3" name="Obrázek 2">
            <a:extLst>
              <a:ext uri="{FF2B5EF4-FFF2-40B4-BE49-F238E27FC236}">
                <a16:creationId xmlns:a16="http://schemas.microsoft.com/office/drawing/2014/main" id="{A2E53C9D-23FE-68E8-6B76-FD043C5E87C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6044" b="36749"/>
          <a:stretch/>
        </p:blipFill>
        <p:spPr>
          <a:xfrm>
            <a:off x="5185460" y="156311"/>
            <a:ext cx="1818433" cy="478905"/>
          </a:xfrm>
          <a:prstGeom prst="rect">
            <a:avLst/>
          </a:prstGeom>
        </p:spPr>
      </p:pic>
      <p:pic>
        <p:nvPicPr>
          <p:cNvPr id="4" name="Obraz 8">
            <a:extLst>
              <a:ext uri="{FF2B5EF4-FFF2-40B4-BE49-F238E27FC236}">
                <a16:creationId xmlns:a16="http://schemas.microsoft.com/office/drawing/2014/main" id="{1B0E3CF9-9B7F-2C08-7668-15B55BD1EFE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5407" y="1280212"/>
            <a:ext cx="3330508" cy="2951524"/>
          </a:xfrm>
          <a:prstGeom prst="rect">
            <a:avLst/>
          </a:prstGeom>
        </p:spPr>
      </p:pic>
      <p:pic>
        <p:nvPicPr>
          <p:cNvPr id="7" name="Obrázek 6">
            <a:extLst>
              <a:ext uri="{FF2B5EF4-FFF2-40B4-BE49-F238E27FC236}">
                <a16:creationId xmlns:a16="http://schemas.microsoft.com/office/drawing/2014/main" id="{53E7FD11-BECB-E47F-6573-9A51B2B73D06}"/>
              </a:ext>
            </a:extLst>
          </p:cNvPr>
          <p:cNvPicPr>
            <a:picLocks noChangeAspect="1"/>
          </p:cNvPicPr>
          <p:nvPr/>
        </p:nvPicPr>
        <p:blipFill>
          <a:blip r:embed="rId4"/>
          <a:stretch>
            <a:fillRect/>
          </a:stretch>
        </p:blipFill>
        <p:spPr>
          <a:xfrm>
            <a:off x="3457331" y="1277889"/>
            <a:ext cx="3258100" cy="2246965"/>
          </a:xfrm>
          <a:prstGeom prst="rect">
            <a:avLst/>
          </a:prstGeom>
        </p:spPr>
      </p:pic>
      <p:pic>
        <p:nvPicPr>
          <p:cNvPr id="10" name="Obrázek 9" descr="Obsah obrázku text, snímek obrazovky, láhev, software&#10;&#10;Popis byl vytvořen automaticky">
            <a:extLst>
              <a:ext uri="{FF2B5EF4-FFF2-40B4-BE49-F238E27FC236}">
                <a16:creationId xmlns:a16="http://schemas.microsoft.com/office/drawing/2014/main" id="{412F80EE-5458-9F55-49C9-0B8FBEBFC695}"/>
              </a:ext>
            </a:extLst>
          </p:cNvPr>
          <p:cNvPicPr>
            <a:picLocks noChangeAspect="1"/>
          </p:cNvPicPr>
          <p:nvPr/>
        </p:nvPicPr>
        <p:blipFill rotWithShape="1">
          <a:blip r:embed="rId5"/>
          <a:srcRect l="32939" t="26089" r="51615" b="17920"/>
          <a:stretch/>
        </p:blipFill>
        <p:spPr>
          <a:xfrm>
            <a:off x="3206615" y="3044182"/>
            <a:ext cx="1164766" cy="2375107"/>
          </a:xfrm>
          <a:prstGeom prst="rect">
            <a:avLst/>
          </a:prstGeom>
        </p:spPr>
      </p:pic>
      <p:pic>
        <p:nvPicPr>
          <p:cNvPr id="14" name="Obrázek 13" descr="Obsah obrázku text, interiér, dřevěné&#10;&#10;Popis byl vytvořen automaticky">
            <a:extLst>
              <a:ext uri="{FF2B5EF4-FFF2-40B4-BE49-F238E27FC236}">
                <a16:creationId xmlns:a16="http://schemas.microsoft.com/office/drawing/2014/main" id="{CAD2AD81-2F9D-F259-E396-33735C4663E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09866" y="3547341"/>
            <a:ext cx="1989434" cy="1970414"/>
          </a:xfrm>
          <a:prstGeom prst="rect">
            <a:avLst/>
          </a:prstGeom>
        </p:spPr>
      </p:pic>
      <p:pic>
        <p:nvPicPr>
          <p:cNvPr id="16" name="Obrázek 15" descr="Obsah obrázku text&#10;&#10;Popis byl vytvořen automaticky">
            <a:extLst>
              <a:ext uri="{FF2B5EF4-FFF2-40B4-BE49-F238E27FC236}">
                <a16:creationId xmlns:a16="http://schemas.microsoft.com/office/drawing/2014/main" id="{B9A1D884-1680-3C16-792A-2AA1A56712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4441021"/>
            <a:ext cx="2585522" cy="2659867"/>
          </a:xfrm>
          <a:prstGeom prst="rect">
            <a:avLst/>
          </a:prstGeom>
          <a:effectLst>
            <a:softEdge rad="531022"/>
          </a:effectLst>
        </p:spPr>
      </p:pic>
      <p:pic>
        <p:nvPicPr>
          <p:cNvPr id="18" name="Obrázek 17" descr="Obsah obrázku rostlina, plavidlo, akvárium, dlaň&#10;&#10;Popis byl vytvořen automaticky">
            <a:extLst>
              <a:ext uri="{FF2B5EF4-FFF2-40B4-BE49-F238E27FC236}">
                <a16:creationId xmlns:a16="http://schemas.microsoft.com/office/drawing/2014/main" id="{374205B6-423A-F605-A975-654631167C5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788998" y="5540242"/>
            <a:ext cx="2160736" cy="1656314"/>
          </a:xfrm>
          <a:prstGeom prst="rect">
            <a:avLst/>
          </a:prstGeom>
          <a:effectLst>
            <a:softEdge rad="152169"/>
          </a:effectLst>
        </p:spPr>
      </p:pic>
    </p:spTree>
    <p:extLst>
      <p:ext uri="{BB962C8B-B14F-4D97-AF65-F5344CB8AC3E}">
        <p14:creationId xmlns:p14="http://schemas.microsoft.com/office/powerpoint/2010/main" val="3213356354"/>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21bf233-fd9a-4407-ad54-b7a5185c5c95" xsi:nil="true"/>
    <lcf76f155ced4ddcb4097134ff3c332f xmlns="33c06aaf-1415-44f6-ac0e-ff5dce1ec03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D00AE6D7D045140A57AEE31D43CB4DE" ma:contentTypeVersion="16" ma:contentTypeDescription="Vytvoří nový dokument" ma:contentTypeScope="" ma:versionID="37e096bf830b80d13cc77cb6bc475467">
  <xsd:schema xmlns:xsd="http://www.w3.org/2001/XMLSchema" xmlns:xs="http://www.w3.org/2001/XMLSchema" xmlns:p="http://schemas.microsoft.com/office/2006/metadata/properties" xmlns:ns2="33c06aaf-1415-44f6-ac0e-ff5dce1ec031" xmlns:ns3="621bf233-fd9a-4407-ad54-b7a5185c5c95" targetNamespace="http://schemas.microsoft.com/office/2006/metadata/properties" ma:root="true" ma:fieldsID="5634d19669c51fdba6be16b6c8c9f1e8" ns2:_="" ns3:_="">
    <xsd:import namespace="33c06aaf-1415-44f6-ac0e-ff5dce1ec031"/>
    <xsd:import namespace="621bf233-fd9a-4407-ad54-b7a5185c5c9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c06aaf-1415-44f6-ac0e-ff5dce1ec0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36a5ea34-4cb1-4125-8145-aa05164c58b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21bf233-fd9a-4407-ad54-b7a5185c5c95" elementFormDefault="qualified">
    <xsd:import namespace="http://schemas.microsoft.com/office/2006/documentManagement/types"/>
    <xsd:import namespace="http://schemas.microsoft.com/office/infopath/2007/PartnerControls"/>
    <xsd:element name="SharedWithUsers" ma:index="14"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53a0ced4-2515-4b7d-8654-4a51bbe30592}" ma:internalName="TaxCatchAll" ma:showField="CatchAllData" ma:web="621bf233-fd9a-4407-ad54-b7a5185c5c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96C3C4-2B85-4EB2-B25E-53768EEC27EC}">
  <ds:schemaRefs>
    <ds:schemaRef ds:uri="http://schemas.microsoft.com/sharepoint/v3/contenttype/forms"/>
  </ds:schemaRefs>
</ds:datastoreItem>
</file>

<file path=customXml/itemProps2.xml><?xml version="1.0" encoding="utf-8"?>
<ds:datastoreItem xmlns:ds="http://schemas.openxmlformats.org/officeDocument/2006/customXml" ds:itemID="{E2CB865D-82A9-4861-91AB-6FA73B5FF626}">
  <ds:schemaRefs>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http://purl.org/dc/terms/"/>
    <ds:schemaRef ds:uri="621bf233-fd9a-4407-ad54-b7a5185c5c95"/>
    <ds:schemaRef ds:uri="33c06aaf-1415-44f6-ac0e-ff5dce1ec031"/>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7437B99-3FBE-426D-845B-59E47DE4FF0B}">
  <ds:schemaRefs>
    <ds:schemaRef ds:uri="33c06aaf-1415-44f6-ac0e-ff5dce1ec031"/>
    <ds:schemaRef ds:uri="621bf233-fd9a-4407-ad54-b7a5185c5c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1548</TotalTime>
  <Words>316</Words>
  <Application>Microsoft Macintosh PowerPoint</Application>
  <PresentationFormat>Vlastní</PresentationFormat>
  <Paragraphs>65</Paragraphs>
  <Slides>5</Slides>
  <Notes>3</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5</vt:i4>
      </vt:variant>
    </vt:vector>
  </HeadingPairs>
  <TitlesOfParts>
    <vt:vector size="11" baseType="lpstr">
      <vt:lpstr>Arial</vt:lpstr>
      <vt:lpstr>Calibri</vt:lpstr>
      <vt:lpstr>Calibri Light</vt:lpstr>
      <vt:lpstr>Gotham Light</vt:lpstr>
      <vt:lpstr>Playfair Display</vt:lpstr>
      <vt:lpstr>Motiv Office</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Ivana Sankot</dc:creator>
  <cp:lastModifiedBy>Ivana Sankot</cp:lastModifiedBy>
  <cp:revision>9</cp:revision>
  <dcterms:created xsi:type="dcterms:W3CDTF">2022-03-01T08:45:04Z</dcterms:created>
  <dcterms:modified xsi:type="dcterms:W3CDTF">2023-05-24T14:44:44Z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0x0101000D00AE6D7D045140A57AEE31D43CB4DE</vt:lpwstr>
  </property>
  <property fmtid="{D5CDD505-2E9C-101B-9397-08002B2CF9AE}" pid="3" name="MediaServiceImageTags">
    <vt:lpwstr/>
  </property>
</Properties>
</file>