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e Hagen" userId="c15909b8a59af392" providerId="LiveId" clId="{3BCDC53F-CC10-4AE8-9A4D-86B28E73A352}"/>
    <pc:docChg chg="custSel addSld modSld">
      <pc:chgData name="Jesse Hagen" userId="c15909b8a59af392" providerId="LiveId" clId="{3BCDC53F-CC10-4AE8-9A4D-86B28E73A352}" dt="2023-06-17T19:32:23.204" v="1831"/>
      <pc:docMkLst>
        <pc:docMk/>
      </pc:docMkLst>
      <pc:sldChg chg="addSp modSp mod modMedia setBg">
        <pc:chgData name="Jesse Hagen" userId="c15909b8a59af392" providerId="LiveId" clId="{3BCDC53F-CC10-4AE8-9A4D-86B28E73A352}" dt="2023-06-17T19:32:23.204" v="1831"/>
        <pc:sldMkLst>
          <pc:docMk/>
          <pc:sldMk cId="517360210" sldId="256"/>
        </pc:sldMkLst>
        <pc:spChg chg="mod">
          <ac:chgData name="Jesse Hagen" userId="c15909b8a59af392" providerId="LiveId" clId="{3BCDC53F-CC10-4AE8-9A4D-86B28E73A352}" dt="2023-06-17T19:32:21.245" v="1829" actId="26606"/>
          <ac:spMkLst>
            <pc:docMk/>
            <pc:sldMk cId="517360210" sldId="256"/>
            <ac:spMk id="2" creationId="{F3377554-661E-BD33-8D30-F71AE5D94E1F}"/>
          </ac:spMkLst>
        </pc:spChg>
        <pc:spChg chg="mod">
          <ac:chgData name="Jesse Hagen" userId="c15909b8a59af392" providerId="LiveId" clId="{3BCDC53F-CC10-4AE8-9A4D-86B28E73A352}" dt="2023-06-17T19:32:21.245" v="1829" actId="26606"/>
          <ac:spMkLst>
            <pc:docMk/>
            <pc:sldMk cId="517360210" sldId="256"/>
            <ac:spMk id="3" creationId="{D382637C-E085-59F2-3234-2214FA3F1501}"/>
          </ac:spMkLst>
        </pc:spChg>
        <pc:spChg chg="add">
          <ac:chgData name="Jesse Hagen" userId="c15909b8a59af392" providerId="LiveId" clId="{3BCDC53F-CC10-4AE8-9A4D-86B28E73A352}" dt="2023-06-17T19:32:21.245" v="1829" actId="26606"/>
          <ac:spMkLst>
            <pc:docMk/>
            <pc:sldMk cId="517360210" sldId="256"/>
            <ac:spMk id="9" creationId="{C1DD1A8A-57D5-4A81-AD04-532B043C5611}"/>
          </ac:spMkLst>
        </pc:spChg>
        <pc:spChg chg="add">
          <ac:chgData name="Jesse Hagen" userId="c15909b8a59af392" providerId="LiveId" clId="{3BCDC53F-CC10-4AE8-9A4D-86B28E73A352}" dt="2023-06-17T19:32:21.245" v="1829" actId="26606"/>
          <ac:spMkLst>
            <pc:docMk/>
            <pc:sldMk cId="517360210" sldId="256"/>
            <ac:spMk id="11" creationId="{007891EC-4501-44ED-A8C8-B11B6DB767AB}"/>
          </ac:spMkLst>
        </pc:spChg>
        <pc:picChg chg="add mod">
          <ac:chgData name="Jesse Hagen" userId="c15909b8a59af392" providerId="LiveId" clId="{3BCDC53F-CC10-4AE8-9A4D-86B28E73A352}" dt="2023-06-17T19:32:23.204" v="1831"/>
          <ac:picMkLst>
            <pc:docMk/>
            <pc:sldMk cId="517360210" sldId="256"/>
            <ac:picMk id="5" creationId="{B972FF0A-3276-425A-E97E-130A8286C598}"/>
          </ac:picMkLst>
        </pc:picChg>
      </pc:sldChg>
      <pc:sldChg chg="modSp mod">
        <pc:chgData name="Jesse Hagen" userId="c15909b8a59af392" providerId="LiveId" clId="{3BCDC53F-CC10-4AE8-9A4D-86B28E73A352}" dt="2023-06-16T13:15:44.440" v="0" actId="20577"/>
        <pc:sldMkLst>
          <pc:docMk/>
          <pc:sldMk cId="1376911480" sldId="261"/>
        </pc:sldMkLst>
        <pc:spChg chg="mod">
          <ac:chgData name="Jesse Hagen" userId="c15909b8a59af392" providerId="LiveId" clId="{3BCDC53F-CC10-4AE8-9A4D-86B28E73A352}" dt="2023-06-16T13:15:44.440" v="0" actId="20577"/>
          <ac:spMkLst>
            <pc:docMk/>
            <pc:sldMk cId="1376911480" sldId="261"/>
            <ac:spMk id="3" creationId="{9CD19C3B-FE84-8B57-59E6-F59C1B09E813}"/>
          </ac:spMkLst>
        </pc:spChg>
      </pc:sldChg>
      <pc:sldChg chg="modSp new mod">
        <pc:chgData name="Jesse Hagen" userId="c15909b8a59af392" providerId="LiveId" clId="{3BCDC53F-CC10-4AE8-9A4D-86B28E73A352}" dt="2023-06-16T13:18:24.695" v="320" actId="20577"/>
        <pc:sldMkLst>
          <pc:docMk/>
          <pc:sldMk cId="2865988107" sldId="265"/>
        </pc:sldMkLst>
        <pc:spChg chg="mod">
          <ac:chgData name="Jesse Hagen" userId="c15909b8a59af392" providerId="LiveId" clId="{3BCDC53F-CC10-4AE8-9A4D-86B28E73A352}" dt="2023-06-16T13:16:41.661" v="3" actId="20577"/>
          <ac:spMkLst>
            <pc:docMk/>
            <pc:sldMk cId="2865988107" sldId="265"/>
            <ac:spMk id="2" creationId="{BD58417E-895C-ABF0-DBE7-1107778B1519}"/>
          </ac:spMkLst>
        </pc:spChg>
        <pc:spChg chg="mod">
          <ac:chgData name="Jesse Hagen" userId="c15909b8a59af392" providerId="LiveId" clId="{3BCDC53F-CC10-4AE8-9A4D-86B28E73A352}" dt="2023-06-16T13:18:24.695" v="320" actId="20577"/>
          <ac:spMkLst>
            <pc:docMk/>
            <pc:sldMk cId="2865988107" sldId="265"/>
            <ac:spMk id="3" creationId="{A95234EC-F02A-B6BC-8BD0-508BC101BB27}"/>
          </ac:spMkLst>
        </pc:spChg>
      </pc:sldChg>
      <pc:sldChg chg="modSp new mod">
        <pc:chgData name="Jesse Hagen" userId="c15909b8a59af392" providerId="LiveId" clId="{3BCDC53F-CC10-4AE8-9A4D-86B28E73A352}" dt="2023-06-16T13:19:54.166" v="570" actId="20577"/>
        <pc:sldMkLst>
          <pc:docMk/>
          <pc:sldMk cId="689283066" sldId="266"/>
        </pc:sldMkLst>
        <pc:spChg chg="mod">
          <ac:chgData name="Jesse Hagen" userId="c15909b8a59af392" providerId="LiveId" clId="{3BCDC53F-CC10-4AE8-9A4D-86B28E73A352}" dt="2023-06-16T13:18:51.249" v="327" actId="20577"/>
          <ac:spMkLst>
            <pc:docMk/>
            <pc:sldMk cId="689283066" sldId="266"/>
            <ac:spMk id="2" creationId="{15B705A0-C602-9387-DD1F-1830D79E6576}"/>
          </ac:spMkLst>
        </pc:spChg>
        <pc:spChg chg="mod">
          <ac:chgData name="Jesse Hagen" userId="c15909b8a59af392" providerId="LiveId" clId="{3BCDC53F-CC10-4AE8-9A4D-86B28E73A352}" dt="2023-06-16T13:19:54.166" v="570" actId="20577"/>
          <ac:spMkLst>
            <pc:docMk/>
            <pc:sldMk cId="689283066" sldId="266"/>
            <ac:spMk id="3" creationId="{F9E6B118-F38E-1823-A8D9-9BA1D0A2919F}"/>
          </ac:spMkLst>
        </pc:spChg>
      </pc:sldChg>
      <pc:sldChg chg="modSp new mod">
        <pc:chgData name="Jesse Hagen" userId="c15909b8a59af392" providerId="LiveId" clId="{3BCDC53F-CC10-4AE8-9A4D-86B28E73A352}" dt="2023-06-16T13:29:47.058" v="1002" actId="20577"/>
        <pc:sldMkLst>
          <pc:docMk/>
          <pc:sldMk cId="3479433756" sldId="267"/>
        </pc:sldMkLst>
        <pc:spChg chg="mod">
          <ac:chgData name="Jesse Hagen" userId="c15909b8a59af392" providerId="LiveId" clId="{3BCDC53F-CC10-4AE8-9A4D-86B28E73A352}" dt="2023-06-16T13:20:20.827" v="588" actId="20577"/>
          <ac:spMkLst>
            <pc:docMk/>
            <pc:sldMk cId="3479433756" sldId="267"/>
            <ac:spMk id="2" creationId="{F8316E08-BCE1-DED7-036F-0B16FA723666}"/>
          </ac:spMkLst>
        </pc:spChg>
        <pc:spChg chg="mod">
          <ac:chgData name="Jesse Hagen" userId="c15909b8a59af392" providerId="LiveId" clId="{3BCDC53F-CC10-4AE8-9A4D-86B28E73A352}" dt="2023-06-16T13:29:47.058" v="1002" actId="20577"/>
          <ac:spMkLst>
            <pc:docMk/>
            <pc:sldMk cId="3479433756" sldId="267"/>
            <ac:spMk id="3" creationId="{3DB7470C-A5BD-2F4E-3378-0B02E97D550A}"/>
          </ac:spMkLst>
        </pc:spChg>
      </pc:sldChg>
      <pc:sldChg chg="modSp new mod">
        <pc:chgData name="Jesse Hagen" userId="c15909b8a59af392" providerId="LiveId" clId="{3BCDC53F-CC10-4AE8-9A4D-86B28E73A352}" dt="2023-06-16T13:36:11.089" v="1396" actId="5793"/>
        <pc:sldMkLst>
          <pc:docMk/>
          <pc:sldMk cId="2600770955" sldId="268"/>
        </pc:sldMkLst>
        <pc:spChg chg="mod">
          <ac:chgData name="Jesse Hagen" userId="c15909b8a59af392" providerId="LiveId" clId="{3BCDC53F-CC10-4AE8-9A4D-86B28E73A352}" dt="2023-06-16T13:30:10.020" v="1026" actId="20577"/>
          <ac:spMkLst>
            <pc:docMk/>
            <pc:sldMk cId="2600770955" sldId="268"/>
            <ac:spMk id="2" creationId="{5D945601-86B1-0C04-A9E0-112F4AE6D15E}"/>
          </ac:spMkLst>
        </pc:spChg>
        <pc:spChg chg="mod">
          <ac:chgData name="Jesse Hagen" userId="c15909b8a59af392" providerId="LiveId" clId="{3BCDC53F-CC10-4AE8-9A4D-86B28E73A352}" dt="2023-06-16T13:36:11.089" v="1396" actId="5793"/>
          <ac:spMkLst>
            <pc:docMk/>
            <pc:sldMk cId="2600770955" sldId="268"/>
            <ac:spMk id="3" creationId="{C6079583-15CA-9342-6EA3-BA80C62AA168}"/>
          </ac:spMkLst>
        </pc:spChg>
      </pc:sldChg>
      <pc:sldChg chg="modSp new mod">
        <pc:chgData name="Jesse Hagen" userId="c15909b8a59af392" providerId="LiveId" clId="{3BCDC53F-CC10-4AE8-9A4D-86B28E73A352}" dt="2023-06-16T13:37:24.546" v="1568" actId="20577"/>
        <pc:sldMkLst>
          <pc:docMk/>
          <pc:sldMk cId="168025276" sldId="269"/>
        </pc:sldMkLst>
        <pc:spChg chg="mod">
          <ac:chgData name="Jesse Hagen" userId="c15909b8a59af392" providerId="LiveId" clId="{3BCDC53F-CC10-4AE8-9A4D-86B28E73A352}" dt="2023-06-16T13:36:41.222" v="1434" actId="20577"/>
          <ac:spMkLst>
            <pc:docMk/>
            <pc:sldMk cId="168025276" sldId="269"/>
            <ac:spMk id="2" creationId="{FDF32248-D51A-09CD-B0F1-A186597151FA}"/>
          </ac:spMkLst>
        </pc:spChg>
        <pc:spChg chg="mod">
          <ac:chgData name="Jesse Hagen" userId="c15909b8a59af392" providerId="LiveId" clId="{3BCDC53F-CC10-4AE8-9A4D-86B28E73A352}" dt="2023-06-16T13:37:24.546" v="1568" actId="20577"/>
          <ac:spMkLst>
            <pc:docMk/>
            <pc:sldMk cId="168025276" sldId="269"/>
            <ac:spMk id="3" creationId="{CB19EEC8-4703-02EB-E023-8AAA126BD029}"/>
          </ac:spMkLst>
        </pc:spChg>
      </pc:sldChg>
      <pc:sldChg chg="modSp new mod">
        <pc:chgData name="Jesse Hagen" userId="c15909b8a59af392" providerId="LiveId" clId="{3BCDC53F-CC10-4AE8-9A4D-86B28E73A352}" dt="2023-06-16T13:38:31.123" v="1828" actId="20577"/>
        <pc:sldMkLst>
          <pc:docMk/>
          <pc:sldMk cId="1994237401" sldId="270"/>
        </pc:sldMkLst>
        <pc:spChg chg="mod">
          <ac:chgData name="Jesse Hagen" userId="c15909b8a59af392" providerId="LiveId" clId="{3BCDC53F-CC10-4AE8-9A4D-86B28E73A352}" dt="2023-06-16T13:37:36.489" v="1589" actId="20577"/>
          <ac:spMkLst>
            <pc:docMk/>
            <pc:sldMk cId="1994237401" sldId="270"/>
            <ac:spMk id="2" creationId="{21D84801-2363-0B89-B4CE-B2F9AAD5A2D7}"/>
          </ac:spMkLst>
        </pc:spChg>
        <pc:spChg chg="mod">
          <ac:chgData name="Jesse Hagen" userId="c15909b8a59af392" providerId="LiveId" clId="{3BCDC53F-CC10-4AE8-9A4D-86B28E73A352}" dt="2023-06-16T13:38:31.123" v="1828" actId="20577"/>
          <ac:spMkLst>
            <pc:docMk/>
            <pc:sldMk cId="1994237401" sldId="270"/>
            <ac:spMk id="3" creationId="{E6F56973-BF84-6899-8B83-ECCCCBE0B1D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007EF-17E8-FF63-DB4F-437D857B4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ABED4A-17CC-378E-837C-5E2C92BCF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07B81-014D-C371-60D4-9B65F6FB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D71E6-7690-4901-AA13-3280279B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3AF56-27D3-AFD8-4DFD-AF2177F84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9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D6CB7-AF49-5663-0A43-84018E4A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72F6AE-C208-D49D-DDE8-63FE88F30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26B5F-89EC-F200-CC39-92A147DEB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7AC4D-0BA6-C70C-8B2C-15ACF032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FE7EA-A2D1-F876-B7FF-52676438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0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0EF309-28A9-8B70-35B5-08D8473BE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19B66E-FC34-24E0-BE59-2EF4E451B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2FF1E-C182-9FFF-1319-CBF396EE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0F944-7CA6-8862-8963-61758102B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29842-5F05-5E43-2A95-EC9747A8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4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8B982-F19A-22C5-6F55-EF0046519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1371F-F9C7-00BF-90EC-1EC78F444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6DBC6-A72A-CF9C-C8BA-351049BE5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21DDE-4CE3-4F73-E88F-139510EAA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0AB64-E050-9258-A616-41489FC3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B365F-EB43-5E98-6CA4-E258546F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96FC4-60A5-40EE-AC09-E61CB6FF4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A4ACB-034F-DFF9-D164-CF14B0B6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17300-B715-152E-9F91-FBD15BEB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3837F-0D74-A8B7-D73A-DEC84F77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42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13BAC-9012-AE7D-D5DC-3425BBBDA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E6C5D-2EF7-DBF5-6BB1-E14461292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FAAF20-CB70-E4B4-F2CD-3E40F0C13D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AE6C07-697F-D532-5E14-A029C77B1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D4329-8180-E95A-9243-6B6941729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24335-079E-E21A-C6A4-4BC53E468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5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C8B78-20F8-E5FB-16EB-0478C5C8F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18398-525B-FAE7-FC89-1EFB07E94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0BD9FC-E1FF-F704-1179-CDDDBCCA8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89215-8AF9-5339-D0C8-7EF577AC3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197CD5-1153-627A-78FA-B2A8E07C01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C8FCC0-C0E8-2383-29AD-90839951A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D5F9F2-9D0E-01E0-BC7B-710ED87A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9462DA-8226-D4DE-33AE-FDDB91D06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8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84FC-ABF9-710D-9320-211859B0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6A2F9-4F00-85A4-F1A3-885E7BCD3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44B2FB-5C93-0A15-49E8-C58AF02FB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6E716-7388-94CA-5A37-FD3935F3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4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5ACFB-FCAA-0180-710A-C425B54A8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4E8B8A-D00C-D1B1-BB33-70553B84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BFB71-D896-D126-8065-A6C899136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1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CC1C0-33CC-05BE-6CAF-43A78AF2E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D6C6F-E6CA-3A4E-A606-9E8932236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842175-7172-42F8-8920-9CBCE3B67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13365-8A55-3612-2203-DBEA082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1556B-AF54-AA55-956F-C764EE055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78DB3-934A-1C9F-B653-967956B6D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1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4D152-A317-14FF-DEC4-BB5C9E28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5D5978-F2E2-3A1E-B15E-779DA81E52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4A8F5-D74C-C6CA-DAB3-038E5A92A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17C9D-1C73-3AF6-E4B4-83E92DCED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125465-5366-CD44-3591-82ED2BD2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08F220-3B90-694D-570F-3B002BD44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0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F2A9AE-9478-BA23-3A7C-4EDD57B20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EAE98-B45D-33A3-3ACA-92E198F6B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C22E5-24D0-BDCC-A3D9-B5EFE01DB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E57D4-F092-48E3-880E-0E3589927C01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5883-E57B-6C47-962C-A6929E50E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65EC7-493E-FB77-A7DE-11F4A0212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D949C-E230-4673-A8BD-B36793750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03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Tennis Court Net Hit By The Wind">
            <a:extLst>
              <a:ext uri="{FF2B5EF4-FFF2-40B4-BE49-F238E27FC236}">
                <a16:creationId xmlns:a16="http://schemas.microsoft.com/office/drawing/2014/main" id="{B972FF0A-3276-425A-E97E-130A8286C5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377554-661E-BD33-8D30-F71AE5D94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Mouthguards and Sports 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82637C-E085-59F2-3234-2214FA3F1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6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8417E-895C-ABF0-DBE7-1107778B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234EC-F02A-B6BC-8BD0-508BC101B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Clean your mouthguard after each use with a toothbrush and toothpaste or a denture cleaner.  Rinse with cool water after cleaning.</a:t>
            </a:r>
          </a:p>
          <a:p>
            <a:r>
              <a:rPr lang="en-US" dirty="0"/>
              <a:t>Store in a firm non airtight container</a:t>
            </a:r>
          </a:p>
          <a:p>
            <a:r>
              <a:rPr lang="en-US" dirty="0"/>
              <a:t>Check for wear and replace when it no longer fits properly</a:t>
            </a:r>
          </a:p>
          <a:p>
            <a:r>
              <a:rPr lang="en-US" dirty="0"/>
              <a:t>Wear your mouthguard during both practice and games</a:t>
            </a:r>
          </a:p>
        </p:txBody>
      </p:sp>
    </p:spTree>
    <p:extLst>
      <p:ext uri="{BB962C8B-B14F-4D97-AF65-F5344CB8AC3E}">
        <p14:creationId xmlns:p14="http://schemas.microsoft.com/office/powerpoint/2010/main" val="2865988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705A0-C602-9387-DD1F-1830D79E6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B118-F38E-1823-A8D9-9BA1D0A29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put your mouthguard in the sun or hot water – it could melt or lose its shape</a:t>
            </a:r>
          </a:p>
          <a:p>
            <a:r>
              <a:rPr lang="en-US" dirty="0"/>
              <a:t>Don’t wear removable appliances like retainers with your mouthguard</a:t>
            </a:r>
          </a:p>
          <a:p>
            <a:r>
              <a:rPr lang="en-US" dirty="0"/>
              <a:t>Don’t chew on your mouthguard or cut pieces off because it will change the fit.</a:t>
            </a:r>
          </a:p>
        </p:txBody>
      </p:sp>
    </p:spTree>
    <p:extLst>
      <p:ext uri="{BB962C8B-B14F-4D97-AF65-F5344CB8AC3E}">
        <p14:creationId xmlns:p14="http://schemas.microsoft.com/office/powerpoint/2010/main" val="68928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16E08-BCE1-DED7-036F-0B16FA723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Tooth Emergencies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7470C-A5BD-2F4E-3378-0B02E97D5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Knocked out Permanent Tooth</a:t>
            </a:r>
          </a:p>
          <a:p>
            <a:pPr lvl="1"/>
            <a:r>
              <a:rPr lang="en-US" dirty="0"/>
              <a:t>Keep the tooth moist – do NOT let it dry out!</a:t>
            </a:r>
          </a:p>
          <a:p>
            <a:pPr lvl="1"/>
            <a:r>
              <a:rPr lang="en-US" dirty="0"/>
              <a:t>Hold it by the crown (the top part that you see)</a:t>
            </a:r>
          </a:p>
          <a:p>
            <a:pPr lvl="1"/>
            <a:r>
              <a:rPr lang="en-US" dirty="0"/>
              <a:t>Rinse the root with lukewarm water.  Do NOT scrub the tooth!</a:t>
            </a:r>
          </a:p>
          <a:p>
            <a:pPr lvl="1"/>
            <a:r>
              <a:rPr lang="en-US" dirty="0"/>
              <a:t>Put the tooth gently in its socket</a:t>
            </a:r>
          </a:p>
          <a:p>
            <a:pPr lvl="1"/>
            <a:r>
              <a:rPr lang="en-US" dirty="0"/>
              <a:t>If you can’t put it back in the socket, put it in a container with milk</a:t>
            </a:r>
          </a:p>
          <a:p>
            <a:pPr lvl="1"/>
            <a:r>
              <a:rPr lang="en-US" dirty="0"/>
              <a:t>Talk to your dentist as soon as possible – ideally within 15-20 minutes.</a:t>
            </a:r>
          </a:p>
        </p:txBody>
      </p:sp>
    </p:spTree>
    <p:extLst>
      <p:ext uri="{BB962C8B-B14F-4D97-AF65-F5344CB8AC3E}">
        <p14:creationId xmlns:p14="http://schemas.microsoft.com/office/powerpoint/2010/main" val="3479433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45601-86B1-0C04-A9E0-112F4AE6D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Cracked or Broken Tooth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79583-15CA-9342-6EA3-BA80C62A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Rinse your mouth with warm water to clean the area.</a:t>
            </a:r>
          </a:p>
          <a:p>
            <a:r>
              <a:rPr lang="en-US" dirty="0"/>
              <a:t>Put an ice pack or washcloth with ice wrapped inside on your face to keep the swelling down.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70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2248-D51A-09CD-B0F1-A1865971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Broken Jaw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9EEC8-4703-02EB-E023-8AAA126BD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Put an ice pack on your jaw to control the swelling</a:t>
            </a:r>
          </a:p>
          <a:p>
            <a:r>
              <a:rPr lang="en-US" dirty="0"/>
              <a:t>Go to your dentist or hospital emergency room as soon as possible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5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84801-2363-0B89-B4CE-B2F9AAD5A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Bitten Tongue or 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56973-BF84-6899-8B83-ECCCCBE0B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Clean the area with a cloth and put an icepack on it to keep the swelling down.</a:t>
            </a:r>
          </a:p>
          <a:p>
            <a:r>
              <a:rPr lang="en-US" dirty="0"/>
              <a:t>If the bleeding is heavy or doesn’t stop in a short amount of time, go to your dentist or hospital </a:t>
            </a:r>
            <a:r>
              <a:rPr lang="en-US"/>
              <a:t>emergency room.</a:t>
            </a:r>
          </a:p>
        </p:txBody>
      </p:sp>
    </p:spTree>
    <p:extLst>
      <p:ext uri="{BB962C8B-B14F-4D97-AF65-F5344CB8AC3E}">
        <p14:creationId xmlns:p14="http://schemas.microsoft.com/office/powerpoint/2010/main" val="199423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AC856-B754-5693-DD1A-C0E5CFA7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a mouthguard part of your uniform..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407E5-23B9-5DBA-8F69-9A72DEACE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it comes to protecting your smile during active sports, a properly fitted mouthguard is a key piece of athletic gear for children and adults</a:t>
            </a:r>
          </a:p>
        </p:txBody>
      </p:sp>
    </p:spTree>
    <p:extLst>
      <p:ext uri="{BB962C8B-B14F-4D97-AF65-F5344CB8AC3E}">
        <p14:creationId xmlns:p14="http://schemas.microsoft.com/office/powerpoint/2010/main" val="11633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B2BC8-FBE2-203F-416B-98159A56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F4ED2-64E5-8F9B-1FD8-B90F999C3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Mouthguards typically cover the upper teeth, which are more exposed than the lower teeth</a:t>
            </a:r>
          </a:p>
        </p:txBody>
      </p:sp>
    </p:spTree>
    <p:extLst>
      <p:ext uri="{BB962C8B-B14F-4D97-AF65-F5344CB8AC3E}">
        <p14:creationId xmlns:p14="http://schemas.microsoft.com/office/powerpoint/2010/main" val="1249776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4EA74-F8FB-FC21-A341-EEFF0AEBB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CC1ED-2594-A8B5-0076-8B34BADBA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Mouthguards cushion impacts that may otherwise cause broken teeth, jaw injuries, or cuts to your lips, tongue, or face.</a:t>
            </a:r>
          </a:p>
        </p:txBody>
      </p:sp>
    </p:spTree>
    <p:extLst>
      <p:ext uri="{BB962C8B-B14F-4D97-AF65-F5344CB8AC3E}">
        <p14:creationId xmlns:p14="http://schemas.microsoft.com/office/powerpoint/2010/main" val="82201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D90AA-B570-D981-4E09-88B55C05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6BAA5-DD8C-013F-FD4E-7314EA6C7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Mouthguards are commonly used in contact sports.  However, mouthguards help prevent mouth and jaw injuries even in non contact sports</a:t>
            </a:r>
          </a:p>
        </p:txBody>
      </p:sp>
    </p:spTree>
    <p:extLst>
      <p:ext uri="{BB962C8B-B14F-4D97-AF65-F5344CB8AC3E}">
        <p14:creationId xmlns:p14="http://schemas.microsoft.com/office/powerpoint/2010/main" val="332639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3CE8A-9B55-3DB2-6F6E-1E11496A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Pick a mouthguard that: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19C3B-FE84-8B57-59E6-F59C1B09E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Fits properly and is comfortable</a:t>
            </a:r>
          </a:p>
          <a:p>
            <a:r>
              <a:rPr lang="en-US" dirty="0"/>
              <a:t>Ideally has been custom made by a dentist</a:t>
            </a:r>
          </a:p>
          <a:p>
            <a:r>
              <a:rPr lang="en-US" dirty="0"/>
              <a:t>Has enough flex that it won’t tear or break, and is thick enough to hold up to a heavy hit</a:t>
            </a:r>
          </a:p>
          <a:p>
            <a:r>
              <a:rPr lang="en-US" dirty="0"/>
              <a:t>Is easy to clean</a:t>
            </a:r>
          </a:p>
          <a:p>
            <a:r>
              <a:rPr lang="en-US" dirty="0"/>
              <a:t>Doesn’t limit speech or breathing</a:t>
            </a:r>
          </a:p>
          <a:p>
            <a:r>
              <a:rPr lang="en-US" dirty="0"/>
              <a:t>Stays in place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1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AD8B-870D-0CF8-9606-1CB89C71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3AA29-BF31-A34B-CB02-23AE798A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make you or your child a custom mouthguard that is comfortable and protects the jaw.</a:t>
            </a:r>
          </a:p>
          <a:p>
            <a:r>
              <a:rPr lang="en-US" dirty="0"/>
              <a:t>Ready-made mouthguards may be cheaper, but they do not fit as well and can make it harder to speak or breath</a:t>
            </a:r>
          </a:p>
        </p:txBody>
      </p:sp>
    </p:spTree>
    <p:extLst>
      <p:ext uri="{BB962C8B-B14F-4D97-AF65-F5344CB8AC3E}">
        <p14:creationId xmlns:p14="http://schemas.microsoft.com/office/powerpoint/2010/main" val="135644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7AAC4-E18F-1CA0-C0ED-FC057CA8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233F4-C031-A759-49A5-F049F914D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American Academy of Pediatric Dentistry says that most oral injuries among 13 through 17 year olds occur while playing basketball</a:t>
            </a:r>
          </a:p>
        </p:txBody>
      </p:sp>
    </p:spTree>
    <p:extLst>
      <p:ext uri="{BB962C8B-B14F-4D97-AF65-F5344CB8AC3E}">
        <p14:creationId xmlns:p14="http://schemas.microsoft.com/office/powerpoint/2010/main" val="61100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0E02-0469-E3FE-EED9-73BE13C8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45C24-14BA-E3F8-DEE9-15588B2F0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Baseball accounts for most of the oral injuries in 7 through 12 year olds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181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507</Words>
  <Application>Microsoft Office PowerPoint</Application>
  <PresentationFormat>Widescreen</PresentationFormat>
  <Paragraphs>43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Mouthguards and Sports Safety</vt:lpstr>
      <vt:lpstr>Make a mouthguard part of your uniform..</vt:lpstr>
      <vt:lpstr>PowerPoint Presentation</vt:lpstr>
      <vt:lpstr>PowerPoint Presentation</vt:lpstr>
      <vt:lpstr>PowerPoint Presentation</vt:lpstr>
      <vt:lpstr>Pick a mouthguard that:</vt:lpstr>
      <vt:lpstr>PowerPoint Presentation</vt:lpstr>
      <vt:lpstr>PowerPoint Presentation</vt:lpstr>
      <vt:lpstr>PowerPoint Presentation</vt:lpstr>
      <vt:lpstr>Do</vt:lpstr>
      <vt:lpstr>Don’t</vt:lpstr>
      <vt:lpstr>Tooth Emergencies</vt:lpstr>
      <vt:lpstr>Cracked or Broken Tooth</vt:lpstr>
      <vt:lpstr>Possible Broken Jaw</vt:lpstr>
      <vt:lpstr>Bitten Tongue or Lip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Mouthguards and Sports Safety</dc:title>
  <dc:creator>Jesag</dc:creator>
  <cp:lastModifiedBy>Jesse Hagen</cp:lastModifiedBy>
  <cp:revision>1</cp:revision>
  <dcterms:created xsi:type="dcterms:W3CDTF">2023-06-02T12:03:35Z</dcterms:created>
  <dcterms:modified xsi:type="dcterms:W3CDTF">2023-06-17T19:32:30Z</dcterms:modified>
</cp:coreProperties>
</file>