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5"/>
  </p:sldMasterIdLst>
  <p:notesMasterIdLst>
    <p:notesMasterId r:id="rId7"/>
  </p:notesMasterIdLst>
  <p:sldIdLst>
    <p:sldId id="258" r:id="rId6"/>
  </p:sldIdLst>
  <p:sldSz cx="9906000" cy="6858000" type="A4"/>
  <p:notesSz cx="6858000" cy="9144000"/>
  <p:defaultTextStyle>
    <a:defPPr>
      <a:defRPr lang="en-US"/>
    </a:defPPr>
    <a:lvl1pPr marL="0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19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38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57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77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96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515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434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353" algn="l" defTabSz="95783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orient="horz" pos="3895" userDrawn="1">
          <p15:clr>
            <a:srgbClr val="A4A3A4"/>
          </p15:clr>
        </p15:guide>
        <p15:guide id="6" orient="horz" pos="833" userDrawn="1">
          <p15:clr>
            <a:srgbClr val="A4A3A4"/>
          </p15:clr>
        </p15:guide>
        <p15:guide id="7" pos="158" userDrawn="1">
          <p15:clr>
            <a:srgbClr val="A4A3A4"/>
          </p15:clr>
        </p15:guide>
        <p15:guide id="8" pos="6068">
          <p15:clr>
            <a:srgbClr val="A4A3A4"/>
          </p15:clr>
        </p15:guide>
        <p15:guide id="11" orient="horz" pos="9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3D4503-A038-4A45-B568-FC2CB19EA5DE}" styleName="213d4503-a038-4a45-b568-fc2cb19ea5d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nwCell>
  </a:tblStyle>
  <a:tblStyle styleId="{AC530BF0-0DFF-4D9F-A878-96301AEEB341}" styleName="ac530bf0-0dff-4d9f-a878-96301aeeb34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13154C68-3BEE-4925-960A-AF31CE7395DA}" styleName="13154c68-3bee-4925-960a-af31ce7395d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2A93DEE9-D922-466D-9726-47CD44FB7698}" styleName="2a93dee9-d922-466d-9726-47cd44fb769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EF1B11B2-71FE-4750-8D79-7D09E863DCBB}" styleName="ef1b11b2-71fe-4750-8d79-7d09e863dcb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nwCell>
  </a:tblStyle>
  <a:tblStyle styleId="{936A4158-3F15-4024-ACDB-0778A4F5B30F}" styleName="936a4158-3f15-4024-acdb-0778a4f5b30f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D98775DB-0E53-4E7D-A88B-3212184EBE33}" styleName="d98775db-0e53-4e7d-a88b-3212184ebe3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C9D45D6B-4838-4E54-A472-583296E98DA2}" styleName="c9d45d6b-4838-4e54-a472-583296e98da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0528B5FB-1D51-48B3-9A34-6369DE51D6E3}" styleName="0528b5fb-1d51-48b3-9a34-6369de51d6e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B1D96FAC-1797-47EC-A172-F3DCF999A009}" styleName="b1d96fac-1797-47ec-a172-f3dcf999a00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A18E5722-F668-4ADE-B744-4ED86D48A9BC}" styleName="a18e5722-f668-4ade-b744-4ed86d48a9b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BDE1334D-227C-48F2-8FB7-FEC0F3B7257A}" styleName="bde1334d-227c-48f2-8fb7-fec0f3b7257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442F0161-27EF-4C0A-A6FF-F8A249322ADC}" styleName="442f0161-27ef-4c0a-a6ff-f8a249322ad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EB58D59B-311B-405A-9588-4DA61DEA3DCF}" styleName="eb58d59b-311b-405a-9588-4da61dea3dcf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FB87D4CD-B64C-4F9D-8E89-C985762E7A0B}" styleName="fb87d4cd-b64c-4f9d-8e89-c985762e7a0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C3C3C3"/>
              </a:solidFill>
            </a:ln>
          </a:insideH>
        </a:tcBdr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insideH>
            <a:ln>
              <a:noFill/>
            </a:ln>
          </a:insideH>
        </a:tcBdr>
        <a:fill>
          <a:solidFill>
            <a:srgbClr val="FFFFFF"/>
          </a:solidFill>
        </a:fill>
      </a:tcStyle>
    </a:nwCell>
  </a:tblStyle>
  <a:tblStyle styleId="{376BAB10-1F61-4CA5-9BDA-9A3083C99322}" styleName="376bab10-1f61-4ca5-9bda-9a3083c9932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144F766B-C5D0-4A47-8475-EC87C34F6908}" styleName="144f766b-c5d0-4a47-8475-ec87c34f690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12FD1CA1-1820-4EB2-B451-45ADD7A414E0}" styleName="12fd1ca1-1820-4eb2-b451-45add7a414e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BAA59BCA-2272-4AD8-A187-4F1C4EF91273}" styleName="baa59bca-2272-4ad8-a187-4f1c4ef9127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49D295E3-FB30-40FC-B073-B7C8B25BE82A}" styleName="49d295e3-fb30-40fc-b073-b7c8b25be82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5683A5E6-D13D-4E83-9532-AC8F8A0D8263}" styleName="5683a5e6-d13d-4e83-9532-ac8f8a0d826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FECFF12E-801A-4458-8CF2-C5CAFA63EB58}" styleName="fecff12e-801a-4458-8cf2-c5cafa63eb5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0E7B705F-7FF7-4FF6-B6B9-3F5A2F89DC4B}" styleName="0e7b705f-7ff7-4ff6-b6b9-3f5a2f89dc4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BEF7B636-491B-465F-9FFB-C178E4A3275C}" styleName="bef7b636-491b-465f-9ffb-c178e4a3275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C34B44D6-6247-479E-BDF9-EF2F2C60DA1B}" styleName="c34b44d6-6247-479e-bdf9-ef2f2c60da1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0DE6DCAF-8717-4C7E-A41C-31A5CE668AF8}" styleName="0de6dcaf-8717-4c7e-a41c-31a5ce668af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C81CB768-851C-4805-9A46-87C95F84F359}" styleName="c81cb768-851c-4805-9a46-87c95f84f35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C3C3C3"/>
              </a:solidFill>
            </a:ln>
          </a:insideV>
        </a:tcBdr>
        <a:fill>
          <a:solidFill>
            <a:srgbClr val="00FFFF"/>
          </a:solidFill>
        </a:fill>
      </a:tcStyle>
    </a:firstRow>
    <a:neCell>
      <a:tcStyle>
        <a:tcBdr>
          <a:left>
            <a:ln w="9525" cmpd="sng">
              <a:solidFill>
                <a:srgbClr val="C3C3C3"/>
              </a:solidFill>
            </a:ln>
          </a:left>
          <a:insideV>
            <a:ln>
              <a:noFill/>
            </a:ln>
          </a:insideV>
        </a:tcBdr>
        <a:fill>
          <a:solidFill>
            <a:srgbClr val="00FFFF"/>
          </a:solidFill>
        </a:fill>
      </a:tcStyle>
    </a:neCell>
    <a:nwCell>
      <a:tcStyle>
        <a:tcBdr>
          <a:right>
            <a:ln w="9525" cmpd="sng">
              <a:solidFill>
                <a:srgbClr val="C3C3C3"/>
              </a:solidFill>
            </a:ln>
          </a:right>
          <a:insideV>
            <a:ln>
              <a:noFill/>
            </a:ln>
          </a:insideV>
        </a:tcBdr>
        <a:fill>
          <a:solidFill>
            <a:srgbClr val="00FFFF"/>
          </a:solidFill>
        </a:fill>
      </a:tcStyle>
    </a:nwCell>
  </a:tblStyle>
  <a:tblStyle styleId="{6C1BC191-8296-403F-AFBA-59D54ED04C5D}" styleName="6c1bc191-8296-403f-afba-59d54ed04c5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6714424F-74B6-46C2-BEA6-AD6A852C7BE0}" styleName="6714424f-74b6-46c2-bea6-ad6a852c7be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1524756E-D80D-48FF-B2C8-CFCCBDD40E3D}" styleName="1524756e-d80d-48ff-b2c8-cfccbdd40e3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4EB9E834-0C4C-4FDC-BA13-D03AFC39BF51}" styleName="4eb9e834-0c4c-4fdc-ba13-d03afc39bf5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4183D788-E78B-4AB1-9653-6B6EDA16E1CD}" styleName="4183d788-e78b-4ab1-9653-6b6eda16e1c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2DF5A108-8A8B-4093-BDF4-6E90608811F7}" styleName="2df5a108-8a8b-4093-bdf4-6e90608811f7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9525" cmpd="sng">
              <a:solidFill>
                <a:srgbClr val="00C800"/>
              </a:solidFill>
            </a:ln>
          </a:top>
          <a:bottom>
            <a:ln w="9525" cmpd="sng">
              <a:solidFill>
                <a:srgbClr val="00C800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FFFF"/>
          </a:solidFill>
        </a:fill>
      </a:tcStyle>
    </a:firstRow>
    <a:neCell>
      <a:tcStyle>
        <a:tcBdr/>
        <a:fill>
          <a:solidFill>
            <a:srgbClr val="00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169C0E84-9F02-48A2-9D4A-768BBA798AC0}" styleName="169c0e84-9f02-48a2-9d4a-768bba798ac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nwCell>
  </a:tblStyle>
  <a:tblStyle styleId="{19C71E6F-660C-4402-8AB9-A98CFF79D1B7}" styleName="19c71e6f-660c-4402-8ab9-a98cff79d1b7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right>
            <a:ln w="9525" cmpd="sng">
              <a:solidFill>
                <a:srgbClr val="3333FF"/>
              </a:solidFill>
            </a:ln>
          </a:right>
        </a:tcBdr>
      </a:tcStyle>
    </a:lastCol>
    <a:firstCol>
      <a:tcStyle>
        <a:tcBdr>
          <a:right>
            <a:ln w="9525" cmpd="sng">
              <a:solidFill>
                <a:srgbClr val="3333FF"/>
              </a:solidFill>
            </a:ln>
          </a:right>
          <a:insideH>
            <a:ln>
              <a:noFill/>
            </a:ln>
          </a:insideH>
        </a:tcBdr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>
          <a:right>
            <a:ln>
              <a:noFill/>
            </a:ln>
          </a:right>
        </a:tcBdr>
        <a:fill>
          <a:solidFill>
            <a:srgbClr val="FFFFFF"/>
          </a:solidFill>
        </a:fill>
      </a:tcStyle>
    </a:neCell>
    <a:nwCell>
      <a:tcStyle>
        <a:tcBdr>
          <a:right>
            <a:ln>
              <a:noFill/>
            </a:ln>
          </a:right>
          <a:bottom>
            <a:ln>
              <a:noFill/>
            </a:ln>
          </a:bottom>
        </a:tcBdr>
        <a:fill>
          <a:solidFill>
            <a:srgbClr val="FFFFFF"/>
          </a:solidFill>
        </a:fill>
      </a:tcStyle>
    </a:nwCell>
  </a:tblStyle>
  <a:tblStyle styleId="{E2C81112-6B89-4624-A7D9-0EA694EB18D9}" styleName="e2c81112-6b89-4624-a7d9-0ea694eb18d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 w="6350" cmpd="sng">
              <a:solidFill>
                <a:srgbClr val="C3C3C3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C3C3C3"/>
              </a:solidFill>
            </a:ln>
          </a:left>
          <a:right>
            <a:ln w="9525" cmpd="sng">
              <a:solidFill>
                <a:srgbClr val="3333FF"/>
              </a:solidFill>
            </a:ln>
          </a:right>
          <a:insideV>
            <a:ln>
              <a:noFill/>
            </a:ln>
          </a:insideV>
        </a:tcBdr>
      </a:tcStyle>
    </a:lastCol>
    <a:firstCol>
      <a:tcStyle>
        <a:tcBdr>
          <a:right>
            <a:ln w="9525" cmpd="sng">
              <a:solidFill>
                <a:srgbClr val="3333FF"/>
              </a:solidFill>
            </a:ln>
          </a:right>
          <a:insideH>
            <a:ln>
              <a:noFill/>
            </a:ln>
          </a:insideH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</a:tcStyle>
    </a:firstRow>
    <a:neCell>
      <a:tcStyle>
        <a:tcBdr>
          <a:left>
            <a:ln>
              <a:noFill/>
            </a:ln>
          </a:left>
          <a:right>
            <a:ln>
              <a:noFill/>
            </a:ln>
          </a:right>
        </a:tcBdr>
        <a:fill>
          <a:solidFill>
            <a:srgbClr val="FFFFFF"/>
          </a:solidFill>
        </a:fill>
      </a:tcStyle>
    </a:neCell>
    <a:nwCell>
      <a:tcStyle>
        <a:tcBdr>
          <a:right>
            <a:ln>
              <a:noFill/>
            </a:ln>
          </a:right>
          <a:bottom>
            <a:ln>
              <a:noFill/>
            </a:ln>
          </a:bottom>
        </a:tcBdr>
        <a:fill>
          <a:solidFill>
            <a:srgbClr val="FFFFFF"/>
          </a:solidFill>
        </a:fill>
      </a:tcStyle>
    </a:nwCell>
  </a:tblStyle>
  <a:tblStyle styleId="{DBD3EE25-109D-4FC3-AE45-7E51FDE70C37}" styleName="dbd3ee25-109d-4fc3-ae45-7e51fde70c37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right>
            <a:ln w="9525" cmpd="sng">
              <a:solidFill>
                <a:srgbClr val="3333FF"/>
              </a:solidFill>
            </a:ln>
          </a:right>
        </a:tcBdr>
      </a:tcStyle>
    </a:lastCol>
    <a:firstCol>
      <a:tcStyle>
        <a:tcBdr>
          <a:right>
            <a:ln w="9525" cmpd="sng">
              <a:solidFill>
                <a:srgbClr val="FFFFFF"/>
              </a:solidFill>
            </a:ln>
          </a:right>
          <a:insideH>
            <a:ln>
              <a:noFill/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bottom>
            <a:ln w="9525" cmpd="sng">
              <a:solidFill>
                <a:srgbClr val="FFFFFF"/>
              </a:solidFill>
            </a:ln>
          </a:bottom>
          <a:insideH>
            <a:ln>
              <a:noFill/>
            </a:ln>
          </a:insideH>
        </a:tcBdr>
        <a:fill>
          <a:solidFill>
            <a:srgbClr val="0000FF"/>
          </a:solidFill>
        </a:fill>
      </a:tcStyle>
    </a:firstRow>
    <a:neCell>
      <a:tcStyle>
        <a:tcBdr>
          <a:right>
            <a:ln>
              <a:noFill/>
            </a:ln>
          </a:right>
        </a:tcBdr>
        <a:fill>
          <a:solidFill>
            <a:srgbClr val="0000FF"/>
          </a:solidFill>
        </a:fill>
      </a:tcStyle>
    </a:neCell>
    <a:nwCell>
      <a:tcStyle>
        <a:tcBdr>
          <a:right>
            <a:ln>
              <a:noFill/>
            </a:ln>
          </a:right>
          <a:bottom>
            <a:ln>
              <a:noFill/>
            </a:ln>
          </a:bottom>
        </a:tcBdr>
        <a:fill>
          <a:solidFill>
            <a:srgbClr val="FFFFFF"/>
          </a:solidFill>
        </a:fill>
      </a:tcStyle>
    </a:nwCell>
  </a:tblStyle>
  <a:tblStyle styleId="{41D3F6AD-D856-45EE-9A0A-F37245414608}" styleName="41d3f6ad-d856-45ee-9a0a-f3724541460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right>
            <a:ln w="9525" cmpd="sng">
              <a:solidFill>
                <a:srgbClr val="FFFFFF"/>
              </a:solidFill>
            </a:ln>
          </a:right>
        </a:tcBdr>
        <a:fill>
          <a:solidFill>
            <a:srgbClr val="0000FF"/>
          </a:solidFill>
        </a:fill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00FF"/>
          </a:solidFill>
        </a:fill>
      </a:tcStyle>
    </a:swCell>
    <a:firstRow>
      <a:tcStyle>
        <a:tcBdr>
          <a:bottom>
            <a:ln w="9525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firstRow>
    <a:neCell>
      <a:tcStyle>
        <a:tcBdr/>
        <a:fill>
          <a:solidFill>
            <a:srgbClr val="0000FF"/>
          </a:solidFill>
        </a:fill>
      </a:tcStyle>
    </a:neCell>
    <a:nwCell>
      <a:tcStyle>
        <a:tcBdr>
          <a:right>
            <a:ln>
              <a:noFill/>
            </a:ln>
          </a:right>
          <a:bottom>
            <a:ln>
              <a:noFill/>
            </a:ln>
          </a:bottom>
        </a:tcBdr>
        <a:fill>
          <a:solidFill>
            <a:srgbClr val="FFFFFF"/>
          </a:solidFill>
        </a:fill>
      </a:tcStyle>
    </a:nwCell>
  </a:tblStyle>
  <a:tblStyle styleId="{C1D4C1CF-D752-4B15-B266-7DD9568D4AA0}" styleName="c1d4c1cf-d752-4b15-b266-7dd9568d4aa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BF44709E-40BE-4E1A-A07F-93BE95CD3381}" styleName="bf44709e-40be-4e1a-a07f-93be95cd338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6AF69285-C3E3-4C31-90AA-E52374C81DA4}" styleName="6af69285-c3e3-4c31-90aa-e52374c81da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740B95A6-9891-4C73-AA1F-E265529690AA}" styleName="740b95a6-9891-4c73-aa1f-e265529690a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257FA39C-AECA-46C9-BD9B-7C609A85A785}" styleName="257fa39c-aeca-46c9-bd9b-7c609a85a78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CDF0FB4D-005A-4BC5-8A22-656162A00386}" styleName="cdf0fb4d-005a-4bc5-8a22-656162a0038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062A0C8F-8067-4783-A13C-739BB3BF2EED}" styleName="062a0c8f-8067-4783-a13c-739bb3bf2ee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B44F30C7-FB6D-4529-9D2D-A6FC4AAD5B13}" styleName="b44f30c7-fb6d-4529-9d2d-a6fc4aad5b1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5273D1F0-8B72-4C33-BA13-E4C77E147BDC}" styleName="5273d1f0-8b72-4c33-ba13-e4c77e147bd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nwCell>
  </a:tblStyle>
  <a:tblStyle styleId="{FF55B6AA-7E01-4F5D-8678-2EC347E9FB8E}" styleName="ff55b6aa-7e01-4f5d-8678-2ec347e9fb8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D917EAA5-0F4D-4FE2-83E4-40B818D7350A}" styleName="d917eaa5-0f4d-4fe2-83e4-40b818d7350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FFFF00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EA4881C1-741C-4029-BD38-9523D115A41E}" styleName="ea4881c1-741c-4029-bd38-9523d115a41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8C6D5A63-19C1-4E71-A365-30E866C01253}" styleName="8c6d5a63-19c1-4e71-a365-30e866c0125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F063DFAE-7250-4900-BB0B-F8F7D88CE035}" styleName="f063dfae-7250-4900-bb0b-f8f7d88ce03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2110F8FA-837E-4795-948A-E702A00E1DA3}" styleName="2110f8fa-837e-4795-948a-e702a00e1da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0CCA8AA5-7F60-4112-8AA8-EAAF804AEB0E}" styleName="0cca8aa5-7f60-4112-8aa8-eaaf804aeb0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B3279472-6144-4596-B221-EF536C33915C}" styleName="b3279472-6144-4596-b221-ef536c33915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FF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FF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FFFF"/>
          </a:solidFill>
        </a:fill>
      </a:tcStyle>
    </a:nwCell>
  </a:tblStyle>
  <a:tblStyle styleId="{9D3FEC9E-C7BC-47CE-9AB2-EC41BC235B30}" styleName="9d3fec9e-c7bc-47ce-9ab2-ec41bc235b3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59B5C0F1-E51F-4806-BCC7-C46F7F21C0CC}" styleName="59b5c0f1-e51f-4806-bcc7-c46f7f21c0c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00FF"/>
          </a:solidFill>
        </a:fill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  <a:bottom>
            <a:ln>
              <a:noFill/>
            </a:ln>
          </a:bottom>
        </a:tcBdr>
        <a:fill>
          <a:solidFill>
            <a:srgbClr val="0000FF"/>
          </a:solidFill>
        </a:fill>
      </a:tcStyle>
    </a:swCell>
    <a:fir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00FF"/>
          </a:solidFill>
        </a:fill>
      </a:tcStyle>
    </a:nwCell>
  </a:tblStyle>
  <a:tblStyle styleId="{10B978BE-2C7B-45CE-8556-00673B8A2CAC}" styleName="10b978be-2c7b-45ce-8556-00673b8a2ca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44C625CF-81B7-44F2-AC89-3FF6EB988CCC}" styleName="44c625cf-81b7-44f2-ac89-3ff6eb988cc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004F7D79-F446-4771-880C-4B50176D9A36}" styleName="004f7d79-f446-4771-880c-4b50176d9a3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5F8B65EF-63A1-4155-BF40-BEF80A9C1CE6}" styleName="5f8b65ef-63a1-4155-bf40-bef80a9c1ce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V>
            <a:ln w="9525" cmpd="sng">
              <a:solidFill>
                <a:srgbClr val="FFFFFF"/>
              </a:solidFill>
            </a:ln>
          </a:insideV>
        </a:tcBdr>
        <a:fill>
          <a:solidFill>
            <a:srgbClr val="0000FF"/>
          </a:solidFill>
        </a:fill>
      </a:tcStyle>
    </a:firstRow>
    <a:neCell>
      <a:tcStyle>
        <a:tcBdr>
          <a:left>
            <a:ln w="9525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eCell>
    <a:nwCell>
      <a:tcStyle>
        <a:tcBdr>
          <a:right>
            <a:ln w="9525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00FF"/>
          </a:solidFill>
        </a:fill>
      </a:tcStyle>
    </a:nwCell>
  </a:tblStyle>
  <a:tblStyle styleId="{852D87C7-473E-4F0C-BA84-F2AA1FCA59D9}" styleName="852d87c7-473e-4f0c-ba84-f2aa1fca59d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C3C3C3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C3C3C3"/>
              </a:solidFill>
            </a:ln>
          </a:top>
          <a:bottom>
            <a:ln w="6350" cmpd="sng">
              <a:solidFill>
                <a:srgbClr val="C3C3C3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9525" cmpd="sng">
              <a:solidFill>
                <a:srgbClr val="3333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2E1F2E5-A040-4FB6-8C57-A35B716EA8B0}" styleName="92e1f2e5-a040-4fb6-8c57-a35b716ea8b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950099FD-3879-4747-BC2E-817525C754F4}" styleName="950099fd-3879-4747-bc2e-817525c754f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bottom>
            <a:ln>
              <a:noFill/>
            </a:ln>
          </a:bottom>
        </a:tcBdr>
        <a:fill>
          <a:solidFill>
            <a:srgbClr val="009CDE"/>
          </a:solidFill>
        </a:fill>
      </a:tcStyle>
    </a:nwCell>
  </a:tblStyle>
  <a:tblStyle styleId="{73C18041-EA90-4A74-B766-628766A6A34F}" styleName="73c18041-ea90-4a74-b766-628766a6a34f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bottom>
            <a:ln>
              <a:noFill/>
            </a:ln>
          </a:bottom>
        </a:tcBdr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009CDE"/>
          </a:solidFill>
        </a:fill>
      </a:tcStyle>
    </a:nwCell>
  </a:tblStyle>
  <a:tblStyle styleId="{1975F032-17A6-4AAC-814B-279F4251E274}" styleName="1975f032-17a6-4aac-814b-279f4251e27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CF0D33D4-9A44-4E33-B5EB-433491ED7D98}" styleName="cf0d33d4-9a44-4e33-b5eb-433491ed7d9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38100" cmpd="sng">
              <a:solidFill>
                <a:srgbClr val="FFFFFF"/>
              </a:solidFill>
            </a:ln>
          </a:insideH>
          <a:insideV>
            <a:ln>
              <a:noFill/>
            </a:ln>
          </a:insideV>
        </a:tcBdr>
        <a:fill>
          <a:solidFill>
            <a:srgbClr val="E7E7E8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left>
            <a:ln w="3175" cmpd="sng">
              <a:solidFill>
                <a:srgbClr val="FFFFFF"/>
              </a:solidFill>
            </a:ln>
          </a:left>
        </a:tcBdr>
        <a:fill>
          <a:solidFill>
            <a:srgbClr val="009CDE"/>
          </a:solidFill>
        </a:fill>
      </a:tcStyle>
    </a:firstCol>
    <a:lastRow>
      <a:tcStyle>
        <a:tcBdr>
          <a:top>
            <a:ln w="38100" cmpd="sng">
              <a:solidFill>
                <a:srgbClr val="FFFFFF"/>
              </a:solidFill>
            </a:ln>
          </a:top>
          <a:bottom>
            <a:ln w="38100" cmpd="sng">
              <a:solidFill>
                <a:srgbClr val="FFFFFF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E7E7E8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38100" cmpd="sng">
              <a:solidFill>
                <a:srgbClr val="FFFFFF"/>
              </a:solidFill>
            </a:ln>
          </a:top>
          <a:bottom>
            <a:ln w="38100" cmpd="sng">
              <a:solidFill>
                <a:srgbClr val="FFFFFF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E7E7E8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2F903EBD-5949-4FC3-9DBA-45C2B3A90766}" styleName="2f903ebd-5949-4fc3-9dba-45c2b3a9076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E7E7E8"/>
          </a:solidFill>
        </a:fill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E7E7E8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DBA24547-FF8A-488F-B7F6-04F02A133BBC}" styleName="dba24547-ff8a-488f-b7f6-04f02a133bb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top>
            <a:ln>
              <a:noFill/>
            </a:ln>
          </a:top>
          <a:bottom>
            <a:ln>
              <a:noFill/>
            </a:ln>
          </a:bottom>
        </a:tcBdr>
        <a:fill>
          <a:solidFill>
            <a:srgbClr val="009CDE"/>
          </a:solidFill>
        </a:fill>
      </a:tcStyle>
    </a:nwCell>
  </a:tblStyle>
  <a:tblStyle styleId="{FB841CD1-7B41-4D46-A155-911956B6A17D}" styleName="fb841cd1-7b41-4d46-a155-911956b6a17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>
          <a:insideH>
            <a:ln w="6350" cmpd="sng">
              <a:solidFill>
                <a:srgbClr val="009CDE"/>
              </a:solidFill>
            </a:ln>
          </a:insideH>
        </a:tcBdr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05A93868-B911-408E-9BD0-58DE989F9DC5}" styleName="05a93868-b911-408e-9bd0-58de989f9dc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35820634-68EF-48D9-86BF-17D9A84FFC85}" styleName="35820634-68ef-48d9-86bf-17d9a84ffc8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3977FE25-31CE-4B68-9DEF-D3AEE1B27EC9}" styleName="3977fe25-31ce-4b68-9def-d3aee1b27ec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E22DB56A-EF6D-4F7D-B39F-F8D50C7DD42F}" styleName="e22db56a-ef6d-4f7d-b39f-f8d50c7dd42f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655ADC15-F096-4D2E-9309-1BB6EBEDA0A1}" styleName="655adc15-f096-4d2e-9309-1bb6ebeda0a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15501BC2-1ADB-4972-AE33-6A4A1F817833}" styleName="15501bc2-1adb-4972-ae33-6a4a1f81783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1EA46B37-296D-40F8-9F8A-4A986F1CBDDB}" styleName="1ea46b37-296d-40f8-9f8a-4a986f1cbdd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3FA35D14-AA71-4B50-9A04-3D15269F5A2D}" styleName="3fa35d14-aa71-4b50-9a04-3d15269f5a2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710C12DE-2647-4313-B6E9-DF2C623EE432}" styleName="710c12de-2647-4313-b6e9-df2c623ee43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DC6F096F-1466-486D-A04B-78242CF88781}" styleName="dc6f096f-1466-486d-a04b-78242cf8878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E911F8DE-09DE-4D3F-9B88-1F5D2C457508}" styleName="e911f8de-09de-4d3f-9b88-1f5d2c45750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EDBEA93F-815C-4B1A-8C7C-F3831C9B07B9}" styleName="edbea93f-815c-4b1a-8c7c-f3831c9b07b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1D21CB69-994C-457E-B847-62692C085D8F}" styleName="1d21cb69-994c-457e-b847-62692c085d8f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4731677B-5360-4E43-AF20-D620B75FC64B}" styleName="4731677b-5360-4e43-af20-d620b75fc64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32BC4B85-A628-4A21-80D0-250BD7954BB6}" styleName="32bc4b85-a628-4a21-80d0-250bd7954bb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2C55FFC4-C587-4935-9526-2F3D3188B9C1}" styleName="2c55ffc4-c587-4935-9526-2f3d3188b9c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C9F04463-46E7-4502-B0D1-B206E06122CD}" styleName="c9f04463-46e7-4502-b0d1-b206e06122c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3EB14F95-0A81-418B-9AA0-D4182FA69FF8}" styleName="3eb14f95-0a81-418b-9aa0-d4182fa69ff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8E80D29D-8C21-48AA-B8BF-9FC9312D8DC4}" styleName="8e80d29d-8c21-48aa-b8bf-9fc9312d8dc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E7E7E8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E7E7E8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B60012FA-F9AC-48E5-8C92-33415CCC9C41}" styleName="b60012fa-f9ac-48e5-8c92-33415ccc9c4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56CD20F1-27F4-4CD2-B873-D07F7C561F66}" styleName="56cd20f1-27f4-4cd2-b873-d07f7c561f6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>
          <a:insideH>
            <a:ln w="6350" cmpd="sng">
              <a:solidFill>
                <a:srgbClr val="FFFFFF"/>
              </a:solidFill>
            </a:ln>
          </a:insideH>
        </a:tcBdr>
        <a:fill>
          <a:solidFill>
            <a:srgbClr val="009CDE"/>
          </a:solidFill>
        </a:fill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>
          <a:top>
            <a:ln w="6350" cmpd="sng">
              <a:solidFill>
                <a:srgbClr val="FFFFFF"/>
              </a:solidFill>
            </a:ln>
          </a:top>
        </a:tcBdr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>
          <a:bottom>
            <a:ln w="6350" cmpd="sng">
              <a:solidFill>
                <a:srgbClr val="FFFFFF"/>
              </a:solidFill>
            </a:ln>
          </a:bottom>
        </a:tcBdr>
        <a:fill>
          <a:solidFill>
            <a:srgbClr val="009CDE"/>
          </a:solidFill>
        </a:fill>
      </a:tcStyle>
    </a:nwCell>
  </a:tblStyle>
  <a:tblStyle styleId="{142CFCE1-FEA8-4CD9-BF6C-D3B6875F0734}" styleName="142cfce1-fea8-4cd9-bf6c-d3b6875f073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FBE87947-1891-45DB-A00C-629A563F7E6B}" styleName="fbe87947-1891-45db-a00c-629a563f7e6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C29B217C-DAEC-411A-96B1-C6FC1FA338C0}" styleName="c29b217c-daec-411a-96b1-c6fc1fa338c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2F4CCBC7-F3DA-4C00-BD7B-ED428473148A}" styleName="2f4ccbc7-f3da-4c00-bd7b-ed428473148a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7EFC5B7C-5E67-46D3-9E8F-016A147BF503}" styleName="7efc5b7c-5e67-46d3-9e8f-016a147bf50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81BCDB82-278A-4788-BF1C-F4B80E01A8D0}" styleName="81bcdb82-278a-4788-bf1c-f4b80e01a8d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44144532-578F-448C-842C-F28840057C33}" styleName="44144532-578f-448c-842c-f28840057c3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FF55B801-C939-4E15-9656-2799971A5F68}" styleName="ff55b801-c939-4e15-9656-2799971a5f6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4DCEF4A0-81A4-4C24-AD6A-F55210D7064C}" styleName="4dcef4a0-81a4-4c24-ad6a-f55210d7064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70ACE7C7-14BA-4D1E-B5BE-428FDEE426F5}" styleName="70ace7c7-14ba-4d1e-b5be-428fdee426f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E7E7E8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E7E7E8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CA0843FE-3BD0-4867-84B3-ED6B056959C6}" styleName="ca0843fe-3bd0-4867-84b3-ed6b056959c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643F977B-F079-4397-8D86-51591ADDF623}" styleName="643f977b-f079-4397-8d86-51591addf62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4952F030-87B8-4E4C-9B6B-4A30ED7013CC}" styleName="4952f030-87b8-4e4c-9b6b-4a30ed7013c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38FC4C4A-508C-43DC-8610-67881CD74049}" styleName="38fc4c4a-508c-43dc-8610-67881cd7404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7AFACA34-002D-4917-BA9A-B18ABD91B4F2}" styleName="7afaca34-002d-4917-ba9a-b18abd91b4f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E1C1CC4D-5FE6-4DD9-A11E-0F4DD747E005}" styleName="e1c1cc4d-5fe6-4dd9-a11e-0f4dd747e00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A5DFB0D9-B2D8-43FA-8658-3AF0D6B2B7F8}" styleName="a5dfb0d9-b2d8-43fa-8658-3af0d6b2b7f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C06A59E2-6AED-4072-BE00-8CE1A237C24B}" styleName="c06a59e2-6aed-4072-be00-8ce1a237c24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EBFDA84F-D90F-45EB-9C95-6B0A88D72802}" styleName="ebfda84f-d90f-45eb-9c95-6b0a88d7280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CE3D57DE-220D-4E5E-A7ED-BB603A6692A8}" styleName="ce3d57de-220d-4e5e-a7ed-bb603a6692a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6DDF1AA7-5C08-4413-BA8B-14E48D6926EB}" styleName="6ddf1aa7-5c08-4413-ba8b-14e48d6926e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11D1116A-10DB-43A1-A16C-0B8F400DE430}" styleName="11d1116a-10db-43a1-a16c-0b8f400de430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CA21B128-A644-45C3-AE1C-2062097152F2}" styleName="ca21b128-a644-45c3-ae1c-2062097152f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top>
            <a:ln w="6350" cmpd="sng">
              <a:solidFill>
                <a:srgbClr val="009CDE"/>
              </a:solidFill>
            </a:ln>
          </a:top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1602D979-ABDC-416C-BD1C-0780B0EBC764}" styleName="1602d979-abdc-416c-bd1c-0780b0ebc76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7FAB6696-FBC1-46E1-BAFF-C595DCC24298}" styleName="7fab6696-fbc1-46e1-baff-c595dcc2429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796AAD35-9D3E-414A-B891-6C9573AF6E98}" styleName="796aad35-9d3e-414a-b891-6c9573af6e9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7DE15D74-DD80-4559-AB2E-B0BD288B63D7}" styleName="7de15d74-dd80-4559-ab2e-b0bd288b63d7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8CAF9A24-3100-4A60-A51B-C5E6EBAD3236}" styleName="8caf9a24-3100-4a60-a51b-c5e6ebad323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DA8589EF-C728-474E-BE8F-CEA90CBD5AB6}" styleName="da8589ef-c728-474e-be8f-cea90cbd5ab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D72D89CE-4D33-4BE7-BA11-42B07ACF4B8E}" styleName="d72d89ce-4d33-4be7-ba11-42b07acf4b8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EF2DC981-3B59-4D35-8EBE-E2C46A454515}" styleName="ef2dc981-3b59-4d35-8ebe-e2c46a45451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7376F456-3D55-4F75-AAF5-2CAECC5B5781}" styleName="7376f456-3d55-4f75-aaf5-2caecc5b578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E9723909-0FB3-4583-B2C0-81186E7A3B99}" styleName="e9723909-0fb3-4583-b2c0-81186e7a3b99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E7E7E8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E7E7E8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F3757C63-8C1D-4E20-96EE-F87709D92D54}" styleName="f3757c63-8c1d-4e20-96ee-f87709d92d54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9064E7C5-B88C-4E1E-B9B8-88CDBBDEA358}" styleName="9064e7c5-b88c-4e1e-b9b8-88cdbbdea358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3A541A3E-470B-4975-B484-4679B729EE0E}" styleName="3a541a3e-470b-4975-b484-4679b729ee0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308CF626-8C34-418D-A409-51962704DCFC}" styleName="308cf626-8c34-418d-a409-51962704dcf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2641E5A0-3653-4B07-9321-A4758BF91CCD}" styleName="2641e5a0-3653-4b07-9321-a4758bf91ccd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4594160B-178C-4A0D-B25E-77209EC8F75C}" styleName="4594160b-178c-4a0d-b25e-77209ec8f75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2E39A3A4-B774-4881-996F-82DC9EAF18CE}" styleName="2e39a3a4-b774-4881-996f-82dc9eaf18ce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E7E7E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A884B678-3A87-4DD9-9261-69D95F530B65}" styleName="a884b678-3a87-4dd9-9261-69d95f530b65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  <a:fill>
          <a:solidFill>
            <a:srgbClr val="CCEBF8"/>
          </a:solidFill>
        </a:fill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14CBF06B-24EA-46AB-B3F5-94391E7B55A3}" styleName="14cbf06b-24ea-46ab-b3f5-94391e7b55a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009CDE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009CDE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E92B3D39-AA5B-42D8-8AB8-45A7A4450013}" styleName="e92b3d39-aa5b-42d8-8ab8-45a7a445001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9704D000-4B36-4DC1-901C-9D4C806314A6}" styleName="9704d000-4b36-4dc1-901c-9d4c806314a6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009CDE"/>
              </a:solidFill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  <a:fill>
          <a:solidFill>
            <a:srgbClr val="E7E7E8"/>
          </a:solidFill>
        </a:fill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E7E7E8"/>
          </a:solidFill>
        </a:fill>
      </a:tcStyle>
    </a:swCell>
    <a:firstRow>
      <a:tcStyle>
        <a:tcBdr>
          <a:insideH>
            <a:ln>
              <a:noFill/>
            </a:ln>
          </a:insideH>
        </a:tcBdr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  <a:tblStyle styleId="{F68E794C-06A3-4C41-9B6C-3CDFC1FD18B3}" styleName="f68e794c-06a3-4c41-9b6c-3cdfc1fd18b3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top>
            <a:ln w="6350" cmpd="sng">
              <a:solidFill>
                <a:srgbClr val="009CDE"/>
              </a:solidFill>
            </a:ln>
          </a:top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85DCA237-631D-459A-83FB-73CD0F3B7BAB}" styleName="85dca237-631d-459a-83fb-73cd0f3b7bab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bottom>
            <a:ln w="6350" cmpd="sng">
              <a:solidFill>
                <a:srgbClr val="63666A"/>
              </a:solidFill>
            </a:ln>
          </a:bottom>
          <a:insideH>
            <a:ln>
              <a:noFill/>
            </a:ln>
          </a:insideH>
        </a:tcBdr>
      </a:tcStyle>
    </a:firstRow>
    <a:neCell>
      <a:tcStyle>
        <a:tcBdr/>
        <a:fill>
          <a:solidFill>
            <a:srgbClr val="FFFFFF"/>
          </a:solidFill>
        </a:fill>
      </a:tcStyle>
    </a:neCell>
    <a:nwCell>
      <a:tcStyle>
        <a:tcBdr/>
        <a:fill>
          <a:solidFill>
            <a:srgbClr val="FFFFFF"/>
          </a:solidFill>
        </a:fill>
      </a:tcStyle>
    </a:nwCell>
  </a:tblStyle>
  <a:tblStyle styleId="{01BB4859-04DF-4718-A221-3A0BD6B32947}" styleName="01bb4859-04df-4718-a221-3a0bd6b32947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8965CE78-5E27-4517-88A9-AD8E8C0D3D1C}" styleName="8965ce78-5e27-4517-88a9-ad8e8c0d3d1c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009CDE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009CDE"/>
          </a:solidFill>
        </a:fill>
      </a:tcStyle>
    </a:nwCell>
  </a:tblStyle>
  <a:tblStyle styleId="{880F9910-CB8D-4DC6-8BBA-AB6D8DC15271}" styleName="880f9910-cb8d-4dc6-8bba-ab6d8dc15271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63666A"/>
              </a:solidFill>
            </a:ln>
          </a:insideH>
          <a:insideV>
            <a:ln w="6350" cmpd="sng">
              <a:solidFill>
                <a:srgbClr val="63666A"/>
              </a:solidFill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>
          <a:left>
            <a:ln w="6350" cmpd="sng">
              <a:solidFill>
                <a:srgbClr val="63666A"/>
              </a:solidFill>
            </a:ln>
          </a:left>
          <a:insideV>
            <a:ln>
              <a:noFill/>
            </a:ln>
          </a:insideV>
        </a:tcBdr>
      </a:tcStyle>
    </a:lastCol>
    <a:firstCol>
      <a:tcStyle>
        <a:tcBdr>
          <a:right>
            <a:ln w="6350" cmpd="sng">
              <a:solidFill>
                <a:srgbClr val="63666A"/>
              </a:solidFill>
            </a:ln>
          </a:right>
          <a:insideV>
            <a:ln>
              <a:noFill/>
            </a:ln>
          </a:insideV>
        </a:tcBdr>
      </a:tcStyle>
    </a:firstCol>
    <a:lastRow>
      <a:tcStyle>
        <a:tcBdr>
          <a:top>
            <a:ln w="6350" cmpd="sng">
              <a:solidFill>
                <a:srgbClr val="63666A"/>
              </a:solidFill>
            </a:ln>
          </a:top>
          <a:insideH>
            <a:ln>
              <a:noFill/>
            </a:ln>
          </a:insideH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>
          <a:insideH>
            <a:ln>
              <a:noFill/>
            </a:ln>
          </a:insideH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3F9C35"/>
          </a:solidFill>
        </a:fill>
      </a:tcStyle>
    </a:firstRow>
    <a:neCell>
      <a:tcStyle>
        <a:tcBdr>
          <a:left>
            <a:ln w="6350" cmpd="sng">
              <a:solidFill>
                <a:srgbClr val="FFFFFF"/>
              </a:solidFill>
            </a:ln>
          </a:lef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eCell>
    <a:nwCell>
      <a:tcStyle>
        <a:tcBdr>
          <a:right>
            <a:ln w="6350" cmpd="sng">
              <a:solidFill>
                <a:srgbClr val="FFFFFF"/>
              </a:solidFill>
            </a:ln>
          </a:right>
          <a:insideV>
            <a:ln>
              <a:noFill/>
            </a:ln>
          </a:insideV>
        </a:tcBdr>
        <a:fill>
          <a:solidFill>
            <a:srgbClr val="3F9C35"/>
          </a:solidFill>
        </a:fill>
      </a:tcStyle>
    </a:nwCell>
  </a:tblStyle>
  <a:tblStyle styleId="{FD3B0709-2AB5-4281-8098-1E78DD1F36E2}" styleName="fd3b0709-2ab5-4281-8098-1e78dd1f36e2">
    <a:tblBg>
      <a:fill>
        <a:noFill/>
      </a:fill>
    </a:tblBg>
    <a:wholeTbl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2H>
      <a:tcStyle>
        <a:tcBdr/>
      </a:tcStyle>
    </a:band2H>
    <a:lastCol>
      <a:tcStyle>
        <a:tcBdr/>
      </a:tcStyle>
    </a:lastCol>
    <a:firstCol>
      <a:tcStyle>
        <a:tcBdr/>
      </a:tcStyle>
    </a:firstCol>
    <a:lastRow>
      <a:tcStyle>
        <a:tcBdr>
          <a:bottom>
            <a:ln w="6350" cmpd="sng">
              <a:solidFill>
                <a:srgbClr val="009CDE"/>
              </a:solidFill>
            </a:ln>
          </a:bottom>
        </a:tcBdr>
      </a:tcStyle>
    </a:lastRow>
    <a:seCell>
      <a:tcStyle>
        <a:tcBdr/>
        <a:fill>
          <a:solidFill>
            <a:srgbClr val="FFFFFF"/>
          </a:solidFill>
        </a:fill>
      </a:tcStyle>
    </a:seCell>
    <a:swCell>
      <a:tcStyle>
        <a:tcBdr/>
        <a:fill>
          <a:solidFill>
            <a:srgbClr val="FFFFFF"/>
          </a:solidFill>
        </a:fill>
      </a:tcStyle>
    </a:swCell>
    <a:firstRow>
      <a:tcStyle>
        <a:tcBdr/>
        <a:fill>
          <a:solidFill>
            <a:srgbClr val="009CDE"/>
          </a:solidFill>
        </a:fill>
      </a:tcStyle>
    </a:firstRow>
    <a:neCell>
      <a:tcStyle>
        <a:tcBdr/>
        <a:fill>
          <a:solidFill>
            <a:srgbClr val="009CDE"/>
          </a:solidFill>
        </a:fill>
      </a:tcStyle>
    </a:neCell>
    <a:nwCell>
      <a:tcStyle>
        <a:tcBdr/>
        <a:fill>
          <a:solidFill>
            <a:srgbClr val="009CDE"/>
          </a:solidFill>
        </a:fill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76" autoAdjust="0"/>
  </p:normalViewPr>
  <p:slideViewPr>
    <p:cSldViewPr snapToGrid="0">
      <p:cViewPr varScale="1">
        <p:scale>
          <a:sx n="104" d="100"/>
          <a:sy n="104" d="100"/>
        </p:scale>
        <p:origin x="1002" y="126"/>
      </p:cViewPr>
      <p:guideLst>
        <p:guide orient="horz" pos="3895"/>
        <p:guide orient="horz" pos="833"/>
        <p:guide pos="158"/>
        <p:guide pos="6068"/>
        <p:guide orient="horz" pos="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BB741-F384-4D32-B9CF-4DDB67ADA8C8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40980-25A4-4896-BDE4-3BB2753A65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917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21" Type="http://schemas.openxmlformats.org/officeDocument/2006/relationships/slideMaster" Target="../slideMasters/slideMaster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3999" y="4766400"/>
            <a:ext cx="8136000" cy="3312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4000" y="5126400"/>
            <a:ext cx="8136000" cy="2592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chemeClr val="bg2"/>
                </a:solidFill>
              </a:defRPr>
            </a:lvl1pPr>
            <a:lvl2pPr marL="47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11" name="Autoshape Default Text" hidden="1"/>
          <p:cNvSpPr txBox="1"/>
          <p:nvPr/>
        </p:nvSpPr>
        <p:spPr>
          <a:xfrm>
            <a:off x="-1001486" y="53999"/>
            <a:ext cx="846300" cy="201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AU" sz="900" dirty="0"/>
              <a:t>Text</a:t>
            </a:r>
          </a:p>
        </p:txBody>
      </p:sp>
      <p:sp>
        <p:nvSpPr>
          <p:cNvPr id="12" name="Autoshape Default Shape" hidden="1"/>
          <p:cNvSpPr>
            <a:spLocks/>
          </p:cNvSpPr>
          <p:nvPr/>
        </p:nvSpPr>
        <p:spPr>
          <a:xfrm>
            <a:off x="-1001486" y="381911"/>
            <a:ext cx="795600" cy="327288"/>
          </a:xfrm>
          <a:prstGeom prst="rect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118" tIns="66118" rIns="66118" bIns="66118" rtlCol="0" anchor="ctr">
            <a:noAutofit/>
          </a:bodyPr>
          <a:lstStyle/>
          <a:p>
            <a:pPr algn="ctr"/>
            <a:r>
              <a:rPr lang="en-AU" sz="900" dirty="0"/>
              <a:t>Shape</a:t>
            </a:r>
          </a:p>
        </p:txBody>
      </p:sp>
      <p:cxnSp>
        <p:nvCxnSpPr>
          <p:cNvPr id="13" name="Autoshape Default Line" hidden="1"/>
          <p:cNvCxnSpPr/>
          <p:nvPr/>
        </p:nvCxnSpPr>
        <p:spPr>
          <a:xfrm flipV="1">
            <a:off x="-1001486" y="938699"/>
            <a:ext cx="721500" cy="0"/>
          </a:xfrm>
          <a:prstGeom prst="line">
            <a:avLst/>
          </a:prstGeom>
          <a:ln w="6350">
            <a:solidFill>
              <a:srgbClr val="009C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Draft" hidden="1"/>
          <p:cNvSpPr txBox="1"/>
          <p:nvPr/>
        </p:nvSpPr>
        <p:spPr>
          <a:xfrm>
            <a:off x="7940611" y="53999"/>
            <a:ext cx="1518563" cy="22222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AU" sz="1300" dirty="0">
                <a:solidFill>
                  <a:schemeClr val="bg1">
                    <a:lumMod val="75000"/>
                  </a:schemeClr>
                </a:solidFill>
                <a:latin typeface="+mn-lt"/>
                <a:cs typeface="Arial" pitchFamily="34" charset="0"/>
              </a:rPr>
              <a:t>DRAFT</a:t>
            </a:r>
          </a:p>
        </p:txBody>
      </p:sp>
      <p:sp>
        <p:nvSpPr>
          <p:cNvPr id="22" name="Filename" hidden="1"/>
          <p:cNvSpPr txBox="1"/>
          <p:nvPr/>
        </p:nvSpPr>
        <p:spPr>
          <a:xfrm>
            <a:off x="273050" y="6710363"/>
            <a:ext cx="7410000" cy="14763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500" noProof="1">
                <a:solidFill>
                  <a:schemeClr val="tx1"/>
                </a:solidFill>
                <a:latin typeface="+mn-lt"/>
                <a:cs typeface="Arial" pitchFamily="34" charset="0"/>
              </a:rPr>
              <a:t>C:\Users\samm\Desktop\Digital and Data Initiatives.pptx</a:t>
            </a:r>
            <a:endParaRPr lang="en-AU" sz="500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4" name="RSM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594" y="6024172"/>
            <a:ext cx="1246677" cy="523734"/>
          </a:xfrm>
          <a:prstGeom prst="rect">
            <a:avLst/>
          </a:prstGeom>
        </p:spPr>
      </p:pic>
      <p:sp>
        <p:nvSpPr>
          <p:cNvPr id="7" name="Cover Image" hidden="1"/>
          <p:cNvSpPr>
            <a:spLocks noGrp="1"/>
          </p:cNvSpPr>
          <p:nvPr>
            <p:ph type="pic" sz="quarter" idx="10"/>
          </p:nvPr>
        </p:nvSpPr>
        <p:spPr>
          <a:xfrm>
            <a:off x="9999129" y="76197"/>
            <a:ext cx="36000" cy="36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4" name="Strapli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1" y="6237797"/>
            <a:ext cx="2474150" cy="310110"/>
          </a:xfrm>
          <a:prstGeom prst="rect">
            <a:avLst/>
          </a:prstGeom>
        </p:spPr>
      </p:pic>
      <p:sp>
        <p:nvSpPr>
          <p:cNvPr id="15" name="SecondaryLogo" hidden="1"/>
          <p:cNvSpPr>
            <a:spLocks noChangeArrowheads="1"/>
          </p:cNvSpPr>
          <p:nvPr/>
        </p:nvSpPr>
        <p:spPr bwMode="auto">
          <a:xfrm>
            <a:off x="5189210" y="6030097"/>
            <a:ext cx="2612688" cy="51780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sz="800" dirty="0"/>
              <a:t>Secondary Logo</a:t>
            </a:r>
          </a:p>
        </p:txBody>
      </p:sp>
    </p:spTree>
    <p:extLst>
      <p:ext uri="{BB962C8B-B14F-4D97-AF65-F5344CB8AC3E}">
        <p14:creationId xmlns:p14="http://schemas.microsoft.com/office/powerpoint/2010/main" val="9972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Slid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230400"/>
            <a:ext cx="7200000" cy="6480000"/>
          </a:xfrm>
          <a:noFill/>
          <a:effectLst/>
        </p:spPr>
        <p:txBody>
          <a:bodyPr anchor="ctr" anchorCtr="0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64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Slid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667600" y="230400"/>
            <a:ext cx="7200000" cy="6480000"/>
          </a:xfrm>
          <a:noFill/>
          <a:effectLst/>
        </p:spPr>
        <p:txBody>
          <a:bodyPr anchor="ctr" anchorCtr="0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3050" y="292715"/>
            <a:ext cx="9359900" cy="669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9627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 Up 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73050" y="1581038"/>
            <a:ext cx="9359900" cy="4586400"/>
          </a:xfrm>
          <a:noFill/>
          <a:effectLst/>
        </p:spPr>
        <p:txBody>
          <a:bodyPr anchor="ctr" anchorCtr="0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73050" y="292715"/>
            <a:ext cx="9359900" cy="669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9720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Up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73050" y="1331913"/>
            <a:ext cx="2988000" cy="42228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3459000" y="1331913"/>
            <a:ext cx="2988000" cy="42228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6644950" y="1331913"/>
            <a:ext cx="2988000" cy="42228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292715"/>
            <a:ext cx="9359900" cy="669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998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3051" y="2692244"/>
            <a:ext cx="9346335" cy="516077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/>
              <a:t>Click to edit case study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73050" y="181122"/>
            <a:ext cx="9359900" cy="2364032"/>
          </a:xfrm>
        </p:spPr>
        <p:txBody>
          <a:bodyPr tIns="684000" anchor="ctr" anchorCtr="1"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0" name="Content Placeholder 20"/>
          <p:cNvSpPr>
            <a:spLocks noGrp="1"/>
          </p:cNvSpPr>
          <p:nvPr>
            <p:ph idx="33"/>
            <p:custDataLst>
              <p:tags r:id="rId1"/>
            </p:custDataLst>
          </p:nvPr>
        </p:nvSpPr>
        <p:spPr>
          <a:xfrm>
            <a:off x="273051" y="3631223"/>
            <a:ext cx="6110992" cy="25409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821786" y="182283"/>
            <a:ext cx="2797600" cy="2365728"/>
          </a:xfrm>
          <a:prstGeom prst="rect">
            <a:avLst/>
          </a:prstGeom>
          <a:solidFill>
            <a:srgbClr val="009CDE">
              <a:alpha val="85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73050" y="182283"/>
            <a:ext cx="956150" cy="2365728"/>
          </a:xfrm>
          <a:prstGeom prst="rect">
            <a:avLst/>
          </a:prstGeom>
          <a:solidFill>
            <a:schemeClr val="accent2">
              <a:alpha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86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ograp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871200" y="341122"/>
            <a:ext cx="1908000" cy="1800000"/>
          </a:xfrm>
        </p:spPr>
        <p:txBody>
          <a:bodyPr tIns="684000" anchor="ctr" anchorCtr="1"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0" name="Content Placeholder 20"/>
          <p:cNvSpPr>
            <a:spLocks noGrp="1"/>
          </p:cNvSpPr>
          <p:nvPr>
            <p:ph idx="33"/>
            <p:custDataLst>
              <p:tags r:id="rId1"/>
            </p:custDataLst>
          </p:nvPr>
        </p:nvSpPr>
        <p:spPr>
          <a:xfrm>
            <a:off x="273051" y="2514600"/>
            <a:ext cx="4593600" cy="36576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 bwMode="auto">
          <a:xfrm>
            <a:off x="2779199" y="341122"/>
            <a:ext cx="6853751" cy="1800000"/>
          </a:xfrm>
          <a:prstGeom prst="rect">
            <a:avLst/>
          </a:prstGeom>
          <a:solidFill>
            <a:srgbClr val="009CDE">
              <a:alpha val="85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03200" y="341122"/>
            <a:ext cx="468000" cy="1800000"/>
          </a:xfrm>
          <a:prstGeom prst="rect">
            <a:avLst/>
          </a:prstGeom>
          <a:solidFill>
            <a:schemeClr val="accent2">
              <a:alpha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4"/>
          </p:nvPr>
        </p:nvSpPr>
        <p:spPr>
          <a:xfrm>
            <a:off x="5039350" y="2514600"/>
            <a:ext cx="4593600" cy="2088000"/>
          </a:xfrm>
          <a:solidFill>
            <a:srgbClr val="D8EBD6"/>
          </a:solidFill>
          <a:ln>
            <a:solidFill>
              <a:srgbClr val="D8EBD6"/>
            </a:solidFill>
          </a:ln>
        </p:spPr>
        <p:txBody>
          <a:bodyPr lIns="90000" tIns="90000" rIns="90000" bIns="90000"/>
          <a:lstStyle>
            <a:lvl1pPr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5"/>
          </p:nvPr>
        </p:nvSpPr>
        <p:spPr>
          <a:xfrm>
            <a:off x="5039350" y="4804200"/>
            <a:ext cx="4593600" cy="1368000"/>
          </a:xfrm>
          <a:solidFill>
            <a:srgbClr val="CCEBF8"/>
          </a:solidFill>
          <a:ln>
            <a:solidFill>
              <a:srgbClr val="CCEBF8"/>
            </a:solidFill>
          </a:ln>
        </p:spPr>
        <p:txBody>
          <a:bodyPr lIns="90000" tIns="90000" rIns="90000" bIns="90000"/>
          <a:lstStyle>
            <a:lvl1pPr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273600" y="341122"/>
            <a:ext cx="129600" cy="1800000"/>
          </a:xfrm>
          <a:prstGeom prst="rect">
            <a:avLst/>
          </a:prstGeom>
          <a:solidFill>
            <a:schemeClr val="bg2">
              <a:alpha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55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se Stud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3049" y="195228"/>
            <a:ext cx="9359900" cy="516077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/>
              <a:t>Click to edit case study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73050" y="1331912"/>
            <a:ext cx="9359899" cy="2880000"/>
          </a:xfrm>
        </p:spPr>
        <p:txBody>
          <a:bodyPr tIns="684000" anchor="ctr" anchorCtr="1"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0" name="Content Placeholder 20"/>
          <p:cNvSpPr>
            <a:spLocks noGrp="1"/>
          </p:cNvSpPr>
          <p:nvPr>
            <p:ph idx="33"/>
            <p:custDataLst>
              <p:tags r:id="rId1"/>
            </p:custDataLst>
          </p:nvPr>
        </p:nvSpPr>
        <p:spPr>
          <a:xfrm>
            <a:off x="273051" y="4396154"/>
            <a:ext cx="5527386" cy="1776046"/>
          </a:xfrm>
          <a:solidFill>
            <a:srgbClr val="888B8D"/>
          </a:solidFill>
        </p:spPr>
        <p:txBody>
          <a:bodyPr lIns="144000" tIns="216000" rIns="144000" bIns="144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6005336" y="4396769"/>
            <a:ext cx="3627614" cy="1775431"/>
          </a:xfrm>
          <a:solidFill>
            <a:schemeClr val="accent1"/>
          </a:solidFill>
        </p:spPr>
        <p:txBody>
          <a:bodyPr lIns="144000" tIns="576000" rIns="144000" bIns="144000"/>
          <a:lstStyle>
            <a:lvl1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 sz="1050">
                <a:solidFill>
                  <a:schemeClr val="bg1"/>
                </a:solidFill>
              </a:defRPr>
            </a:lvl2pPr>
            <a:lvl3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3pPr>
            <a:lvl4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AU" dirty="0"/>
              <a:t>Quotation</a:t>
            </a:r>
          </a:p>
          <a:p>
            <a:pPr lvl="1"/>
            <a:r>
              <a:rPr lang="en-AU" dirty="0"/>
              <a:t>Client Name, Company</a:t>
            </a:r>
          </a:p>
        </p:txBody>
      </p:sp>
      <p:pic>
        <p:nvPicPr>
          <p:cNvPr id="10" name="Picture 2" descr="Z:\RSM International\1 Design\2015\Brand\powerpoints\Quotation marks-09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813" y="4396769"/>
            <a:ext cx="654660" cy="515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992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906000" cy="6858000"/>
          </a:xfrm>
        </p:spPr>
        <p:txBody>
          <a:bodyPr tIns="684000" anchor="ctr" anchorCtr="1"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5178017" y="4514874"/>
            <a:ext cx="4279442" cy="1436038"/>
          </a:xfrm>
          <a:solidFill>
            <a:schemeClr val="accent1"/>
          </a:solidFill>
        </p:spPr>
        <p:txBody>
          <a:bodyPr lIns="144000" tIns="612000" rIns="144000" bIns="144000"/>
          <a:lstStyle>
            <a:lvl1pPr algn="ctr">
              <a:buClr>
                <a:schemeClr val="bg1"/>
              </a:buClr>
              <a:defRPr sz="1200">
                <a:solidFill>
                  <a:schemeClr val="bg1"/>
                </a:solidFill>
              </a:defRPr>
            </a:lvl1pPr>
            <a:lvl2pPr marL="0" indent="0" algn="ctr">
              <a:buClr>
                <a:schemeClr val="bg1"/>
              </a:buClr>
              <a:buNone/>
              <a:defRPr sz="800">
                <a:solidFill>
                  <a:schemeClr val="bg1"/>
                </a:solidFill>
              </a:defRPr>
            </a:lvl2pPr>
            <a:lvl3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3pPr>
            <a:lvl4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algn="ctr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AU" dirty="0"/>
              <a:t>Quotation</a:t>
            </a:r>
          </a:p>
          <a:p>
            <a:pPr lvl="1"/>
            <a:r>
              <a:rPr lang="en-AU" dirty="0"/>
              <a:t>Client Name, Company</a:t>
            </a:r>
          </a:p>
        </p:txBody>
      </p:sp>
      <p:pic>
        <p:nvPicPr>
          <p:cNvPr id="7" name="Picture 2" descr="Z:\RSM International\1 Design\2015\Brand\powerpoints\Quotation marks-0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822" y="4514874"/>
            <a:ext cx="615832" cy="485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32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reat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6" name="Content Placeholder 1"/>
          <p:cNvSpPr>
            <a:spLocks noGrp="1"/>
          </p:cNvSpPr>
          <p:nvPr>
            <p:ph idx="31"/>
            <p:custDataLst>
              <p:tags r:id="rId1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  <p:custDataLst>
              <p:tags r:id="rId2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Content Placeholder 3"/>
          <p:cNvSpPr>
            <a:spLocks noGrp="1"/>
          </p:cNvSpPr>
          <p:nvPr>
            <p:ph idx="12"/>
            <p:custDataLst>
              <p:tags r:id="rId3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  <p:custDataLst>
              <p:tags r:id="rId4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9" name="Content Placeholder 5"/>
          <p:cNvSpPr>
            <a:spLocks noGrp="1"/>
          </p:cNvSpPr>
          <p:nvPr>
            <p:ph idx="14"/>
            <p:custDataLst>
              <p:tags r:id="rId5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0" name="Content Placeholder 6"/>
          <p:cNvSpPr>
            <a:spLocks noGrp="1"/>
          </p:cNvSpPr>
          <p:nvPr>
            <p:ph idx="15"/>
            <p:custDataLst>
              <p:tags r:id="rId6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1" name="Content Placeholder 7"/>
          <p:cNvSpPr>
            <a:spLocks noGrp="1"/>
          </p:cNvSpPr>
          <p:nvPr>
            <p:ph idx="16"/>
            <p:custDataLst>
              <p:tags r:id="rId7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2" name="Content Placeholder 8"/>
          <p:cNvSpPr>
            <a:spLocks noGrp="1"/>
          </p:cNvSpPr>
          <p:nvPr>
            <p:ph idx="17"/>
            <p:custDataLst>
              <p:tags r:id="rId8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3" name="Content Placeholder 9"/>
          <p:cNvSpPr>
            <a:spLocks noGrp="1"/>
          </p:cNvSpPr>
          <p:nvPr>
            <p:ph idx="18"/>
            <p:custDataLst>
              <p:tags r:id="rId9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4" name="Content Placeholder 10"/>
          <p:cNvSpPr>
            <a:spLocks noGrp="1"/>
          </p:cNvSpPr>
          <p:nvPr>
            <p:ph idx="19"/>
            <p:custDataLst>
              <p:tags r:id="rId10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5" name="Content Placeholder 11"/>
          <p:cNvSpPr>
            <a:spLocks noGrp="1"/>
          </p:cNvSpPr>
          <p:nvPr>
            <p:ph idx="20"/>
            <p:custDataLst>
              <p:tags r:id="rId11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6" name="Content Placeholder 12"/>
          <p:cNvSpPr>
            <a:spLocks noGrp="1"/>
          </p:cNvSpPr>
          <p:nvPr>
            <p:ph idx="21"/>
            <p:custDataLst>
              <p:tags r:id="rId12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7" name="Content Placeholder 13"/>
          <p:cNvSpPr>
            <a:spLocks noGrp="1"/>
          </p:cNvSpPr>
          <p:nvPr>
            <p:ph idx="22"/>
            <p:custDataLst>
              <p:tags r:id="rId13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8" name="Content Placeholder 14"/>
          <p:cNvSpPr>
            <a:spLocks noGrp="1"/>
          </p:cNvSpPr>
          <p:nvPr>
            <p:ph idx="23"/>
            <p:custDataLst>
              <p:tags r:id="rId14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9" name="Content Placeholder 15"/>
          <p:cNvSpPr>
            <a:spLocks noGrp="1"/>
          </p:cNvSpPr>
          <p:nvPr>
            <p:ph idx="24"/>
            <p:custDataLst>
              <p:tags r:id="rId15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0" name="Content Placeholder 16"/>
          <p:cNvSpPr>
            <a:spLocks noGrp="1"/>
          </p:cNvSpPr>
          <p:nvPr>
            <p:ph idx="25"/>
            <p:custDataLst>
              <p:tags r:id="rId16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1" name="Content Placeholder 17"/>
          <p:cNvSpPr>
            <a:spLocks noGrp="1"/>
          </p:cNvSpPr>
          <p:nvPr>
            <p:ph idx="26"/>
            <p:custDataLst>
              <p:tags r:id="rId17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2" name="Content Placeholder 18"/>
          <p:cNvSpPr>
            <a:spLocks noGrp="1"/>
          </p:cNvSpPr>
          <p:nvPr>
            <p:ph idx="27"/>
            <p:custDataLst>
              <p:tags r:id="rId18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3" name="Content Placeholder 19"/>
          <p:cNvSpPr>
            <a:spLocks noGrp="1"/>
          </p:cNvSpPr>
          <p:nvPr>
            <p:ph idx="28"/>
            <p:custDataLst>
              <p:tags r:id="rId19"/>
            </p:custDataLst>
          </p:nvPr>
        </p:nvSpPr>
        <p:spPr>
          <a:xfrm>
            <a:off x="10052756" y="1515533"/>
            <a:ext cx="390000" cy="36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27" name="Content Placeholder 20"/>
          <p:cNvSpPr>
            <a:spLocks noGrp="1"/>
          </p:cNvSpPr>
          <p:nvPr>
            <p:ph idx="32"/>
            <p:custDataLst>
              <p:tags r:id="rId20"/>
            </p:custDataLst>
          </p:nvPr>
        </p:nvSpPr>
        <p:spPr>
          <a:xfrm>
            <a:off x="273049" y="1335600"/>
            <a:ext cx="9359901" cy="483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6986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vider Subtitle"/>
          <p:cNvSpPr>
            <a:spLocks noGrp="1"/>
          </p:cNvSpPr>
          <p:nvPr>
            <p:ph type="title"/>
          </p:nvPr>
        </p:nvSpPr>
        <p:spPr>
          <a:xfrm>
            <a:off x="504000" y="4035600"/>
            <a:ext cx="8136000" cy="259200"/>
          </a:xfrm>
        </p:spPr>
        <p:txBody>
          <a:bodyPr anchor="b" anchorCtr="0"/>
          <a:lstStyle>
            <a:lvl1pPr algn="l">
              <a:defRPr sz="1400" b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Divider Title"/>
          <p:cNvSpPr>
            <a:spLocks noGrp="1"/>
          </p:cNvSpPr>
          <p:nvPr>
            <p:ph type="body" idx="1"/>
          </p:nvPr>
        </p:nvSpPr>
        <p:spPr>
          <a:xfrm>
            <a:off x="504000" y="3675600"/>
            <a:ext cx="8136000" cy="331200"/>
          </a:xfrm>
        </p:spPr>
        <p:txBody>
          <a:bodyPr anchor="t" anchorCtr="0"/>
          <a:lstStyle>
            <a:lvl1pPr marL="0" indent="0">
              <a:buNone/>
              <a:defRPr sz="2000" cap="all" baseline="0">
                <a:solidFill>
                  <a:schemeClr val="tx2"/>
                </a:solidFill>
                <a:latin typeface="+mj-lt"/>
              </a:defRPr>
            </a:lvl1pPr>
            <a:lvl2pPr marL="4789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7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5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4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35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67862" y="1727233"/>
            <a:ext cx="1612137" cy="1669143"/>
          </a:xfrm>
          <a:prstGeom prst="rect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087999" y="1727233"/>
            <a:ext cx="7379852" cy="1669143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-3" y="1727233"/>
            <a:ext cx="259866" cy="1669143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</a:pPr>
            <a:endParaRPr kumimoji="0" lang="en-AU" sz="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RSM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594" y="6024172"/>
            <a:ext cx="1246677" cy="52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3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814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ansmittal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50" y="2786400"/>
            <a:ext cx="9359899" cy="282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grpSp>
        <p:nvGrpSpPr>
          <p:cNvPr id="11" name="Progress Bar"/>
          <p:cNvGrpSpPr/>
          <p:nvPr/>
        </p:nvGrpSpPr>
        <p:grpSpPr>
          <a:xfrm>
            <a:off x="269874" y="260349"/>
            <a:ext cx="9360000" cy="0"/>
            <a:chOff x="269874" y="260349"/>
            <a:chExt cx="9360000" cy="0"/>
          </a:xfrm>
        </p:grpSpPr>
        <p:cxnSp>
          <p:nvCxnSpPr>
            <p:cNvPr id="12" name="Straight Connector 11"/>
            <p:cNvCxnSpPr/>
            <p:nvPr/>
          </p:nvCxnSpPr>
          <p:spPr bwMode="auto">
            <a:xfrm>
              <a:off x="269874" y="260349"/>
              <a:ext cx="931652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1356700" y="260349"/>
              <a:ext cx="1944000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3455874" y="260349"/>
              <a:ext cx="6174000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82718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808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33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0000" y="1332000"/>
            <a:ext cx="4590000" cy="484200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000" y="1332000"/>
            <a:ext cx="4590000" cy="484200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454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000" y="1332000"/>
            <a:ext cx="4590000" cy="201600"/>
          </a:xfrm>
        </p:spPr>
        <p:txBody>
          <a:bodyPr anchor="ctr" anchorCtr="0"/>
          <a:lstStyle>
            <a:lvl1pPr marL="0" indent="0">
              <a:buNone/>
              <a:defRPr sz="1000" b="1">
                <a:solidFill>
                  <a:schemeClr val="accent1"/>
                </a:solidFill>
              </a:defRPr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0000" y="1587599"/>
            <a:ext cx="4590000" cy="458640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40000" y="1332000"/>
            <a:ext cx="4590000" cy="201600"/>
          </a:xfrm>
        </p:spPr>
        <p:txBody>
          <a:bodyPr anchor="ctr" anchorCtr="0"/>
          <a:lstStyle>
            <a:lvl1pPr marL="0" indent="0">
              <a:buNone/>
              <a:defRPr sz="1000" b="1">
                <a:solidFill>
                  <a:schemeClr val="accent1"/>
                </a:solidFill>
              </a:defRPr>
            </a:lvl1pPr>
            <a:lvl2pPr marL="478919" indent="0">
              <a:buNone/>
              <a:defRPr sz="2100" b="1"/>
            </a:lvl2pPr>
            <a:lvl3pPr marL="957838" indent="0">
              <a:buNone/>
              <a:defRPr sz="1900" b="1"/>
            </a:lvl3pPr>
            <a:lvl4pPr marL="1436757" indent="0">
              <a:buNone/>
              <a:defRPr sz="1700" b="1"/>
            </a:lvl4pPr>
            <a:lvl5pPr marL="1915677" indent="0">
              <a:buNone/>
              <a:defRPr sz="1700" b="1"/>
            </a:lvl5pPr>
            <a:lvl6pPr marL="2394596" indent="0">
              <a:buNone/>
              <a:defRPr sz="1700" b="1"/>
            </a:lvl6pPr>
            <a:lvl7pPr marL="2873515" indent="0">
              <a:buNone/>
              <a:defRPr sz="1700" b="1"/>
            </a:lvl7pPr>
            <a:lvl8pPr marL="3352434" indent="0">
              <a:buNone/>
              <a:defRPr sz="1700" b="1"/>
            </a:lvl8pPr>
            <a:lvl9pPr marL="3831353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40000" y="1587600"/>
            <a:ext cx="4590000" cy="458640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82661-8095-4F36-B003-38F8D9469F79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5998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_Title"/>
          <p:cNvSpPr>
            <a:spLocks noGrp="1"/>
          </p:cNvSpPr>
          <p:nvPr>
            <p:ph type="title"/>
          </p:nvPr>
        </p:nvSpPr>
        <p:spPr>
          <a:xfrm>
            <a:off x="273050" y="292715"/>
            <a:ext cx="9359900" cy="66996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Body master placeholder"/>
          <p:cNvSpPr>
            <a:spLocks noGrp="1"/>
          </p:cNvSpPr>
          <p:nvPr>
            <p:ph type="body" idx="1"/>
          </p:nvPr>
        </p:nvSpPr>
        <p:spPr>
          <a:xfrm>
            <a:off x="273050" y="1336675"/>
            <a:ext cx="9359899" cy="4837113"/>
          </a:xfrm>
          <a:prstGeom prst="rect">
            <a:avLst/>
          </a:prstGeom>
        </p:spPr>
        <p:txBody>
          <a:bodyPr vert="horz" lIns="0" tIns="0" rIns="0" bIns="0" spcCol="1764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42950" y="6579515"/>
            <a:ext cx="390000" cy="1231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9982661-8095-4F36-B003-38F8D9469F7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8" name="Filename" hidden="1"/>
          <p:cNvSpPr txBox="1"/>
          <p:nvPr/>
        </p:nvSpPr>
        <p:spPr>
          <a:xfrm>
            <a:off x="273050" y="6710363"/>
            <a:ext cx="7410000" cy="14763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500" noProof="1">
                <a:solidFill>
                  <a:schemeClr val="tx1"/>
                </a:solidFill>
                <a:latin typeface="+mn-lt"/>
                <a:cs typeface="Arial" pitchFamily="34" charset="0"/>
              </a:rPr>
              <a:t>C:\Users\samm\Desktop\Digital and Data Initiatives.pptx</a:t>
            </a:r>
            <a:endParaRPr lang="en-AU" sz="500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6" name="Draft" hidden="1"/>
          <p:cNvSpPr txBox="1">
            <a:spLocks noChangeArrowheads="1"/>
          </p:cNvSpPr>
          <p:nvPr/>
        </p:nvSpPr>
        <p:spPr bwMode="auto">
          <a:xfrm>
            <a:off x="8151911" y="73025"/>
            <a:ext cx="1477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AU" sz="1000" dirty="0">
                <a:solidFill>
                  <a:srgbClr val="C0C0C0"/>
                </a:solidFill>
                <a:latin typeface="+mj-lt"/>
              </a:rPr>
              <a:t>DRAFT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3050" y="-406515"/>
            <a:ext cx="0" cy="3817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3291" y="-248544"/>
            <a:ext cx="513032" cy="223794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AU" sz="800" dirty="0"/>
              <a:t>13.00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-251718" y="1127222"/>
            <a:ext cx="0" cy="389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-446678" y="1177923"/>
            <a:ext cx="389920" cy="12537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AU" sz="800" dirty="0"/>
              <a:t>5.82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-251718" y="5981515"/>
            <a:ext cx="0" cy="389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-446678" y="6023008"/>
            <a:ext cx="389920" cy="12537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AU" sz="800" dirty="0"/>
              <a:t>7.62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9632950" y="-406515"/>
            <a:ext cx="0" cy="38176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649484" y="-248544"/>
            <a:ext cx="513032" cy="223794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r>
              <a:rPr lang="en-AU" sz="800" dirty="0"/>
              <a:t>13.00</a:t>
            </a:r>
          </a:p>
        </p:txBody>
      </p:sp>
      <p:sp>
        <p:nvSpPr>
          <p:cNvPr id="25" name="SecondaryLogo" hidden="1"/>
          <p:cNvSpPr>
            <a:spLocks noChangeArrowheads="1"/>
          </p:cNvSpPr>
          <p:nvPr/>
        </p:nvSpPr>
        <p:spPr bwMode="auto">
          <a:xfrm>
            <a:off x="8151911" y="551953"/>
            <a:ext cx="1481039" cy="357516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0"/>
          <a:lstStyle/>
          <a:p>
            <a: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AU" sz="800" dirty="0"/>
              <a:t>Secondary Logo</a:t>
            </a:r>
          </a:p>
        </p:txBody>
      </p:sp>
      <p:sp>
        <p:nvSpPr>
          <p:cNvPr id="26" name="Subtitle"/>
          <p:cNvSpPr txBox="1"/>
          <p:nvPr/>
        </p:nvSpPr>
        <p:spPr>
          <a:xfrm>
            <a:off x="273050" y="6579515"/>
            <a:ext cx="7410000" cy="12311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AU" sz="800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27" name="Progress Bar"/>
          <p:cNvGrpSpPr/>
          <p:nvPr/>
        </p:nvGrpSpPr>
        <p:grpSpPr>
          <a:xfrm>
            <a:off x="269874" y="260349"/>
            <a:ext cx="9360000" cy="0"/>
            <a:chOff x="269874" y="260349"/>
            <a:chExt cx="9360000" cy="0"/>
          </a:xfrm>
        </p:grpSpPr>
        <p:cxnSp>
          <p:nvCxnSpPr>
            <p:cNvPr id="28" name="Straight Connector 27"/>
            <p:cNvCxnSpPr/>
            <p:nvPr/>
          </p:nvCxnSpPr>
          <p:spPr bwMode="auto">
            <a:xfrm>
              <a:off x="269874" y="260349"/>
              <a:ext cx="931652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1356700" y="260349"/>
              <a:ext cx="1944000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3455874" y="260349"/>
              <a:ext cx="6174000" cy="0"/>
            </a:xfrm>
            <a:prstGeom prst="line">
              <a:avLst/>
            </a:prstGeom>
            <a:solidFill>
              <a:srgbClr val="E2E8EF"/>
            </a:solidFill>
            <a:ln w="360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E2CFA78-7B05-4899-94D6-F15F994D1DE9}"/>
              </a:ext>
            </a:extLst>
          </p:cNvPr>
          <p:cNvCxnSpPr/>
          <p:nvPr/>
        </p:nvCxnSpPr>
        <p:spPr>
          <a:xfrm rot="5400000">
            <a:off x="-251718" y="1393783"/>
            <a:ext cx="0" cy="389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AC72D6F-0135-4ECB-B836-6A1100884A93}"/>
              </a:ext>
            </a:extLst>
          </p:cNvPr>
          <p:cNvSpPr txBox="1"/>
          <p:nvPr/>
        </p:nvSpPr>
        <p:spPr>
          <a:xfrm>
            <a:off x="-446678" y="1444484"/>
            <a:ext cx="389920" cy="125379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r>
              <a:rPr lang="en-AU" sz="800" dirty="0"/>
              <a:t>5.12</a:t>
            </a:r>
          </a:p>
        </p:txBody>
      </p:sp>
    </p:spTree>
    <p:extLst>
      <p:ext uri="{BB962C8B-B14F-4D97-AF65-F5344CB8AC3E}">
        <p14:creationId xmlns:p14="http://schemas.microsoft.com/office/powerpoint/2010/main" val="57363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</p:sldLayoutIdLst>
  <p:hf hdr="0" ftr="0" dt="0"/>
  <p:txStyles>
    <p:titleStyle>
      <a:lvl1pPr algn="l" defTabSz="957838" rtl="0" eaLnBrk="1" latinLnBrk="0" hangingPunct="1">
        <a:spcBef>
          <a:spcPct val="0"/>
        </a:spcBef>
        <a:buNone/>
        <a:defRPr sz="20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57838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FontTx/>
        <a:buNone/>
        <a:defRPr sz="9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3600" indent="-183600" algn="l" defTabSz="957838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Clr>
          <a:srgbClr val="63666A"/>
        </a:buClr>
        <a:buFont typeface="Wingdings 2" panose="05020102010507070707" pitchFamily="18" charset="2"/>
        <a:buChar char="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20400" indent="-136800" algn="l" defTabSz="957838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–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36800" algn="l" defTabSz="957838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594000" indent="-136800" algn="l" defTabSz="957838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Clr>
          <a:schemeClr val="tx1"/>
        </a:buClr>
        <a:buFont typeface="Arial" panose="020B0604020202020204" pitchFamily="34" charset="0"/>
        <a:buChar char="–"/>
        <a:tabLst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57838" rtl="0" eaLnBrk="1" latinLnBrk="0" hangingPunct="1">
        <a:lnSpc>
          <a:spcPct val="110000"/>
        </a:lnSpc>
        <a:spcBef>
          <a:spcPts val="1800"/>
        </a:spcBef>
        <a:spcAft>
          <a:spcPts val="300"/>
        </a:spcAft>
        <a:buFontTx/>
        <a:buNone/>
        <a:defRPr sz="2000" kern="1200" cap="all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57838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Tx/>
        <a:buNone/>
        <a:defRPr sz="1200" kern="1200" cap="none" baseline="0">
          <a:solidFill>
            <a:schemeClr val="tx1"/>
          </a:solidFill>
          <a:latin typeface="+mj-lt"/>
          <a:ea typeface="+mn-ea"/>
          <a:cs typeface="+mn-cs"/>
        </a:defRPr>
      </a:lvl7pPr>
      <a:lvl8pPr marL="0" indent="0" algn="l" defTabSz="957838" rtl="0" eaLnBrk="1" latinLnBrk="0" hangingPunct="1">
        <a:lnSpc>
          <a:spcPct val="110000"/>
        </a:lnSpc>
        <a:spcBef>
          <a:spcPts val="1200"/>
        </a:spcBef>
        <a:spcAft>
          <a:spcPts val="600"/>
        </a:spcAft>
        <a:buFontTx/>
        <a:buNone/>
        <a:defRPr sz="1000" b="1" kern="1200" baseline="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57838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Tx/>
        <a:buNone/>
        <a:defRPr sz="900" b="1" kern="1200" baseline="0">
          <a:solidFill>
            <a:schemeClr val="tx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9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8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57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77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96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5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34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53" algn="l" defTabSz="95783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99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_Title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AU" dirty="0"/>
              <a:t>AI &amp; Business Transformation Framework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5F1C9-8F9C-45D9-BDD9-027D0272CA97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4F61E6C-D11F-0847-C1FA-43B6E4A07204}"/>
              </a:ext>
            </a:extLst>
          </p:cNvPr>
          <p:cNvSpPr/>
          <p:nvPr/>
        </p:nvSpPr>
        <p:spPr>
          <a:xfrm>
            <a:off x="1323703" y="1755935"/>
            <a:ext cx="2350412" cy="1739537"/>
          </a:xfrm>
          <a:prstGeom prst="ellips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118" tIns="66118" rIns="66118" bIns="66118" rtlCol="0" anchor="ctr">
            <a:noAutofit/>
          </a:bodyPr>
          <a:lstStyle/>
          <a:p>
            <a:pPr algn="ctr"/>
            <a:r>
              <a:rPr lang="en-AU" sz="1600" dirty="0"/>
              <a:t>AI Workshops</a:t>
            </a:r>
            <a:endParaRPr lang="en-AU" sz="900" dirty="0"/>
          </a:p>
          <a:p>
            <a:pPr algn="ctr"/>
            <a:r>
              <a:rPr lang="en-AU" sz="1100" dirty="0"/>
              <a:t>- Identify use cases of generative AI with business leaders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556277-D6DC-D832-ADC2-E1EA4A5A1A12}"/>
              </a:ext>
            </a:extLst>
          </p:cNvPr>
          <p:cNvSpPr/>
          <p:nvPr/>
        </p:nvSpPr>
        <p:spPr>
          <a:xfrm>
            <a:off x="5652262" y="1755934"/>
            <a:ext cx="2350413" cy="1739537"/>
          </a:xfrm>
          <a:prstGeom prst="ellips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118" tIns="66118" rIns="66118" bIns="66118" rtlCol="0" anchor="ctr">
            <a:noAutofit/>
          </a:bodyPr>
          <a:lstStyle/>
          <a:p>
            <a:pPr algn="ctr"/>
            <a:r>
              <a:rPr lang="en-AU" sz="1600" dirty="0"/>
              <a:t>Microsoft </a:t>
            </a:r>
            <a:r>
              <a:rPr lang="en-AU" sz="1600" dirty="0" err="1"/>
              <a:t>PowerTools</a:t>
            </a:r>
            <a:endParaRPr lang="en-AU" sz="1600" dirty="0"/>
          </a:p>
          <a:p>
            <a:pPr marL="285750" indent="-285750" algn="ctr">
              <a:buFontTx/>
              <a:buChar char="-"/>
            </a:pPr>
            <a:r>
              <a:rPr lang="en-AU" sz="1100" dirty="0"/>
              <a:t>Extension to Citizen Developer</a:t>
            </a:r>
          </a:p>
          <a:p>
            <a:pPr marL="285750" indent="-285750" algn="ctr">
              <a:buFontTx/>
              <a:buChar char="-"/>
            </a:pPr>
            <a:r>
              <a:rPr lang="en-AU" sz="1100" dirty="0"/>
              <a:t>Bootcamp planned for  X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4F6A8FB-A98E-FFC4-BBA9-535442458B20}"/>
              </a:ext>
            </a:extLst>
          </p:cNvPr>
          <p:cNvSpPr/>
          <p:nvPr/>
        </p:nvSpPr>
        <p:spPr>
          <a:xfrm>
            <a:off x="1323703" y="4499650"/>
            <a:ext cx="2350412" cy="1739537"/>
          </a:xfrm>
          <a:prstGeom prst="ellips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118" tIns="66118" rIns="66118" bIns="66118" rtlCol="0" anchor="ctr">
            <a:noAutofit/>
          </a:bodyPr>
          <a:lstStyle/>
          <a:p>
            <a:pPr algn="ctr"/>
            <a:r>
              <a:rPr lang="en-AU" sz="1600" dirty="0"/>
              <a:t>Citizen Development </a:t>
            </a:r>
          </a:p>
          <a:p>
            <a:pPr algn="ctr"/>
            <a:r>
              <a:rPr lang="en-AU" sz="1600" dirty="0"/>
              <a:t>-</a:t>
            </a:r>
            <a:r>
              <a:rPr lang="en-AU" sz="1100" dirty="0"/>
              <a:t>Launched Q1 2023</a:t>
            </a:r>
          </a:p>
          <a:p>
            <a:pPr algn="ctr"/>
            <a:r>
              <a:rPr lang="en-AU" sz="1100" dirty="0"/>
              <a:t>- UiPath RPA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37843D-BCEE-04C8-79C1-1414ED6B0DED}"/>
              </a:ext>
            </a:extLst>
          </p:cNvPr>
          <p:cNvSpPr/>
          <p:nvPr/>
        </p:nvSpPr>
        <p:spPr>
          <a:xfrm>
            <a:off x="5832053" y="4499650"/>
            <a:ext cx="2350412" cy="1739537"/>
          </a:xfrm>
          <a:prstGeom prst="ellips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118" tIns="66118" rIns="66118" bIns="66118" rtlCol="0" anchor="ctr">
            <a:noAutofit/>
          </a:bodyPr>
          <a:lstStyle/>
          <a:p>
            <a:pPr algn="ctr"/>
            <a:r>
              <a:rPr lang="en-AU" sz="1600" dirty="0"/>
              <a:t>Alteryx</a:t>
            </a:r>
          </a:p>
          <a:p>
            <a:pPr marL="285750" indent="-285750" algn="ctr">
              <a:buFontTx/>
              <a:buChar char="-"/>
            </a:pPr>
            <a:r>
              <a:rPr lang="en-AU" sz="1100" dirty="0"/>
              <a:t>Data Analytics Engine</a:t>
            </a:r>
          </a:p>
          <a:p>
            <a:pPr marL="285750" indent="-285750" algn="ctr">
              <a:buFontTx/>
              <a:buChar char="-"/>
            </a:pPr>
            <a:r>
              <a:rPr lang="en-AU" sz="1100" dirty="0"/>
              <a:t>Server and Staff PCs</a:t>
            </a:r>
          </a:p>
          <a:p>
            <a:pPr marL="285750" indent="-285750" algn="ctr">
              <a:buFontTx/>
              <a:buChar char="-"/>
            </a:pPr>
            <a:r>
              <a:rPr lang="en-AU" sz="1100" dirty="0"/>
              <a:t>Initial focus on Audit</a:t>
            </a:r>
          </a:p>
          <a:p>
            <a:pPr marL="171450" indent="-171450" algn="ctr">
              <a:buFontTx/>
              <a:buChar char="-"/>
            </a:pPr>
            <a:endParaRPr lang="en-AU" sz="9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02984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2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UR_SCHEME" val="Default Colour Scheme"/>
  <p:tag name="PLACEHOLDERS" val=" 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GE_TITL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HOLDER" val="9"/>
</p:tagLst>
</file>

<file path=ppt/theme/theme1.xml><?xml version="1.0" encoding="utf-8"?>
<a:theme xmlns:a="http://schemas.openxmlformats.org/drawingml/2006/main" name="Template Printbook">
  <a:themeElements>
    <a:clrScheme name="RSM">
      <a:dk1>
        <a:srgbClr val="63666A"/>
      </a:dk1>
      <a:lt1>
        <a:srgbClr val="FFFFFF"/>
      </a:lt1>
      <a:dk2>
        <a:srgbClr val="3F9C35"/>
      </a:dk2>
      <a:lt2>
        <a:srgbClr val="888B8D"/>
      </a:lt2>
      <a:accent1>
        <a:srgbClr val="009CDE"/>
      </a:accent1>
      <a:accent2>
        <a:srgbClr val="3F9C35"/>
      </a:accent2>
      <a:accent3>
        <a:srgbClr val="888B8D"/>
      </a:accent3>
      <a:accent4>
        <a:srgbClr val="63666A"/>
      </a:accent4>
      <a:accent5>
        <a:srgbClr val="34A798"/>
      </a:accent5>
      <a:accent6>
        <a:srgbClr val="9F5CC0"/>
      </a:accent6>
      <a:hlink>
        <a:srgbClr val="66C3EB"/>
      </a:hlink>
      <a:folHlink>
        <a:srgbClr val="98D7F1"/>
      </a:folHlink>
    </a:clrScheme>
    <a:fontScheme name="RS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1"/>
          </a:solidFill>
        </a:ln>
      </a:spPr>
      <a:bodyPr lIns="66118" tIns="66118" rIns="66118" bIns="66118" rtlCol="0" anchor="ctr">
        <a:noAutofit/>
      </a:bodyPr>
      <a:lstStyle>
        <a:defPPr algn="ctr">
          <a:defRPr sz="9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rgbClr val="009CDE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ctr">
          <a:defRPr sz="900" dirty="0" smtClean="0"/>
        </a:defPPr>
      </a:lstStyle>
    </a:txDef>
  </a:objectDefaults>
  <a:extraClrSchemeLst>
    <a:extraClrScheme>
      <a:clrScheme name="RSM">
        <a:dk1>
          <a:srgbClr val="63666A"/>
        </a:dk1>
        <a:lt1>
          <a:srgbClr val="FFFFFF"/>
        </a:lt1>
        <a:dk2>
          <a:srgbClr val="3F9C35"/>
        </a:dk2>
        <a:lt2>
          <a:srgbClr val="888B8D"/>
        </a:lt2>
        <a:accent1>
          <a:srgbClr val="009CDE"/>
        </a:accent1>
        <a:accent2>
          <a:srgbClr val="3F9C35"/>
        </a:accent2>
        <a:accent3>
          <a:srgbClr val="888B8D"/>
        </a:accent3>
        <a:accent4>
          <a:srgbClr val="63666A"/>
        </a:accent4>
        <a:accent5>
          <a:srgbClr val="34A798"/>
        </a:accent5>
        <a:accent6>
          <a:srgbClr val="9F5CC0"/>
        </a:accent6>
        <a:hlink>
          <a:srgbClr val="66C3EB"/>
        </a:hlink>
        <a:folHlink>
          <a:srgbClr val="98D7F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RSM Blue">
      <a:srgbClr val="009CDE"/>
    </a:custClr>
    <a:custClr name="RSM Green">
      <a:srgbClr val="3F9C35"/>
    </a:custClr>
    <a:custClr name="RSM Mid Grey">
      <a:srgbClr val="888B8D"/>
    </a:custClr>
    <a:custClr name="RSM Dark Grey">
      <a:srgbClr val="63666A"/>
    </a:custClr>
    <a:custClr name="Teal">
      <a:srgbClr val="34A798"/>
    </a:custClr>
    <a:custClr name="Purple">
      <a:srgbClr val="9F5CC0"/>
    </a:custClr>
    <a:custClr name="Yellow">
      <a:srgbClr val="F1B434"/>
    </a:custClr>
    <a:custClr name="Red">
      <a:srgbClr val="E40046"/>
    </a:custClr>
    <a:custClr name="Olive">
      <a:srgbClr val="A2A569"/>
    </a:custClr>
    <a:custClr name="Orange">
      <a:srgbClr val="E87722"/>
    </a:custClr>
    <a:custClr name="Blue 80%">
      <a:srgbClr val="33AFE4"/>
    </a:custClr>
    <a:custClr name="Green 80%">
      <a:srgbClr val="6CAF5D"/>
    </a:custClr>
    <a:custClr name="Mid Grey 80%">
      <a:srgbClr val="9FA2A3"/>
    </a:custClr>
    <a:custClr name="Dark Grey 80%">
      <a:srgbClr val="828487"/>
    </a:custClr>
    <a:custClr name="Teal 80%">
      <a:srgbClr val="5CB8AC"/>
    </a:custClr>
    <a:custClr name="Purple 80%">
      <a:srgbClr val="B27CCC"/>
    </a:custClr>
    <a:custClr name="Yellow 80%">
      <a:srgbClr val="F3C35C"/>
    </a:custClr>
    <a:custClr name="Red 80%">
      <a:srgbClr val="E9336B"/>
    </a:custClr>
    <a:custClr name="Olive 80%">
      <a:srgbClr val="B4B787"/>
    </a:custClr>
    <a:custClr name="Orange 80%">
      <a:srgbClr val="EC924E"/>
    </a:custClr>
    <a:custClr name="RSM Blue 60%">
      <a:srgbClr val="66C3EB"/>
    </a:custClr>
    <a:custClr name="RSM Green 60%">
      <a:srgbClr val="8BC385"/>
    </a:custClr>
    <a:custClr name="RSM Mid Grey 60%">
      <a:srgbClr val="B7B9BA"/>
    </a:custClr>
    <a:custClr name="RSM Dark Grey 60%">
      <a:srgbClr val="A1A3A5"/>
    </a:custClr>
    <a:custClr name="Teal 60%">
      <a:srgbClr val="85CAC1"/>
    </a:custClr>
    <a:custClr name="Purple 60%">
      <a:srgbClr val="C59DD9"/>
    </a:custClr>
    <a:custClr name="Yellow 60%">
      <a:srgbClr val="F6D285"/>
    </a:custClr>
    <a:custClr name="Red 60%">
      <a:srgbClr val="EE6690"/>
    </a:custClr>
    <a:custClr name="Olive 60%">
      <a:srgbClr val="C7C9A5"/>
    </a:custClr>
    <a:custClr name="Orange 60%">
      <a:srgbClr val="F1AD7A"/>
    </a:custClr>
    <a:custClr name="RSM Blue 40%">
      <a:srgbClr val="98D7F1"/>
    </a:custClr>
    <a:custClr name="RSM Green 20%">
      <a:srgbClr val="D8EBD6"/>
    </a:custClr>
    <a:custClr name="RSM Mid Grey 40%">
      <a:srgbClr val="CFD0D1"/>
    </a:custClr>
    <a:custClr name="RSM Dark Grey 40%">
      <a:srgbClr val="C0C1C3"/>
    </a:custClr>
    <a:custClr name="Teal 40%">
      <a:srgbClr val="ADDBD5"/>
    </a:custClr>
    <a:custClr name="Purple 40%">
      <a:srgbClr val="D8BDE5"/>
    </a:custClr>
    <a:custClr name="Yellow 40%">
      <a:srgbClr val="F9E0AD"/>
    </a:custClr>
    <a:custClr name="Red 40%">
      <a:srgbClr val="F498B4"/>
    </a:custClr>
    <a:custClr name="Olive 40%">
      <a:srgbClr val="D9DAC2"/>
    </a:custClr>
    <a:custClr name="Orange 40%">
      <a:srgbClr val="F5C8A6"/>
    </a:custClr>
    <a:custClr name="RSM Blue 20%">
      <a:srgbClr val="CCEBF8"/>
    </a:custClr>
    <a:custClr name="RSM Green 20%">
      <a:srgbClr val="D8EBD6"/>
    </a:custClr>
    <a:custClr name="RSM Mid Grey 20%">
      <a:srgbClr val="E7E7E8"/>
    </a:custClr>
    <a:custClr name="RSM Dark Grey 20%">
      <a:srgbClr val="DFE0E1"/>
    </a:custClr>
    <a:custClr name="Teal 20%">
      <a:srgbClr val="D6EDEA"/>
    </a:custClr>
    <a:custClr name="Purple 20%">
      <a:srgbClr val="EBDEF2"/>
    </a:custClr>
    <a:custClr name="Yellow 20%">
      <a:srgbClr val="FCF0D6"/>
    </a:custClr>
    <a:custClr name="Red 20%">
      <a:srgbClr val="F9CCDA"/>
    </a:custClr>
    <a:custClr name="Olive 20%">
      <a:srgbClr val="ECEDE1"/>
    </a:custClr>
    <a:custClr name="Orange 20%">
      <a:srgbClr val="FAE3D2"/>
    </a:custClr>
    <a:custClr name="Black">
      <a:srgbClr val="000000"/>
    </a:custClr>
    <a:custClr name="White">
      <a:srgbClr val="FFFFFF"/>
    </a:custClr>
    <a:custClr name="Dark Grey (Body Text)">
      <a:srgbClr val="63666A"/>
    </a:custClr>
  </a:custClrLst>
  <a:extLst>
    <a:ext uri="{05A4C25C-085E-4340-85A3-A5531E510DB2}">
      <thm15:themeFamily xmlns:thm15="http://schemas.microsoft.com/office/thememl/2012/main" name="Blank landscape printbook.potx" id="{E97EE215-E4E6-41A4-9F77-EE3A468821EF}" vid="{7B600BA7-6976-461E-9B64-96B55344E0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">
        <a:dk1>
          <a:sysClr val="windowText" lastClr="000000"/>
        </a:dk1>
        <a:lt1>
          <a:sysClr val="window" lastClr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RSM Blue">
      <a:srgbClr val="009CDE"/>
    </a:custClr>
    <a:custClr name="RSM Green">
      <a:srgbClr val="3F9C35"/>
    </a:custClr>
    <a:custClr name="RSM Mid Grey">
      <a:srgbClr val="888B8D"/>
    </a:custClr>
    <a:custClr name="RSM Dark Grey">
      <a:srgbClr val="63666A"/>
    </a:custClr>
    <a:custClr name="Teal">
      <a:srgbClr val="34A798"/>
    </a:custClr>
    <a:custClr name="Purple">
      <a:srgbClr val="9F5CC0"/>
    </a:custClr>
    <a:custClr name="Yellow">
      <a:srgbClr val="F1B434"/>
    </a:custClr>
    <a:custClr name="Red">
      <a:srgbClr val="E40046"/>
    </a:custClr>
    <a:custClr name="Olive">
      <a:srgbClr val="A2A569"/>
    </a:custClr>
    <a:custClr name="Orange">
      <a:srgbClr val="E87722"/>
    </a:custClr>
    <a:custClr name="Blue 80%">
      <a:srgbClr val="33AFE4"/>
    </a:custClr>
    <a:custClr name="Green 80%">
      <a:srgbClr val="6CAF5D"/>
    </a:custClr>
    <a:custClr name="Mid Grey 80%">
      <a:srgbClr val="9FA2A3"/>
    </a:custClr>
    <a:custClr name="Dark Grey 80%">
      <a:srgbClr val="828487"/>
    </a:custClr>
    <a:custClr name="Teal 80%">
      <a:srgbClr val="5CB8AC"/>
    </a:custClr>
    <a:custClr name="Purple 80%">
      <a:srgbClr val="B27CCC"/>
    </a:custClr>
    <a:custClr name="Yellow 80%">
      <a:srgbClr val="F3C35C"/>
    </a:custClr>
    <a:custClr name="Red 80%">
      <a:srgbClr val="E9336B"/>
    </a:custClr>
    <a:custClr name="Olive 80%">
      <a:srgbClr val="B4B787"/>
    </a:custClr>
    <a:custClr name="Orange 80%">
      <a:srgbClr val="EC924E"/>
    </a:custClr>
    <a:custClr name="RSM Blue 60%">
      <a:srgbClr val="66C3EB"/>
    </a:custClr>
    <a:custClr name="RSM Green 60%">
      <a:srgbClr val="8BC385"/>
    </a:custClr>
    <a:custClr name="RSM Mid Grey 60%">
      <a:srgbClr val="B7B9BA"/>
    </a:custClr>
    <a:custClr name="RSM Dark Grey 60%">
      <a:srgbClr val="A1A3A5"/>
    </a:custClr>
    <a:custClr name="Teal 60%">
      <a:srgbClr val="85CAC1"/>
    </a:custClr>
    <a:custClr name="Purple 60%">
      <a:srgbClr val="C59DD9"/>
    </a:custClr>
    <a:custClr name="Yellow 60%">
      <a:srgbClr val="F6D285"/>
    </a:custClr>
    <a:custClr name="Red 60%">
      <a:srgbClr val="EE6690"/>
    </a:custClr>
    <a:custClr name="Olive 60%">
      <a:srgbClr val="C7C9A5"/>
    </a:custClr>
    <a:custClr name="Orange 60%">
      <a:srgbClr val="F1AD7A"/>
    </a:custClr>
    <a:custClr name="RSM Blue 40%">
      <a:srgbClr val="98D7F1"/>
    </a:custClr>
    <a:custClr name="RSM Green 20%">
      <a:srgbClr val="D8EBD6"/>
    </a:custClr>
    <a:custClr name="RSM Mid Grey 40%">
      <a:srgbClr val="CFD0D1"/>
    </a:custClr>
    <a:custClr name="RSM Dark Grey 40%">
      <a:srgbClr val="C0C1C3"/>
    </a:custClr>
    <a:custClr name="Teal 40%">
      <a:srgbClr val="ADDBD5"/>
    </a:custClr>
    <a:custClr name="Purple 40%">
      <a:srgbClr val="D8BDE5"/>
    </a:custClr>
    <a:custClr name="Yellow 40%">
      <a:srgbClr val="F9E0AD"/>
    </a:custClr>
    <a:custClr name="Red 40%">
      <a:srgbClr val="F498B4"/>
    </a:custClr>
    <a:custClr name="Olive 40%">
      <a:srgbClr val="D9DAC2"/>
    </a:custClr>
    <a:custClr name="Orange 40%">
      <a:srgbClr val="F5C8A6"/>
    </a:custClr>
    <a:custClr name="RSM Blue 20%">
      <a:srgbClr val="CCEBF8"/>
    </a:custClr>
    <a:custClr name="RSM Green 20%">
      <a:srgbClr val="D8EBD6"/>
    </a:custClr>
    <a:custClr name="RSM Mid Grey 20%">
      <a:srgbClr val="E7E7E8"/>
    </a:custClr>
    <a:custClr name="RSM Dark Grey 20%">
      <a:srgbClr val="DFE0E1"/>
    </a:custClr>
    <a:custClr name="Teal 20%">
      <a:srgbClr val="D6EDEA"/>
    </a:custClr>
    <a:custClr name="Purple 20%">
      <a:srgbClr val="EBDEF2"/>
    </a:custClr>
    <a:custClr name="Yellow 20%">
      <a:srgbClr val="FCF0D6"/>
    </a:custClr>
    <a:custClr name="Red 20%">
      <a:srgbClr val="F9CCDA"/>
    </a:custClr>
    <a:custClr name="Olive 20%">
      <a:srgbClr val="ECEDE1"/>
    </a:custClr>
    <a:custClr name="Orange 20%">
      <a:srgbClr val="FAE3D2"/>
    </a:custClr>
    <a:custClr name="Black">
      <a:srgbClr val="000000"/>
    </a:custClr>
    <a:custClr name="White">
      <a:srgbClr val="FFFFFF"/>
    </a:custClr>
    <a:custClr name="Dark Grey (Body Text)">
      <a:srgbClr val="63666A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92026B69173746A1FC0EA432F80BA0" ma:contentTypeVersion="2" ma:contentTypeDescription="Create a new document." ma:contentTypeScope="" ma:versionID="d84e91bb34f8f283741eb6aa48334a5d">
  <xsd:schema xmlns:xsd="http://www.w3.org/2001/XMLSchema" xmlns:xs="http://www.w3.org/2001/XMLSchema" xmlns:p="http://schemas.microsoft.com/office/2006/metadata/properties" xmlns:ns2="85ac1701-89bf-4a11-87c1-7e78a434bd76" targetNamespace="http://schemas.microsoft.com/office/2006/metadata/properties" ma:root="true" ma:fieldsID="5a9a450e8e8638c7fab3b27410c418b9" ns2:_="">
    <xsd:import namespace="85ac1701-89bf-4a11-87c1-7e78a434bd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c1701-89bf-4a11-87c1-7e78a434bd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D45728-B96E-4725-898E-7AA20F2938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B2E4A7-0D71-43C7-A1DA-F7CEB18BEE8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B304B7F-1045-4FC1-BBA1-DDFA5C3AA53A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E25994A9-FBA7-4C11-A860-EB7F3F9A3C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ac1701-89bf-4a11-87c1-7e78a434bd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tmp971B</Template>
  <TotalTime>567</TotalTime>
  <Words>49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Wingdings 2</vt:lpstr>
      <vt:lpstr>Template Printbook</vt:lpstr>
      <vt:lpstr>AI &amp; Business Transformation Framework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and Data Initiatives</dc:title>
  <dc:creator>Sam Mannix</dc:creator>
  <cp:lastModifiedBy>Sam Mannix</cp:lastModifiedBy>
  <cp:revision>3</cp:revision>
  <dcterms:created xsi:type="dcterms:W3CDTF">2023-06-14T00:38:35Z</dcterms:created>
  <dcterms:modified xsi:type="dcterms:W3CDTF">2023-06-15T01:11:32Z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0x010100CE92026B69173746A1FC0EA432F80BA0</vt:lpwstr>
  </property>
</Properties>
</file>