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7C90"/>
    <a:srgbClr val="487C90"/>
    <a:srgbClr val="467789"/>
    <a:srgbClr val="2F4F5A"/>
    <a:srgbClr val="7B7B7B"/>
    <a:srgbClr val="603E4C"/>
    <a:srgbClr val="B08C72"/>
    <a:srgbClr val="AE4951"/>
    <a:srgbClr val="161B1F"/>
    <a:srgbClr val="151A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15"/>
  </p:normalViewPr>
  <p:slideViewPr>
    <p:cSldViewPr snapToGrid="0" snapToObjects="1" showGuides="1">
      <p:cViewPr varScale="1">
        <p:scale>
          <a:sx n="102" d="100"/>
          <a:sy n="102" d="100"/>
        </p:scale>
        <p:origin x="8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04C49-1F4F-3146-A819-0FA038E032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6B0522-D279-6441-8BEE-0E0852414E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14FB7D-8CA6-8C4A-8C44-6FB744A7B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1ACE-FF39-2044-8607-9CDC39DB7E44}" type="datetimeFigureOut">
              <a:rPr lang="en-NL" smtClean="0"/>
              <a:t>04/06/2023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C5E91C-C99E-CB46-A32D-E58A3DA07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08B601-47E0-594E-926C-AB2580DB4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53486-B642-B64E-B471-ED90576F82E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592718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71F47-D302-984A-BBC6-3613A3729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66DEF-D110-784A-AE71-DF575A127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036A54-8345-CB42-A29E-2824BB40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1ACE-FF39-2044-8607-9CDC39DB7E44}" type="datetimeFigureOut">
              <a:rPr lang="en-NL" smtClean="0"/>
              <a:t>04/06/2023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61078-196E-E349-BB42-0EB4B88B6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95B94-39F3-004B-B622-1D26095CD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53486-B642-B64E-B471-ED90576F82E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002962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15C04-A3CB-D747-B043-9829A4C14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D33635-8CAA-C949-A977-CB6C5804E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F8395-EA63-494E-B575-24F712EA6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1ACE-FF39-2044-8607-9CDC39DB7E44}" type="datetimeFigureOut">
              <a:rPr lang="en-NL" smtClean="0"/>
              <a:t>04/06/2023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592EF-E039-0943-B34F-437EF1AE8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22877-E83E-2449-9D00-1CFA19CC0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53486-B642-B64E-B471-ED90576F82E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58884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24F93-9EE0-F346-9802-2BAD0580F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995BB-D31E-F047-B53B-2332F3AF14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607340-1088-5747-BE38-6F7A41F90E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7F81B9-85FA-F44B-B20D-2282714E8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1ACE-FF39-2044-8607-9CDC39DB7E44}" type="datetimeFigureOut">
              <a:rPr lang="en-NL" smtClean="0"/>
              <a:t>04/06/2023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9A9814-5580-1E46-B82F-A0B3B45D0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2E925-8555-BE42-AE84-F16C112CD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53486-B642-B64E-B471-ED90576F82E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97094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24871-D395-144F-93AC-125885BA2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2D5929-6BA2-8A40-AFA0-456F56CD8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45B7B4-4C85-A245-AFB5-E30ADA7256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68C411-5C27-0F42-AF5F-C77E0F174D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39CDA3-73E6-9547-8339-E869F78368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C33C72-6DF1-8447-BE87-8D8CC2D77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1ACE-FF39-2044-8607-9CDC39DB7E44}" type="datetimeFigureOut">
              <a:rPr lang="en-NL" smtClean="0"/>
              <a:t>04/06/2023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F5BDAD-15F8-874C-8D2B-FA360F0D5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650A81-82BB-C44E-8DF6-06D2B1E11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53486-B642-B64E-B471-ED90576F82E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721029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2EDFD-7AF5-DE4C-85BF-D0A195A6A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FD854D-1C5D-1A41-A0A7-9EA32D811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1ACE-FF39-2044-8607-9CDC39DB7E44}" type="datetimeFigureOut">
              <a:rPr lang="en-NL" smtClean="0"/>
              <a:t>04/06/2023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28C05B-CADD-6D4A-AD8D-9467182CC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78DCA9-BD9A-DA41-9908-20B5BFB14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53486-B642-B64E-B471-ED90576F82E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159741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DFB646-E4F1-4040-B6DF-2E620FE2B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1ACE-FF39-2044-8607-9CDC39DB7E44}" type="datetimeFigureOut">
              <a:rPr lang="en-NL" smtClean="0"/>
              <a:t>04/06/2023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E444B8-9B8D-0B48-A4CB-D128C105F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343645-D94A-FD44-971C-95B265D5A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53486-B642-B64E-B471-ED90576F82E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675143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4075E-AB31-3046-9CE4-E19EB679F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61B18-20FF-5E4D-A248-63BAEA5CA4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9EB005-A90F-0244-9E4E-1D8486BF58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03DA10-0994-4F42-8A8B-D8BDF519D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1ACE-FF39-2044-8607-9CDC39DB7E44}" type="datetimeFigureOut">
              <a:rPr lang="en-NL" smtClean="0"/>
              <a:t>04/06/2023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EB75E-9CE4-6C4D-A519-6AD74A909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F380E4-1DB6-274B-A19F-4160FA760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53486-B642-B64E-B471-ED90576F82E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75662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CB18B-B5A1-6D47-B48A-996B1EF3D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5C36BD-BF74-7946-93C3-F57CEF49E5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AAEAD-4D3D-9C4E-9692-DCFC0DD8C3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19E17D-4185-0C48-BF59-E62169178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1ACE-FF39-2044-8607-9CDC39DB7E44}" type="datetimeFigureOut">
              <a:rPr lang="en-NL" smtClean="0"/>
              <a:t>04/06/2023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92A4F5-FA09-8E46-8CAC-41429ABA4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996B36-D807-BE46-BC95-BD3C0ED9D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53486-B642-B64E-B471-ED90576F82E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77113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CBA7B-9142-194B-92B3-874259CA1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BA5534-11D2-9D47-A6A0-93B7DC1F9F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5700B-59E6-3247-96E2-CFC69E812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1ACE-FF39-2044-8607-9CDC39DB7E44}" type="datetimeFigureOut">
              <a:rPr lang="en-NL" smtClean="0"/>
              <a:t>04/06/2023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4FFC9-A89C-D349-8D1E-C345FBC42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44101-6A4F-4A41-B66E-38EDCFC30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53486-B642-B64E-B471-ED90576F82E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145129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1C70B7-FEA9-E840-855C-22CCE76200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5897F9-8AF7-564D-9330-9795D6DEDC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E3002-E172-D340-BB7A-292FBD323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1ACE-FF39-2044-8607-9CDC39DB7E44}" type="datetimeFigureOut">
              <a:rPr lang="en-NL" smtClean="0"/>
              <a:t>04/06/2023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449D1-13E7-8D45-B2EA-3E3DE69C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F5776-1D10-574C-A4F3-38B2D7DCD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53486-B642-B64E-B471-ED90576F82E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98525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91C449-4A6E-F94F-AA7B-27B63E3B9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09B74-1B8F-CC40-B6F0-CC7D8BA57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2CA22-A93B-F843-B02B-98D61AB5D2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51ACE-FF39-2044-8607-9CDC39DB7E44}" type="datetimeFigureOut">
              <a:rPr lang="en-NL" smtClean="0"/>
              <a:t>04/06/2023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7469B-51ED-414A-8C32-165C71CB64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14986-4911-1348-A1C0-79AF08B9D7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53486-B642-B64E-B471-ED90576F82E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88003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0D800126-30B9-BE48-8D65-7BB8CE220A75}"/>
              </a:ext>
            </a:extLst>
          </p:cNvPr>
          <p:cNvSpPr/>
          <p:nvPr/>
        </p:nvSpPr>
        <p:spPr>
          <a:xfrm>
            <a:off x="3865573" y="2584638"/>
            <a:ext cx="1800000" cy="1800000"/>
          </a:xfrm>
          <a:prstGeom prst="ellipse">
            <a:avLst/>
          </a:prstGeom>
          <a:solidFill>
            <a:srgbClr val="B08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5D13F11-4EE4-0949-A878-252F03B0B994}"/>
              </a:ext>
            </a:extLst>
          </p:cNvPr>
          <p:cNvSpPr/>
          <p:nvPr/>
        </p:nvSpPr>
        <p:spPr>
          <a:xfrm>
            <a:off x="1881685" y="635703"/>
            <a:ext cx="1800000" cy="1800000"/>
          </a:xfrm>
          <a:prstGeom prst="ellipse">
            <a:avLst/>
          </a:prstGeom>
          <a:solidFill>
            <a:srgbClr val="2F4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C2DBC7F-0C0E-EA43-9804-C1E5A47E754B}"/>
              </a:ext>
            </a:extLst>
          </p:cNvPr>
          <p:cNvSpPr/>
          <p:nvPr/>
        </p:nvSpPr>
        <p:spPr>
          <a:xfrm>
            <a:off x="1881685" y="2584638"/>
            <a:ext cx="1800000" cy="1800000"/>
          </a:xfrm>
          <a:prstGeom prst="ellipse">
            <a:avLst/>
          </a:prstGeom>
          <a:solidFill>
            <a:srgbClr val="AE49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CF63EA7-ABC5-0E48-822A-AE536B8FD791}"/>
              </a:ext>
            </a:extLst>
          </p:cNvPr>
          <p:cNvSpPr/>
          <p:nvPr/>
        </p:nvSpPr>
        <p:spPr>
          <a:xfrm>
            <a:off x="5849461" y="635703"/>
            <a:ext cx="1800000" cy="1800000"/>
          </a:xfrm>
          <a:prstGeom prst="ellipse">
            <a:avLst/>
          </a:prstGeom>
          <a:solidFill>
            <a:srgbClr val="603E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E4862CD-4AB7-C749-89ED-F4D132BAF52F}"/>
              </a:ext>
            </a:extLst>
          </p:cNvPr>
          <p:cNvSpPr/>
          <p:nvPr/>
        </p:nvSpPr>
        <p:spPr>
          <a:xfrm>
            <a:off x="5849461" y="2584638"/>
            <a:ext cx="1800000" cy="1800000"/>
          </a:xfrm>
          <a:prstGeom prst="ellipse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90B6247-7A20-0A42-8F69-21A9C863DD84}"/>
              </a:ext>
            </a:extLst>
          </p:cNvPr>
          <p:cNvSpPr/>
          <p:nvPr/>
        </p:nvSpPr>
        <p:spPr>
          <a:xfrm>
            <a:off x="1881685" y="4533573"/>
            <a:ext cx="1800000" cy="1800000"/>
          </a:xfrm>
          <a:prstGeom prst="ellipse">
            <a:avLst/>
          </a:prstGeom>
          <a:solidFill>
            <a:srgbClr val="151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/>
              <a:t>grey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06EE822-80A0-6741-BB7C-4E62E54A1967}"/>
              </a:ext>
            </a:extLst>
          </p:cNvPr>
          <p:cNvSpPr/>
          <p:nvPr/>
        </p:nvSpPr>
        <p:spPr>
          <a:xfrm>
            <a:off x="3903151" y="4533573"/>
            <a:ext cx="1800000" cy="1800000"/>
          </a:xfrm>
          <a:prstGeom prst="ellipse">
            <a:avLst/>
          </a:prstGeom>
          <a:solidFill>
            <a:srgbClr val="161B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/>
              <a:t>dark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34728BD-F1BA-5343-AEFB-347539EAE9C9}"/>
              </a:ext>
            </a:extLst>
          </p:cNvPr>
          <p:cNvSpPr/>
          <p:nvPr/>
        </p:nvSpPr>
        <p:spPr>
          <a:xfrm>
            <a:off x="3865573" y="635703"/>
            <a:ext cx="1800000" cy="1800000"/>
          </a:xfrm>
          <a:prstGeom prst="ellipse">
            <a:avLst/>
          </a:prstGeom>
          <a:solidFill>
            <a:srgbClr val="477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A77FFC-FD2B-9F4D-A554-DAF68817DCBD}"/>
              </a:ext>
            </a:extLst>
          </p:cNvPr>
          <p:cNvSpPr txBox="1"/>
          <p:nvPr/>
        </p:nvSpPr>
        <p:spPr>
          <a:xfrm>
            <a:off x="400833" y="1212538"/>
            <a:ext cx="1064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dirty="0"/>
              <a:t>MAIN Colors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7EB151-8D40-3244-8700-BB4C4E84A473}"/>
              </a:ext>
            </a:extLst>
          </p:cNvPr>
          <p:cNvSpPr txBox="1"/>
          <p:nvPr/>
        </p:nvSpPr>
        <p:spPr>
          <a:xfrm>
            <a:off x="400833" y="3161473"/>
            <a:ext cx="1296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dirty="0"/>
              <a:t>HIGHLIGHT Colors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E9486A-359D-364E-BA7F-5D3B151A39C2}"/>
              </a:ext>
            </a:extLst>
          </p:cNvPr>
          <p:cNvSpPr txBox="1"/>
          <p:nvPr/>
        </p:nvSpPr>
        <p:spPr>
          <a:xfrm>
            <a:off x="400833" y="5110408"/>
            <a:ext cx="1296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dirty="0"/>
              <a:t>FONT Colors</a:t>
            </a:r>
          </a:p>
        </p:txBody>
      </p:sp>
    </p:spTree>
    <p:extLst>
      <p:ext uri="{BB962C8B-B14F-4D97-AF65-F5344CB8AC3E}">
        <p14:creationId xmlns:p14="http://schemas.microsoft.com/office/powerpoint/2010/main" val="708822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1531</TotalTime>
  <Words>8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12</cp:revision>
  <dcterms:created xsi:type="dcterms:W3CDTF">2022-12-27T15:05:19Z</dcterms:created>
  <dcterms:modified xsi:type="dcterms:W3CDTF">2023-06-04T13:03:47Z</dcterms:modified>
</cp:coreProperties>
</file>