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77"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lle Springall" userId="9febf6545dd3b577" providerId="LiveId" clId="{8B023BB9-96CF-41D7-8CA6-2BC26D31BC9D}"/>
    <pc:docChg chg="custSel modSld">
      <pc:chgData name="Lille Springall" userId="9febf6545dd3b577" providerId="LiveId" clId="{8B023BB9-96CF-41D7-8CA6-2BC26D31BC9D}" dt="2023-06-02T13:31:32.330" v="134" actId="20577"/>
      <pc:docMkLst>
        <pc:docMk/>
      </pc:docMkLst>
      <pc:sldChg chg="modSp mod">
        <pc:chgData name="Lille Springall" userId="9febf6545dd3b577" providerId="LiveId" clId="{8B023BB9-96CF-41D7-8CA6-2BC26D31BC9D}" dt="2023-06-02T13:31:32.330" v="134" actId="20577"/>
        <pc:sldMkLst>
          <pc:docMk/>
          <pc:sldMk cId="2652146020" sldId="377"/>
        </pc:sldMkLst>
        <pc:spChg chg="mod">
          <ac:chgData name="Lille Springall" userId="9febf6545dd3b577" providerId="LiveId" clId="{8B023BB9-96CF-41D7-8CA6-2BC26D31BC9D}" dt="2023-06-02T13:23:03.824" v="51" actId="20577"/>
          <ac:spMkLst>
            <pc:docMk/>
            <pc:sldMk cId="2652146020" sldId="377"/>
            <ac:spMk id="2" creationId="{464744C2-046A-A911-EE29-9F2F16F00320}"/>
          </ac:spMkLst>
        </pc:spChg>
        <pc:spChg chg="mod">
          <ac:chgData name="Lille Springall" userId="9febf6545dd3b577" providerId="LiveId" clId="{8B023BB9-96CF-41D7-8CA6-2BC26D31BC9D}" dt="2023-06-02T13:31:01.991" v="133" actId="20577"/>
          <ac:spMkLst>
            <pc:docMk/>
            <pc:sldMk cId="2652146020" sldId="377"/>
            <ac:spMk id="3" creationId="{761F9616-7201-49EC-AA72-4D7D37538F0C}"/>
          </ac:spMkLst>
        </pc:spChg>
        <pc:spChg chg="mod">
          <ac:chgData name="Lille Springall" userId="9febf6545dd3b577" providerId="LiveId" clId="{8B023BB9-96CF-41D7-8CA6-2BC26D31BC9D}" dt="2023-06-02T13:31:32.330" v="134" actId="20577"/>
          <ac:spMkLst>
            <pc:docMk/>
            <pc:sldMk cId="2652146020" sldId="377"/>
            <ac:spMk id="4" creationId="{168AD46E-365F-DB64-47C8-A4D867F4B37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186B0-518D-4D4B-9920-08A9AEC25E99}" type="datetimeFigureOut">
              <a:rPr lang="de-CH" smtClean="0"/>
              <a:t>02.06.2023</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CF1DE9-05BD-44A7-975B-C246906BCDA1}" type="slidenum">
              <a:rPr lang="de-CH" smtClean="0"/>
              <a:t>‹Nr.›</a:t>
            </a:fld>
            <a:endParaRPr lang="de-CH"/>
          </a:p>
        </p:txBody>
      </p:sp>
    </p:spTree>
    <p:extLst>
      <p:ext uri="{BB962C8B-B14F-4D97-AF65-F5344CB8AC3E}">
        <p14:creationId xmlns:p14="http://schemas.microsoft.com/office/powerpoint/2010/main" val="1587229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570D3E-3D33-E948-AB89-675A908D620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C5192340-D8C0-5218-99BD-BC833EC2D2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3E09CBF5-25B7-A8B5-844B-7A25D6A8371B}"/>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5" name="Fußzeilenplatzhalter 4">
            <a:extLst>
              <a:ext uri="{FF2B5EF4-FFF2-40B4-BE49-F238E27FC236}">
                <a16:creationId xmlns:a16="http://schemas.microsoft.com/office/drawing/2014/main" id="{85D0C3A2-E8F7-07C0-22EF-215A5F5295F5}"/>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3E4E978A-6234-39FC-5D2F-B3D6A0B80689}"/>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1987012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BDE710-7D40-7DAF-D59F-5FD9F49F950B}"/>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BDE73BDE-1E48-26F5-58BF-EBFFEBFD43E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47FE848A-B18F-9C08-76BB-96B54BD9A979}"/>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5" name="Fußzeilenplatzhalter 4">
            <a:extLst>
              <a:ext uri="{FF2B5EF4-FFF2-40B4-BE49-F238E27FC236}">
                <a16:creationId xmlns:a16="http://schemas.microsoft.com/office/drawing/2014/main" id="{E78D006A-48BE-98C8-3A50-B1DE1D2A1AD8}"/>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C26C1BD4-B74E-2949-BAB6-526DA74B80B1}"/>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1321881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776B7CE-CFA7-AED4-4879-55F2842118C1}"/>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D0E5BEAA-F9EB-C4B6-66C6-D6DDC973CF8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AD801A30-2C28-F804-044F-09565B99B75F}"/>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5" name="Fußzeilenplatzhalter 4">
            <a:extLst>
              <a:ext uri="{FF2B5EF4-FFF2-40B4-BE49-F238E27FC236}">
                <a16:creationId xmlns:a16="http://schemas.microsoft.com/office/drawing/2014/main" id="{96F845F7-0516-DB2F-9ECB-B0140FCD82EB}"/>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8E2F378-CE90-0671-653E-2A15D93F65F9}"/>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3750047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695BA1-632D-39F5-3590-0587CC460CB1}"/>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DA887683-BC19-DADC-5F82-70EE924AE99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0F7467C3-4E12-3F32-6707-FE11E847AEB4}"/>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5" name="Fußzeilenplatzhalter 4">
            <a:extLst>
              <a:ext uri="{FF2B5EF4-FFF2-40B4-BE49-F238E27FC236}">
                <a16:creationId xmlns:a16="http://schemas.microsoft.com/office/drawing/2014/main" id="{CB0582C2-591F-0A9C-1289-1CBAC205CFA8}"/>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4F0346E-3FC4-EC75-0392-4C1F9FE8C651}"/>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3889126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D93C5F-F8D8-67B4-3920-D93C3C2B342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D89E03E6-7573-4CDA-3B56-897E111F04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37A1599-0195-B4D6-52F3-6B85855F2962}"/>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5" name="Fußzeilenplatzhalter 4">
            <a:extLst>
              <a:ext uri="{FF2B5EF4-FFF2-40B4-BE49-F238E27FC236}">
                <a16:creationId xmlns:a16="http://schemas.microsoft.com/office/drawing/2014/main" id="{63409F07-9232-37A6-77AC-A2A3EF0658B6}"/>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4A721712-D0A9-F9E9-E105-15B2E5C38914}"/>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94878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E435A1-A233-58AE-7A2C-D8C256F13824}"/>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4DCFD791-EDDD-7774-DF66-FA661714ACA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4C0E2ED6-604A-1409-BE31-91699F0AF68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9DD77F56-916E-A28F-CEF5-C30CF1AF1419}"/>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6" name="Fußzeilenplatzhalter 5">
            <a:extLst>
              <a:ext uri="{FF2B5EF4-FFF2-40B4-BE49-F238E27FC236}">
                <a16:creationId xmlns:a16="http://schemas.microsoft.com/office/drawing/2014/main" id="{A747875F-A5EA-E194-E0B7-AF5408B1DDAB}"/>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A2626A22-0DA7-BD14-D36D-AE4CAF61592C}"/>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2597666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376A2B-C16C-0EA6-D97E-9105D0B6B48C}"/>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3AC98DC4-F73D-1503-55E2-06C24339ED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E6962FFD-73BC-0188-C364-04905CCBBD7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74099BA5-D443-A7ED-23DE-C665437812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2DB3C4F-DC0D-5DFE-B77C-4FD1A6FF0D4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EBE214AC-C64F-C1A8-196F-CAB7F992A0C1}"/>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8" name="Fußzeilenplatzhalter 7">
            <a:extLst>
              <a:ext uri="{FF2B5EF4-FFF2-40B4-BE49-F238E27FC236}">
                <a16:creationId xmlns:a16="http://schemas.microsoft.com/office/drawing/2014/main" id="{1B829D79-1B54-E54B-88AB-608223D9EBD0}"/>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4BA4FDE9-397D-08C8-99CF-7215DB7D272F}"/>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4161832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8E90CD-69F1-F0CE-0D14-4571AB85812A}"/>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511146E3-700C-0C7C-8D4E-CC240289720A}"/>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4" name="Fußzeilenplatzhalter 3">
            <a:extLst>
              <a:ext uri="{FF2B5EF4-FFF2-40B4-BE49-F238E27FC236}">
                <a16:creationId xmlns:a16="http://schemas.microsoft.com/office/drawing/2014/main" id="{9D005264-BFCB-4C50-C69E-243F0FC0E0D8}"/>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7C160EAC-8311-D079-D2E2-8DC67DEE91BA}"/>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1809962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41FAB6B-75C0-E0FD-CB0A-77DF8C853B4B}"/>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3" name="Fußzeilenplatzhalter 2">
            <a:extLst>
              <a:ext uri="{FF2B5EF4-FFF2-40B4-BE49-F238E27FC236}">
                <a16:creationId xmlns:a16="http://schemas.microsoft.com/office/drawing/2014/main" id="{E06D4F09-C3F1-31CC-CE64-71AC22D62E18}"/>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B346CCD1-8626-41F6-6E6B-DB1320D12061}"/>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150953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DD08C2-6C70-D1DB-CAAF-F91D41DD592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3DDD9DB6-84E1-30BA-781D-405C0C7F9E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B645603F-9886-A529-152D-46332DC797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BF10078-3473-5FC4-8A9A-08A6487F6F09}"/>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6" name="Fußzeilenplatzhalter 5">
            <a:extLst>
              <a:ext uri="{FF2B5EF4-FFF2-40B4-BE49-F238E27FC236}">
                <a16:creationId xmlns:a16="http://schemas.microsoft.com/office/drawing/2014/main" id="{0B3FE609-2981-01B5-100C-230B0238AEF9}"/>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FA067071-BFDB-C3CA-3378-1A4394FF369C}"/>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212296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23DC4E-ABDB-8E79-10A5-BBD0AEA5116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8052C9F1-DAE3-25CA-A975-BB79778434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B67C0045-4DE8-5FEB-BC31-4E83224880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58E6DD8-872D-A26E-9633-2573673777C4}"/>
              </a:ext>
            </a:extLst>
          </p:cNvPr>
          <p:cNvSpPr>
            <a:spLocks noGrp="1"/>
          </p:cNvSpPr>
          <p:nvPr>
            <p:ph type="dt" sz="half" idx="10"/>
          </p:nvPr>
        </p:nvSpPr>
        <p:spPr/>
        <p:txBody>
          <a:bodyPr/>
          <a:lstStyle/>
          <a:p>
            <a:fld id="{01030AFD-56AB-480B-AC1B-C8F4B8D382F5}" type="datetimeFigureOut">
              <a:rPr lang="de-CH" smtClean="0"/>
              <a:t>02.06.2023</a:t>
            </a:fld>
            <a:endParaRPr lang="de-CH"/>
          </a:p>
        </p:txBody>
      </p:sp>
      <p:sp>
        <p:nvSpPr>
          <p:cNvPr id="6" name="Fußzeilenplatzhalter 5">
            <a:extLst>
              <a:ext uri="{FF2B5EF4-FFF2-40B4-BE49-F238E27FC236}">
                <a16:creationId xmlns:a16="http://schemas.microsoft.com/office/drawing/2014/main" id="{197638A7-37A7-551E-6E92-7F449CD42AD5}"/>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43FE6A0F-32B7-8406-88B9-362C2959B02A}"/>
              </a:ext>
            </a:extLst>
          </p:cNvPr>
          <p:cNvSpPr>
            <a:spLocks noGrp="1"/>
          </p:cNvSpPr>
          <p:nvPr>
            <p:ph type="sldNum" sz="quarter" idx="12"/>
          </p:nvPr>
        </p:nvSpPr>
        <p:spPr/>
        <p:txBody>
          <a:bodyPr/>
          <a:lstStyle/>
          <a:p>
            <a:fld id="{A76BCFB2-63F2-45CA-AF7E-A1D4ED4504B0}" type="slidenum">
              <a:rPr lang="de-CH" smtClean="0"/>
              <a:t>‹Nr.›</a:t>
            </a:fld>
            <a:endParaRPr lang="de-CH"/>
          </a:p>
        </p:txBody>
      </p:sp>
    </p:spTree>
    <p:extLst>
      <p:ext uri="{BB962C8B-B14F-4D97-AF65-F5344CB8AC3E}">
        <p14:creationId xmlns:p14="http://schemas.microsoft.com/office/powerpoint/2010/main" val="2028590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42D0AD3-3FBF-F0CB-9108-341B4461AF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903CC67D-707D-6522-7FD6-B0D7338C74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A3AAF87B-7516-C1B7-0052-AC99E99A48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030AFD-56AB-480B-AC1B-C8F4B8D382F5}" type="datetimeFigureOut">
              <a:rPr lang="de-CH" smtClean="0"/>
              <a:t>02.06.2023</a:t>
            </a:fld>
            <a:endParaRPr lang="de-CH"/>
          </a:p>
        </p:txBody>
      </p:sp>
      <p:sp>
        <p:nvSpPr>
          <p:cNvPr id="5" name="Fußzeilenplatzhalter 4">
            <a:extLst>
              <a:ext uri="{FF2B5EF4-FFF2-40B4-BE49-F238E27FC236}">
                <a16:creationId xmlns:a16="http://schemas.microsoft.com/office/drawing/2014/main" id="{44964A3C-2117-9551-33A5-ECFF9D9EE5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5415C58A-0798-1BF7-2D33-6DAC0AC850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6BCFB2-63F2-45CA-AF7E-A1D4ED4504B0}" type="slidenum">
              <a:rPr lang="de-CH" smtClean="0"/>
              <a:t>‹Nr.›</a:t>
            </a:fld>
            <a:endParaRPr lang="de-CH"/>
          </a:p>
        </p:txBody>
      </p:sp>
    </p:spTree>
    <p:extLst>
      <p:ext uri="{BB962C8B-B14F-4D97-AF65-F5344CB8AC3E}">
        <p14:creationId xmlns:p14="http://schemas.microsoft.com/office/powerpoint/2010/main" val="2784621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lille@lifequest.ch"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4744C2-046A-A911-EE29-9F2F16F00320}"/>
              </a:ext>
            </a:extLst>
          </p:cNvPr>
          <p:cNvSpPr>
            <a:spLocks noGrp="1"/>
          </p:cNvSpPr>
          <p:nvPr>
            <p:ph type="title"/>
          </p:nvPr>
        </p:nvSpPr>
        <p:spPr>
          <a:xfrm>
            <a:off x="670560" y="193833"/>
            <a:ext cx="10515600" cy="1264603"/>
          </a:xfrm>
        </p:spPr>
        <p:txBody>
          <a:bodyPr>
            <a:normAutofit fontScale="90000"/>
          </a:bodyPr>
          <a:lstStyle/>
          <a:p>
            <a:pPr>
              <a:buFont typeface="Wingdings" charset="2"/>
              <a:buChar char="ü"/>
            </a:pPr>
            <a:r>
              <a:rPr lang="en-US" sz="2800" dirty="0">
                <a:solidFill>
                  <a:schemeClr val="bg1"/>
                </a:solidFill>
              </a:rPr>
              <a:t>knowledge and tools you can apply right away.</a:t>
            </a:r>
            <a:br>
              <a:rPr lang="en-US" sz="2800" dirty="0">
                <a:solidFill>
                  <a:schemeClr val="bg1"/>
                </a:solidFill>
              </a:rPr>
            </a:br>
            <a:br>
              <a:rPr lang="de-CH" sz="1600" dirty="0"/>
            </a:br>
            <a:r>
              <a:rPr lang="de-CH" sz="2400" dirty="0" err="1"/>
              <a:t>Is</a:t>
            </a:r>
            <a:r>
              <a:rPr lang="de-CH" sz="2400" dirty="0"/>
              <a:t> </a:t>
            </a:r>
            <a:r>
              <a:rPr lang="de-CH" sz="2400" dirty="0" err="1"/>
              <a:t>your</a:t>
            </a:r>
            <a:r>
              <a:rPr lang="de-CH" sz="2400" dirty="0"/>
              <a:t> </a:t>
            </a:r>
            <a:r>
              <a:rPr lang="de-CH" sz="2400" dirty="0" err="1"/>
              <a:t>career</a:t>
            </a:r>
            <a:r>
              <a:rPr lang="de-CH" sz="2400" dirty="0"/>
              <a:t> </a:t>
            </a:r>
            <a:r>
              <a:rPr lang="de-CH" sz="2400" dirty="0" err="1"/>
              <a:t>going</a:t>
            </a:r>
            <a:r>
              <a:rPr lang="de-CH" sz="2400" dirty="0"/>
              <a:t> </a:t>
            </a:r>
            <a:r>
              <a:rPr lang="de-CH" sz="2400" dirty="0" err="1"/>
              <a:t>the</a:t>
            </a:r>
            <a:r>
              <a:rPr lang="de-CH" sz="2400" dirty="0"/>
              <a:t> </a:t>
            </a:r>
            <a:r>
              <a:rPr lang="de-CH" sz="2400" dirty="0" err="1"/>
              <a:t>way</a:t>
            </a:r>
            <a:r>
              <a:rPr lang="de-CH" sz="2400" dirty="0"/>
              <a:t> </a:t>
            </a:r>
            <a:r>
              <a:rPr lang="de-CH" sz="2400" dirty="0" err="1"/>
              <a:t>you</a:t>
            </a:r>
            <a:r>
              <a:rPr lang="de-CH" sz="2400" dirty="0"/>
              <a:t> </a:t>
            </a:r>
            <a:r>
              <a:rPr lang="de-CH" sz="2400" dirty="0" err="1"/>
              <a:t>want</a:t>
            </a:r>
            <a:r>
              <a:rPr lang="de-CH" sz="2400" dirty="0"/>
              <a:t>?</a:t>
            </a:r>
            <a:br>
              <a:rPr lang="de-CH" sz="2400" dirty="0"/>
            </a:br>
            <a:r>
              <a:rPr lang="de-CH" sz="2400" dirty="0" err="1"/>
              <a:t>If</a:t>
            </a:r>
            <a:r>
              <a:rPr lang="de-CH" sz="2400" dirty="0"/>
              <a:t> not, do </a:t>
            </a:r>
            <a:r>
              <a:rPr lang="de-CH" sz="2400" dirty="0" err="1"/>
              <a:t>you</a:t>
            </a:r>
            <a:r>
              <a:rPr lang="de-CH" sz="2400" dirty="0"/>
              <a:t> </a:t>
            </a:r>
            <a:r>
              <a:rPr lang="de-CH" sz="2400" dirty="0" err="1"/>
              <a:t>feel</a:t>
            </a:r>
            <a:r>
              <a:rPr lang="de-CH" sz="2400" dirty="0"/>
              <a:t> stuck? </a:t>
            </a:r>
            <a:r>
              <a:rPr lang="de-CH" sz="2400" dirty="0" err="1"/>
              <a:t>Blocked</a:t>
            </a:r>
            <a:r>
              <a:rPr lang="de-CH" sz="2400" dirty="0"/>
              <a:t>? </a:t>
            </a:r>
            <a:r>
              <a:rPr lang="de-CH" sz="2400" dirty="0" err="1"/>
              <a:t>Frustrated</a:t>
            </a:r>
            <a:r>
              <a:rPr lang="de-CH" sz="2400" dirty="0"/>
              <a:t>? </a:t>
            </a:r>
            <a:r>
              <a:rPr lang="de-CH" sz="2400" dirty="0" err="1"/>
              <a:t>Don’t</a:t>
            </a:r>
            <a:r>
              <a:rPr lang="de-CH" sz="2400" dirty="0"/>
              <a:t> </a:t>
            </a:r>
            <a:r>
              <a:rPr lang="de-CH" sz="2400" dirty="0" err="1"/>
              <a:t>know</a:t>
            </a:r>
            <a:r>
              <a:rPr lang="de-CH" sz="2400" dirty="0"/>
              <a:t> </a:t>
            </a:r>
            <a:r>
              <a:rPr lang="de-CH" sz="2400" dirty="0" err="1"/>
              <a:t>what</a:t>
            </a:r>
            <a:r>
              <a:rPr lang="de-CH" sz="2400" dirty="0"/>
              <a:t> </a:t>
            </a:r>
            <a:r>
              <a:rPr lang="de-CH" sz="2400" dirty="0" err="1"/>
              <a:t>to</a:t>
            </a:r>
            <a:r>
              <a:rPr lang="de-CH" sz="2400" dirty="0"/>
              <a:t> do </a:t>
            </a:r>
            <a:r>
              <a:rPr lang="de-CH" sz="2400" dirty="0" err="1"/>
              <a:t>about</a:t>
            </a:r>
            <a:r>
              <a:rPr lang="de-CH" sz="2400" dirty="0"/>
              <a:t> </a:t>
            </a:r>
            <a:r>
              <a:rPr lang="de-CH" sz="2400" dirty="0" err="1"/>
              <a:t>this</a:t>
            </a:r>
            <a:r>
              <a:rPr lang="de-CH" sz="2400" dirty="0"/>
              <a:t>?</a:t>
            </a:r>
            <a:br>
              <a:rPr lang="de-CH" sz="2400" dirty="0"/>
            </a:br>
            <a:endParaRPr lang="de-CH" sz="2700" dirty="0"/>
          </a:p>
        </p:txBody>
      </p:sp>
      <p:sp>
        <p:nvSpPr>
          <p:cNvPr id="3" name="Inhaltsplatzhalter 2">
            <a:extLst>
              <a:ext uri="{FF2B5EF4-FFF2-40B4-BE49-F238E27FC236}">
                <a16:creationId xmlns:a16="http://schemas.microsoft.com/office/drawing/2014/main" id="{761F9616-7201-49EC-AA72-4D7D37538F0C}"/>
              </a:ext>
            </a:extLst>
          </p:cNvPr>
          <p:cNvSpPr>
            <a:spLocks noGrp="1"/>
          </p:cNvSpPr>
          <p:nvPr>
            <p:ph sz="half" idx="1"/>
          </p:nvPr>
        </p:nvSpPr>
        <p:spPr>
          <a:xfrm>
            <a:off x="746760" y="1403032"/>
            <a:ext cx="5181600" cy="2001520"/>
          </a:xfrm>
        </p:spPr>
        <p:txBody>
          <a:bodyPr>
            <a:normAutofit fontScale="62500" lnSpcReduction="20000"/>
          </a:bodyPr>
          <a:lstStyle/>
          <a:p>
            <a:pPr marL="0" indent="0">
              <a:buNone/>
            </a:pPr>
            <a:br>
              <a:rPr lang="de-CH" sz="2800" dirty="0"/>
            </a:br>
            <a:endParaRPr lang="de-CH" sz="2800" dirty="0"/>
          </a:p>
          <a:p>
            <a:pPr marL="0" indent="0" algn="ctr">
              <a:buNone/>
            </a:pPr>
            <a:r>
              <a:rPr lang="en-US" sz="4000" dirty="0"/>
              <a:t>Rising above Hidden Career Deal breakers</a:t>
            </a:r>
          </a:p>
          <a:p>
            <a:pPr marL="0" indent="0">
              <a:buNone/>
            </a:pPr>
            <a:br>
              <a:rPr lang="en-US" sz="2100" dirty="0"/>
            </a:br>
            <a:r>
              <a:rPr lang="en-US" sz="2200" dirty="0"/>
              <a:t>Format: </a:t>
            </a:r>
          </a:p>
          <a:p>
            <a:pPr marL="0" indent="0">
              <a:buNone/>
            </a:pPr>
            <a:r>
              <a:rPr lang="en-US" sz="2200" dirty="0"/>
              <a:t>4 Mini-Workshops + 2 short Online Group Coaching Sessions between Workshops</a:t>
            </a:r>
            <a:endParaRPr lang="de-CH" sz="2200" dirty="0"/>
          </a:p>
        </p:txBody>
      </p:sp>
      <p:sp>
        <p:nvSpPr>
          <p:cNvPr id="4" name="Inhaltsplatzhalter 3">
            <a:extLst>
              <a:ext uri="{FF2B5EF4-FFF2-40B4-BE49-F238E27FC236}">
                <a16:creationId xmlns:a16="http://schemas.microsoft.com/office/drawing/2014/main" id="{168AD46E-365F-DB64-47C8-A4D867F4B371}"/>
              </a:ext>
            </a:extLst>
          </p:cNvPr>
          <p:cNvSpPr>
            <a:spLocks noGrp="1"/>
          </p:cNvSpPr>
          <p:nvPr>
            <p:ph sz="half" idx="2"/>
          </p:nvPr>
        </p:nvSpPr>
        <p:spPr>
          <a:xfrm>
            <a:off x="6172202" y="1458436"/>
            <a:ext cx="5181600" cy="3326924"/>
          </a:xfrm>
        </p:spPr>
        <p:txBody>
          <a:bodyPr>
            <a:normAutofit fontScale="62500" lnSpcReduction="20000"/>
          </a:bodyPr>
          <a:lstStyle/>
          <a:p>
            <a:pPr marL="0" indent="0">
              <a:buNone/>
            </a:pPr>
            <a:r>
              <a:rPr lang="de-CH" sz="2600" dirty="0" err="1"/>
              <a:t>Learn</a:t>
            </a:r>
            <a:r>
              <a:rPr lang="de-CH" sz="2600" dirty="0"/>
              <a:t> </a:t>
            </a:r>
            <a:r>
              <a:rPr lang="de-CH" sz="2600" dirty="0" err="1"/>
              <a:t>to</a:t>
            </a:r>
            <a:r>
              <a:rPr lang="de-CH" sz="2600" dirty="0"/>
              <a:t> </a:t>
            </a:r>
            <a:r>
              <a:rPr lang="de-CH" sz="2600" dirty="0" err="1"/>
              <a:t>overcome</a:t>
            </a:r>
            <a:r>
              <a:rPr lang="de-CH" sz="2600" dirty="0"/>
              <a:t> and </a:t>
            </a:r>
            <a:r>
              <a:rPr lang="de-CH" sz="2600" dirty="0" err="1"/>
              <a:t>rise</a:t>
            </a:r>
            <a:r>
              <a:rPr lang="de-CH" sz="2600" dirty="0"/>
              <a:t> </a:t>
            </a:r>
            <a:r>
              <a:rPr lang="de-CH" sz="2600" dirty="0" err="1"/>
              <a:t>above</a:t>
            </a:r>
            <a:r>
              <a:rPr lang="de-CH" sz="2600" dirty="0"/>
              <a:t> </a:t>
            </a:r>
            <a:r>
              <a:rPr lang="de-CH" sz="2600" dirty="0" err="1"/>
              <a:t>the</a:t>
            </a:r>
            <a:r>
              <a:rPr lang="de-CH" sz="2600" dirty="0"/>
              <a:t> 4 top </a:t>
            </a:r>
            <a:r>
              <a:rPr lang="de-CH" sz="2600" dirty="0" err="1"/>
              <a:t>hidden</a:t>
            </a:r>
            <a:r>
              <a:rPr lang="de-CH" sz="2600" dirty="0"/>
              <a:t> </a:t>
            </a:r>
            <a:r>
              <a:rPr lang="de-CH" sz="2600" dirty="0" err="1"/>
              <a:t>career</a:t>
            </a:r>
            <a:r>
              <a:rPr lang="de-CH" sz="2600" dirty="0"/>
              <a:t> deal </a:t>
            </a:r>
            <a:r>
              <a:rPr lang="de-CH" sz="2600" dirty="0" err="1"/>
              <a:t>breakers</a:t>
            </a:r>
            <a:r>
              <a:rPr lang="de-CH" sz="2600" dirty="0"/>
              <a:t> </a:t>
            </a:r>
            <a:r>
              <a:rPr lang="de-CH" sz="2600"/>
              <a:t>fast:</a:t>
            </a:r>
          </a:p>
          <a:p>
            <a:pPr marL="0" indent="0">
              <a:buNone/>
            </a:pPr>
            <a:endParaRPr lang="de-CH" sz="2600" dirty="0"/>
          </a:p>
          <a:p>
            <a:pPr marL="457200" indent="-457200">
              <a:buFont typeface="+mj-lt"/>
              <a:buAutoNum type="arabicPeriod"/>
            </a:pPr>
            <a:r>
              <a:rPr lang="en-US" sz="2600" dirty="0"/>
              <a:t>Microaggressions</a:t>
            </a:r>
          </a:p>
          <a:p>
            <a:pPr marL="457200" indent="-457200">
              <a:buFont typeface="+mj-lt"/>
              <a:buAutoNum type="arabicPeriod"/>
            </a:pPr>
            <a:r>
              <a:rPr lang="en-US" sz="2600" dirty="0"/>
              <a:t>Toxic black box team dynamics</a:t>
            </a:r>
          </a:p>
          <a:p>
            <a:pPr marL="457200" indent="-457200">
              <a:buFont typeface="+mj-lt"/>
              <a:buAutoNum type="arabicPeriod"/>
            </a:pPr>
            <a:r>
              <a:rPr lang="en-US" sz="2600" dirty="0"/>
              <a:t>Workplace snakes and other dysfunctional types</a:t>
            </a:r>
          </a:p>
          <a:p>
            <a:pPr marL="457200" indent="-457200">
              <a:buFont typeface="+mj-lt"/>
              <a:buAutoNum type="arabicPeriod"/>
            </a:pPr>
            <a:r>
              <a:rPr lang="en-US" sz="2600" dirty="0"/>
              <a:t>Disempowering Subconscious </a:t>
            </a:r>
            <a:r>
              <a:rPr lang="en-US" sz="2600" dirty="0" err="1"/>
              <a:t>Algorithms</a:t>
            </a:r>
            <a:r>
              <a:rPr lang="en-US" sz="2600" dirty="0" err="1">
                <a:solidFill>
                  <a:schemeClr val="bg1"/>
                </a:solidFill>
              </a:rPr>
              <a:t>no</a:t>
            </a:r>
            <a:r>
              <a:rPr lang="en-US" sz="2600" dirty="0">
                <a:solidFill>
                  <a:schemeClr val="bg1"/>
                </a:solidFill>
              </a:rPr>
              <a:t> </a:t>
            </a:r>
            <a:r>
              <a:rPr lang="en-US" sz="2800" dirty="0">
                <a:solidFill>
                  <a:schemeClr val="bg1"/>
                </a:solidFill>
              </a:rPr>
              <a:t>matter what </a:t>
            </a:r>
            <a:r>
              <a:rPr lang="mr-IN" sz="2800" dirty="0">
                <a:solidFill>
                  <a:schemeClr val="bg1"/>
                </a:solidFill>
              </a:rPr>
              <a:t>–</a:t>
            </a:r>
            <a:r>
              <a:rPr lang="en-US" sz="2800" dirty="0">
                <a:solidFill>
                  <a:schemeClr val="bg1"/>
                </a:solidFill>
              </a:rPr>
              <a:t> </a:t>
            </a:r>
            <a:r>
              <a:rPr lang="en-US" sz="2800" dirty="0" err="1">
                <a:solidFill>
                  <a:schemeClr val="bg1"/>
                </a:solidFill>
              </a:rPr>
              <a:t>gedysfunctional</a:t>
            </a:r>
            <a:r>
              <a:rPr lang="en-US" sz="2800" dirty="0">
                <a:solidFill>
                  <a:schemeClr val="bg1"/>
                </a:solidFill>
              </a:rPr>
              <a:t> subconscious roles</a:t>
            </a:r>
            <a:endParaRPr lang="de-CH" dirty="0"/>
          </a:p>
        </p:txBody>
      </p:sp>
      <p:sp>
        <p:nvSpPr>
          <p:cNvPr id="5" name="Inhaltsplatzhalter 2">
            <a:extLst>
              <a:ext uri="{FF2B5EF4-FFF2-40B4-BE49-F238E27FC236}">
                <a16:creationId xmlns:a16="http://schemas.microsoft.com/office/drawing/2014/main" id="{C8DBB75E-5302-80D4-098F-C3052FF1E0F7}"/>
              </a:ext>
            </a:extLst>
          </p:cNvPr>
          <p:cNvSpPr txBox="1">
            <a:spLocks/>
          </p:cNvSpPr>
          <p:nvPr/>
        </p:nvSpPr>
        <p:spPr>
          <a:xfrm>
            <a:off x="784860" y="3210561"/>
            <a:ext cx="5181600" cy="279400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br>
              <a:rPr lang="de-CH" dirty="0"/>
            </a:br>
            <a:r>
              <a:rPr lang="de-CH" sz="1600" dirty="0" err="1"/>
              <a:t>Facilitators</a:t>
            </a:r>
            <a:r>
              <a:rPr lang="de-CH" sz="1600" dirty="0"/>
              <a:t>:</a:t>
            </a:r>
          </a:p>
          <a:p>
            <a:pPr marL="0" indent="0">
              <a:buFont typeface="Arial" panose="020B0604020202020204" pitchFamily="34" charset="0"/>
              <a:buNone/>
            </a:pPr>
            <a:r>
              <a:rPr lang="de-CH" sz="1600" b="1" dirty="0"/>
              <a:t>Dr. </a:t>
            </a:r>
            <a:r>
              <a:rPr lang="en-US" sz="1600" b="1" dirty="0"/>
              <a:t>Lille Springall</a:t>
            </a:r>
            <a:r>
              <a:rPr lang="en-US" sz="1600" dirty="0"/>
              <a:t>, </a:t>
            </a:r>
          </a:p>
          <a:p>
            <a:pPr marL="0" indent="0">
              <a:buFont typeface="Arial" panose="020B0604020202020204" pitchFamily="34" charset="0"/>
              <a:buNone/>
            </a:pPr>
            <a:r>
              <a:rPr lang="en-US" sz="1600" dirty="0"/>
              <a:t>PhD, CPC, is an American &amp; Swiss-Trained Work &amp; Organizational Psychologist, ICF-Certified Coach, Board Certified Hypnotherapist, Certified Naturopath (TEN) &amp; Certified Ayurvedic Practitioner.</a:t>
            </a:r>
          </a:p>
          <a:p>
            <a:pPr marL="0" indent="0">
              <a:buFont typeface="Arial" panose="020B0604020202020204" pitchFamily="34" charset="0"/>
              <a:buNone/>
            </a:pPr>
            <a:r>
              <a:rPr lang="de-CH" sz="1600" b="1" dirty="0"/>
              <a:t>Dr. Beatrice Sigrist</a:t>
            </a:r>
          </a:p>
          <a:p>
            <a:pPr marL="0" indent="0">
              <a:buNone/>
            </a:pPr>
            <a:r>
              <a:rPr lang="en-US" sz="1600" dirty="0"/>
              <a:t>Ph.D., PCC  is a coach and somatic experience practitioner , a team coach with diploma and a certified virtual team coach. </a:t>
            </a:r>
          </a:p>
          <a:p>
            <a:pPr marL="0" indent="0">
              <a:buFont typeface="Arial" panose="020B0604020202020204" pitchFamily="34" charset="0"/>
              <a:buNone/>
            </a:pPr>
            <a:endParaRPr lang="de-CH" sz="1600" b="1" dirty="0"/>
          </a:p>
          <a:p>
            <a:pPr marL="0" indent="0">
              <a:buFont typeface="Arial" panose="020B0604020202020204" pitchFamily="34" charset="0"/>
              <a:buNone/>
            </a:pPr>
            <a:endParaRPr lang="de-CH" sz="2100" dirty="0"/>
          </a:p>
        </p:txBody>
      </p:sp>
      <p:sp>
        <p:nvSpPr>
          <p:cNvPr id="6" name="Inhaltsplatzhalter 2">
            <a:extLst>
              <a:ext uri="{FF2B5EF4-FFF2-40B4-BE49-F238E27FC236}">
                <a16:creationId xmlns:a16="http://schemas.microsoft.com/office/drawing/2014/main" id="{A4917090-221F-1BF6-33E8-F6DAC5173AE6}"/>
              </a:ext>
            </a:extLst>
          </p:cNvPr>
          <p:cNvSpPr txBox="1">
            <a:spLocks/>
          </p:cNvSpPr>
          <p:nvPr/>
        </p:nvSpPr>
        <p:spPr>
          <a:xfrm>
            <a:off x="6225542" y="4607561"/>
            <a:ext cx="5181600" cy="209296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CH" sz="1600" b="1" dirty="0" err="1"/>
              <a:t>For</a:t>
            </a:r>
            <a:r>
              <a:rPr lang="de-CH" sz="1600" b="1" dirty="0"/>
              <a:t>  </a:t>
            </a:r>
            <a:r>
              <a:rPr lang="de-CH" sz="1600" b="1" dirty="0" err="1"/>
              <a:t>dates</a:t>
            </a:r>
            <a:r>
              <a:rPr lang="de-CH" sz="1600" b="1" dirty="0"/>
              <a:t>, </a:t>
            </a:r>
            <a:r>
              <a:rPr lang="de-CH" sz="1600" b="1" dirty="0" err="1"/>
              <a:t>venue</a:t>
            </a:r>
            <a:r>
              <a:rPr lang="de-CH" sz="1600" b="1" dirty="0"/>
              <a:t> and </a:t>
            </a:r>
            <a:r>
              <a:rPr lang="de-CH" sz="1600" b="1" dirty="0" err="1"/>
              <a:t>further</a:t>
            </a:r>
            <a:r>
              <a:rPr lang="de-CH" sz="1600" b="1" dirty="0"/>
              <a:t> </a:t>
            </a:r>
            <a:r>
              <a:rPr lang="de-CH" sz="1600" b="1" dirty="0" err="1"/>
              <a:t>information</a:t>
            </a:r>
            <a:r>
              <a:rPr lang="de-CH" sz="1600" b="1" dirty="0"/>
              <a:t> </a:t>
            </a:r>
          </a:p>
          <a:p>
            <a:pPr marL="0" indent="0">
              <a:buNone/>
            </a:pPr>
            <a:r>
              <a:rPr lang="de-CH" sz="1600" b="1" dirty="0" err="1"/>
              <a:t>contact</a:t>
            </a:r>
            <a:r>
              <a:rPr lang="de-CH" sz="1600" b="1" dirty="0"/>
              <a:t> Beatrice </a:t>
            </a:r>
            <a:r>
              <a:rPr lang="de-CH" sz="1600" b="1" dirty="0" err="1"/>
              <a:t>or</a:t>
            </a:r>
            <a:r>
              <a:rPr lang="de-CH" sz="1600" b="1" dirty="0"/>
              <a:t> Lille at</a:t>
            </a:r>
            <a:r>
              <a:rPr lang="de-CH" sz="1100" dirty="0"/>
              <a:t>:</a:t>
            </a:r>
          </a:p>
          <a:p>
            <a:pPr marL="0" indent="0">
              <a:buNone/>
            </a:pPr>
            <a:endParaRPr lang="de-CH" sz="1600" dirty="0"/>
          </a:p>
          <a:p>
            <a:pPr marL="0" indent="0">
              <a:buNone/>
            </a:pPr>
            <a:r>
              <a:rPr lang="de-CH" sz="1600" dirty="0"/>
              <a:t>Beatrice – beatrice@sigristcoaching.ch, 079 507 74 35.</a:t>
            </a:r>
          </a:p>
          <a:p>
            <a:pPr marL="0" indent="0">
              <a:buNone/>
            </a:pPr>
            <a:r>
              <a:rPr lang="de-CH" sz="1600" dirty="0"/>
              <a:t>Lille – </a:t>
            </a:r>
            <a:r>
              <a:rPr lang="de-CH" sz="1600" dirty="0">
                <a:hlinkClick r:id="rId2"/>
              </a:rPr>
              <a:t>lille@lifequest.ch</a:t>
            </a:r>
            <a:r>
              <a:rPr lang="de-CH" sz="1600" dirty="0"/>
              <a:t>, 076 319 1470</a:t>
            </a:r>
          </a:p>
          <a:p>
            <a:pPr marL="0" indent="0">
              <a:buNone/>
            </a:pPr>
            <a:endParaRPr lang="de-CH" sz="1100" dirty="0"/>
          </a:p>
          <a:p>
            <a:pPr marL="0" indent="0">
              <a:buNone/>
            </a:pPr>
            <a:endParaRPr lang="de-CH" sz="1600" dirty="0"/>
          </a:p>
          <a:p>
            <a:pPr marL="0" indent="0">
              <a:buFont typeface="Arial" panose="020B0604020202020204" pitchFamily="34" charset="0"/>
              <a:buNone/>
            </a:pPr>
            <a:endParaRPr lang="de-CH" sz="2100" dirty="0"/>
          </a:p>
        </p:txBody>
      </p:sp>
    </p:spTree>
    <p:extLst>
      <p:ext uri="{BB962C8B-B14F-4D97-AF65-F5344CB8AC3E}">
        <p14:creationId xmlns:p14="http://schemas.microsoft.com/office/powerpoint/2010/main" val="265214602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204</Words>
  <Application>Microsoft Office PowerPoint</Application>
  <PresentationFormat>Breitbild</PresentationFormat>
  <Paragraphs>22</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Wingdings</vt:lpstr>
      <vt:lpstr>Office</vt:lpstr>
      <vt:lpstr>knowledge and tools you can apply right away.  Is your career going the way you want? If not, do you feel stuck? Blocked? Frustrated? Don’t know what to do about this?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and tools you can apply right away.  Is your career progressing the way you want? If not, do you feel stuck? Somehow blocked? Don’t know what to do about this? </dc:title>
  <dc:creator>Lille Springall</dc:creator>
  <cp:lastModifiedBy>Lille Springall</cp:lastModifiedBy>
  <cp:revision>1</cp:revision>
  <cp:lastPrinted>2023-06-02T08:02:16Z</cp:lastPrinted>
  <dcterms:created xsi:type="dcterms:W3CDTF">2023-06-02T08:01:41Z</dcterms:created>
  <dcterms:modified xsi:type="dcterms:W3CDTF">2023-06-02T13:31:36Z</dcterms:modified>
</cp:coreProperties>
</file>