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13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1ECE-02AA-420C-85DA-93D4888BC3FA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F34DA-0209-4646-AF2E-BB7C55F2A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880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1ECE-02AA-420C-85DA-93D4888BC3FA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F34DA-0209-4646-AF2E-BB7C55F2A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656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1ECE-02AA-420C-85DA-93D4888BC3FA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F34DA-0209-4646-AF2E-BB7C55F2A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65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1ECE-02AA-420C-85DA-93D4888BC3FA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F34DA-0209-4646-AF2E-BB7C55F2A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709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1ECE-02AA-420C-85DA-93D4888BC3FA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F34DA-0209-4646-AF2E-BB7C55F2A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387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1ECE-02AA-420C-85DA-93D4888BC3FA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F34DA-0209-4646-AF2E-BB7C55F2A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851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1ECE-02AA-420C-85DA-93D4888BC3FA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F34DA-0209-4646-AF2E-BB7C55F2A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477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1ECE-02AA-420C-85DA-93D4888BC3FA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F34DA-0209-4646-AF2E-BB7C55F2A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177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1ECE-02AA-420C-85DA-93D4888BC3FA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F34DA-0209-4646-AF2E-BB7C55F2A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276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1ECE-02AA-420C-85DA-93D4888BC3FA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F34DA-0209-4646-AF2E-BB7C55F2A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299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1ECE-02AA-420C-85DA-93D4888BC3FA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F34DA-0209-4646-AF2E-BB7C55F2A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262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81ECE-02AA-420C-85DA-93D4888BC3FA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F34DA-0209-4646-AF2E-BB7C55F2A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753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903" y="761012"/>
            <a:ext cx="1796003" cy="11713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1863" y="560044"/>
            <a:ext cx="2063944" cy="15732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3239" y="491035"/>
            <a:ext cx="2295845" cy="22672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550" y="2660824"/>
            <a:ext cx="2476846" cy="11145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9310" y="2660824"/>
            <a:ext cx="3286584" cy="10478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53143" y="3036878"/>
            <a:ext cx="1876245" cy="24599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7060" y="4503911"/>
            <a:ext cx="1962424" cy="14289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47659" y="3808457"/>
            <a:ext cx="1946462" cy="21380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32307" y="573474"/>
            <a:ext cx="2955913" cy="193587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207542" y="391680"/>
            <a:ext cx="1303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Finland Flag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84957" y="204142"/>
            <a:ext cx="11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NATO Flag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87219" y="121584"/>
            <a:ext cx="1079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Bike Gear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687645" y="234006"/>
            <a:ext cx="17456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Image of Finland</a:t>
            </a:r>
          </a:p>
          <a:p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11261" y="4134579"/>
            <a:ext cx="3524742" cy="136226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76331" y="3073055"/>
            <a:ext cx="1724605" cy="374874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38841" y="2291492"/>
            <a:ext cx="1507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Swim bike run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500227" y="2304522"/>
            <a:ext cx="1507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Swim bike run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14368" y="4134579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Bear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851005" y="5861588"/>
            <a:ext cx="1117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Bear Print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692547" y="5312178"/>
            <a:ext cx="2619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Northern Lights in Finland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217289" y="5496844"/>
            <a:ext cx="14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Ironman logo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154696" y="2698985"/>
            <a:ext cx="872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Finalnd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7941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25</Words>
  <Application>Microsoft Office PowerPoint</Application>
  <PresentationFormat>Widescreen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Oppenheimer &amp; Co.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Israelite, Dan</dc:creator>
  <cp:lastModifiedBy>desi israelite</cp:lastModifiedBy>
  <cp:revision>3</cp:revision>
  <dcterms:created xsi:type="dcterms:W3CDTF">2023-05-23T19:23:47Z</dcterms:created>
  <dcterms:modified xsi:type="dcterms:W3CDTF">2023-05-31T15:42:08Z</dcterms:modified>
</cp:coreProperties>
</file>