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7" r:id="rId5"/>
    <p:sldId id="274" r:id="rId6"/>
    <p:sldId id="265" r:id="rId7"/>
    <p:sldId id="271" r:id="rId8"/>
    <p:sldId id="272" r:id="rId9"/>
    <p:sldId id="27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9/29/2022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9/29/2022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9/29/2022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9/29/2022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9/29/2022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9/29/2022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9/29/2022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1_Title"/>
          <p:cNvPicPr>
            <a:picLocks noChangeAspect="1"/>
          </p:cNvPicPr>
          <p:nvPr/>
        </p:nvPicPr>
        <p:blipFill>
          <a:blip r:embed="rId2"/>
          <a:stretch>
            <a:fillRect/>
          </a:stretch>
        </p:blipFill>
        <p:spPr>
          <a:xfrm>
            <a:off x="-5715" y="-3175"/>
            <a:ext cx="12206605" cy="68662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ide2_Aboutus"/>
          <p:cNvPicPr>
            <a:picLocks noGrp="1" noChangeAspect="1"/>
          </p:cNvPicPr>
          <p:nvPr>
            <p:ph idx="1"/>
          </p:nvPr>
        </p:nvPicPr>
        <p:blipFill>
          <a:blip r:embed="rId2"/>
          <a:stretch>
            <a:fillRect/>
          </a:stretch>
        </p:blipFill>
        <p:spPr>
          <a:xfrm>
            <a:off x="-1270" y="-7620"/>
            <a:ext cx="12193270" cy="68599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torage\My Work\Gym - Red\Slide3_NoMore.jpgSlide3_NoMore"/>
          <p:cNvPicPr>
            <a:picLocks noGrp="1" noChangeAspect="1"/>
          </p:cNvPicPr>
          <p:nvPr>
            <p:ph idx="1"/>
          </p:nvPr>
        </p:nvPicPr>
        <p:blipFill>
          <a:blip r:embed="rId2"/>
          <a:srcRect/>
          <a:stretch>
            <a:fillRect/>
          </a:stretch>
        </p:blipFill>
        <p:spPr>
          <a:xfrm>
            <a:off x="-1270" y="-6350"/>
            <a:ext cx="12213590" cy="68700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ide6_Donkey"/>
          <p:cNvPicPr>
            <a:picLocks noGrp="1" noChangeAspect="1"/>
          </p:cNvPicPr>
          <p:nvPr>
            <p:ph idx="1"/>
          </p:nvPr>
        </p:nvPicPr>
        <p:blipFill>
          <a:blip r:embed="rId2"/>
          <a:stretch>
            <a:fillRect/>
          </a:stretch>
        </p:blipFill>
        <p:spPr>
          <a:xfrm>
            <a:off x="-12065" y="-7620"/>
            <a:ext cx="12216485" cy="6872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116FA2-AAFD-D698-02DC-2378D90FD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91946A4-06A0-2DE0-DB5B-E7C6D6B75720}"/>
              </a:ext>
            </a:extLst>
          </p:cNvPr>
          <p:cNvSpPr txBox="1"/>
          <p:nvPr/>
        </p:nvSpPr>
        <p:spPr>
          <a:xfrm>
            <a:off x="8496886" y="667848"/>
            <a:ext cx="3695114" cy="2893100"/>
          </a:xfrm>
          <a:prstGeom prst="rect">
            <a:avLst/>
          </a:prstGeom>
          <a:noFill/>
        </p:spPr>
        <p:txBody>
          <a:bodyPr wrap="square" rtlCol="0">
            <a:spAutoFit/>
          </a:bodyPr>
          <a:lstStyle/>
          <a:p>
            <a:r>
              <a:rPr lang="en-US" sz="1400" dirty="0">
                <a:solidFill>
                  <a:schemeClr val="bg1"/>
                </a:solidFill>
                <a:latin typeface="Bahnschrift" panose="020B0502040204020203" pitchFamily="34" charset="0"/>
              </a:rPr>
              <a:t>The Achilles Fitness Donkey Calf Raise attachment is the world 1st calf raise attachment for the smith machine. This patented commercial fitness Apparatus is Ergonomically designed to allow the user to exercise the gastrocnemius and the soleus calf muscles.</a:t>
            </a:r>
          </a:p>
          <a:p>
            <a:r>
              <a:rPr lang="en-US" sz="1400" dirty="0">
                <a:solidFill>
                  <a:schemeClr val="bg1"/>
                </a:solidFill>
                <a:latin typeface="Bahnschrift" panose="020B0502040204020203" pitchFamily="34" charset="0"/>
              </a:rPr>
              <a:t>This training Method applies stress and elongation of the muscles of the hip, knee and ankle joint to generate greater power.</a:t>
            </a:r>
          </a:p>
          <a:p>
            <a:r>
              <a:rPr lang="en-US" sz="1400" dirty="0">
                <a:solidFill>
                  <a:schemeClr val="bg1"/>
                </a:solidFill>
                <a:latin typeface="Bahnschrift" panose="020B0502040204020203" pitchFamily="34" charset="0"/>
              </a:rPr>
              <a:t>The donkey calf raise is the most effective exercise of strengthening and building the calf muscles..</a:t>
            </a:r>
            <a:endParaRPr lang="en-PK" sz="1400" dirty="0">
              <a:latin typeface="Bahnschrift" panose="020B0502040204020203" pitchFamily="34" charset="0"/>
            </a:endParaRPr>
          </a:p>
        </p:txBody>
      </p:sp>
      <p:sp>
        <p:nvSpPr>
          <p:cNvPr id="5" name="TextBox 4">
            <a:extLst>
              <a:ext uri="{FF2B5EF4-FFF2-40B4-BE49-F238E27FC236}">
                <a16:creationId xmlns:a16="http://schemas.microsoft.com/office/drawing/2014/main" id="{9D8EEECA-76C8-5251-35FA-4DE1BE299399}"/>
              </a:ext>
            </a:extLst>
          </p:cNvPr>
          <p:cNvSpPr txBox="1"/>
          <p:nvPr/>
        </p:nvSpPr>
        <p:spPr>
          <a:xfrm>
            <a:off x="8496886" y="3991835"/>
            <a:ext cx="3695114" cy="2462213"/>
          </a:xfrm>
          <a:prstGeom prst="rect">
            <a:avLst/>
          </a:prstGeom>
          <a:noFill/>
        </p:spPr>
        <p:txBody>
          <a:bodyPr wrap="square" rtlCol="0">
            <a:spAutoFit/>
          </a:bodyPr>
          <a:lstStyle/>
          <a:p>
            <a:pPr marL="285750" indent="-285750">
              <a:buFont typeface="Wingdings" panose="05000000000000000000" pitchFamily="2" charset="2"/>
              <a:buChar char="v"/>
            </a:pPr>
            <a:r>
              <a:rPr lang="en-US" sz="1400" dirty="0">
                <a:solidFill>
                  <a:schemeClr val="bg1"/>
                </a:solidFill>
                <a:latin typeface="Bahnschrift" panose="020B0502040204020203" pitchFamily="34" charset="0"/>
              </a:rPr>
              <a:t>Its strengthens and builds your calves.</a:t>
            </a:r>
          </a:p>
          <a:p>
            <a:pPr marL="285750" indent="-285750">
              <a:buFont typeface="Wingdings" panose="05000000000000000000" pitchFamily="2" charset="2"/>
              <a:buChar char="v"/>
            </a:pPr>
            <a:r>
              <a:rPr lang="en-US" sz="1400" dirty="0">
                <a:solidFill>
                  <a:schemeClr val="bg1"/>
                </a:solidFill>
                <a:latin typeface="Bahnschrift" panose="020B0502040204020203" pitchFamily="34" charset="0"/>
              </a:rPr>
              <a:t>It instantly attaches to a smith machine Olympic barbell</a:t>
            </a:r>
          </a:p>
          <a:p>
            <a:pPr marL="285750" indent="-285750">
              <a:buFont typeface="Wingdings" panose="05000000000000000000" pitchFamily="2" charset="2"/>
              <a:buChar char="v"/>
            </a:pPr>
            <a:r>
              <a:rPr lang="en-US" sz="1400" dirty="0">
                <a:solidFill>
                  <a:schemeClr val="bg1"/>
                </a:solidFill>
                <a:latin typeface="Bahnschrift" panose="020B0502040204020203" pitchFamily="34" charset="0"/>
              </a:rPr>
              <a:t>Can support up to 1200lbs.(544KG)</a:t>
            </a:r>
          </a:p>
          <a:p>
            <a:pPr marL="285750" indent="-285750">
              <a:buFont typeface="Wingdings" panose="05000000000000000000" pitchFamily="2" charset="2"/>
              <a:buChar char="v"/>
            </a:pPr>
            <a:r>
              <a:rPr lang="en-US" sz="1400" dirty="0">
                <a:solidFill>
                  <a:schemeClr val="bg1"/>
                </a:solidFill>
                <a:latin typeface="Bahnschrift" panose="020B0502040204020203" pitchFamily="34" charset="0"/>
              </a:rPr>
              <a:t>Fits up to 28mm to 38mmm diameter center knurl smith machine Olympic barbell</a:t>
            </a:r>
          </a:p>
          <a:p>
            <a:pPr marL="285750" indent="-285750">
              <a:buFont typeface="Wingdings" panose="05000000000000000000" pitchFamily="2" charset="2"/>
              <a:buChar char="v"/>
            </a:pPr>
            <a:r>
              <a:rPr lang="en-US" sz="1400" dirty="0">
                <a:solidFill>
                  <a:schemeClr val="bg1"/>
                </a:solidFill>
                <a:latin typeface="Bahnschrift" panose="020B0502040204020203" pitchFamily="34" charset="0"/>
              </a:rPr>
              <a:t>Heavy duty aluminum construction</a:t>
            </a:r>
          </a:p>
          <a:p>
            <a:pPr marL="285750" indent="-285750">
              <a:buFont typeface="Wingdings" panose="05000000000000000000" pitchFamily="2" charset="2"/>
              <a:buChar char="v"/>
            </a:pPr>
            <a:r>
              <a:rPr lang="en-US" sz="1400" dirty="0">
                <a:solidFill>
                  <a:schemeClr val="bg1"/>
                </a:solidFill>
                <a:latin typeface="Bahnschrift" panose="020B0502040204020203" pitchFamily="34" charset="0"/>
              </a:rPr>
              <a:t>Professional-grade comfort foam pads</a:t>
            </a:r>
          </a:p>
          <a:p>
            <a:pPr marL="285750" indent="-285750">
              <a:buFont typeface="Wingdings" panose="05000000000000000000" pitchFamily="2" charset="2"/>
              <a:buChar char="v"/>
            </a:pPr>
            <a:r>
              <a:rPr lang="en-US" sz="1400" dirty="0">
                <a:solidFill>
                  <a:schemeClr val="bg1"/>
                </a:solidFill>
                <a:latin typeface="Bahnschrift" panose="020B0502040204020203" pitchFamily="34" charset="0"/>
              </a:rPr>
              <a:t>Built to last and withstand the most intense training programs.</a:t>
            </a:r>
            <a:endParaRPr lang="en-PK" sz="1400" dirty="0">
              <a:latin typeface="Bahnschrift" panose="020B0502040204020203" pitchFamily="34" charset="0"/>
            </a:endParaRPr>
          </a:p>
        </p:txBody>
      </p:sp>
    </p:spTree>
    <p:extLst>
      <p:ext uri="{BB962C8B-B14F-4D97-AF65-F5344CB8AC3E}">
        <p14:creationId xmlns:p14="http://schemas.microsoft.com/office/powerpoint/2010/main" val="1571384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lide8_Donkey2"/>
          <p:cNvPicPr>
            <a:picLocks noGrp="1" noChangeAspect="1"/>
          </p:cNvPicPr>
          <p:nvPr>
            <p:ph idx="1"/>
          </p:nvPr>
        </p:nvPicPr>
        <p:blipFill>
          <a:blip r:embed="rId2"/>
          <a:stretch>
            <a:fillRect/>
          </a:stretch>
        </p:blipFill>
        <p:spPr>
          <a:xfrm>
            <a:off x="-12065" y="-7620"/>
            <a:ext cx="12216485" cy="6872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torage\My Work\Gym - Red\Slide19_Benefits.jpgSlide19_Benefits"/>
          <p:cNvPicPr>
            <a:picLocks noGrp="1" noChangeAspect="1"/>
          </p:cNvPicPr>
          <p:nvPr>
            <p:ph idx="1"/>
          </p:nvPr>
        </p:nvPicPr>
        <p:blipFill>
          <a:blip r:embed="rId2"/>
          <a:srcRect/>
          <a:stretch>
            <a:fillRect/>
          </a:stretch>
        </p:blipFill>
        <p:spPr>
          <a:xfrm>
            <a:off x="-12065" y="-6453"/>
            <a:ext cx="12216485" cy="68713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Storage\My Work\Gym - Red\Slide20_WhoCan.jpgSlide20_WhoCan"/>
          <p:cNvPicPr>
            <a:picLocks noGrp="1" noChangeAspect="1"/>
          </p:cNvPicPr>
          <p:nvPr>
            <p:ph idx="1"/>
          </p:nvPr>
        </p:nvPicPr>
        <p:blipFill>
          <a:blip r:embed="rId2"/>
          <a:srcRect/>
          <a:stretch>
            <a:fillRect/>
          </a:stretch>
        </p:blipFill>
        <p:spPr>
          <a:xfrm>
            <a:off x="-12065" y="-6453"/>
            <a:ext cx="12216485" cy="68713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E77180EA-6C10-4E26-7576-3983826111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137</Words>
  <Application>Microsoft Office PowerPoint</Application>
  <PresentationFormat>Widescreen</PresentationFormat>
  <Paragraphs>10</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Bahnschrift</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LE000591</dc:creator>
  <cp:lastModifiedBy>Fabian Jones</cp:lastModifiedBy>
  <cp:revision>11</cp:revision>
  <dcterms:created xsi:type="dcterms:W3CDTF">2020-06-21T04:12:00Z</dcterms:created>
  <dcterms:modified xsi:type="dcterms:W3CDTF">2022-09-29T17:06:26Z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1033-11.2.0.9453</vt:lpwstr>
  </property>
</Properties>
</file>