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D7C611B-3A19-4574-B506-C8F226A1EB75}" v="19" dt="2023-06-01T06:23:58.6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622" autoAdjust="0"/>
    <p:restoredTop sz="94660"/>
  </p:normalViewPr>
  <p:slideViewPr>
    <p:cSldViewPr snapToGrid="0">
      <p:cViewPr>
        <p:scale>
          <a:sx n="100" d="100"/>
          <a:sy n="100" d="100"/>
        </p:scale>
        <p:origin x="19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ren Wichels" userId="006741a5e585897b" providerId="LiveId" clId="{BD7C611B-3A19-4574-B506-C8F226A1EB75}"/>
    <pc:docChg chg="undo redo custSel addSld delSld modSld">
      <pc:chgData name="Karen Wichels" userId="006741a5e585897b" providerId="LiveId" clId="{BD7C611B-3A19-4574-B506-C8F226A1EB75}" dt="2023-06-01T06:24:24.617" v="2641" actId="1036"/>
      <pc:docMkLst>
        <pc:docMk/>
      </pc:docMkLst>
      <pc:sldChg chg="addSp delSp modSp mod">
        <pc:chgData name="Karen Wichels" userId="006741a5e585897b" providerId="LiveId" clId="{BD7C611B-3A19-4574-B506-C8F226A1EB75}" dt="2023-06-01T06:24:24.617" v="2641" actId="1036"/>
        <pc:sldMkLst>
          <pc:docMk/>
          <pc:sldMk cId="540285270" sldId="256"/>
        </pc:sldMkLst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3" creationId="{E6A439CC-0773-7637-EE19-28ABD8ACA955}"/>
          </ac:spMkLst>
        </pc:spChg>
        <pc:spChg chg="del mod">
          <ac:chgData name="Karen Wichels" userId="006741a5e585897b" providerId="LiveId" clId="{BD7C611B-3A19-4574-B506-C8F226A1EB75}" dt="2023-06-01T06:12:32.039" v="2020" actId="478"/>
          <ac:spMkLst>
            <pc:docMk/>
            <pc:sldMk cId="540285270" sldId="256"/>
            <ac:spMk id="4" creationId="{D0731548-4767-B5CD-A67A-47D0BC282D81}"/>
          </ac:spMkLst>
        </pc:spChg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8" creationId="{FFD17179-6549-3764-8DBE-B5C42A8956E5}"/>
          </ac:spMkLst>
        </pc:spChg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9" creationId="{D3300E55-E438-6F96-B965-FEECAEB5FE29}"/>
          </ac:spMkLst>
        </pc:spChg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11" creationId="{483F196F-58E4-177C-0E9F-D7685BF99CE7}"/>
          </ac:spMkLst>
        </pc:spChg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13" creationId="{D43369D5-FD9F-6E51-A9F6-0A6CC9285D51}"/>
          </ac:spMkLst>
        </pc:spChg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14" creationId="{6A2017FB-B4F3-4A01-04E6-0CEA12CA913E}"/>
          </ac:spMkLst>
        </pc:spChg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16" creationId="{0C8C8C2C-C495-D434-DE12-E4FAEEBFE818}"/>
          </ac:spMkLst>
        </pc:spChg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17" creationId="{9B74CA47-C2FC-E690-A861-D575EA8D6B92}"/>
          </ac:spMkLst>
        </pc:spChg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18" creationId="{536D02FD-E782-373E-8806-B192EF08FEE9}"/>
          </ac:spMkLst>
        </pc:spChg>
        <pc:spChg chg="del mod">
          <ac:chgData name="Karen Wichels" userId="006741a5e585897b" providerId="LiveId" clId="{BD7C611B-3A19-4574-B506-C8F226A1EB75}" dt="2023-05-29T09:13:54.450" v="65" actId="478"/>
          <ac:spMkLst>
            <pc:docMk/>
            <pc:sldMk cId="540285270" sldId="256"/>
            <ac:spMk id="18" creationId="{D1FB2D82-C648-8562-A410-4F684DB36E2F}"/>
          </ac:spMkLst>
        </pc:spChg>
        <pc:spChg chg="del mod">
          <ac:chgData name="Karen Wichels" userId="006741a5e585897b" providerId="LiveId" clId="{BD7C611B-3A19-4574-B506-C8F226A1EB75}" dt="2023-06-01T06:12:24.405" v="2018" actId="478"/>
          <ac:spMkLst>
            <pc:docMk/>
            <pc:sldMk cId="540285270" sldId="256"/>
            <ac:spMk id="19" creationId="{E6A439CC-0773-7637-EE19-28ABD8ACA955}"/>
          </ac:spMkLst>
        </pc:spChg>
        <pc:spChg chg="add del mod">
          <ac:chgData name="Karen Wichels" userId="006741a5e585897b" providerId="LiveId" clId="{BD7C611B-3A19-4574-B506-C8F226A1EB75}" dt="2023-06-01T06:13:04.997" v="2022"/>
          <ac:spMkLst>
            <pc:docMk/>
            <pc:sldMk cId="540285270" sldId="256"/>
            <ac:spMk id="20" creationId="{FE194C83-2B3B-26E3-FC35-A7F4873F87CD}"/>
          </ac:spMkLst>
        </pc:spChg>
        <pc:spChg chg="del mod">
          <ac:chgData name="Karen Wichels" userId="006741a5e585897b" providerId="LiveId" clId="{BD7C611B-3A19-4574-B506-C8F226A1EB75}" dt="2023-06-01T06:12:24.405" v="2018" actId="478"/>
          <ac:spMkLst>
            <pc:docMk/>
            <pc:sldMk cId="540285270" sldId="256"/>
            <ac:spMk id="21" creationId="{FFD17179-6549-3764-8DBE-B5C42A8956E5}"/>
          </ac:spMkLst>
        </pc:spChg>
        <pc:spChg chg="del mod">
          <ac:chgData name="Karen Wichels" userId="006741a5e585897b" providerId="LiveId" clId="{BD7C611B-3A19-4574-B506-C8F226A1EB75}" dt="2023-06-01T06:12:24.405" v="2018" actId="478"/>
          <ac:spMkLst>
            <pc:docMk/>
            <pc:sldMk cId="540285270" sldId="256"/>
            <ac:spMk id="22" creationId="{77417EE6-A158-0D34-76D3-CEDC6350D220}"/>
          </ac:spMkLst>
        </pc:spChg>
        <pc:spChg chg="del mod">
          <ac:chgData name="Karen Wichels" userId="006741a5e585897b" providerId="LiveId" clId="{BD7C611B-3A19-4574-B506-C8F226A1EB75}" dt="2023-06-01T06:12:24.405" v="2018" actId="478"/>
          <ac:spMkLst>
            <pc:docMk/>
            <pc:sldMk cId="540285270" sldId="256"/>
            <ac:spMk id="26" creationId="{BBAFE564-0A72-8EDE-2024-9379775A24FB}"/>
          </ac:spMkLst>
        </pc:spChg>
        <pc:spChg chg="mod">
          <ac:chgData name="Karen Wichels" userId="006741a5e585897b" providerId="LiveId" clId="{BD7C611B-3A19-4574-B506-C8F226A1EB75}" dt="2023-06-01T06:20:39.620" v="2280" actId="20577"/>
          <ac:spMkLst>
            <pc:docMk/>
            <pc:sldMk cId="540285270" sldId="256"/>
            <ac:spMk id="28" creationId="{6AA18818-FB0E-3C7D-3FD3-560000D0E688}"/>
          </ac:spMkLst>
        </pc:spChg>
        <pc:spChg chg="del mod">
          <ac:chgData name="Karen Wichels" userId="006741a5e585897b" providerId="LiveId" clId="{BD7C611B-3A19-4574-B506-C8F226A1EB75}" dt="2023-06-01T06:12:24.405" v="2018" actId="478"/>
          <ac:spMkLst>
            <pc:docMk/>
            <pc:sldMk cId="540285270" sldId="256"/>
            <ac:spMk id="29" creationId="{E7A90D7B-BBA7-BF6F-932E-583EE00114CB}"/>
          </ac:spMkLst>
        </pc:spChg>
        <pc:spChg chg="add del mod">
          <ac:chgData name="Karen Wichels" userId="006741a5e585897b" providerId="LiveId" clId="{BD7C611B-3A19-4574-B506-C8F226A1EB75}" dt="2023-06-01T06:12:24.405" v="2018" actId="478"/>
          <ac:spMkLst>
            <pc:docMk/>
            <pc:sldMk cId="540285270" sldId="256"/>
            <ac:spMk id="32" creationId="{60D93502-766A-BE98-F6C6-F843BCBC07A3}"/>
          </ac:spMkLst>
        </pc:spChg>
        <pc:spChg chg="add mod">
          <ac:chgData name="Karen Wichels" userId="006741a5e585897b" providerId="LiveId" clId="{BD7C611B-3A19-4574-B506-C8F226A1EB75}" dt="2023-06-01T06:24:24.617" v="2641" actId="1036"/>
          <ac:spMkLst>
            <pc:docMk/>
            <pc:sldMk cId="540285270" sldId="256"/>
            <ac:spMk id="33" creationId="{D651CFEF-EACD-D248-7212-DAEB11448E6D}"/>
          </ac:spMkLst>
        </pc:spChg>
        <pc:spChg chg="add del mod">
          <ac:chgData name="Karen Wichels" userId="006741a5e585897b" providerId="LiveId" clId="{BD7C611B-3A19-4574-B506-C8F226A1EB75}" dt="2023-06-01T06:12:24.405" v="2018" actId="478"/>
          <ac:spMkLst>
            <pc:docMk/>
            <pc:sldMk cId="540285270" sldId="256"/>
            <ac:spMk id="35" creationId="{D43369D5-FD9F-6E51-A9F6-0A6CC9285D51}"/>
          </ac:spMkLst>
        </pc:spChg>
        <pc:spChg chg="add del mod">
          <ac:chgData name="Karen Wichels" userId="006741a5e585897b" providerId="LiveId" clId="{BD7C611B-3A19-4574-B506-C8F226A1EB75}" dt="2023-06-01T06:12:24.405" v="2018" actId="478"/>
          <ac:spMkLst>
            <pc:docMk/>
            <pc:sldMk cId="540285270" sldId="256"/>
            <ac:spMk id="36" creationId="{548DA62D-E6B3-7783-7FDD-55666D81C2E0}"/>
          </ac:spMkLst>
        </pc:spChg>
        <pc:spChg chg="add del mod">
          <ac:chgData name="Karen Wichels" userId="006741a5e585897b" providerId="LiveId" clId="{BD7C611B-3A19-4574-B506-C8F226A1EB75}" dt="2023-06-01T06:12:24.405" v="2018" actId="478"/>
          <ac:spMkLst>
            <pc:docMk/>
            <pc:sldMk cId="540285270" sldId="256"/>
            <ac:spMk id="38" creationId="{1593175A-00FE-84EF-43DB-618D160AACC5}"/>
          </ac:spMkLst>
        </pc:spChg>
        <pc:spChg chg="add mod">
          <ac:chgData name="Karen Wichels" userId="006741a5e585897b" providerId="LiveId" clId="{BD7C611B-3A19-4574-B506-C8F226A1EB75}" dt="2023-06-01T06:22:02.337" v="2428" actId="20577"/>
          <ac:spMkLst>
            <pc:docMk/>
            <pc:sldMk cId="540285270" sldId="256"/>
            <ac:spMk id="39" creationId="{56FFD4FC-551A-4FE1-083F-4D72FD5CD099}"/>
          </ac:spMkLst>
        </pc:spChg>
        <pc:spChg chg="add del mod">
          <ac:chgData name="Karen Wichels" userId="006741a5e585897b" providerId="LiveId" clId="{BD7C611B-3A19-4574-B506-C8F226A1EB75}" dt="2023-05-29T09:38:07.124" v="1218" actId="478"/>
          <ac:spMkLst>
            <pc:docMk/>
            <pc:sldMk cId="540285270" sldId="256"/>
            <ac:spMk id="39" creationId="{69FB075B-5D3C-05B8-87DC-43643C73E7D2}"/>
          </ac:spMkLst>
        </pc:spChg>
        <pc:spChg chg="add del mod">
          <ac:chgData name="Karen Wichels" userId="006741a5e585897b" providerId="LiveId" clId="{BD7C611B-3A19-4574-B506-C8F226A1EB75}" dt="2023-06-01T06:12:27.883" v="2019" actId="478"/>
          <ac:spMkLst>
            <pc:docMk/>
            <pc:sldMk cId="540285270" sldId="256"/>
            <ac:spMk id="40" creationId="{1A16A380-F2F3-1253-5696-F5FDF47E5584}"/>
          </ac:spMkLst>
        </pc:spChg>
        <pc:spChg chg="add mod">
          <ac:chgData name="Karen Wichels" userId="006741a5e585897b" providerId="LiveId" clId="{BD7C611B-3A19-4574-B506-C8F226A1EB75}" dt="2023-06-01T06:24:13.444" v="2630" actId="1076"/>
          <ac:spMkLst>
            <pc:docMk/>
            <pc:sldMk cId="540285270" sldId="256"/>
            <ac:spMk id="41" creationId="{F7A31C2F-B048-06B2-AF25-204D49BC8E70}"/>
          </ac:spMkLst>
        </pc:spChg>
        <pc:spChg chg="add mod">
          <ac:chgData name="Karen Wichels" userId="006741a5e585897b" providerId="LiveId" clId="{BD7C611B-3A19-4574-B506-C8F226A1EB75}" dt="2023-06-01T06:22:54.486" v="2438" actId="20577"/>
          <ac:spMkLst>
            <pc:docMk/>
            <pc:sldMk cId="540285270" sldId="256"/>
            <ac:spMk id="43" creationId="{30C4BE4A-DD0D-2B72-D865-B1F14692BC81}"/>
          </ac:spMkLst>
        </pc:spChg>
        <pc:spChg chg="add del">
          <ac:chgData name="Karen Wichels" userId="006741a5e585897b" providerId="LiveId" clId="{BD7C611B-3A19-4574-B506-C8F226A1EB75}" dt="2023-06-01T06:23:27.288" v="2440"/>
          <ac:spMkLst>
            <pc:docMk/>
            <pc:sldMk cId="540285270" sldId="256"/>
            <ac:spMk id="44" creationId="{E6A439CC-0773-7637-EE19-28ABD8ACA955}"/>
          </ac:spMkLst>
        </pc:spChg>
        <pc:spChg chg="add del">
          <ac:chgData name="Karen Wichels" userId="006741a5e585897b" providerId="LiveId" clId="{BD7C611B-3A19-4574-B506-C8F226A1EB75}" dt="2023-06-01T06:23:27.288" v="2440"/>
          <ac:spMkLst>
            <pc:docMk/>
            <pc:sldMk cId="540285270" sldId="256"/>
            <ac:spMk id="45" creationId="{FFD17179-6549-3764-8DBE-B5C42A8956E5}"/>
          </ac:spMkLst>
        </pc:spChg>
        <pc:spChg chg="add del">
          <ac:chgData name="Karen Wichels" userId="006741a5e585897b" providerId="LiveId" clId="{BD7C611B-3A19-4574-B506-C8F226A1EB75}" dt="2023-06-01T06:23:27.288" v="2440"/>
          <ac:spMkLst>
            <pc:docMk/>
            <pc:sldMk cId="540285270" sldId="256"/>
            <ac:spMk id="46" creationId="{2AE1ADA4-1FA3-9CF1-ED59-D3E60D94ECBD}"/>
          </ac:spMkLst>
        </pc:spChg>
        <pc:spChg chg="add del">
          <ac:chgData name="Karen Wichels" userId="006741a5e585897b" providerId="LiveId" clId="{BD7C611B-3A19-4574-B506-C8F226A1EB75}" dt="2023-06-01T06:23:27.288" v="2440"/>
          <ac:spMkLst>
            <pc:docMk/>
            <pc:sldMk cId="540285270" sldId="256"/>
            <ac:spMk id="48" creationId="{D081ACC2-61B5-1DD9-6294-CE469DF0FCE3}"/>
          </ac:spMkLst>
        </pc:spChg>
        <pc:spChg chg="add del">
          <ac:chgData name="Karen Wichels" userId="006741a5e585897b" providerId="LiveId" clId="{BD7C611B-3A19-4574-B506-C8F226A1EB75}" dt="2023-06-01T06:23:27.288" v="2440"/>
          <ac:spMkLst>
            <pc:docMk/>
            <pc:sldMk cId="540285270" sldId="256"/>
            <ac:spMk id="50" creationId="{D43369D5-FD9F-6E51-A9F6-0A6CC9285D51}"/>
          </ac:spMkLst>
        </pc:spChg>
        <pc:spChg chg="add del">
          <ac:chgData name="Karen Wichels" userId="006741a5e585897b" providerId="LiveId" clId="{BD7C611B-3A19-4574-B506-C8F226A1EB75}" dt="2023-06-01T06:23:27.288" v="2440"/>
          <ac:spMkLst>
            <pc:docMk/>
            <pc:sldMk cId="540285270" sldId="256"/>
            <ac:spMk id="51" creationId="{F8DBBF10-3266-DA58-64C7-F066892F5862}"/>
          </ac:spMkLst>
        </pc:spChg>
        <pc:spChg chg="add del">
          <ac:chgData name="Karen Wichels" userId="006741a5e585897b" providerId="LiveId" clId="{BD7C611B-3A19-4574-B506-C8F226A1EB75}" dt="2023-06-01T06:23:27.288" v="2440"/>
          <ac:spMkLst>
            <pc:docMk/>
            <pc:sldMk cId="540285270" sldId="256"/>
            <ac:spMk id="53" creationId="{1FDFC147-A576-309F-0021-EEA4B590B3CB}"/>
          </ac:spMkLst>
        </pc:spChg>
        <pc:spChg chg="add del">
          <ac:chgData name="Karen Wichels" userId="006741a5e585897b" providerId="LiveId" clId="{BD7C611B-3A19-4574-B506-C8F226A1EB75}" dt="2023-06-01T06:23:27.288" v="2440"/>
          <ac:spMkLst>
            <pc:docMk/>
            <pc:sldMk cId="540285270" sldId="256"/>
            <ac:spMk id="54" creationId="{4723EB4B-88E8-0EA4-C028-6A3A128949A5}"/>
          </ac:spMkLst>
        </pc:spChg>
        <pc:graphicFrameChg chg="add del mod">
          <ac:chgData name="Karen Wichels" userId="006741a5e585897b" providerId="LiveId" clId="{BD7C611B-3A19-4574-B506-C8F226A1EB75}" dt="2023-06-01T06:13:04.997" v="2022"/>
          <ac:graphicFrameMkLst>
            <pc:docMk/>
            <pc:sldMk cId="540285270" sldId="256"/>
            <ac:graphicFrameMk id="2" creationId="{31D6A83C-0EEC-8CE0-472F-AE8ECB9C304A}"/>
          </ac:graphicFrameMkLst>
        </pc:graphicFrameChg>
        <pc:picChg chg="del mod">
          <ac:chgData name="Karen Wichels" userId="006741a5e585897b" providerId="LiveId" clId="{BD7C611B-3A19-4574-B506-C8F226A1EB75}" dt="2023-06-01T06:12:32.039" v="2020" actId="478"/>
          <ac:picMkLst>
            <pc:docMk/>
            <pc:sldMk cId="540285270" sldId="256"/>
            <ac:picMk id="5" creationId="{65FC6882-A93F-B199-F3F4-0D01499A60C8}"/>
          </ac:picMkLst>
        </pc:picChg>
        <pc:picChg chg="del mod">
          <ac:chgData name="Karen Wichels" userId="006741a5e585897b" providerId="LiveId" clId="{BD7C611B-3A19-4574-B506-C8F226A1EB75}" dt="2023-06-01T06:12:32.039" v="2020" actId="478"/>
          <ac:picMkLst>
            <pc:docMk/>
            <pc:sldMk cId="540285270" sldId="256"/>
            <ac:picMk id="6" creationId="{13E0E5B6-530A-1207-F0D2-12114D0FF1D4}"/>
          </ac:picMkLst>
        </pc:picChg>
        <pc:picChg chg="del mod">
          <ac:chgData name="Karen Wichels" userId="006741a5e585897b" providerId="LiveId" clId="{BD7C611B-3A19-4574-B506-C8F226A1EB75}" dt="2023-06-01T06:12:32.039" v="2020" actId="478"/>
          <ac:picMkLst>
            <pc:docMk/>
            <pc:sldMk cId="540285270" sldId="256"/>
            <ac:picMk id="7" creationId="{417AAD7E-0C8B-C3B2-5594-F7E3F2093698}"/>
          </ac:picMkLst>
        </pc:picChg>
        <pc:picChg chg="add del mod">
          <ac:chgData name="Karen Wichels" userId="006741a5e585897b" providerId="LiveId" clId="{BD7C611B-3A19-4574-B506-C8F226A1EB75}" dt="2023-06-01T06:13:04.997" v="2022"/>
          <ac:picMkLst>
            <pc:docMk/>
            <pc:sldMk cId="540285270" sldId="256"/>
            <ac:picMk id="10" creationId="{F42841F9-153C-163C-5B95-70D7DF15AE81}"/>
          </ac:picMkLst>
        </pc:picChg>
        <pc:picChg chg="add del mod">
          <ac:chgData name="Karen Wichels" userId="006741a5e585897b" providerId="LiveId" clId="{BD7C611B-3A19-4574-B506-C8F226A1EB75}" dt="2023-06-01T06:13:04.997" v="2022"/>
          <ac:picMkLst>
            <pc:docMk/>
            <pc:sldMk cId="540285270" sldId="256"/>
            <ac:picMk id="12" creationId="{9114AA84-3289-974F-D2D6-FE2C5F9FBFA1}"/>
          </ac:picMkLst>
        </pc:picChg>
        <pc:picChg chg="add del mod">
          <ac:chgData name="Karen Wichels" userId="006741a5e585897b" providerId="LiveId" clId="{BD7C611B-3A19-4574-B506-C8F226A1EB75}" dt="2023-06-01T06:13:04.997" v="2022"/>
          <ac:picMkLst>
            <pc:docMk/>
            <pc:sldMk cId="540285270" sldId="256"/>
            <ac:picMk id="15" creationId="{C0CCE84D-129A-3D89-C74C-BE8EE4CF65CC}"/>
          </ac:picMkLst>
        </pc:picChg>
        <pc:picChg chg="del mod">
          <ac:chgData name="Karen Wichels" userId="006741a5e585897b" providerId="LiveId" clId="{BD7C611B-3A19-4574-B506-C8F226A1EB75}" dt="2023-06-01T06:12:24.405" v="2018" actId="478"/>
          <ac:picMkLst>
            <pc:docMk/>
            <pc:sldMk cId="540285270" sldId="256"/>
            <ac:picMk id="23" creationId="{F42841F9-153C-163C-5B95-70D7DF15AE81}"/>
          </ac:picMkLst>
        </pc:picChg>
        <pc:picChg chg="add mod">
          <ac:chgData name="Karen Wichels" userId="006741a5e585897b" providerId="LiveId" clId="{BD7C611B-3A19-4574-B506-C8F226A1EB75}" dt="2023-06-01T06:17:14.064" v="2146" actId="1076"/>
          <ac:picMkLst>
            <pc:docMk/>
            <pc:sldMk cId="540285270" sldId="256"/>
            <ac:picMk id="24" creationId="{0FA1DE9B-3880-4963-270B-5C63521894DF}"/>
          </ac:picMkLst>
        </pc:picChg>
        <pc:picChg chg="add mod">
          <ac:chgData name="Karen Wichels" userId="006741a5e585897b" providerId="LiveId" clId="{BD7C611B-3A19-4574-B506-C8F226A1EB75}" dt="2023-06-01T06:16:47.440" v="2143" actId="1076"/>
          <ac:picMkLst>
            <pc:docMk/>
            <pc:sldMk cId="540285270" sldId="256"/>
            <ac:picMk id="25" creationId="{417AAD7E-0C8B-C3B2-5594-F7E3F2093698}"/>
          </ac:picMkLst>
        </pc:picChg>
        <pc:picChg chg="del mod">
          <ac:chgData name="Karen Wichels" userId="006741a5e585897b" providerId="LiveId" clId="{BD7C611B-3A19-4574-B506-C8F226A1EB75}" dt="2023-06-01T06:12:24.405" v="2018" actId="478"/>
          <ac:picMkLst>
            <pc:docMk/>
            <pc:sldMk cId="540285270" sldId="256"/>
            <ac:picMk id="27" creationId="{9114AA84-3289-974F-D2D6-FE2C5F9FBFA1}"/>
          </ac:picMkLst>
        </pc:picChg>
        <pc:picChg chg="del mod">
          <ac:chgData name="Karen Wichels" userId="006741a5e585897b" providerId="LiveId" clId="{BD7C611B-3A19-4574-B506-C8F226A1EB75}" dt="2023-06-01T06:12:24.405" v="2018" actId="478"/>
          <ac:picMkLst>
            <pc:docMk/>
            <pc:sldMk cId="540285270" sldId="256"/>
            <ac:picMk id="31" creationId="{0FA1DE9B-3880-4963-270B-5C63521894DF}"/>
          </ac:picMkLst>
        </pc:picChg>
        <pc:picChg chg="add del mod">
          <ac:chgData name="Karen Wichels" userId="006741a5e585897b" providerId="LiveId" clId="{BD7C611B-3A19-4574-B506-C8F226A1EB75}" dt="2023-05-29T09:13:19.032" v="30" actId="478"/>
          <ac:picMkLst>
            <pc:docMk/>
            <pc:sldMk cId="540285270" sldId="256"/>
            <ac:picMk id="33" creationId="{3EAD3D51-5473-C0DA-992A-9B529DEFEDE8}"/>
          </ac:picMkLst>
        </pc:picChg>
        <pc:picChg chg="add mod">
          <ac:chgData name="Karen Wichels" userId="006741a5e585897b" providerId="LiveId" clId="{BD7C611B-3A19-4574-B506-C8F226A1EB75}" dt="2023-05-29T09:16:38.786" v="184" actId="1076"/>
          <ac:picMkLst>
            <pc:docMk/>
            <pc:sldMk cId="540285270" sldId="256"/>
            <ac:picMk id="34" creationId="{656C601B-20E8-898E-2314-C068AE4FF44E}"/>
          </ac:picMkLst>
        </pc:picChg>
        <pc:picChg chg="add del mod">
          <ac:chgData name="Karen Wichels" userId="006741a5e585897b" providerId="LiveId" clId="{BD7C611B-3A19-4574-B506-C8F226A1EB75}" dt="2023-06-01T06:12:24.405" v="2018" actId="478"/>
          <ac:picMkLst>
            <pc:docMk/>
            <pc:sldMk cId="540285270" sldId="256"/>
            <ac:picMk id="37" creationId="{C0CCE84D-129A-3D89-C74C-BE8EE4CF65CC}"/>
          </ac:picMkLst>
        </pc:picChg>
        <pc:picChg chg="add del">
          <ac:chgData name="Karen Wichels" userId="006741a5e585897b" providerId="LiveId" clId="{BD7C611B-3A19-4574-B506-C8F226A1EB75}" dt="2023-06-01T06:23:27.288" v="2440"/>
          <ac:picMkLst>
            <pc:docMk/>
            <pc:sldMk cId="540285270" sldId="256"/>
            <ac:picMk id="47" creationId="{F42841F9-153C-163C-5B95-70D7DF15AE81}"/>
          </ac:picMkLst>
        </pc:picChg>
        <pc:picChg chg="add del">
          <ac:chgData name="Karen Wichels" userId="006741a5e585897b" providerId="LiveId" clId="{BD7C611B-3A19-4574-B506-C8F226A1EB75}" dt="2023-06-01T06:23:27.288" v="2440"/>
          <ac:picMkLst>
            <pc:docMk/>
            <pc:sldMk cId="540285270" sldId="256"/>
            <ac:picMk id="49" creationId="{9114AA84-3289-974F-D2D6-FE2C5F9FBFA1}"/>
          </ac:picMkLst>
        </pc:picChg>
        <pc:picChg chg="add del">
          <ac:chgData name="Karen Wichels" userId="006741a5e585897b" providerId="LiveId" clId="{BD7C611B-3A19-4574-B506-C8F226A1EB75}" dt="2023-06-01T06:23:27.288" v="2440"/>
          <ac:picMkLst>
            <pc:docMk/>
            <pc:sldMk cId="540285270" sldId="256"/>
            <ac:picMk id="52" creationId="{C0CCE84D-129A-3D89-C74C-BE8EE4CF65CC}"/>
          </ac:picMkLst>
        </pc:picChg>
        <pc:picChg chg="add mod">
          <ac:chgData name="Karen Wichels" userId="006741a5e585897b" providerId="LiveId" clId="{BD7C611B-3A19-4574-B506-C8F226A1EB75}" dt="2023-06-01T06:24:11.268" v="2628" actId="1035"/>
          <ac:picMkLst>
            <pc:docMk/>
            <pc:sldMk cId="540285270" sldId="256"/>
            <ac:picMk id="55" creationId="{5AAC09CA-DD80-411C-6FE7-86FFEEFA3C93}"/>
          </ac:picMkLst>
        </pc:picChg>
        <pc:picChg chg="add del mod">
          <ac:chgData name="Karen Wichels" userId="006741a5e585897b" providerId="LiveId" clId="{BD7C611B-3A19-4574-B506-C8F226A1EB75}" dt="2023-06-01T06:13:04.997" v="2022"/>
          <ac:picMkLst>
            <pc:docMk/>
            <pc:sldMk cId="540285270" sldId="256"/>
            <ac:picMk id="2058" creationId="{66A4A5DB-3F82-4B42-F94A-E4888C05DB2D}"/>
          </ac:picMkLst>
        </pc:picChg>
        <pc:picChg chg="add del mod">
          <ac:chgData name="Karen Wichels" userId="006741a5e585897b" providerId="LiveId" clId="{BD7C611B-3A19-4574-B506-C8F226A1EB75}" dt="2023-06-01T06:13:04.997" v="2022"/>
          <ac:picMkLst>
            <pc:docMk/>
            <pc:sldMk cId="540285270" sldId="256"/>
            <ac:picMk id="2059" creationId="{42600C68-DB55-DB60-E431-D382699D5AE7}"/>
          </ac:picMkLst>
        </pc:picChg>
        <pc:picChg chg="add del mod">
          <ac:chgData name="Karen Wichels" userId="006741a5e585897b" providerId="LiveId" clId="{BD7C611B-3A19-4574-B506-C8F226A1EB75}" dt="2023-06-01T06:13:04.997" v="2022"/>
          <ac:picMkLst>
            <pc:docMk/>
            <pc:sldMk cId="540285270" sldId="256"/>
            <ac:picMk id="2060" creationId="{335D916A-2E76-BB12-9DFF-84CADE777D18}"/>
          </ac:picMkLst>
        </pc:picChg>
      </pc:sldChg>
      <pc:sldChg chg="modSp add del mod">
        <pc:chgData name="Karen Wichels" userId="006741a5e585897b" providerId="LiveId" clId="{BD7C611B-3A19-4574-B506-C8F226A1EB75}" dt="2023-06-01T06:16:18.542" v="2139" actId="47"/>
        <pc:sldMkLst>
          <pc:docMk/>
          <pc:sldMk cId="2786351100" sldId="257"/>
        </pc:sldMkLst>
        <pc:spChg chg="mod">
          <ac:chgData name="Karen Wichels" userId="006741a5e585897b" providerId="LiveId" clId="{BD7C611B-3A19-4574-B506-C8F226A1EB75}" dt="2023-05-30T10:02:55.022" v="2017" actId="6549"/>
          <ac:spMkLst>
            <pc:docMk/>
            <pc:sldMk cId="2786351100" sldId="257"/>
            <ac:spMk id="28" creationId="{6AA18818-FB0E-3C7D-3FD3-560000D0E688}"/>
          </ac:spMkLst>
        </pc:spChg>
        <pc:spChg chg="mod">
          <ac:chgData name="Karen Wichels" userId="006741a5e585897b" providerId="LiveId" clId="{BD7C611B-3A19-4574-B506-C8F226A1EB75}" dt="2023-05-30T09:52:13.114" v="1911" actId="1035"/>
          <ac:spMkLst>
            <pc:docMk/>
            <pc:sldMk cId="2786351100" sldId="257"/>
            <ac:spMk id="29" creationId="{E7A90D7B-BBA7-BF6F-932E-583EE00114CB}"/>
          </ac:spMkLst>
        </pc:spChg>
        <pc:spChg chg="mod">
          <ac:chgData name="Karen Wichels" userId="006741a5e585897b" providerId="LiveId" clId="{BD7C611B-3A19-4574-B506-C8F226A1EB75}" dt="2023-05-30T09:52:13.114" v="1911" actId="1035"/>
          <ac:spMkLst>
            <pc:docMk/>
            <pc:sldMk cId="2786351100" sldId="257"/>
            <ac:spMk id="38" creationId="{1593175A-00FE-84EF-43DB-618D160AACC5}"/>
          </ac:spMkLst>
        </pc:spChg>
        <pc:picChg chg="mod">
          <ac:chgData name="Karen Wichels" userId="006741a5e585897b" providerId="LiveId" clId="{BD7C611B-3A19-4574-B506-C8F226A1EB75}" dt="2023-05-30T09:52:13.114" v="1911" actId="1035"/>
          <ac:picMkLst>
            <pc:docMk/>
            <pc:sldMk cId="2786351100" sldId="257"/>
            <ac:picMk id="31" creationId="{0FA1DE9B-3880-4963-270B-5C63521894D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2991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38056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88065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6493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13154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97319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81055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30198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18981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13276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59663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2FD981-AA0F-4295-97FF-A6DB09E34C3C}" type="datetimeFigureOut">
              <a:rPr lang="en-DE" smtClean="0"/>
              <a:t>01/06/2023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CD90D-D47D-4446-8596-83759345F6B3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70360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e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extBox 27">
            <a:extLst>
              <a:ext uri="{FF2B5EF4-FFF2-40B4-BE49-F238E27FC236}">
                <a16:creationId xmlns:a16="http://schemas.microsoft.com/office/drawing/2014/main" id="{6AA18818-FB0E-3C7D-3FD3-560000D0E688}"/>
              </a:ext>
            </a:extLst>
          </p:cNvPr>
          <p:cNvSpPr txBox="1"/>
          <p:nvPr/>
        </p:nvSpPr>
        <p:spPr>
          <a:xfrm>
            <a:off x="640522" y="1448904"/>
            <a:ext cx="5415721" cy="5286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Sie sind Leiter eines Krankenhauses und suchen…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		… </a:t>
            </a:r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medizinische Fachkräfte </a:t>
            </a: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für Ihre Klinik oder 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		… </a:t>
            </a:r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herausragende Führungskräfte </a:t>
            </a: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für Ihre Klinikverwaltung?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Möchten Sie dabei auf Augenhöhe begleitet werden? Wir unterstützen Sie gerne. </a:t>
            </a: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Wer sind wir? 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Seit fast 30 Jahren gehört das Unternehmen dobrindt. / New Chapter zu den bedeutensten Personalberatungen im Gesundheitswesen. Die Rekrutierung von Spitzenpersonal für Kliniken ist unsere große Leidenschaft. 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Durch den Zusammenschluss der beiden Firmen haben wir uns im letzten Jahr modernisiert, digitalisiert und für die Zukunft aufgestellt – ohne dabei die Tradition aus den Augen zu verlieren. </a:t>
            </a: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Warum können wir Sie bestmöglich unterstützen?</a:t>
            </a: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Ehrlichkeit ist uns wichtig ... 	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		... bei uns bekommen Sie aufrichtiges Marktfeedback und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		... garantieriert keine Versprechungen, die wir nicht halten können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Wir lieben was wir tun ... 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		... und wir arbeiten schnell, effizient und auf Augenhöhe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Wir sind Spezialisten im Gesundheitswesen ... 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		... unser Team verfügt über fundiertes Marktverständnis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Überragendes Netzwerk ...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		... in allen Teilsektoren des Gesundheitswesens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Digital ... 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		... unsere Prozesse? Transparent! Unsere Suche für Sie 24/7 einsehbar</a:t>
            </a: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Referenzen</a:t>
            </a:r>
          </a:p>
          <a:p>
            <a:endParaRPr lang="de-DE" sz="1050" b="1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en-DE" sz="1200" dirty="0"/>
          </a:p>
        </p:txBody>
      </p:sp>
      <p:pic>
        <p:nvPicPr>
          <p:cNvPr id="34" name="Grafik 8" descr="Ein Bild, das Text, Schrift, Grafiken, Grafikdesign enthält.&#10;&#10;Automatisch generierte Beschreibung">
            <a:extLst>
              <a:ext uri="{FF2B5EF4-FFF2-40B4-BE49-F238E27FC236}">
                <a16:creationId xmlns:a16="http://schemas.microsoft.com/office/drawing/2014/main" id="{656C601B-20E8-898E-2314-C068AE4FF44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521" y="415234"/>
            <a:ext cx="1807468" cy="656756"/>
          </a:xfrm>
          <a:prstGeom prst="rect">
            <a:avLst/>
          </a:prstGeom>
        </p:spPr>
      </p:pic>
      <p:pic>
        <p:nvPicPr>
          <p:cNvPr id="24" name="Picture 23" descr="A screenshot of a computer&#10;&#10;Description automatically generated">
            <a:extLst>
              <a:ext uri="{FF2B5EF4-FFF2-40B4-BE49-F238E27FC236}">
                <a16:creationId xmlns:a16="http://schemas.microsoft.com/office/drawing/2014/main" id="{0FA1DE9B-3880-4963-270B-5C63521894D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29" t="65749" r="9758" b="22270"/>
          <a:stretch/>
        </p:blipFill>
        <p:spPr>
          <a:xfrm>
            <a:off x="695007" y="6392545"/>
            <a:ext cx="5467985" cy="524510"/>
          </a:xfrm>
          <a:prstGeom prst="rect">
            <a:avLst/>
          </a:prstGeom>
        </p:spPr>
      </p:pic>
      <p:pic>
        <p:nvPicPr>
          <p:cNvPr id="25" name="Picture 24" descr="Ein Bild, das Text, Schrift, Grafiken, Grafikdesign enthält.&#10;&#10;Automatisch generierte Beschreibung">
            <a:extLst>
              <a:ext uri="{FF2B5EF4-FFF2-40B4-BE49-F238E27FC236}">
                <a16:creationId xmlns:a16="http://schemas.microsoft.com/office/drawing/2014/main" id="{417AAD7E-0C8B-C3B2-5594-F7E3F209369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2530" y="505805"/>
            <a:ext cx="1306512" cy="503095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D651CFEF-EACD-D248-7212-DAEB11448E6D}"/>
              </a:ext>
            </a:extLst>
          </p:cNvPr>
          <p:cNvSpPr txBox="1"/>
          <p:nvPr/>
        </p:nvSpPr>
        <p:spPr>
          <a:xfrm>
            <a:off x="434560" y="6763356"/>
            <a:ext cx="5827643" cy="2650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r>
              <a:rPr lang="de-DE" sz="1100" i="1" kern="100" dirty="0">
                <a:solidFill>
                  <a:srgbClr val="C00000"/>
                </a:solidFill>
                <a:effectLst/>
                <a:latin typeface="Roboto Condensed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Bitte hier mit Platzhaltern (für 6 Logos) arbeiten, die richtigen Logos schicke ich noch </a:t>
            </a:r>
            <a:endParaRPr lang="en-DE" sz="11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6FFD4FC-551A-4FE1-083F-4D72FD5CD099}"/>
              </a:ext>
            </a:extLst>
          </p:cNvPr>
          <p:cNvSpPr txBox="1"/>
          <p:nvPr/>
        </p:nvSpPr>
        <p:spPr>
          <a:xfrm>
            <a:off x="640523" y="7170254"/>
            <a:ext cx="2871028" cy="2700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Was sind typische Positionen, die wir besetzen?</a:t>
            </a:r>
          </a:p>
          <a:p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	</a:t>
            </a:r>
          </a:p>
          <a:p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Medizinische Fachkräfte</a:t>
            </a:r>
          </a:p>
          <a:p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&gt; 100 Besetzungen </a:t>
            </a: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in vergangenen 2 Jahren </a:t>
            </a:r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in sämtlichen Fachrichtungen</a:t>
            </a: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, z.B.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Chefarzt Gynäkologie / Geburtshilfe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Chefarzt Radiologie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Chefarzt Psychiatrie		</a:t>
            </a: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b="1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en-DE" sz="12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F7A31C2F-B048-06B2-AF25-204D49BC8E70}"/>
              </a:ext>
            </a:extLst>
          </p:cNvPr>
          <p:cNvSpPr txBox="1"/>
          <p:nvPr/>
        </p:nvSpPr>
        <p:spPr>
          <a:xfrm>
            <a:off x="3637723" y="7525854"/>
            <a:ext cx="2769428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Herausragende Führungskräfte</a:t>
            </a:r>
          </a:p>
          <a:p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&gt; 150 Besetzungen von Leitungspositionen in sämtlichen Geschäftsbereichen  </a:t>
            </a: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in vergangenen 2 Jahren, z.B.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Klinik Geschäftsführung / Vorstände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Leitung Personal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Leitung Qualitäts- und Risikomanagement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de-DE" sz="1050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Leitung Patientenmanagement</a:t>
            </a: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de-DE" sz="1050" b="1" dirty="0">
              <a:solidFill>
                <a:schemeClr val="accent5">
                  <a:lumMod val="75000"/>
                </a:schemeClr>
              </a:solidFill>
              <a:latin typeface="Roboto Condensed" panose="02000000000000000000" pitchFamily="2" charset="0"/>
              <a:ea typeface="Roboto Condensed" panose="02000000000000000000" pitchFamily="2" charset="0"/>
              <a:cs typeface="Roboto Condensed" panose="02000000000000000000" pitchFamily="2" charset="0"/>
            </a:endParaRPr>
          </a:p>
          <a:p>
            <a:endParaRPr lang="en-DE" sz="120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30C4BE4A-DD0D-2B72-D865-B1F14692BC81}"/>
              </a:ext>
            </a:extLst>
          </p:cNvPr>
          <p:cNvSpPr txBox="1"/>
          <p:nvPr/>
        </p:nvSpPr>
        <p:spPr>
          <a:xfrm>
            <a:off x="695007" y="9683570"/>
            <a:ext cx="3429000" cy="257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sz="1050" b="1" dirty="0">
                <a:solidFill>
                  <a:schemeClr val="accent5">
                    <a:lumMod val="75000"/>
                  </a:schemeClr>
                </a:solidFill>
                <a:latin typeface="Roboto Condensed" panose="02000000000000000000" pitchFamily="2" charset="0"/>
                <a:ea typeface="Roboto Condensed" panose="02000000000000000000" pitchFamily="2" charset="0"/>
                <a:cs typeface="Roboto Condensed" panose="02000000000000000000" pitchFamily="2" charset="0"/>
              </a:rPr>
              <a:t>Wir freuen uns, von Ihnen zu hören!</a:t>
            </a:r>
            <a:endParaRPr lang="en-DE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5AAC09CA-DD80-411C-6FE7-86FFEEFA3C9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74" y="9624314"/>
            <a:ext cx="5902452" cy="1795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02852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187</TotalTime>
  <Words>294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Roboto Condensed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Wichels</dc:creator>
  <cp:lastModifiedBy>Karen Wichels</cp:lastModifiedBy>
  <cp:revision>1</cp:revision>
  <dcterms:created xsi:type="dcterms:W3CDTF">2023-05-29T08:49:53Z</dcterms:created>
  <dcterms:modified xsi:type="dcterms:W3CDTF">2023-06-01T06:24:28Z</dcterms:modified>
</cp:coreProperties>
</file>