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B615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1064EF1-3F71-45EA-8D57-DFC84E80982A}" v="153" dt="2023-06-05T16:12:54.09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than Farrington" userId="dd1ce155-4751-4255-b013-eb2724164c72" providerId="ADAL" clId="{C1064EF1-3F71-45EA-8D57-DFC84E80982A}"/>
    <pc:docChg chg="undo custSel addSld delSld modSld sldOrd">
      <pc:chgData name="Nathan Farrington" userId="dd1ce155-4751-4255-b013-eb2724164c72" providerId="ADAL" clId="{C1064EF1-3F71-45EA-8D57-DFC84E80982A}" dt="2023-06-05T16:13:05.490" v="1217" actId="1076"/>
      <pc:docMkLst>
        <pc:docMk/>
      </pc:docMkLst>
      <pc:sldChg chg="addSp delSp modSp mod">
        <pc:chgData name="Nathan Farrington" userId="dd1ce155-4751-4255-b013-eb2724164c72" providerId="ADAL" clId="{C1064EF1-3F71-45EA-8D57-DFC84E80982A}" dt="2023-06-05T15:59:36.664" v="939" actId="478"/>
        <pc:sldMkLst>
          <pc:docMk/>
          <pc:sldMk cId="293851396" sldId="258"/>
        </pc:sldMkLst>
        <pc:spChg chg="mod">
          <ac:chgData name="Nathan Farrington" userId="dd1ce155-4751-4255-b013-eb2724164c72" providerId="ADAL" clId="{C1064EF1-3F71-45EA-8D57-DFC84E80982A}" dt="2023-06-05T15:52:54.252" v="791" actId="20577"/>
          <ac:spMkLst>
            <pc:docMk/>
            <pc:sldMk cId="293851396" sldId="258"/>
            <ac:spMk id="6" creationId="{D8DCD969-279B-AED0-0C3A-A1FAADD4E1B4}"/>
          </ac:spMkLst>
        </pc:spChg>
        <pc:spChg chg="add mod topLvl">
          <ac:chgData name="Nathan Farrington" userId="dd1ce155-4751-4255-b013-eb2724164c72" providerId="ADAL" clId="{C1064EF1-3F71-45EA-8D57-DFC84E80982A}" dt="2023-06-05T15:48:15.438" v="602" actId="164"/>
          <ac:spMkLst>
            <pc:docMk/>
            <pc:sldMk cId="293851396" sldId="258"/>
            <ac:spMk id="57" creationId="{D048C719-E46D-FD18-9B77-09BECD62E5BC}"/>
          </ac:spMkLst>
        </pc:spChg>
        <pc:spChg chg="add mod topLvl">
          <ac:chgData name="Nathan Farrington" userId="dd1ce155-4751-4255-b013-eb2724164c72" providerId="ADAL" clId="{C1064EF1-3F71-45EA-8D57-DFC84E80982A}" dt="2023-06-05T15:48:15.438" v="602" actId="164"/>
          <ac:spMkLst>
            <pc:docMk/>
            <pc:sldMk cId="293851396" sldId="258"/>
            <ac:spMk id="58" creationId="{861D2A12-8C4D-402C-D999-6F436D9F9103}"/>
          </ac:spMkLst>
        </pc:spChg>
        <pc:spChg chg="del mod">
          <ac:chgData name="Nathan Farrington" userId="dd1ce155-4751-4255-b013-eb2724164c72" providerId="ADAL" clId="{C1064EF1-3F71-45EA-8D57-DFC84E80982A}" dt="2023-06-05T15:47:10.968" v="575" actId="478"/>
          <ac:spMkLst>
            <pc:docMk/>
            <pc:sldMk cId="293851396" sldId="258"/>
            <ac:spMk id="61" creationId="{C3BB193F-7164-7906-3EA6-5DBB1D776EF5}"/>
          </ac:spMkLst>
        </pc:spChg>
        <pc:spChg chg="del mod topLvl">
          <ac:chgData name="Nathan Farrington" userId="dd1ce155-4751-4255-b013-eb2724164c72" providerId="ADAL" clId="{C1064EF1-3F71-45EA-8D57-DFC84E80982A}" dt="2023-06-05T15:47:13.374" v="576" actId="478"/>
          <ac:spMkLst>
            <pc:docMk/>
            <pc:sldMk cId="293851396" sldId="258"/>
            <ac:spMk id="62" creationId="{7DEA699B-D924-80DB-A40B-8A0467E66DAB}"/>
          </ac:spMkLst>
        </pc:spChg>
        <pc:spChg chg="mod">
          <ac:chgData name="Nathan Farrington" userId="dd1ce155-4751-4255-b013-eb2724164c72" providerId="ADAL" clId="{C1064EF1-3F71-45EA-8D57-DFC84E80982A}" dt="2023-06-05T15:40:36.279" v="238" actId="1038"/>
          <ac:spMkLst>
            <pc:docMk/>
            <pc:sldMk cId="293851396" sldId="258"/>
            <ac:spMk id="1034" creationId="{FEB0D35A-7945-7DF4-C037-AAA7E933FD03}"/>
          </ac:spMkLst>
        </pc:spChg>
        <pc:spChg chg="mod">
          <ac:chgData name="Nathan Farrington" userId="dd1ce155-4751-4255-b013-eb2724164c72" providerId="ADAL" clId="{C1064EF1-3F71-45EA-8D57-DFC84E80982A}" dt="2023-06-05T15:40:34.863" v="237" actId="1038"/>
          <ac:spMkLst>
            <pc:docMk/>
            <pc:sldMk cId="293851396" sldId="258"/>
            <ac:spMk id="1035" creationId="{014E9062-8F30-E95D-4C4E-A7AE315DFDD3}"/>
          </ac:spMkLst>
        </pc:spChg>
        <pc:spChg chg="mod">
          <ac:chgData name="Nathan Farrington" userId="dd1ce155-4751-4255-b013-eb2724164c72" providerId="ADAL" clId="{C1064EF1-3F71-45EA-8D57-DFC84E80982A}" dt="2023-06-05T15:40:23.702" v="232"/>
          <ac:spMkLst>
            <pc:docMk/>
            <pc:sldMk cId="293851396" sldId="258"/>
            <ac:spMk id="1036" creationId="{2B1D562A-4846-92EA-F2B7-97B884DED6C5}"/>
          </ac:spMkLst>
        </pc:spChg>
        <pc:spChg chg="mod">
          <ac:chgData name="Nathan Farrington" userId="dd1ce155-4751-4255-b013-eb2724164c72" providerId="ADAL" clId="{C1064EF1-3F71-45EA-8D57-DFC84E80982A}" dt="2023-06-05T15:40:23.702" v="232"/>
          <ac:spMkLst>
            <pc:docMk/>
            <pc:sldMk cId="293851396" sldId="258"/>
            <ac:spMk id="1037" creationId="{8EE89948-8C98-0CC0-FA57-187F88C2CE12}"/>
          </ac:spMkLst>
        </pc:spChg>
        <pc:spChg chg="mod">
          <ac:chgData name="Nathan Farrington" userId="dd1ce155-4751-4255-b013-eb2724164c72" providerId="ADAL" clId="{C1064EF1-3F71-45EA-8D57-DFC84E80982A}" dt="2023-06-05T15:41:04.099" v="253"/>
          <ac:spMkLst>
            <pc:docMk/>
            <pc:sldMk cId="293851396" sldId="258"/>
            <ac:spMk id="1044" creationId="{8966CCF6-EE43-4047-016F-1C5D74FCCE52}"/>
          </ac:spMkLst>
        </pc:spChg>
        <pc:spChg chg="mod">
          <ac:chgData name="Nathan Farrington" userId="dd1ce155-4751-4255-b013-eb2724164c72" providerId="ADAL" clId="{C1064EF1-3F71-45EA-8D57-DFC84E80982A}" dt="2023-06-05T15:41:04.099" v="253"/>
          <ac:spMkLst>
            <pc:docMk/>
            <pc:sldMk cId="293851396" sldId="258"/>
            <ac:spMk id="1045" creationId="{F4D6C7CD-4F37-977C-9196-F8EDC4C0D3BD}"/>
          </ac:spMkLst>
        </pc:spChg>
        <pc:spChg chg="mod">
          <ac:chgData name="Nathan Farrington" userId="dd1ce155-4751-4255-b013-eb2724164c72" providerId="ADAL" clId="{C1064EF1-3F71-45EA-8D57-DFC84E80982A}" dt="2023-06-05T15:41:04.099" v="253"/>
          <ac:spMkLst>
            <pc:docMk/>
            <pc:sldMk cId="293851396" sldId="258"/>
            <ac:spMk id="1046" creationId="{EF01E458-7D38-03F2-C9CC-4B29438A5B97}"/>
          </ac:spMkLst>
        </pc:spChg>
        <pc:spChg chg="mod">
          <ac:chgData name="Nathan Farrington" userId="dd1ce155-4751-4255-b013-eb2724164c72" providerId="ADAL" clId="{C1064EF1-3F71-45EA-8D57-DFC84E80982A}" dt="2023-06-05T15:41:04.099" v="253"/>
          <ac:spMkLst>
            <pc:docMk/>
            <pc:sldMk cId="293851396" sldId="258"/>
            <ac:spMk id="1047" creationId="{B6330C60-0674-C52C-1569-32B7A554E87C}"/>
          </ac:spMkLst>
        </pc:spChg>
        <pc:spChg chg="mod">
          <ac:chgData name="Nathan Farrington" userId="dd1ce155-4751-4255-b013-eb2724164c72" providerId="ADAL" clId="{C1064EF1-3F71-45EA-8D57-DFC84E80982A}" dt="2023-06-05T15:41:48.650" v="270"/>
          <ac:spMkLst>
            <pc:docMk/>
            <pc:sldMk cId="293851396" sldId="258"/>
            <ac:spMk id="1054" creationId="{014390D5-D37A-06C2-BD0E-6342DF27D510}"/>
          </ac:spMkLst>
        </pc:spChg>
        <pc:spChg chg="mod">
          <ac:chgData name="Nathan Farrington" userId="dd1ce155-4751-4255-b013-eb2724164c72" providerId="ADAL" clId="{C1064EF1-3F71-45EA-8D57-DFC84E80982A}" dt="2023-06-05T15:41:48.650" v="270"/>
          <ac:spMkLst>
            <pc:docMk/>
            <pc:sldMk cId="293851396" sldId="258"/>
            <ac:spMk id="1055" creationId="{BDA12806-4E49-AF4E-E952-A909C4B97384}"/>
          </ac:spMkLst>
        </pc:spChg>
        <pc:spChg chg="mod">
          <ac:chgData name="Nathan Farrington" userId="dd1ce155-4751-4255-b013-eb2724164c72" providerId="ADAL" clId="{C1064EF1-3F71-45EA-8D57-DFC84E80982A}" dt="2023-06-05T15:41:48.650" v="270"/>
          <ac:spMkLst>
            <pc:docMk/>
            <pc:sldMk cId="293851396" sldId="258"/>
            <ac:spMk id="1056" creationId="{C53293B9-7664-5699-CFCA-307474BF643F}"/>
          </ac:spMkLst>
        </pc:spChg>
        <pc:spChg chg="mod">
          <ac:chgData name="Nathan Farrington" userId="dd1ce155-4751-4255-b013-eb2724164c72" providerId="ADAL" clId="{C1064EF1-3F71-45EA-8D57-DFC84E80982A}" dt="2023-06-05T15:41:48.650" v="270"/>
          <ac:spMkLst>
            <pc:docMk/>
            <pc:sldMk cId="293851396" sldId="258"/>
            <ac:spMk id="1057" creationId="{35FA8DA6-B7BC-A23E-4F70-F11528D9258C}"/>
          </ac:spMkLst>
        </pc:spChg>
        <pc:spChg chg="mod">
          <ac:chgData name="Nathan Farrington" userId="dd1ce155-4751-4255-b013-eb2724164c72" providerId="ADAL" clId="{C1064EF1-3F71-45EA-8D57-DFC84E80982A}" dt="2023-06-05T15:47:15.533" v="577"/>
          <ac:spMkLst>
            <pc:docMk/>
            <pc:sldMk cId="293851396" sldId="258"/>
            <ac:spMk id="1059" creationId="{BEBF5344-A9A0-5771-8442-76B9BF6DFFCB}"/>
          </ac:spMkLst>
        </pc:spChg>
        <pc:spChg chg="mod">
          <ac:chgData name="Nathan Farrington" userId="dd1ce155-4751-4255-b013-eb2724164c72" providerId="ADAL" clId="{C1064EF1-3F71-45EA-8D57-DFC84E80982A}" dt="2023-06-05T15:47:15.533" v="577"/>
          <ac:spMkLst>
            <pc:docMk/>
            <pc:sldMk cId="293851396" sldId="258"/>
            <ac:spMk id="1060" creationId="{2D6B796C-8BD0-9D32-96DB-2C5ECC6DAB4D}"/>
          </ac:spMkLst>
        </pc:spChg>
        <pc:spChg chg="mod">
          <ac:chgData name="Nathan Farrington" userId="dd1ce155-4751-4255-b013-eb2724164c72" providerId="ADAL" clId="{C1064EF1-3F71-45EA-8D57-DFC84E80982A}" dt="2023-06-05T15:48:16.228" v="603"/>
          <ac:spMkLst>
            <pc:docMk/>
            <pc:sldMk cId="293851396" sldId="258"/>
            <ac:spMk id="1063" creationId="{727BE670-BA53-5E5B-541E-15431C103AF3}"/>
          </ac:spMkLst>
        </pc:spChg>
        <pc:spChg chg="mod">
          <ac:chgData name="Nathan Farrington" userId="dd1ce155-4751-4255-b013-eb2724164c72" providerId="ADAL" clId="{C1064EF1-3F71-45EA-8D57-DFC84E80982A}" dt="2023-06-05T15:48:16.228" v="603"/>
          <ac:spMkLst>
            <pc:docMk/>
            <pc:sldMk cId="293851396" sldId="258"/>
            <ac:spMk id="1064" creationId="{845C8730-44D1-D91E-F3C5-AC9D12B190ED}"/>
          </ac:spMkLst>
        </pc:spChg>
        <pc:spChg chg="mod">
          <ac:chgData name="Nathan Farrington" userId="dd1ce155-4751-4255-b013-eb2724164c72" providerId="ADAL" clId="{C1064EF1-3F71-45EA-8D57-DFC84E80982A}" dt="2023-06-05T15:48:28.843" v="607"/>
          <ac:spMkLst>
            <pc:docMk/>
            <pc:sldMk cId="293851396" sldId="258"/>
            <ac:spMk id="1072" creationId="{35A21AA6-25F4-9D24-6038-BF2CDCF895BB}"/>
          </ac:spMkLst>
        </pc:spChg>
        <pc:spChg chg="mod">
          <ac:chgData name="Nathan Farrington" userId="dd1ce155-4751-4255-b013-eb2724164c72" providerId="ADAL" clId="{C1064EF1-3F71-45EA-8D57-DFC84E80982A}" dt="2023-06-05T15:48:28.843" v="607"/>
          <ac:spMkLst>
            <pc:docMk/>
            <pc:sldMk cId="293851396" sldId="258"/>
            <ac:spMk id="1073" creationId="{29E68ED3-FECB-92B7-6D4D-12773D1F03E7}"/>
          </ac:spMkLst>
        </pc:spChg>
        <pc:spChg chg="mod">
          <ac:chgData name="Nathan Farrington" userId="dd1ce155-4751-4255-b013-eb2724164c72" providerId="ADAL" clId="{C1064EF1-3F71-45EA-8D57-DFC84E80982A}" dt="2023-06-05T15:48:28.843" v="607"/>
          <ac:spMkLst>
            <pc:docMk/>
            <pc:sldMk cId="293851396" sldId="258"/>
            <ac:spMk id="1074" creationId="{DE9256C9-7EA8-B3B7-CB6E-8F8945AA8255}"/>
          </ac:spMkLst>
        </pc:spChg>
        <pc:spChg chg="mod">
          <ac:chgData name="Nathan Farrington" userId="dd1ce155-4751-4255-b013-eb2724164c72" providerId="ADAL" clId="{C1064EF1-3F71-45EA-8D57-DFC84E80982A}" dt="2023-06-05T15:48:28.843" v="607"/>
          <ac:spMkLst>
            <pc:docMk/>
            <pc:sldMk cId="293851396" sldId="258"/>
            <ac:spMk id="1075" creationId="{44523071-AF4A-4DC1-65F3-6A0E73DF7100}"/>
          </ac:spMkLst>
        </pc:spChg>
        <pc:spChg chg="mod">
          <ac:chgData name="Nathan Farrington" userId="dd1ce155-4751-4255-b013-eb2724164c72" providerId="ADAL" clId="{C1064EF1-3F71-45EA-8D57-DFC84E80982A}" dt="2023-06-05T15:48:33.695" v="609"/>
          <ac:spMkLst>
            <pc:docMk/>
            <pc:sldMk cId="293851396" sldId="258"/>
            <ac:spMk id="1082" creationId="{99CC0E56-4908-3971-966D-A519E41F1B82}"/>
          </ac:spMkLst>
        </pc:spChg>
        <pc:spChg chg="mod">
          <ac:chgData name="Nathan Farrington" userId="dd1ce155-4751-4255-b013-eb2724164c72" providerId="ADAL" clId="{C1064EF1-3F71-45EA-8D57-DFC84E80982A}" dt="2023-06-05T15:48:33.695" v="609"/>
          <ac:spMkLst>
            <pc:docMk/>
            <pc:sldMk cId="293851396" sldId="258"/>
            <ac:spMk id="1083" creationId="{FBDAF483-4D7F-6096-6F02-5C596BEF84FE}"/>
          </ac:spMkLst>
        </pc:spChg>
        <pc:spChg chg="mod">
          <ac:chgData name="Nathan Farrington" userId="dd1ce155-4751-4255-b013-eb2724164c72" providerId="ADAL" clId="{C1064EF1-3F71-45EA-8D57-DFC84E80982A}" dt="2023-06-05T15:48:33.695" v="609"/>
          <ac:spMkLst>
            <pc:docMk/>
            <pc:sldMk cId="293851396" sldId="258"/>
            <ac:spMk id="1084" creationId="{51E17D1D-6D81-000D-F5E8-56105AF54363}"/>
          </ac:spMkLst>
        </pc:spChg>
        <pc:spChg chg="mod">
          <ac:chgData name="Nathan Farrington" userId="dd1ce155-4751-4255-b013-eb2724164c72" providerId="ADAL" clId="{C1064EF1-3F71-45EA-8D57-DFC84E80982A}" dt="2023-06-05T15:48:33.695" v="609"/>
          <ac:spMkLst>
            <pc:docMk/>
            <pc:sldMk cId="293851396" sldId="258"/>
            <ac:spMk id="1085" creationId="{72A41AB8-F0DC-76CD-917E-A0CF1F6BF8F6}"/>
          </ac:spMkLst>
        </pc:spChg>
        <pc:spChg chg="mod">
          <ac:chgData name="Nathan Farrington" userId="dd1ce155-4751-4255-b013-eb2724164c72" providerId="ADAL" clId="{C1064EF1-3F71-45EA-8D57-DFC84E80982A}" dt="2023-06-05T15:48:39.061" v="613"/>
          <ac:spMkLst>
            <pc:docMk/>
            <pc:sldMk cId="293851396" sldId="258"/>
            <ac:spMk id="1092" creationId="{9B98D46B-A8DD-0114-22D5-543D5A4D3C3E}"/>
          </ac:spMkLst>
        </pc:spChg>
        <pc:spChg chg="mod">
          <ac:chgData name="Nathan Farrington" userId="dd1ce155-4751-4255-b013-eb2724164c72" providerId="ADAL" clId="{C1064EF1-3F71-45EA-8D57-DFC84E80982A}" dt="2023-06-05T15:48:39.061" v="613"/>
          <ac:spMkLst>
            <pc:docMk/>
            <pc:sldMk cId="293851396" sldId="258"/>
            <ac:spMk id="1093" creationId="{EA44505D-EA3C-143B-6438-1D79DD234148}"/>
          </ac:spMkLst>
        </pc:spChg>
        <pc:spChg chg="mod">
          <ac:chgData name="Nathan Farrington" userId="dd1ce155-4751-4255-b013-eb2724164c72" providerId="ADAL" clId="{C1064EF1-3F71-45EA-8D57-DFC84E80982A}" dt="2023-06-05T15:48:39.061" v="613"/>
          <ac:spMkLst>
            <pc:docMk/>
            <pc:sldMk cId="293851396" sldId="258"/>
            <ac:spMk id="1094" creationId="{A13F8D0A-C15E-7158-7915-FD8B0DCCEC19}"/>
          </ac:spMkLst>
        </pc:spChg>
        <pc:spChg chg="mod">
          <ac:chgData name="Nathan Farrington" userId="dd1ce155-4751-4255-b013-eb2724164c72" providerId="ADAL" clId="{C1064EF1-3F71-45EA-8D57-DFC84E80982A}" dt="2023-06-05T15:48:39.061" v="613"/>
          <ac:spMkLst>
            <pc:docMk/>
            <pc:sldMk cId="293851396" sldId="258"/>
            <ac:spMk id="1095" creationId="{A1999FF6-305C-5AD4-67F2-0EADA310D9ED}"/>
          </ac:spMkLst>
        </pc:spChg>
        <pc:spChg chg="add mod topLvl">
          <ac:chgData name="Nathan Farrington" userId="dd1ce155-4751-4255-b013-eb2724164c72" providerId="ADAL" clId="{C1064EF1-3F71-45EA-8D57-DFC84E80982A}" dt="2023-06-05T15:56:54.730" v="891" actId="164"/>
          <ac:spMkLst>
            <pc:docMk/>
            <pc:sldMk cId="293851396" sldId="258"/>
            <ac:spMk id="1101" creationId="{760787C7-4197-1F2C-E2B9-9395FE328A65}"/>
          </ac:spMkLst>
        </pc:spChg>
        <pc:spChg chg="add mod topLvl">
          <ac:chgData name="Nathan Farrington" userId="dd1ce155-4751-4255-b013-eb2724164c72" providerId="ADAL" clId="{C1064EF1-3F71-45EA-8D57-DFC84E80982A}" dt="2023-06-05T15:56:54.730" v="891" actId="164"/>
          <ac:spMkLst>
            <pc:docMk/>
            <pc:sldMk cId="293851396" sldId="258"/>
            <ac:spMk id="1102" creationId="{82E914E9-5160-7E60-827C-398117527F36}"/>
          </ac:spMkLst>
        </pc:spChg>
        <pc:spChg chg="add mod topLvl">
          <ac:chgData name="Nathan Farrington" userId="dd1ce155-4751-4255-b013-eb2724164c72" providerId="ADAL" clId="{C1064EF1-3F71-45EA-8D57-DFC84E80982A}" dt="2023-06-05T15:56:54.730" v="891" actId="164"/>
          <ac:spMkLst>
            <pc:docMk/>
            <pc:sldMk cId="293851396" sldId="258"/>
            <ac:spMk id="1103" creationId="{A46154EC-A2EB-B901-6F17-284FCBBEC99E}"/>
          </ac:spMkLst>
        </pc:spChg>
        <pc:spChg chg="add mod topLvl">
          <ac:chgData name="Nathan Farrington" userId="dd1ce155-4751-4255-b013-eb2724164c72" providerId="ADAL" clId="{C1064EF1-3F71-45EA-8D57-DFC84E80982A}" dt="2023-06-05T15:56:54.730" v="891" actId="164"/>
          <ac:spMkLst>
            <pc:docMk/>
            <pc:sldMk cId="293851396" sldId="258"/>
            <ac:spMk id="1104" creationId="{70CA99AF-A060-94FE-99D4-48C1578A636A}"/>
          </ac:spMkLst>
        </pc:spChg>
        <pc:spChg chg="add mod topLvl">
          <ac:chgData name="Nathan Farrington" userId="dd1ce155-4751-4255-b013-eb2724164c72" providerId="ADAL" clId="{C1064EF1-3F71-45EA-8D57-DFC84E80982A}" dt="2023-06-05T15:59:30.014" v="937" actId="404"/>
          <ac:spMkLst>
            <pc:docMk/>
            <pc:sldMk cId="293851396" sldId="258"/>
            <ac:spMk id="1105" creationId="{E841615F-C24E-B5D6-9A51-87BA2D65887D}"/>
          </ac:spMkLst>
        </pc:spChg>
        <pc:spChg chg="add del mod">
          <ac:chgData name="Nathan Farrington" userId="dd1ce155-4751-4255-b013-eb2724164c72" providerId="ADAL" clId="{C1064EF1-3F71-45EA-8D57-DFC84E80982A}" dt="2023-06-05T15:54:14.768" v="835" actId="478"/>
          <ac:spMkLst>
            <pc:docMk/>
            <pc:sldMk cId="293851396" sldId="258"/>
            <ac:spMk id="1106" creationId="{79C8B6BA-B729-864C-A25A-B2A485BC2FCF}"/>
          </ac:spMkLst>
        </pc:spChg>
        <pc:spChg chg="add mod ord topLvl">
          <ac:chgData name="Nathan Farrington" userId="dd1ce155-4751-4255-b013-eb2724164c72" providerId="ADAL" clId="{C1064EF1-3F71-45EA-8D57-DFC84E80982A}" dt="2023-06-05T15:56:54.730" v="891" actId="164"/>
          <ac:spMkLst>
            <pc:docMk/>
            <pc:sldMk cId="293851396" sldId="258"/>
            <ac:spMk id="1107" creationId="{643EA294-7870-0C43-9EA2-B3D033B676E3}"/>
          </ac:spMkLst>
        </pc:spChg>
        <pc:spChg chg="mod">
          <ac:chgData name="Nathan Farrington" userId="dd1ce155-4751-4255-b013-eb2724164c72" providerId="ADAL" clId="{C1064EF1-3F71-45EA-8D57-DFC84E80982A}" dt="2023-06-05T15:55:02.042" v="851"/>
          <ac:spMkLst>
            <pc:docMk/>
            <pc:sldMk cId="293851396" sldId="258"/>
            <ac:spMk id="1110" creationId="{D8AE4843-517C-B147-C7BD-9CB03C92C541}"/>
          </ac:spMkLst>
        </pc:spChg>
        <pc:spChg chg="mod">
          <ac:chgData name="Nathan Farrington" userId="dd1ce155-4751-4255-b013-eb2724164c72" providerId="ADAL" clId="{C1064EF1-3F71-45EA-8D57-DFC84E80982A}" dt="2023-06-05T15:55:02.042" v="851"/>
          <ac:spMkLst>
            <pc:docMk/>
            <pc:sldMk cId="293851396" sldId="258"/>
            <ac:spMk id="1111" creationId="{755B3A1D-6738-04F8-12A8-A332591D97ED}"/>
          </ac:spMkLst>
        </pc:spChg>
        <pc:spChg chg="mod">
          <ac:chgData name="Nathan Farrington" userId="dd1ce155-4751-4255-b013-eb2724164c72" providerId="ADAL" clId="{C1064EF1-3F71-45EA-8D57-DFC84E80982A}" dt="2023-06-05T15:55:02.042" v="851"/>
          <ac:spMkLst>
            <pc:docMk/>
            <pc:sldMk cId="293851396" sldId="258"/>
            <ac:spMk id="1112" creationId="{9196B2AA-EA77-5DA7-DA18-765351814DD0}"/>
          </ac:spMkLst>
        </pc:spChg>
        <pc:spChg chg="mod">
          <ac:chgData name="Nathan Farrington" userId="dd1ce155-4751-4255-b013-eb2724164c72" providerId="ADAL" clId="{C1064EF1-3F71-45EA-8D57-DFC84E80982A}" dt="2023-06-05T15:55:02.042" v="851"/>
          <ac:spMkLst>
            <pc:docMk/>
            <pc:sldMk cId="293851396" sldId="258"/>
            <ac:spMk id="1113" creationId="{975E3206-5CD5-5E91-91CF-E25F5BC7894C}"/>
          </ac:spMkLst>
        </pc:spChg>
        <pc:spChg chg="mod">
          <ac:chgData name="Nathan Farrington" userId="dd1ce155-4751-4255-b013-eb2724164c72" providerId="ADAL" clId="{C1064EF1-3F71-45EA-8D57-DFC84E80982A}" dt="2023-06-05T15:55:02.042" v="851"/>
          <ac:spMkLst>
            <pc:docMk/>
            <pc:sldMk cId="293851396" sldId="258"/>
            <ac:spMk id="1114" creationId="{924674AD-27D5-A3DC-108A-4A7E0C34C806}"/>
          </ac:spMkLst>
        </pc:spChg>
        <pc:spChg chg="del mod">
          <ac:chgData name="Nathan Farrington" userId="dd1ce155-4751-4255-b013-eb2724164c72" providerId="ADAL" clId="{C1064EF1-3F71-45EA-8D57-DFC84E80982A}" dt="2023-06-05T15:59:34.447" v="938" actId="478"/>
          <ac:spMkLst>
            <pc:docMk/>
            <pc:sldMk cId="293851396" sldId="258"/>
            <ac:spMk id="1115" creationId="{6060B254-9843-EE1E-91CC-B0DC9820D7E8}"/>
          </ac:spMkLst>
        </pc:spChg>
        <pc:spChg chg="mod">
          <ac:chgData name="Nathan Farrington" userId="dd1ce155-4751-4255-b013-eb2724164c72" providerId="ADAL" clId="{C1064EF1-3F71-45EA-8D57-DFC84E80982A}" dt="2023-06-05T15:55:27.628" v="863" actId="14100"/>
          <ac:spMkLst>
            <pc:docMk/>
            <pc:sldMk cId="293851396" sldId="258"/>
            <ac:spMk id="1117" creationId="{9BB2C61D-4768-AAD7-8EC7-C72342079720}"/>
          </ac:spMkLst>
        </pc:spChg>
        <pc:spChg chg="del mod">
          <ac:chgData name="Nathan Farrington" userId="dd1ce155-4751-4255-b013-eb2724164c72" providerId="ADAL" clId="{C1064EF1-3F71-45EA-8D57-DFC84E80982A}" dt="2023-06-05T15:55:19.001" v="860" actId="478"/>
          <ac:spMkLst>
            <pc:docMk/>
            <pc:sldMk cId="293851396" sldId="258"/>
            <ac:spMk id="1118" creationId="{B13CE2CC-2F66-7685-6995-A9DCCC8D01DA}"/>
          </ac:spMkLst>
        </pc:spChg>
        <pc:spChg chg="mod">
          <ac:chgData name="Nathan Farrington" userId="dd1ce155-4751-4255-b013-eb2724164c72" providerId="ADAL" clId="{C1064EF1-3F71-45EA-8D57-DFC84E80982A}" dt="2023-06-05T15:55:14.776" v="857"/>
          <ac:spMkLst>
            <pc:docMk/>
            <pc:sldMk cId="293851396" sldId="258"/>
            <ac:spMk id="1119" creationId="{97474855-AEC7-2516-7887-56C718723A9A}"/>
          </ac:spMkLst>
        </pc:spChg>
        <pc:spChg chg="mod">
          <ac:chgData name="Nathan Farrington" userId="dd1ce155-4751-4255-b013-eb2724164c72" providerId="ADAL" clId="{C1064EF1-3F71-45EA-8D57-DFC84E80982A}" dt="2023-06-05T15:55:36.067" v="866" actId="1076"/>
          <ac:spMkLst>
            <pc:docMk/>
            <pc:sldMk cId="293851396" sldId="258"/>
            <ac:spMk id="1120" creationId="{E5CB154E-B4B6-154A-D574-0EB811FECB4E}"/>
          </ac:spMkLst>
        </pc:spChg>
        <pc:spChg chg="mod">
          <ac:chgData name="Nathan Farrington" userId="dd1ce155-4751-4255-b013-eb2724164c72" providerId="ADAL" clId="{C1064EF1-3F71-45EA-8D57-DFC84E80982A}" dt="2023-06-05T15:55:32.923" v="865" actId="14100"/>
          <ac:spMkLst>
            <pc:docMk/>
            <pc:sldMk cId="293851396" sldId="258"/>
            <ac:spMk id="1121" creationId="{A85068C0-C6CE-3C3F-7A90-F33AF98C6771}"/>
          </ac:spMkLst>
        </pc:spChg>
        <pc:spChg chg="del mod">
          <ac:chgData name="Nathan Farrington" userId="dd1ce155-4751-4255-b013-eb2724164c72" providerId="ADAL" clId="{C1064EF1-3F71-45EA-8D57-DFC84E80982A}" dt="2023-06-05T15:59:36.664" v="939" actId="478"/>
          <ac:spMkLst>
            <pc:docMk/>
            <pc:sldMk cId="293851396" sldId="258"/>
            <ac:spMk id="1122" creationId="{56B4EE25-E48A-44E5-D06D-58DCBCDF6559}"/>
          </ac:spMkLst>
        </pc:spChg>
        <pc:spChg chg="add mod ord">
          <ac:chgData name="Nathan Farrington" userId="dd1ce155-4751-4255-b013-eb2724164c72" providerId="ADAL" clId="{C1064EF1-3F71-45EA-8D57-DFC84E80982A}" dt="2023-06-05T15:56:54.730" v="891" actId="164"/>
          <ac:spMkLst>
            <pc:docMk/>
            <pc:sldMk cId="293851396" sldId="258"/>
            <ac:spMk id="1123" creationId="{21E68AAE-C8A6-7D26-B71F-77C4672CA535}"/>
          </ac:spMkLst>
        </pc:spChg>
        <pc:spChg chg="add mod ord">
          <ac:chgData name="Nathan Farrington" userId="dd1ce155-4751-4255-b013-eb2724164c72" providerId="ADAL" clId="{C1064EF1-3F71-45EA-8D57-DFC84E80982A}" dt="2023-06-05T15:56:54.730" v="891" actId="164"/>
          <ac:spMkLst>
            <pc:docMk/>
            <pc:sldMk cId="293851396" sldId="258"/>
            <ac:spMk id="1124" creationId="{11C1479F-80E7-EA72-A411-16C1CE3D4749}"/>
          </ac:spMkLst>
        </pc:spChg>
        <pc:spChg chg="mod ord topLvl">
          <ac:chgData name="Nathan Farrington" userId="dd1ce155-4751-4255-b013-eb2724164c72" providerId="ADAL" clId="{C1064EF1-3F71-45EA-8D57-DFC84E80982A}" dt="2023-06-05T15:59:19.262" v="932" actId="164"/>
          <ac:spMkLst>
            <pc:docMk/>
            <pc:sldMk cId="293851396" sldId="258"/>
            <ac:spMk id="1127" creationId="{3422838D-F97F-ECD1-E614-4E21C7CD9CA0}"/>
          </ac:spMkLst>
        </pc:spChg>
        <pc:spChg chg="mod ord topLvl">
          <ac:chgData name="Nathan Farrington" userId="dd1ce155-4751-4255-b013-eb2724164c72" providerId="ADAL" clId="{C1064EF1-3F71-45EA-8D57-DFC84E80982A}" dt="2023-06-05T15:59:19.262" v="932" actId="164"/>
          <ac:spMkLst>
            <pc:docMk/>
            <pc:sldMk cId="293851396" sldId="258"/>
            <ac:spMk id="1128" creationId="{F703A59B-4887-C5C5-5818-FAED978085FE}"/>
          </ac:spMkLst>
        </pc:spChg>
        <pc:spChg chg="mod topLvl">
          <ac:chgData name="Nathan Farrington" userId="dd1ce155-4751-4255-b013-eb2724164c72" providerId="ADAL" clId="{C1064EF1-3F71-45EA-8D57-DFC84E80982A}" dt="2023-06-05T15:58:44.907" v="923" actId="164"/>
          <ac:spMkLst>
            <pc:docMk/>
            <pc:sldMk cId="293851396" sldId="258"/>
            <ac:spMk id="1129" creationId="{2F77E77D-8E36-2A6C-3721-6A8CA6E487F4}"/>
          </ac:spMkLst>
        </pc:spChg>
        <pc:spChg chg="mod topLvl">
          <ac:chgData name="Nathan Farrington" userId="dd1ce155-4751-4255-b013-eb2724164c72" providerId="ADAL" clId="{C1064EF1-3F71-45EA-8D57-DFC84E80982A}" dt="2023-06-05T15:58:44.907" v="923" actId="164"/>
          <ac:spMkLst>
            <pc:docMk/>
            <pc:sldMk cId="293851396" sldId="258"/>
            <ac:spMk id="1130" creationId="{1F166BC7-FF2A-5B6E-C1E2-59805EC504E3}"/>
          </ac:spMkLst>
        </pc:spChg>
        <pc:spChg chg="mod topLvl">
          <ac:chgData name="Nathan Farrington" userId="dd1ce155-4751-4255-b013-eb2724164c72" providerId="ADAL" clId="{C1064EF1-3F71-45EA-8D57-DFC84E80982A}" dt="2023-06-05T15:58:44.907" v="923" actId="164"/>
          <ac:spMkLst>
            <pc:docMk/>
            <pc:sldMk cId="293851396" sldId="258"/>
            <ac:spMk id="1131" creationId="{02485EEB-EA06-2650-4CAE-2D599405BA06}"/>
          </ac:spMkLst>
        </pc:spChg>
        <pc:spChg chg="mod topLvl">
          <ac:chgData name="Nathan Farrington" userId="dd1ce155-4751-4255-b013-eb2724164c72" providerId="ADAL" clId="{C1064EF1-3F71-45EA-8D57-DFC84E80982A}" dt="2023-06-05T15:58:44.907" v="923" actId="164"/>
          <ac:spMkLst>
            <pc:docMk/>
            <pc:sldMk cId="293851396" sldId="258"/>
            <ac:spMk id="1132" creationId="{87FCD87D-523E-3DE2-02E2-9FF2A034B7AD}"/>
          </ac:spMkLst>
        </pc:spChg>
        <pc:spChg chg="mod topLvl">
          <ac:chgData name="Nathan Farrington" userId="dd1ce155-4751-4255-b013-eb2724164c72" providerId="ADAL" clId="{C1064EF1-3F71-45EA-8D57-DFC84E80982A}" dt="2023-06-05T15:58:44.907" v="923" actId="164"/>
          <ac:spMkLst>
            <pc:docMk/>
            <pc:sldMk cId="293851396" sldId="258"/>
            <ac:spMk id="1133" creationId="{D6BFE7E2-EF53-F713-F3FB-C8AEB98FBF56}"/>
          </ac:spMkLst>
        </pc:spChg>
        <pc:spChg chg="mod topLvl">
          <ac:chgData name="Nathan Farrington" userId="dd1ce155-4751-4255-b013-eb2724164c72" providerId="ADAL" clId="{C1064EF1-3F71-45EA-8D57-DFC84E80982A}" dt="2023-06-05T15:58:44.907" v="923" actId="164"/>
          <ac:spMkLst>
            <pc:docMk/>
            <pc:sldMk cId="293851396" sldId="258"/>
            <ac:spMk id="1134" creationId="{1ED3358A-8800-96EA-6C38-79C13FC2871A}"/>
          </ac:spMkLst>
        </pc:spChg>
        <pc:spChg chg="add mod ord">
          <ac:chgData name="Nathan Farrington" userId="dd1ce155-4751-4255-b013-eb2724164c72" providerId="ADAL" clId="{C1064EF1-3F71-45EA-8D57-DFC84E80982A}" dt="2023-06-05T15:58:44.907" v="923" actId="164"/>
          <ac:spMkLst>
            <pc:docMk/>
            <pc:sldMk cId="293851396" sldId="258"/>
            <ac:spMk id="1135" creationId="{E5B7BA5F-AF32-7DC5-4F3F-584B0718F070}"/>
          </ac:spMkLst>
        </pc:spChg>
        <pc:spChg chg="add mod">
          <ac:chgData name="Nathan Farrington" userId="dd1ce155-4751-4255-b013-eb2724164c72" providerId="ADAL" clId="{C1064EF1-3F71-45EA-8D57-DFC84E80982A}" dt="2023-06-05T15:58:32.367" v="916" actId="208"/>
          <ac:spMkLst>
            <pc:docMk/>
            <pc:sldMk cId="293851396" sldId="258"/>
            <ac:spMk id="1136" creationId="{949C8B2A-9B5B-9710-C6E5-9BA4DC80360F}"/>
          </ac:spMkLst>
        </pc:spChg>
        <pc:spChg chg="mod">
          <ac:chgData name="Nathan Farrington" userId="dd1ce155-4751-4255-b013-eb2724164c72" providerId="ADAL" clId="{C1064EF1-3F71-45EA-8D57-DFC84E80982A}" dt="2023-06-05T15:58:39.339" v="921"/>
          <ac:spMkLst>
            <pc:docMk/>
            <pc:sldMk cId="293851396" sldId="258"/>
            <ac:spMk id="1145" creationId="{B95BF7A4-F456-77DB-1104-E07D08D97D15}"/>
          </ac:spMkLst>
        </pc:spChg>
        <pc:grpChg chg="add mod ord">
          <ac:chgData name="Nathan Farrington" userId="dd1ce155-4751-4255-b013-eb2724164c72" providerId="ADAL" clId="{C1064EF1-3F71-45EA-8D57-DFC84E80982A}" dt="2023-06-05T15:50:22.240" v="776" actId="1037"/>
          <ac:grpSpMkLst>
            <pc:docMk/>
            <pc:sldMk cId="293851396" sldId="258"/>
            <ac:grpSpMk id="53" creationId="{69D97356-AD94-2C93-B825-EF258E0C3D12}"/>
          </ac:grpSpMkLst>
        </pc:grpChg>
        <pc:grpChg chg="add mod ord">
          <ac:chgData name="Nathan Farrington" userId="dd1ce155-4751-4255-b013-eb2724164c72" providerId="ADAL" clId="{C1064EF1-3F71-45EA-8D57-DFC84E80982A}" dt="2023-06-05T15:49:59.699" v="751" actId="1076"/>
          <ac:grpSpMkLst>
            <pc:docMk/>
            <pc:sldMk cId="293851396" sldId="258"/>
            <ac:grpSpMk id="54" creationId="{4C4848FA-5B06-0CF8-A69C-79AE19CF4C07}"/>
          </ac:grpSpMkLst>
        </pc:grpChg>
        <pc:grpChg chg="add mod">
          <ac:chgData name="Nathan Farrington" userId="dd1ce155-4751-4255-b013-eb2724164c72" providerId="ADAL" clId="{C1064EF1-3F71-45EA-8D57-DFC84E80982A}" dt="2023-06-05T15:48:54.031" v="621" actId="14100"/>
          <ac:grpSpMkLst>
            <pc:docMk/>
            <pc:sldMk cId="293851396" sldId="258"/>
            <ac:grpSpMk id="56" creationId="{8D2871F0-2DEF-FB7E-9E28-F1F468E3F851}"/>
          </ac:grpSpMkLst>
        </pc:grpChg>
        <pc:grpChg chg="add del mod topLvl">
          <ac:chgData name="Nathan Farrington" userId="dd1ce155-4751-4255-b013-eb2724164c72" providerId="ADAL" clId="{C1064EF1-3F71-45EA-8D57-DFC84E80982A}" dt="2023-06-05T15:47:41.355" v="585" actId="165"/>
          <ac:grpSpMkLst>
            <pc:docMk/>
            <pc:sldMk cId="293851396" sldId="258"/>
            <ac:grpSpMk id="59" creationId="{A0551E53-61BF-B6DB-07EF-D9B36DF4DB11}"/>
          </ac:grpSpMkLst>
        </pc:grpChg>
        <pc:grpChg chg="add del mod">
          <ac:chgData name="Nathan Farrington" userId="dd1ce155-4751-4255-b013-eb2724164c72" providerId="ADAL" clId="{C1064EF1-3F71-45EA-8D57-DFC84E80982A}" dt="2023-06-05T15:47:10.968" v="575" actId="478"/>
          <ac:grpSpMkLst>
            <pc:docMk/>
            <pc:sldMk cId="293851396" sldId="258"/>
            <ac:grpSpMk id="60" creationId="{4248960C-3930-EEE7-627A-FF59F8D4971D}"/>
          </ac:grpSpMkLst>
        </pc:grpChg>
        <pc:grpChg chg="add del mod">
          <ac:chgData name="Nathan Farrington" userId="dd1ce155-4751-4255-b013-eb2724164c72" providerId="ADAL" clId="{C1064EF1-3F71-45EA-8D57-DFC84E80982A}" dt="2023-06-05T15:47:31.307" v="584" actId="478"/>
          <ac:grpSpMkLst>
            <pc:docMk/>
            <pc:sldMk cId="293851396" sldId="258"/>
            <ac:grpSpMk id="63" creationId="{EC931CA8-7C5B-6731-A145-4447F9F202FF}"/>
          </ac:grpSpMkLst>
        </pc:grpChg>
        <pc:grpChg chg="add del mod">
          <ac:chgData name="Nathan Farrington" userId="dd1ce155-4751-4255-b013-eb2724164c72" providerId="ADAL" clId="{C1064EF1-3F71-45EA-8D57-DFC84E80982A}" dt="2023-06-05T15:47:30.673" v="583" actId="478"/>
          <ac:grpSpMkLst>
            <pc:docMk/>
            <pc:sldMk cId="293851396" sldId="258"/>
            <ac:grpSpMk id="1027" creationId="{8E301DD9-9CEC-B778-63B6-B9EF3D5B10A1}"/>
          </ac:grpSpMkLst>
        </pc:grpChg>
        <pc:grpChg chg="add del mod">
          <ac:chgData name="Nathan Farrington" userId="dd1ce155-4751-4255-b013-eb2724164c72" providerId="ADAL" clId="{C1064EF1-3F71-45EA-8D57-DFC84E80982A}" dt="2023-06-05T15:47:13.374" v="576" actId="478"/>
          <ac:grpSpMkLst>
            <pc:docMk/>
            <pc:sldMk cId="293851396" sldId="258"/>
            <ac:grpSpMk id="1030" creationId="{74D5C800-084F-B32E-1A6B-33E121ACE9A3}"/>
          </ac:grpSpMkLst>
        </pc:grpChg>
        <pc:grpChg chg="add del mod">
          <ac:chgData name="Nathan Farrington" userId="dd1ce155-4751-4255-b013-eb2724164c72" providerId="ADAL" clId="{C1064EF1-3F71-45EA-8D57-DFC84E80982A}" dt="2023-06-05T15:47:30.673" v="583" actId="478"/>
          <ac:grpSpMkLst>
            <pc:docMk/>
            <pc:sldMk cId="293851396" sldId="258"/>
            <ac:grpSpMk id="1031" creationId="{E13C8995-F3F2-851E-675A-6FC4D69C9B7D}"/>
          </ac:grpSpMkLst>
        </pc:grpChg>
        <pc:grpChg chg="mod">
          <ac:chgData name="Nathan Farrington" userId="dd1ce155-4751-4255-b013-eb2724164c72" providerId="ADAL" clId="{C1064EF1-3F71-45EA-8D57-DFC84E80982A}" dt="2023-06-05T15:40:23.702" v="232"/>
          <ac:grpSpMkLst>
            <pc:docMk/>
            <pc:sldMk cId="293851396" sldId="258"/>
            <ac:grpSpMk id="1032" creationId="{C10D8C29-D572-1CDE-0020-9679382EDEAD}"/>
          </ac:grpSpMkLst>
        </pc:grpChg>
        <pc:grpChg chg="mod">
          <ac:chgData name="Nathan Farrington" userId="dd1ce155-4751-4255-b013-eb2724164c72" providerId="ADAL" clId="{C1064EF1-3F71-45EA-8D57-DFC84E80982A}" dt="2023-06-05T15:40:23.702" v="232"/>
          <ac:grpSpMkLst>
            <pc:docMk/>
            <pc:sldMk cId="293851396" sldId="258"/>
            <ac:grpSpMk id="1033" creationId="{3915C660-5A2C-7CB5-18E1-5506635AFF9C}"/>
          </ac:grpSpMkLst>
        </pc:grpChg>
        <pc:grpChg chg="add del mod">
          <ac:chgData name="Nathan Farrington" userId="dd1ce155-4751-4255-b013-eb2724164c72" providerId="ADAL" clId="{C1064EF1-3F71-45EA-8D57-DFC84E80982A}" dt="2023-06-05T15:47:30.673" v="583" actId="478"/>
          <ac:grpSpMkLst>
            <pc:docMk/>
            <pc:sldMk cId="293851396" sldId="258"/>
            <ac:grpSpMk id="1038" creationId="{1B2B42D0-FB65-E3F2-142D-88DDF128EE77}"/>
          </ac:grpSpMkLst>
        </pc:grpChg>
        <pc:grpChg chg="add del mod">
          <ac:chgData name="Nathan Farrington" userId="dd1ce155-4751-4255-b013-eb2724164c72" providerId="ADAL" clId="{C1064EF1-3F71-45EA-8D57-DFC84E80982A}" dt="2023-06-05T15:47:30.673" v="583" actId="478"/>
          <ac:grpSpMkLst>
            <pc:docMk/>
            <pc:sldMk cId="293851396" sldId="258"/>
            <ac:grpSpMk id="1041" creationId="{F0AE501D-DF26-6C78-19D1-5DF6E200670F}"/>
          </ac:grpSpMkLst>
        </pc:grpChg>
        <pc:grpChg chg="mod">
          <ac:chgData name="Nathan Farrington" userId="dd1ce155-4751-4255-b013-eb2724164c72" providerId="ADAL" clId="{C1064EF1-3F71-45EA-8D57-DFC84E80982A}" dt="2023-06-05T15:41:04.099" v="253"/>
          <ac:grpSpMkLst>
            <pc:docMk/>
            <pc:sldMk cId="293851396" sldId="258"/>
            <ac:grpSpMk id="1042" creationId="{77767D4C-3599-7A2B-99A0-02F8C56E318B}"/>
          </ac:grpSpMkLst>
        </pc:grpChg>
        <pc:grpChg chg="mod">
          <ac:chgData name="Nathan Farrington" userId="dd1ce155-4751-4255-b013-eb2724164c72" providerId="ADAL" clId="{C1064EF1-3F71-45EA-8D57-DFC84E80982A}" dt="2023-06-05T15:41:04.099" v="253"/>
          <ac:grpSpMkLst>
            <pc:docMk/>
            <pc:sldMk cId="293851396" sldId="258"/>
            <ac:grpSpMk id="1043" creationId="{BFFB81C4-C510-67D7-534D-0E9F87FF2C95}"/>
          </ac:grpSpMkLst>
        </pc:grpChg>
        <pc:grpChg chg="add del mod">
          <ac:chgData name="Nathan Farrington" userId="dd1ce155-4751-4255-b013-eb2724164c72" providerId="ADAL" clId="{C1064EF1-3F71-45EA-8D57-DFC84E80982A}" dt="2023-06-05T15:47:30.673" v="583" actId="478"/>
          <ac:grpSpMkLst>
            <pc:docMk/>
            <pc:sldMk cId="293851396" sldId="258"/>
            <ac:grpSpMk id="1048" creationId="{E48292F4-2526-4837-FEF6-35E2362EAD40}"/>
          </ac:grpSpMkLst>
        </pc:grpChg>
        <pc:grpChg chg="add del mod">
          <ac:chgData name="Nathan Farrington" userId="dd1ce155-4751-4255-b013-eb2724164c72" providerId="ADAL" clId="{C1064EF1-3F71-45EA-8D57-DFC84E80982A}" dt="2023-06-05T15:47:30.673" v="583" actId="478"/>
          <ac:grpSpMkLst>
            <pc:docMk/>
            <pc:sldMk cId="293851396" sldId="258"/>
            <ac:grpSpMk id="1051" creationId="{E00349F4-AC5E-4953-1F25-733A6A091108}"/>
          </ac:grpSpMkLst>
        </pc:grpChg>
        <pc:grpChg chg="mod">
          <ac:chgData name="Nathan Farrington" userId="dd1ce155-4751-4255-b013-eb2724164c72" providerId="ADAL" clId="{C1064EF1-3F71-45EA-8D57-DFC84E80982A}" dt="2023-06-05T15:41:48.650" v="270"/>
          <ac:grpSpMkLst>
            <pc:docMk/>
            <pc:sldMk cId="293851396" sldId="258"/>
            <ac:grpSpMk id="1052" creationId="{835586C2-55EF-EC0C-CE9D-5A923EFCDD3F}"/>
          </ac:grpSpMkLst>
        </pc:grpChg>
        <pc:grpChg chg="mod">
          <ac:chgData name="Nathan Farrington" userId="dd1ce155-4751-4255-b013-eb2724164c72" providerId="ADAL" clId="{C1064EF1-3F71-45EA-8D57-DFC84E80982A}" dt="2023-06-05T15:41:48.650" v="270"/>
          <ac:grpSpMkLst>
            <pc:docMk/>
            <pc:sldMk cId="293851396" sldId="258"/>
            <ac:grpSpMk id="1053" creationId="{0783D535-A67C-C812-44CB-0C8A188918C2}"/>
          </ac:grpSpMkLst>
        </pc:grpChg>
        <pc:grpChg chg="add del mod">
          <ac:chgData name="Nathan Farrington" userId="dd1ce155-4751-4255-b013-eb2724164c72" providerId="ADAL" clId="{C1064EF1-3F71-45EA-8D57-DFC84E80982A}" dt="2023-06-05T15:47:44.640" v="586" actId="478"/>
          <ac:grpSpMkLst>
            <pc:docMk/>
            <pc:sldMk cId="293851396" sldId="258"/>
            <ac:grpSpMk id="1058" creationId="{A569CCE1-8F08-A165-8BED-1B187C2C0199}"/>
          </ac:grpSpMkLst>
        </pc:grpChg>
        <pc:grpChg chg="add mod">
          <ac:chgData name="Nathan Farrington" userId="dd1ce155-4751-4255-b013-eb2724164c72" providerId="ADAL" clId="{C1064EF1-3F71-45EA-8D57-DFC84E80982A}" dt="2023-06-05T15:48:24.436" v="606" actId="164"/>
          <ac:grpSpMkLst>
            <pc:docMk/>
            <pc:sldMk cId="293851396" sldId="258"/>
            <ac:grpSpMk id="1061" creationId="{B66A04A7-B4C4-3C08-DFCB-0EDB6C606AFA}"/>
          </ac:grpSpMkLst>
        </pc:grpChg>
        <pc:grpChg chg="add mod">
          <ac:chgData name="Nathan Farrington" userId="dd1ce155-4751-4255-b013-eb2724164c72" providerId="ADAL" clId="{C1064EF1-3F71-45EA-8D57-DFC84E80982A}" dt="2023-06-05T15:48:24.436" v="606" actId="164"/>
          <ac:grpSpMkLst>
            <pc:docMk/>
            <pc:sldMk cId="293851396" sldId="258"/>
            <ac:grpSpMk id="1062" creationId="{14055D84-4AB9-A735-3A86-53247ABC1B0F}"/>
          </ac:grpSpMkLst>
        </pc:grpChg>
        <pc:grpChg chg="add mod">
          <ac:chgData name="Nathan Farrington" userId="dd1ce155-4751-4255-b013-eb2724164c72" providerId="ADAL" clId="{C1064EF1-3F71-45EA-8D57-DFC84E80982A}" dt="2023-06-05T15:48:57.890" v="641" actId="1037"/>
          <ac:grpSpMkLst>
            <pc:docMk/>
            <pc:sldMk cId="293851396" sldId="258"/>
            <ac:grpSpMk id="1065" creationId="{3E6E85C9-79F3-01D7-FD24-04F3344EF32C}"/>
          </ac:grpSpMkLst>
        </pc:grpChg>
        <pc:grpChg chg="add mod">
          <ac:chgData name="Nathan Farrington" userId="dd1ce155-4751-4255-b013-eb2724164c72" providerId="ADAL" clId="{C1064EF1-3F71-45EA-8D57-DFC84E80982A}" dt="2023-06-05T15:49:09.642" v="664" actId="14100"/>
          <ac:grpSpMkLst>
            <pc:docMk/>
            <pc:sldMk cId="293851396" sldId="258"/>
            <ac:grpSpMk id="1066" creationId="{89FBD094-F7E3-67F7-F92F-295A7F2D7E2A}"/>
          </ac:grpSpMkLst>
        </pc:grpChg>
        <pc:grpChg chg="add mod">
          <ac:chgData name="Nathan Farrington" userId="dd1ce155-4751-4255-b013-eb2724164c72" providerId="ADAL" clId="{C1064EF1-3F71-45EA-8D57-DFC84E80982A}" dt="2023-06-05T15:49:16.840" v="713" actId="1035"/>
          <ac:grpSpMkLst>
            <pc:docMk/>
            <pc:sldMk cId="293851396" sldId="258"/>
            <ac:grpSpMk id="1069" creationId="{2D194EB5-13C8-7F40-6868-88C51DE82F44}"/>
          </ac:grpSpMkLst>
        </pc:grpChg>
        <pc:grpChg chg="mod">
          <ac:chgData name="Nathan Farrington" userId="dd1ce155-4751-4255-b013-eb2724164c72" providerId="ADAL" clId="{C1064EF1-3F71-45EA-8D57-DFC84E80982A}" dt="2023-06-05T15:48:28.843" v="607"/>
          <ac:grpSpMkLst>
            <pc:docMk/>
            <pc:sldMk cId="293851396" sldId="258"/>
            <ac:grpSpMk id="1070" creationId="{281C3767-92BC-4D1E-4911-25F5D2DF8012}"/>
          </ac:grpSpMkLst>
        </pc:grpChg>
        <pc:grpChg chg="mod">
          <ac:chgData name="Nathan Farrington" userId="dd1ce155-4751-4255-b013-eb2724164c72" providerId="ADAL" clId="{C1064EF1-3F71-45EA-8D57-DFC84E80982A}" dt="2023-06-05T15:48:28.843" v="607"/>
          <ac:grpSpMkLst>
            <pc:docMk/>
            <pc:sldMk cId="293851396" sldId="258"/>
            <ac:grpSpMk id="1071" creationId="{F377C9C3-3BB8-E030-DCE1-833A45FFAD1D}"/>
          </ac:grpSpMkLst>
        </pc:grpChg>
        <pc:grpChg chg="add mod">
          <ac:chgData name="Nathan Farrington" userId="dd1ce155-4751-4255-b013-eb2724164c72" providerId="ADAL" clId="{C1064EF1-3F71-45EA-8D57-DFC84E80982A}" dt="2023-06-05T15:49:32.662" v="732" actId="14100"/>
          <ac:grpSpMkLst>
            <pc:docMk/>
            <pc:sldMk cId="293851396" sldId="258"/>
            <ac:grpSpMk id="1076" creationId="{02853515-0A1D-E077-7F9D-03A580154BCA}"/>
          </ac:grpSpMkLst>
        </pc:grpChg>
        <pc:grpChg chg="add mod">
          <ac:chgData name="Nathan Farrington" userId="dd1ce155-4751-4255-b013-eb2724164c72" providerId="ADAL" clId="{C1064EF1-3F71-45EA-8D57-DFC84E80982A}" dt="2023-06-05T15:49:34.307" v="734" actId="1036"/>
          <ac:grpSpMkLst>
            <pc:docMk/>
            <pc:sldMk cId="293851396" sldId="258"/>
            <ac:grpSpMk id="1079" creationId="{59251CF3-785E-1E7A-C676-B44C83137657}"/>
          </ac:grpSpMkLst>
        </pc:grpChg>
        <pc:grpChg chg="mod">
          <ac:chgData name="Nathan Farrington" userId="dd1ce155-4751-4255-b013-eb2724164c72" providerId="ADAL" clId="{C1064EF1-3F71-45EA-8D57-DFC84E80982A}" dt="2023-06-05T15:48:33.695" v="609"/>
          <ac:grpSpMkLst>
            <pc:docMk/>
            <pc:sldMk cId="293851396" sldId="258"/>
            <ac:grpSpMk id="1080" creationId="{F767D2B9-2E7B-A945-6BBD-65E649E971B0}"/>
          </ac:grpSpMkLst>
        </pc:grpChg>
        <pc:grpChg chg="mod">
          <ac:chgData name="Nathan Farrington" userId="dd1ce155-4751-4255-b013-eb2724164c72" providerId="ADAL" clId="{C1064EF1-3F71-45EA-8D57-DFC84E80982A}" dt="2023-06-05T15:48:33.695" v="609"/>
          <ac:grpSpMkLst>
            <pc:docMk/>
            <pc:sldMk cId="293851396" sldId="258"/>
            <ac:grpSpMk id="1081" creationId="{6AC430C8-89DB-81ED-7D88-C4B4F5D2431C}"/>
          </ac:grpSpMkLst>
        </pc:grpChg>
        <pc:grpChg chg="add mod">
          <ac:chgData name="Nathan Farrington" userId="dd1ce155-4751-4255-b013-eb2724164c72" providerId="ADAL" clId="{C1064EF1-3F71-45EA-8D57-DFC84E80982A}" dt="2023-06-05T15:49:57.921" v="750" actId="14100"/>
          <ac:grpSpMkLst>
            <pc:docMk/>
            <pc:sldMk cId="293851396" sldId="258"/>
            <ac:grpSpMk id="1086" creationId="{A122D901-A739-D542-4585-40AC9AA622E2}"/>
          </ac:grpSpMkLst>
        </pc:grpChg>
        <pc:grpChg chg="add mod">
          <ac:chgData name="Nathan Farrington" userId="dd1ce155-4751-4255-b013-eb2724164c72" providerId="ADAL" clId="{C1064EF1-3F71-45EA-8D57-DFC84E80982A}" dt="2023-06-05T15:50:04.289" v="756" actId="1037"/>
          <ac:grpSpMkLst>
            <pc:docMk/>
            <pc:sldMk cId="293851396" sldId="258"/>
            <ac:grpSpMk id="1089" creationId="{64C9EA39-7778-8912-0D64-CB3DA1CB7BB1}"/>
          </ac:grpSpMkLst>
        </pc:grpChg>
        <pc:grpChg chg="mod">
          <ac:chgData name="Nathan Farrington" userId="dd1ce155-4751-4255-b013-eb2724164c72" providerId="ADAL" clId="{C1064EF1-3F71-45EA-8D57-DFC84E80982A}" dt="2023-06-05T15:48:39.061" v="613"/>
          <ac:grpSpMkLst>
            <pc:docMk/>
            <pc:sldMk cId="293851396" sldId="258"/>
            <ac:grpSpMk id="1090" creationId="{57AC1E86-DB16-84C3-2305-1945E6937A1D}"/>
          </ac:grpSpMkLst>
        </pc:grpChg>
        <pc:grpChg chg="mod">
          <ac:chgData name="Nathan Farrington" userId="dd1ce155-4751-4255-b013-eb2724164c72" providerId="ADAL" clId="{C1064EF1-3F71-45EA-8D57-DFC84E80982A}" dt="2023-06-05T15:48:39.061" v="613"/>
          <ac:grpSpMkLst>
            <pc:docMk/>
            <pc:sldMk cId="293851396" sldId="258"/>
            <ac:grpSpMk id="1091" creationId="{25DF72FE-E078-DD64-F98E-D5697401DA13}"/>
          </ac:grpSpMkLst>
        </pc:grpChg>
        <pc:grpChg chg="add mod">
          <ac:chgData name="Nathan Farrington" userId="dd1ce155-4751-4255-b013-eb2724164c72" providerId="ADAL" clId="{C1064EF1-3F71-45EA-8D57-DFC84E80982A}" dt="2023-06-05T15:50:19.987" v="769" actId="14100"/>
          <ac:grpSpMkLst>
            <pc:docMk/>
            <pc:sldMk cId="293851396" sldId="258"/>
            <ac:grpSpMk id="1096" creationId="{08871FF6-2DC1-363C-4DE3-A224E4485E59}"/>
          </ac:grpSpMkLst>
        </pc:grpChg>
        <pc:grpChg chg="add del mod ord">
          <ac:chgData name="Nathan Farrington" userId="dd1ce155-4751-4255-b013-eb2724164c72" providerId="ADAL" clId="{C1064EF1-3F71-45EA-8D57-DFC84E80982A}" dt="2023-06-05T15:56:02.154" v="874" actId="165"/>
          <ac:grpSpMkLst>
            <pc:docMk/>
            <pc:sldMk cId="293851396" sldId="258"/>
            <ac:grpSpMk id="1108" creationId="{FF9D104F-3A15-D590-22B1-BF62AF9B4EA1}"/>
          </ac:grpSpMkLst>
        </pc:grpChg>
        <pc:grpChg chg="add mod ord">
          <ac:chgData name="Nathan Farrington" userId="dd1ce155-4751-4255-b013-eb2724164c72" providerId="ADAL" clId="{C1064EF1-3F71-45EA-8D57-DFC84E80982A}" dt="2023-06-05T15:55:13.545" v="856" actId="1076"/>
          <ac:grpSpMkLst>
            <pc:docMk/>
            <pc:sldMk cId="293851396" sldId="258"/>
            <ac:grpSpMk id="1109" creationId="{FBBC28C6-2181-B6D7-5C2F-C71EDFED8C6D}"/>
          </ac:grpSpMkLst>
        </pc:grpChg>
        <pc:grpChg chg="add mod ord">
          <ac:chgData name="Nathan Farrington" userId="dd1ce155-4751-4255-b013-eb2724164c72" providerId="ADAL" clId="{C1064EF1-3F71-45EA-8D57-DFC84E80982A}" dt="2023-06-05T15:55:52.617" v="872" actId="1076"/>
          <ac:grpSpMkLst>
            <pc:docMk/>
            <pc:sldMk cId="293851396" sldId="258"/>
            <ac:grpSpMk id="1116" creationId="{DA5B937F-CA2D-4E7D-7DB7-F579DAC7C6D8}"/>
          </ac:grpSpMkLst>
        </pc:grpChg>
        <pc:grpChg chg="add mod">
          <ac:chgData name="Nathan Farrington" userId="dd1ce155-4751-4255-b013-eb2724164c72" providerId="ADAL" clId="{C1064EF1-3F71-45EA-8D57-DFC84E80982A}" dt="2023-06-05T15:56:59.793" v="892" actId="1076"/>
          <ac:grpSpMkLst>
            <pc:docMk/>
            <pc:sldMk cId="293851396" sldId="258"/>
            <ac:grpSpMk id="1125" creationId="{8BFA40BB-843B-1417-E332-1EECBA61D036}"/>
          </ac:grpSpMkLst>
        </pc:grpChg>
        <pc:grpChg chg="add del mod ord">
          <ac:chgData name="Nathan Farrington" userId="dd1ce155-4751-4255-b013-eb2724164c72" providerId="ADAL" clId="{C1064EF1-3F71-45EA-8D57-DFC84E80982A}" dt="2023-06-05T15:57:45.464" v="901" actId="165"/>
          <ac:grpSpMkLst>
            <pc:docMk/>
            <pc:sldMk cId="293851396" sldId="258"/>
            <ac:grpSpMk id="1126" creationId="{1A742D44-F9F5-04B0-E33D-E874B3F50AAF}"/>
          </ac:grpSpMkLst>
        </pc:grpChg>
        <pc:grpChg chg="add mod">
          <ac:chgData name="Nathan Farrington" userId="dd1ce155-4751-4255-b013-eb2724164c72" providerId="ADAL" clId="{C1064EF1-3F71-45EA-8D57-DFC84E80982A}" dt="2023-06-05T15:58:44.907" v="923" actId="164"/>
          <ac:grpSpMkLst>
            <pc:docMk/>
            <pc:sldMk cId="293851396" sldId="258"/>
            <ac:grpSpMk id="1143" creationId="{3E86CA59-DFE1-3AFC-C047-55428EDB353D}"/>
          </ac:grpSpMkLst>
        </pc:grpChg>
        <pc:grpChg chg="add mod">
          <ac:chgData name="Nathan Farrington" userId="dd1ce155-4751-4255-b013-eb2724164c72" providerId="ADAL" clId="{C1064EF1-3F71-45EA-8D57-DFC84E80982A}" dt="2023-06-05T15:58:44.907" v="923" actId="164"/>
          <ac:grpSpMkLst>
            <pc:docMk/>
            <pc:sldMk cId="293851396" sldId="258"/>
            <ac:grpSpMk id="1144" creationId="{684A092E-8D0B-785B-856E-1D1A28A83630}"/>
          </ac:grpSpMkLst>
        </pc:grpChg>
        <pc:grpChg chg="add mod ord">
          <ac:chgData name="Nathan Farrington" userId="dd1ce155-4751-4255-b013-eb2724164c72" providerId="ADAL" clId="{C1064EF1-3F71-45EA-8D57-DFC84E80982A}" dt="2023-06-05T15:59:19.262" v="932" actId="164"/>
          <ac:grpSpMkLst>
            <pc:docMk/>
            <pc:sldMk cId="293851396" sldId="258"/>
            <ac:grpSpMk id="1149" creationId="{0DB465B6-E9B9-97E8-C90A-CA80F2AD9038}"/>
          </ac:grpSpMkLst>
        </pc:grpChg>
        <pc:grpChg chg="add mod">
          <ac:chgData name="Nathan Farrington" userId="dd1ce155-4751-4255-b013-eb2724164c72" providerId="ADAL" clId="{C1064EF1-3F71-45EA-8D57-DFC84E80982A}" dt="2023-06-05T15:59:26.789" v="936" actId="1076"/>
          <ac:grpSpMkLst>
            <pc:docMk/>
            <pc:sldMk cId="293851396" sldId="258"/>
            <ac:grpSpMk id="1150" creationId="{8E1A85F9-2FA3-40C8-865D-B061574F92C1}"/>
          </ac:grpSpMkLst>
        </pc:grpChg>
        <pc:picChg chg="add mod ord modCrop">
          <ac:chgData name="Nathan Farrington" userId="dd1ce155-4751-4255-b013-eb2724164c72" providerId="ADAL" clId="{C1064EF1-3F71-45EA-8D57-DFC84E80982A}" dt="2023-06-05T15:49:38.921" v="737" actId="1076"/>
          <ac:picMkLst>
            <pc:docMk/>
            <pc:sldMk cId="293851396" sldId="258"/>
            <ac:picMk id="3" creationId="{0E092B66-52A2-94AB-8040-35877FF33AF8}"/>
          </ac:picMkLst>
        </pc:picChg>
        <pc:picChg chg="add mod modCrop">
          <ac:chgData name="Nathan Farrington" userId="dd1ce155-4751-4255-b013-eb2724164c72" providerId="ADAL" clId="{C1064EF1-3F71-45EA-8D57-DFC84E80982A}" dt="2023-06-05T15:38:28.316" v="183" actId="164"/>
          <ac:picMkLst>
            <pc:docMk/>
            <pc:sldMk cId="293851396" sldId="258"/>
            <ac:picMk id="5" creationId="{FF3B1CF6-C63F-F7E6-4B34-FE8BECD88C43}"/>
          </ac:picMkLst>
        </pc:picChg>
        <pc:picChg chg="add mod ord modCrop">
          <ac:chgData name="Nathan Farrington" userId="dd1ce155-4751-4255-b013-eb2724164c72" providerId="ADAL" clId="{C1064EF1-3F71-45EA-8D57-DFC84E80982A}" dt="2023-06-05T15:48:50.472" v="620" actId="1076"/>
          <ac:picMkLst>
            <pc:docMk/>
            <pc:sldMk cId="293851396" sldId="258"/>
            <ac:picMk id="9" creationId="{45F31FCA-DB50-D185-0D6C-F52EC9DBC42E}"/>
          </ac:picMkLst>
        </pc:picChg>
        <pc:picChg chg="del">
          <ac:chgData name="Nathan Farrington" userId="dd1ce155-4751-4255-b013-eb2724164c72" providerId="ADAL" clId="{C1064EF1-3F71-45EA-8D57-DFC84E80982A}" dt="2023-06-05T15:28:05.037" v="3" actId="478"/>
          <ac:picMkLst>
            <pc:docMk/>
            <pc:sldMk cId="293851396" sldId="258"/>
            <ac:picMk id="10" creationId="{50CFBB53-65D6-1B9B-2F8A-C1CFAF3C7E1D}"/>
          </ac:picMkLst>
        </pc:picChg>
        <pc:picChg chg="del">
          <ac:chgData name="Nathan Farrington" userId="dd1ce155-4751-4255-b013-eb2724164c72" providerId="ADAL" clId="{C1064EF1-3F71-45EA-8D57-DFC84E80982A}" dt="2023-06-05T15:28:04.318" v="2" actId="478"/>
          <ac:picMkLst>
            <pc:docMk/>
            <pc:sldMk cId="293851396" sldId="258"/>
            <ac:picMk id="11" creationId="{484E5E9C-D597-00E7-6B6F-BA80C431F572}"/>
          </ac:picMkLst>
        </pc:picChg>
        <pc:picChg chg="del">
          <ac:chgData name="Nathan Farrington" userId="dd1ce155-4751-4255-b013-eb2724164c72" providerId="ADAL" clId="{C1064EF1-3F71-45EA-8D57-DFC84E80982A}" dt="2023-06-05T15:28:04.004" v="1" actId="478"/>
          <ac:picMkLst>
            <pc:docMk/>
            <pc:sldMk cId="293851396" sldId="258"/>
            <ac:picMk id="12" creationId="{C330FD53-84E8-922A-9A8A-43FC8CEE0091}"/>
          </ac:picMkLst>
        </pc:picChg>
        <pc:picChg chg="del">
          <ac:chgData name="Nathan Farrington" userId="dd1ce155-4751-4255-b013-eb2724164c72" providerId="ADAL" clId="{C1064EF1-3F71-45EA-8D57-DFC84E80982A}" dt="2023-06-05T15:28:03.687" v="0" actId="478"/>
          <ac:picMkLst>
            <pc:docMk/>
            <pc:sldMk cId="293851396" sldId="258"/>
            <ac:picMk id="13" creationId="{8E40B647-7C0E-50C7-C4FF-CC6BCD1598F8}"/>
          </ac:picMkLst>
        </pc:picChg>
        <pc:picChg chg="del">
          <ac:chgData name="Nathan Farrington" userId="dd1ce155-4751-4255-b013-eb2724164c72" providerId="ADAL" clId="{C1064EF1-3F71-45EA-8D57-DFC84E80982A}" dt="2023-06-05T15:28:05.386" v="4" actId="478"/>
          <ac:picMkLst>
            <pc:docMk/>
            <pc:sldMk cId="293851396" sldId="258"/>
            <ac:picMk id="14" creationId="{DDFD7F0A-562D-7C79-A725-B189D8BD2B2C}"/>
          </ac:picMkLst>
        </pc:picChg>
        <pc:picChg chg="add mod ord modCrop">
          <ac:chgData name="Nathan Farrington" userId="dd1ce155-4751-4255-b013-eb2724164c72" providerId="ADAL" clId="{C1064EF1-3F71-45EA-8D57-DFC84E80982A}" dt="2023-06-05T15:49:07.767" v="663" actId="1076"/>
          <ac:picMkLst>
            <pc:docMk/>
            <pc:sldMk cId="293851396" sldId="258"/>
            <ac:picMk id="15" creationId="{FAA10617-58E5-6C24-37B1-C574644E742C}"/>
          </ac:picMkLst>
        </pc:picChg>
        <pc:picChg chg="add mod">
          <ac:chgData name="Nathan Farrington" userId="dd1ce155-4751-4255-b013-eb2724164c72" providerId="ADAL" clId="{C1064EF1-3F71-45EA-8D57-DFC84E80982A}" dt="2023-06-05T15:38:31.519" v="185" actId="164"/>
          <ac:picMkLst>
            <pc:docMk/>
            <pc:sldMk cId="293851396" sldId="258"/>
            <ac:picMk id="17" creationId="{3E0D1D0F-D023-1F3F-A4BC-4DF219FAB744}"/>
          </ac:picMkLst>
        </pc:picChg>
        <pc:picChg chg="add mod modCrop">
          <ac:chgData name="Nathan Farrington" userId="dd1ce155-4751-4255-b013-eb2724164c72" providerId="ADAL" clId="{C1064EF1-3F71-45EA-8D57-DFC84E80982A}" dt="2023-06-05T15:38:31.519" v="185" actId="164"/>
          <ac:picMkLst>
            <pc:docMk/>
            <pc:sldMk cId="293851396" sldId="258"/>
            <ac:picMk id="18" creationId="{81BFC9CB-338D-41E4-4CDD-F5C17AA15E31}"/>
          </ac:picMkLst>
        </pc:picChg>
        <pc:picChg chg="add mod">
          <ac:chgData name="Nathan Farrington" userId="dd1ce155-4751-4255-b013-eb2724164c72" providerId="ADAL" clId="{C1064EF1-3F71-45EA-8D57-DFC84E80982A}" dt="2023-06-05T15:38:28.316" v="183" actId="164"/>
          <ac:picMkLst>
            <pc:docMk/>
            <pc:sldMk cId="293851396" sldId="258"/>
            <ac:picMk id="19" creationId="{05D77754-4F95-7F17-4C6C-33D240C77864}"/>
          </ac:picMkLst>
        </pc:picChg>
        <pc:picChg chg="del">
          <ac:chgData name="Nathan Farrington" userId="dd1ce155-4751-4255-b013-eb2724164c72" providerId="ADAL" clId="{C1064EF1-3F71-45EA-8D57-DFC84E80982A}" dt="2023-06-05T15:28:06.153" v="5" actId="478"/>
          <ac:picMkLst>
            <pc:docMk/>
            <pc:sldMk cId="293851396" sldId="258"/>
            <ac:picMk id="43" creationId="{5353F886-8CFD-E45F-F37B-AFE270585E37}"/>
          </ac:picMkLst>
        </pc:picChg>
        <pc:picChg chg="del">
          <ac:chgData name="Nathan Farrington" userId="dd1ce155-4751-4255-b013-eb2724164c72" providerId="ADAL" clId="{C1064EF1-3F71-45EA-8D57-DFC84E80982A}" dt="2023-06-05T15:28:06.503" v="6" actId="478"/>
          <ac:picMkLst>
            <pc:docMk/>
            <pc:sldMk cId="293851396" sldId="258"/>
            <ac:picMk id="44" creationId="{09903DA5-9327-F5B6-C2E4-F6893A78EF9A}"/>
          </ac:picMkLst>
        </pc:picChg>
        <pc:picChg chg="del">
          <ac:chgData name="Nathan Farrington" userId="dd1ce155-4751-4255-b013-eb2724164c72" providerId="ADAL" clId="{C1064EF1-3F71-45EA-8D57-DFC84E80982A}" dt="2023-06-05T15:28:07.104" v="7" actId="478"/>
          <ac:picMkLst>
            <pc:docMk/>
            <pc:sldMk cId="293851396" sldId="258"/>
            <ac:picMk id="45" creationId="{6FDF0509-2B23-CF18-B973-35322EB9A7D0}"/>
          </ac:picMkLst>
        </pc:picChg>
        <pc:picChg chg="del">
          <ac:chgData name="Nathan Farrington" userId="dd1ce155-4751-4255-b013-eb2724164c72" providerId="ADAL" clId="{C1064EF1-3F71-45EA-8D57-DFC84E80982A}" dt="2023-06-05T15:28:07.424" v="8" actId="478"/>
          <ac:picMkLst>
            <pc:docMk/>
            <pc:sldMk cId="293851396" sldId="258"/>
            <ac:picMk id="46" creationId="{87FC451A-7D4B-27FA-4C86-081A5D2F50F3}"/>
          </ac:picMkLst>
        </pc:picChg>
        <pc:picChg chg="add del mod">
          <ac:chgData name="Nathan Farrington" userId="dd1ce155-4751-4255-b013-eb2724164c72" providerId="ADAL" clId="{C1064EF1-3F71-45EA-8D57-DFC84E80982A}" dt="2023-06-05T15:29:59.417" v="20" actId="478"/>
          <ac:picMkLst>
            <pc:docMk/>
            <pc:sldMk cId="293851396" sldId="258"/>
            <ac:picMk id="1026" creationId="{95A3C9A0-6BE9-B4FD-E198-0A9FAAF0AD51}"/>
          </ac:picMkLst>
        </pc:picChg>
        <pc:picChg chg="add del mod">
          <ac:chgData name="Nathan Farrington" userId="dd1ce155-4751-4255-b013-eb2724164c72" providerId="ADAL" clId="{C1064EF1-3F71-45EA-8D57-DFC84E80982A}" dt="2023-06-05T15:54:40.049" v="843" actId="478"/>
          <ac:picMkLst>
            <pc:docMk/>
            <pc:sldMk cId="293851396" sldId="258"/>
            <ac:picMk id="1100" creationId="{B910A36A-66C3-066A-CF46-6CF482E8FCDF}"/>
          </ac:picMkLst>
        </pc:picChg>
        <pc:cxnChg chg="mod">
          <ac:chgData name="Nathan Farrington" userId="dd1ce155-4751-4255-b013-eb2724164c72" providerId="ADAL" clId="{C1064EF1-3F71-45EA-8D57-DFC84E80982A}" dt="2023-06-05T15:50:26.691" v="777" actId="14100"/>
          <ac:cxnSpMkLst>
            <pc:docMk/>
            <pc:sldMk cId="293851396" sldId="258"/>
            <ac:cxnSpMk id="7" creationId="{335914DA-C76D-AB31-7849-F324D8D8C479}"/>
          </ac:cxnSpMkLst>
        </pc:cxnChg>
        <pc:cxnChg chg="mod">
          <ac:chgData name="Nathan Farrington" userId="dd1ce155-4751-4255-b013-eb2724164c72" providerId="ADAL" clId="{C1064EF1-3F71-45EA-8D57-DFC84E80982A}" dt="2023-06-05T15:31:17.660" v="34" actId="1076"/>
          <ac:cxnSpMkLst>
            <pc:docMk/>
            <pc:sldMk cId="293851396" sldId="258"/>
            <ac:cxnSpMk id="8" creationId="{E4A8236A-EB5B-417C-A9D7-42F6976B8B11}"/>
          </ac:cxnSpMkLst>
        </pc:cxnChg>
        <pc:cxnChg chg="add del mod">
          <ac:chgData name="Nathan Farrington" userId="dd1ce155-4751-4255-b013-eb2724164c72" providerId="ADAL" clId="{C1064EF1-3F71-45EA-8D57-DFC84E80982A}" dt="2023-06-05T15:37:45.863" v="167" actId="478"/>
          <ac:cxnSpMkLst>
            <pc:docMk/>
            <pc:sldMk cId="293851396" sldId="258"/>
            <ac:cxnSpMk id="21" creationId="{733561C6-41C5-74F3-579D-47FF728CF646}"/>
          </ac:cxnSpMkLst>
        </pc:cxnChg>
        <pc:cxnChg chg="add del mod">
          <ac:chgData name="Nathan Farrington" userId="dd1ce155-4751-4255-b013-eb2724164c72" providerId="ADAL" clId="{C1064EF1-3F71-45EA-8D57-DFC84E80982A}" dt="2023-06-05T15:35:27.681" v="104" actId="478"/>
          <ac:cxnSpMkLst>
            <pc:docMk/>
            <pc:sldMk cId="293851396" sldId="258"/>
            <ac:cxnSpMk id="24" creationId="{C1D7389B-A7C7-BA04-9244-8CD1BB8ADA49}"/>
          </ac:cxnSpMkLst>
        </pc:cxnChg>
        <pc:cxnChg chg="add del mod">
          <ac:chgData name="Nathan Farrington" userId="dd1ce155-4751-4255-b013-eb2724164c72" providerId="ADAL" clId="{C1064EF1-3F71-45EA-8D57-DFC84E80982A}" dt="2023-06-05T15:37:46.464" v="168" actId="478"/>
          <ac:cxnSpMkLst>
            <pc:docMk/>
            <pc:sldMk cId="293851396" sldId="258"/>
            <ac:cxnSpMk id="26" creationId="{9849B8B2-83F9-C5EC-76A1-355E85D63FA0}"/>
          </ac:cxnSpMkLst>
        </pc:cxnChg>
        <pc:cxnChg chg="add mod ord">
          <ac:chgData name="Nathan Farrington" userId="dd1ce155-4751-4255-b013-eb2724164c72" providerId="ADAL" clId="{C1064EF1-3F71-45EA-8D57-DFC84E80982A}" dt="2023-06-05T15:46:46.525" v="562" actId="1036"/>
          <ac:cxnSpMkLst>
            <pc:docMk/>
            <pc:sldMk cId="293851396" sldId="258"/>
            <ac:cxnSpMk id="28" creationId="{91BA02C1-5DD1-0517-92B6-701A5E5DBB0D}"/>
          </ac:cxnSpMkLst>
        </pc:cxnChg>
        <pc:cxnChg chg="add mod ord">
          <ac:chgData name="Nathan Farrington" userId="dd1ce155-4751-4255-b013-eb2724164c72" providerId="ADAL" clId="{C1064EF1-3F71-45EA-8D57-DFC84E80982A}" dt="2023-06-05T15:38:46.929" v="189" actId="164"/>
          <ac:cxnSpMkLst>
            <pc:docMk/>
            <pc:sldMk cId="293851396" sldId="258"/>
            <ac:cxnSpMk id="30" creationId="{C0A28D55-93CE-FF48-730A-ECFB8A7048AE}"/>
          </ac:cxnSpMkLst>
        </pc:cxnChg>
        <pc:cxnChg chg="add del mod">
          <ac:chgData name="Nathan Farrington" userId="dd1ce155-4751-4255-b013-eb2724164c72" providerId="ADAL" clId="{C1064EF1-3F71-45EA-8D57-DFC84E80982A}" dt="2023-06-05T15:40:05.244" v="220" actId="478"/>
          <ac:cxnSpMkLst>
            <pc:docMk/>
            <pc:sldMk cId="293851396" sldId="258"/>
            <ac:cxnSpMk id="32" creationId="{34B19B28-4E53-292F-E271-33E3BAAB7CB2}"/>
          </ac:cxnSpMkLst>
        </pc:cxnChg>
        <pc:cxnChg chg="add del mod">
          <ac:chgData name="Nathan Farrington" userId="dd1ce155-4751-4255-b013-eb2724164c72" providerId="ADAL" clId="{C1064EF1-3F71-45EA-8D57-DFC84E80982A}" dt="2023-06-05T15:40:04.778" v="219" actId="478"/>
          <ac:cxnSpMkLst>
            <pc:docMk/>
            <pc:sldMk cId="293851396" sldId="258"/>
            <ac:cxnSpMk id="33" creationId="{50E7BF22-319D-FF3A-E878-C7AB6C748BB5}"/>
          </ac:cxnSpMkLst>
        </pc:cxnChg>
        <pc:cxnChg chg="add del mod">
          <ac:chgData name="Nathan Farrington" userId="dd1ce155-4751-4255-b013-eb2724164c72" providerId="ADAL" clId="{C1064EF1-3F71-45EA-8D57-DFC84E80982A}" dt="2023-06-05T15:37:47.016" v="169" actId="478"/>
          <ac:cxnSpMkLst>
            <pc:docMk/>
            <pc:sldMk cId="293851396" sldId="258"/>
            <ac:cxnSpMk id="39" creationId="{3E85C395-7AB8-FDA2-EFD4-D84DB1C6A4C3}"/>
          </ac:cxnSpMkLst>
        </pc:cxnChg>
        <pc:cxnChg chg="add del mod">
          <ac:chgData name="Nathan Farrington" userId="dd1ce155-4751-4255-b013-eb2724164c72" providerId="ADAL" clId="{C1064EF1-3F71-45EA-8D57-DFC84E80982A}" dt="2023-06-05T15:37:47.364" v="170" actId="478"/>
          <ac:cxnSpMkLst>
            <pc:docMk/>
            <pc:sldMk cId="293851396" sldId="258"/>
            <ac:cxnSpMk id="40" creationId="{B475246F-EEB9-C3F5-1D3D-C03BEED6CC69}"/>
          </ac:cxnSpMkLst>
        </pc:cxnChg>
        <pc:cxnChg chg="add del mod">
          <ac:chgData name="Nathan Farrington" userId="dd1ce155-4751-4255-b013-eb2724164c72" providerId="ADAL" clId="{C1064EF1-3F71-45EA-8D57-DFC84E80982A}" dt="2023-06-05T15:40:06.078" v="222" actId="478"/>
          <ac:cxnSpMkLst>
            <pc:docMk/>
            <pc:sldMk cId="293851396" sldId="258"/>
            <ac:cxnSpMk id="41" creationId="{016AA86D-7E75-8205-7D10-DF2AD4AEDB9D}"/>
          </ac:cxnSpMkLst>
        </pc:cxnChg>
        <pc:cxnChg chg="add del mod">
          <ac:chgData name="Nathan Farrington" userId="dd1ce155-4751-4255-b013-eb2724164c72" providerId="ADAL" clId="{C1064EF1-3F71-45EA-8D57-DFC84E80982A}" dt="2023-06-05T15:40:05.744" v="221" actId="478"/>
          <ac:cxnSpMkLst>
            <pc:docMk/>
            <pc:sldMk cId="293851396" sldId="258"/>
            <ac:cxnSpMk id="42" creationId="{7DC75A7C-3956-18C9-57D4-3AE839CB52F7}"/>
          </ac:cxnSpMkLst>
        </pc:cxnChg>
        <pc:cxnChg chg="mod">
          <ac:chgData name="Nathan Farrington" userId="dd1ce155-4751-4255-b013-eb2724164c72" providerId="ADAL" clId="{C1064EF1-3F71-45EA-8D57-DFC84E80982A}" dt="2023-06-05T15:40:00.633" v="217"/>
          <ac:cxnSpMkLst>
            <pc:docMk/>
            <pc:sldMk cId="293851396" sldId="258"/>
            <ac:cxnSpMk id="1024" creationId="{E6263A3C-1A54-A323-D405-9A41DC97D4FA}"/>
          </ac:cxnSpMkLst>
        </pc:cxnChg>
        <pc:cxnChg chg="mod">
          <ac:chgData name="Nathan Farrington" userId="dd1ce155-4751-4255-b013-eb2724164c72" providerId="ADAL" clId="{C1064EF1-3F71-45EA-8D57-DFC84E80982A}" dt="2023-06-05T15:40:00.633" v="217"/>
          <ac:cxnSpMkLst>
            <pc:docMk/>
            <pc:sldMk cId="293851396" sldId="258"/>
            <ac:cxnSpMk id="1025" creationId="{CB790871-BC32-067F-BB48-577B63829EA0}"/>
          </ac:cxnSpMkLst>
        </pc:cxnChg>
        <pc:cxnChg chg="mod">
          <ac:chgData name="Nathan Farrington" userId="dd1ce155-4751-4255-b013-eb2724164c72" providerId="ADAL" clId="{C1064EF1-3F71-45EA-8D57-DFC84E80982A}" dt="2023-06-05T15:40:45.727" v="244" actId="1035"/>
          <ac:cxnSpMkLst>
            <pc:docMk/>
            <pc:sldMk cId="293851396" sldId="258"/>
            <ac:cxnSpMk id="1028" creationId="{A7F056F4-B35F-AF26-8E18-73CC467722DE}"/>
          </ac:cxnSpMkLst>
        </pc:cxnChg>
        <pc:cxnChg chg="mod">
          <ac:chgData name="Nathan Farrington" userId="dd1ce155-4751-4255-b013-eb2724164c72" providerId="ADAL" clId="{C1064EF1-3F71-45EA-8D57-DFC84E80982A}" dt="2023-06-05T15:40:09.152" v="224"/>
          <ac:cxnSpMkLst>
            <pc:docMk/>
            <pc:sldMk cId="293851396" sldId="258"/>
            <ac:cxnSpMk id="1029" creationId="{8CE67E04-D575-A5BD-B10C-D05E4DA302CF}"/>
          </ac:cxnSpMkLst>
        </pc:cxnChg>
        <pc:cxnChg chg="mod">
          <ac:chgData name="Nathan Farrington" userId="dd1ce155-4751-4255-b013-eb2724164c72" providerId="ADAL" clId="{C1064EF1-3F71-45EA-8D57-DFC84E80982A}" dt="2023-06-05T15:41:14.379" v="261" actId="1036"/>
          <ac:cxnSpMkLst>
            <pc:docMk/>
            <pc:sldMk cId="293851396" sldId="258"/>
            <ac:cxnSpMk id="1039" creationId="{C1394F6F-34E5-C46E-8423-6A4D2FF476DA}"/>
          </ac:cxnSpMkLst>
        </pc:cxnChg>
        <pc:cxnChg chg="mod">
          <ac:chgData name="Nathan Farrington" userId="dd1ce155-4751-4255-b013-eb2724164c72" providerId="ADAL" clId="{C1064EF1-3F71-45EA-8D57-DFC84E80982A}" dt="2023-06-05T15:40:47.750" v="245"/>
          <ac:cxnSpMkLst>
            <pc:docMk/>
            <pc:sldMk cId="293851396" sldId="258"/>
            <ac:cxnSpMk id="1040" creationId="{BB804E61-A7E7-C6E1-E4A2-1C3EDD929B3F}"/>
          </ac:cxnSpMkLst>
        </pc:cxnChg>
        <pc:cxnChg chg="mod">
          <ac:chgData name="Nathan Farrington" userId="dd1ce155-4751-4255-b013-eb2724164c72" providerId="ADAL" clId="{C1064EF1-3F71-45EA-8D57-DFC84E80982A}" dt="2023-06-05T15:41:15.631" v="262"/>
          <ac:cxnSpMkLst>
            <pc:docMk/>
            <pc:sldMk cId="293851396" sldId="258"/>
            <ac:cxnSpMk id="1049" creationId="{5F9A9ED0-C17B-A72B-DA19-EF07AB096D02}"/>
          </ac:cxnSpMkLst>
        </pc:cxnChg>
        <pc:cxnChg chg="mod">
          <ac:chgData name="Nathan Farrington" userId="dd1ce155-4751-4255-b013-eb2724164c72" providerId="ADAL" clId="{C1064EF1-3F71-45EA-8D57-DFC84E80982A}" dt="2023-06-05T15:41:15.631" v="262"/>
          <ac:cxnSpMkLst>
            <pc:docMk/>
            <pc:sldMk cId="293851396" sldId="258"/>
            <ac:cxnSpMk id="1050" creationId="{3DD1546D-C3F1-1938-63EA-268BDE7E47F3}"/>
          </ac:cxnSpMkLst>
        </pc:cxnChg>
        <pc:cxnChg chg="mod">
          <ac:chgData name="Nathan Farrington" userId="dd1ce155-4751-4255-b013-eb2724164c72" providerId="ADAL" clId="{C1064EF1-3F71-45EA-8D57-DFC84E80982A}" dt="2023-06-05T15:48:28.843" v="607"/>
          <ac:cxnSpMkLst>
            <pc:docMk/>
            <pc:sldMk cId="293851396" sldId="258"/>
            <ac:cxnSpMk id="1067" creationId="{7FEF08B7-C95F-80D7-E923-7AE84597F240}"/>
          </ac:cxnSpMkLst>
        </pc:cxnChg>
        <pc:cxnChg chg="mod">
          <ac:chgData name="Nathan Farrington" userId="dd1ce155-4751-4255-b013-eb2724164c72" providerId="ADAL" clId="{C1064EF1-3F71-45EA-8D57-DFC84E80982A}" dt="2023-06-05T15:48:28.843" v="607"/>
          <ac:cxnSpMkLst>
            <pc:docMk/>
            <pc:sldMk cId="293851396" sldId="258"/>
            <ac:cxnSpMk id="1068" creationId="{D44C7C48-E417-6A72-BCA4-7558085374CC}"/>
          </ac:cxnSpMkLst>
        </pc:cxnChg>
        <pc:cxnChg chg="mod">
          <ac:chgData name="Nathan Farrington" userId="dd1ce155-4751-4255-b013-eb2724164c72" providerId="ADAL" clId="{C1064EF1-3F71-45EA-8D57-DFC84E80982A}" dt="2023-06-05T15:48:33.695" v="609"/>
          <ac:cxnSpMkLst>
            <pc:docMk/>
            <pc:sldMk cId="293851396" sldId="258"/>
            <ac:cxnSpMk id="1077" creationId="{81AD48A1-83E6-901B-2813-C445E05E8362}"/>
          </ac:cxnSpMkLst>
        </pc:cxnChg>
        <pc:cxnChg chg="mod">
          <ac:chgData name="Nathan Farrington" userId="dd1ce155-4751-4255-b013-eb2724164c72" providerId="ADAL" clId="{C1064EF1-3F71-45EA-8D57-DFC84E80982A}" dt="2023-06-05T15:48:33.695" v="609"/>
          <ac:cxnSpMkLst>
            <pc:docMk/>
            <pc:sldMk cId="293851396" sldId="258"/>
            <ac:cxnSpMk id="1078" creationId="{7AFCF5DA-D6E7-1482-73F4-03D7FC0B47AD}"/>
          </ac:cxnSpMkLst>
        </pc:cxnChg>
        <pc:cxnChg chg="mod">
          <ac:chgData name="Nathan Farrington" userId="dd1ce155-4751-4255-b013-eb2724164c72" providerId="ADAL" clId="{C1064EF1-3F71-45EA-8D57-DFC84E80982A}" dt="2023-06-05T15:48:39.061" v="613"/>
          <ac:cxnSpMkLst>
            <pc:docMk/>
            <pc:sldMk cId="293851396" sldId="258"/>
            <ac:cxnSpMk id="1087" creationId="{FD63CF6E-AFB3-F30D-7436-B7C4BCF9FF33}"/>
          </ac:cxnSpMkLst>
        </pc:cxnChg>
        <pc:cxnChg chg="mod">
          <ac:chgData name="Nathan Farrington" userId="dd1ce155-4751-4255-b013-eb2724164c72" providerId="ADAL" clId="{C1064EF1-3F71-45EA-8D57-DFC84E80982A}" dt="2023-06-05T15:48:39.061" v="613"/>
          <ac:cxnSpMkLst>
            <pc:docMk/>
            <pc:sldMk cId="293851396" sldId="258"/>
            <ac:cxnSpMk id="1088" creationId="{BF3AFBE8-E02B-4DFC-47E0-4E03AA57D116}"/>
          </ac:cxnSpMkLst>
        </pc:cxnChg>
        <pc:cxnChg chg="mod">
          <ac:chgData name="Nathan Farrington" userId="dd1ce155-4751-4255-b013-eb2724164c72" providerId="ADAL" clId="{C1064EF1-3F71-45EA-8D57-DFC84E80982A}" dt="2023-06-05T15:48:45.060" v="618"/>
          <ac:cxnSpMkLst>
            <pc:docMk/>
            <pc:sldMk cId="293851396" sldId="258"/>
            <ac:cxnSpMk id="1097" creationId="{E2FC3652-5007-437C-7D4B-E06F26B7FB6C}"/>
          </ac:cxnSpMkLst>
        </pc:cxnChg>
        <pc:cxnChg chg="mod">
          <ac:chgData name="Nathan Farrington" userId="dd1ce155-4751-4255-b013-eb2724164c72" providerId="ADAL" clId="{C1064EF1-3F71-45EA-8D57-DFC84E80982A}" dt="2023-06-05T15:48:45.060" v="618"/>
          <ac:cxnSpMkLst>
            <pc:docMk/>
            <pc:sldMk cId="293851396" sldId="258"/>
            <ac:cxnSpMk id="1098" creationId="{4CAC98F1-9FF2-DD3E-782E-EAC7D15D881C}"/>
          </ac:cxnSpMkLst>
        </pc:cxnChg>
        <pc:cxnChg chg="add mod">
          <ac:chgData name="Nathan Farrington" userId="dd1ce155-4751-4255-b013-eb2724164c72" providerId="ADAL" clId="{C1064EF1-3F71-45EA-8D57-DFC84E80982A}" dt="2023-06-05T15:58:21.582" v="912" actId="164"/>
          <ac:cxnSpMkLst>
            <pc:docMk/>
            <pc:sldMk cId="293851396" sldId="258"/>
            <ac:cxnSpMk id="1138" creationId="{37010776-1D56-39CD-95BC-AC3EE7B7AB9A}"/>
          </ac:cxnSpMkLst>
        </pc:cxnChg>
        <pc:cxnChg chg="add mod">
          <ac:chgData name="Nathan Farrington" userId="dd1ce155-4751-4255-b013-eb2724164c72" providerId="ADAL" clId="{C1064EF1-3F71-45EA-8D57-DFC84E80982A}" dt="2023-06-05T15:58:21.582" v="912" actId="164"/>
          <ac:cxnSpMkLst>
            <pc:docMk/>
            <pc:sldMk cId="293851396" sldId="258"/>
            <ac:cxnSpMk id="1139" creationId="{2A4EDCCC-722F-0459-D881-3BDC0E74A537}"/>
          </ac:cxnSpMkLst>
        </pc:cxnChg>
        <pc:cxnChg chg="add mod">
          <ac:chgData name="Nathan Farrington" userId="dd1ce155-4751-4255-b013-eb2724164c72" providerId="ADAL" clId="{C1064EF1-3F71-45EA-8D57-DFC84E80982A}" dt="2023-06-05T15:58:21.582" v="912" actId="164"/>
          <ac:cxnSpMkLst>
            <pc:docMk/>
            <pc:sldMk cId="293851396" sldId="258"/>
            <ac:cxnSpMk id="1140" creationId="{4FE756C7-47ED-A60A-6E06-F175CE4E2D36}"/>
          </ac:cxnSpMkLst>
        </pc:cxnChg>
        <pc:cxnChg chg="mod">
          <ac:chgData name="Nathan Farrington" userId="dd1ce155-4751-4255-b013-eb2724164c72" providerId="ADAL" clId="{C1064EF1-3F71-45EA-8D57-DFC84E80982A}" dt="2023-06-05T15:58:39.339" v="921"/>
          <ac:cxnSpMkLst>
            <pc:docMk/>
            <pc:sldMk cId="293851396" sldId="258"/>
            <ac:cxnSpMk id="1146" creationId="{84069992-08BA-ADF1-B44D-B4FCBF863F0C}"/>
          </ac:cxnSpMkLst>
        </pc:cxnChg>
        <pc:cxnChg chg="mod">
          <ac:chgData name="Nathan Farrington" userId="dd1ce155-4751-4255-b013-eb2724164c72" providerId="ADAL" clId="{C1064EF1-3F71-45EA-8D57-DFC84E80982A}" dt="2023-06-05T15:58:39.339" v="921"/>
          <ac:cxnSpMkLst>
            <pc:docMk/>
            <pc:sldMk cId="293851396" sldId="258"/>
            <ac:cxnSpMk id="1147" creationId="{DC661AD0-5F51-7AB2-8985-BEDC932EFAB0}"/>
          </ac:cxnSpMkLst>
        </pc:cxnChg>
        <pc:cxnChg chg="mod">
          <ac:chgData name="Nathan Farrington" userId="dd1ce155-4751-4255-b013-eb2724164c72" providerId="ADAL" clId="{C1064EF1-3F71-45EA-8D57-DFC84E80982A}" dt="2023-06-05T15:58:39.339" v="921"/>
          <ac:cxnSpMkLst>
            <pc:docMk/>
            <pc:sldMk cId="293851396" sldId="258"/>
            <ac:cxnSpMk id="1148" creationId="{0BAE931A-04DD-90DB-F15C-11072D56E461}"/>
          </ac:cxnSpMkLst>
        </pc:cxnChg>
      </pc:sldChg>
      <pc:sldChg chg="del">
        <pc:chgData name="Nathan Farrington" userId="dd1ce155-4751-4255-b013-eb2724164c72" providerId="ADAL" clId="{C1064EF1-3F71-45EA-8D57-DFC84E80982A}" dt="2023-06-05T15:44:59.492" v="499" actId="47"/>
        <pc:sldMkLst>
          <pc:docMk/>
          <pc:sldMk cId="1622692994" sldId="259"/>
        </pc:sldMkLst>
      </pc:sldChg>
      <pc:sldChg chg="addSp delSp modSp add mod">
        <pc:chgData name="Nathan Farrington" userId="dd1ce155-4751-4255-b013-eb2724164c72" providerId="ADAL" clId="{C1064EF1-3F71-45EA-8D57-DFC84E80982A}" dt="2023-06-05T16:13:05.490" v="1217" actId="1076"/>
        <pc:sldMkLst>
          <pc:docMk/>
          <pc:sldMk cId="1973122468" sldId="259"/>
        </pc:sldMkLst>
        <pc:spChg chg="del mod">
          <ac:chgData name="Nathan Farrington" userId="dd1ce155-4751-4255-b013-eb2724164c72" providerId="ADAL" clId="{C1064EF1-3F71-45EA-8D57-DFC84E80982A}" dt="2023-06-05T16:00:43.680" v="970" actId="478"/>
          <ac:spMkLst>
            <pc:docMk/>
            <pc:sldMk cId="1973122468" sldId="259"/>
            <ac:spMk id="4" creationId="{29538CA5-2D0E-C752-11B4-8C641AAB9562}"/>
          </ac:spMkLst>
        </pc:spChg>
        <pc:spChg chg="mod">
          <ac:chgData name="Nathan Farrington" userId="dd1ce155-4751-4255-b013-eb2724164c72" providerId="ADAL" clId="{C1064EF1-3F71-45EA-8D57-DFC84E80982A}" dt="2023-06-05T16:00:09.568" v="963" actId="14100"/>
          <ac:spMkLst>
            <pc:docMk/>
            <pc:sldMk cId="1973122468" sldId="259"/>
            <ac:spMk id="6" creationId="{D8DCD969-279B-AED0-0C3A-A1FAADD4E1B4}"/>
          </ac:spMkLst>
        </pc:spChg>
        <pc:spChg chg="mod">
          <ac:chgData name="Nathan Farrington" userId="dd1ce155-4751-4255-b013-eb2724164c72" providerId="ADAL" clId="{C1064EF1-3F71-45EA-8D57-DFC84E80982A}" dt="2023-06-05T16:00:34.372" v="964"/>
          <ac:spMkLst>
            <pc:docMk/>
            <pc:sldMk cId="1973122468" sldId="259"/>
            <ac:spMk id="10" creationId="{7A9A42EB-A346-EDB3-2125-4A39701D99F0}"/>
          </ac:spMkLst>
        </pc:spChg>
        <pc:spChg chg="mod">
          <ac:chgData name="Nathan Farrington" userId="dd1ce155-4751-4255-b013-eb2724164c72" providerId="ADAL" clId="{C1064EF1-3F71-45EA-8D57-DFC84E80982A}" dt="2023-06-05T16:00:34.372" v="964"/>
          <ac:spMkLst>
            <pc:docMk/>
            <pc:sldMk cId="1973122468" sldId="259"/>
            <ac:spMk id="11" creationId="{91811797-291F-EC36-9629-F42C77BD3656}"/>
          </ac:spMkLst>
        </pc:spChg>
        <pc:spChg chg="del mod">
          <ac:chgData name="Nathan Farrington" userId="dd1ce155-4751-4255-b013-eb2724164c72" providerId="ADAL" clId="{C1064EF1-3F71-45EA-8D57-DFC84E80982A}" dt="2023-06-05T16:00:45.128" v="971" actId="478"/>
          <ac:spMkLst>
            <pc:docMk/>
            <pc:sldMk cId="1973122468" sldId="259"/>
            <ac:spMk id="12" creationId="{A53D8FB3-0A6D-AB35-CB91-F51FF01E8843}"/>
          </ac:spMkLst>
        </pc:spChg>
        <pc:spChg chg="mod">
          <ac:chgData name="Nathan Farrington" userId="dd1ce155-4751-4255-b013-eb2724164c72" providerId="ADAL" clId="{C1064EF1-3F71-45EA-8D57-DFC84E80982A}" dt="2023-06-05T16:01:15.104" v="977"/>
          <ac:spMkLst>
            <pc:docMk/>
            <pc:sldMk cId="1973122468" sldId="259"/>
            <ac:spMk id="14" creationId="{01A488AE-28BD-FFE5-7634-581C34426BCF}"/>
          </ac:spMkLst>
        </pc:spChg>
        <pc:spChg chg="mod">
          <ac:chgData name="Nathan Farrington" userId="dd1ce155-4751-4255-b013-eb2724164c72" providerId="ADAL" clId="{C1064EF1-3F71-45EA-8D57-DFC84E80982A}" dt="2023-06-05T16:01:15.104" v="977"/>
          <ac:spMkLst>
            <pc:docMk/>
            <pc:sldMk cId="1973122468" sldId="259"/>
            <ac:spMk id="16" creationId="{C1798FCB-4FD2-8720-1B43-44CD41FA0844}"/>
          </ac:spMkLst>
        </pc:spChg>
        <pc:spChg chg="mod">
          <ac:chgData name="Nathan Farrington" userId="dd1ce155-4751-4255-b013-eb2724164c72" providerId="ADAL" clId="{C1064EF1-3F71-45EA-8D57-DFC84E80982A}" dt="2023-06-05T16:01:15.104" v="977"/>
          <ac:spMkLst>
            <pc:docMk/>
            <pc:sldMk cId="1973122468" sldId="259"/>
            <ac:spMk id="20" creationId="{7535086A-105C-79E7-2A7C-DA3278E813C8}"/>
          </ac:spMkLst>
        </pc:spChg>
        <pc:spChg chg="mod">
          <ac:chgData name="Nathan Farrington" userId="dd1ce155-4751-4255-b013-eb2724164c72" providerId="ADAL" clId="{C1064EF1-3F71-45EA-8D57-DFC84E80982A}" dt="2023-06-05T16:01:15.104" v="977"/>
          <ac:spMkLst>
            <pc:docMk/>
            <pc:sldMk cId="1973122468" sldId="259"/>
            <ac:spMk id="21" creationId="{D697CB0E-0E3D-8018-8994-6569EFC8CB36}"/>
          </ac:spMkLst>
        </pc:spChg>
        <pc:spChg chg="add del mod">
          <ac:chgData name="Nathan Farrington" userId="dd1ce155-4751-4255-b013-eb2724164c72" providerId="ADAL" clId="{C1064EF1-3F71-45EA-8D57-DFC84E80982A}" dt="2023-06-05T16:02:37.027" v="994" actId="478"/>
          <ac:spMkLst>
            <pc:docMk/>
            <pc:sldMk cId="1973122468" sldId="259"/>
            <ac:spMk id="22" creationId="{C656AF42-0EC1-5528-18E1-C6F270F82CF8}"/>
          </ac:spMkLst>
        </pc:spChg>
        <pc:spChg chg="mod">
          <ac:chgData name="Nathan Farrington" userId="dd1ce155-4751-4255-b013-eb2724164c72" providerId="ADAL" clId="{C1064EF1-3F71-45EA-8D57-DFC84E80982A}" dt="2023-06-05T16:03:11.210" v="1007" actId="165"/>
          <ac:spMkLst>
            <pc:docMk/>
            <pc:sldMk cId="1973122468" sldId="259"/>
            <ac:spMk id="26" creationId="{1A3F1959-0FC5-F3AC-6B01-2CB08AC8873A}"/>
          </ac:spMkLst>
        </pc:spChg>
        <pc:spChg chg="mod">
          <ac:chgData name="Nathan Farrington" userId="dd1ce155-4751-4255-b013-eb2724164c72" providerId="ADAL" clId="{C1064EF1-3F71-45EA-8D57-DFC84E80982A}" dt="2023-06-05T16:03:11.210" v="1007" actId="165"/>
          <ac:spMkLst>
            <pc:docMk/>
            <pc:sldMk cId="1973122468" sldId="259"/>
            <ac:spMk id="27" creationId="{588B2C67-02F4-4E44-216B-2DA60F70CF63}"/>
          </ac:spMkLst>
        </pc:spChg>
        <pc:spChg chg="mod">
          <ac:chgData name="Nathan Farrington" userId="dd1ce155-4751-4255-b013-eb2724164c72" providerId="ADAL" clId="{C1064EF1-3F71-45EA-8D57-DFC84E80982A}" dt="2023-06-05T16:03:11.210" v="1007" actId="165"/>
          <ac:spMkLst>
            <pc:docMk/>
            <pc:sldMk cId="1973122468" sldId="259"/>
            <ac:spMk id="29" creationId="{5C101EA7-04C8-3FC1-958D-8BA74A6F9E14}"/>
          </ac:spMkLst>
        </pc:spChg>
        <pc:spChg chg="mod">
          <ac:chgData name="Nathan Farrington" userId="dd1ce155-4751-4255-b013-eb2724164c72" providerId="ADAL" clId="{C1064EF1-3F71-45EA-8D57-DFC84E80982A}" dt="2023-06-05T16:03:11.210" v="1007" actId="165"/>
          <ac:spMkLst>
            <pc:docMk/>
            <pc:sldMk cId="1973122468" sldId="259"/>
            <ac:spMk id="31" creationId="{94AABD68-6DC3-B019-3390-A06CDB637AE0}"/>
          </ac:spMkLst>
        </pc:spChg>
        <pc:spChg chg="del mod topLvl">
          <ac:chgData name="Nathan Farrington" userId="dd1ce155-4751-4255-b013-eb2724164c72" providerId="ADAL" clId="{C1064EF1-3F71-45EA-8D57-DFC84E80982A}" dt="2023-06-05T16:06:21.842" v="1061" actId="478"/>
          <ac:spMkLst>
            <pc:docMk/>
            <pc:sldMk cId="1973122468" sldId="259"/>
            <ac:spMk id="43" creationId="{625B1168-D82E-C1E2-8CDA-AD757CBAB5F4}"/>
          </ac:spMkLst>
        </pc:spChg>
        <pc:spChg chg="del mod topLvl">
          <ac:chgData name="Nathan Farrington" userId="dd1ce155-4751-4255-b013-eb2724164c72" providerId="ADAL" clId="{C1064EF1-3F71-45EA-8D57-DFC84E80982A}" dt="2023-06-05T16:06:21.842" v="1061" actId="478"/>
          <ac:spMkLst>
            <pc:docMk/>
            <pc:sldMk cId="1973122468" sldId="259"/>
            <ac:spMk id="44" creationId="{E1947056-131A-B34E-3AFA-9C1351233D1C}"/>
          </ac:spMkLst>
        </pc:spChg>
        <pc:spChg chg="del mod">
          <ac:chgData name="Nathan Farrington" userId="dd1ce155-4751-4255-b013-eb2724164c72" providerId="ADAL" clId="{C1064EF1-3F71-45EA-8D57-DFC84E80982A}" dt="2023-06-05T16:05:33.475" v="1051" actId="478"/>
          <ac:spMkLst>
            <pc:docMk/>
            <pc:sldMk cId="1973122468" sldId="259"/>
            <ac:spMk id="45" creationId="{8897D02B-FD63-4DAE-1F96-B77F46C05830}"/>
          </ac:spMkLst>
        </pc:spChg>
        <pc:spChg chg="del mod">
          <ac:chgData name="Nathan Farrington" userId="dd1ce155-4751-4255-b013-eb2724164c72" providerId="ADAL" clId="{C1064EF1-3F71-45EA-8D57-DFC84E80982A}" dt="2023-06-05T16:05:28.760" v="1049" actId="478"/>
          <ac:spMkLst>
            <pc:docMk/>
            <pc:sldMk cId="1973122468" sldId="259"/>
            <ac:spMk id="46" creationId="{75A480D0-20C7-6226-8D39-1067DF293E8D}"/>
          </ac:spMkLst>
        </pc:spChg>
        <pc:spChg chg="del mod topLvl">
          <ac:chgData name="Nathan Farrington" userId="dd1ce155-4751-4255-b013-eb2724164c72" providerId="ADAL" clId="{C1064EF1-3F71-45EA-8D57-DFC84E80982A}" dt="2023-06-05T16:06:21.842" v="1061" actId="478"/>
          <ac:spMkLst>
            <pc:docMk/>
            <pc:sldMk cId="1973122468" sldId="259"/>
            <ac:spMk id="47" creationId="{4B719874-EE62-3CCB-389B-41D10C1AF11C}"/>
          </ac:spMkLst>
        </pc:spChg>
        <pc:spChg chg="del mod topLvl">
          <ac:chgData name="Nathan Farrington" userId="dd1ce155-4751-4255-b013-eb2724164c72" providerId="ADAL" clId="{C1064EF1-3F71-45EA-8D57-DFC84E80982A}" dt="2023-06-05T16:06:21.842" v="1061" actId="478"/>
          <ac:spMkLst>
            <pc:docMk/>
            <pc:sldMk cId="1973122468" sldId="259"/>
            <ac:spMk id="48" creationId="{9B8FE7C7-9E28-323B-EC4D-B635626DC34A}"/>
          </ac:spMkLst>
        </pc:spChg>
        <pc:spChg chg="del mod topLvl">
          <ac:chgData name="Nathan Farrington" userId="dd1ce155-4751-4255-b013-eb2724164c72" providerId="ADAL" clId="{C1064EF1-3F71-45EA-8D57-DFC84E80982A}" dt="2023-06-05T16:06:21.842" v="1061" actId="478"/>
          <ac:spMkLst>
            <pc:docMk/>
            <pc:sldMk cId="1973122468" sldId="259"/>
            <ac:spMk id="49" creationId="{A41D8453-EA9A-6483-6C88-30EA67213E85}"/>
          </ac:spMkLst>
        </pc:spChg>
        <pc:spChg chg="del mod topLvl">
          <ac:chgData name="Nathan Farrington" userId="dd1ce155-4751-4255-b013-eb2724164c72" providerId="ADAL" clId="{C1064EF1-3F71-45EA-8D57-DFC84E80982A}" dt="2023-06-05T16:06:21.842" v="1061" actId="478"/>
          <ac:spMkLst>
            <pc:docMk/>
            <pc:sldMk cId="1973122468" sldId="259"/>
            <ac:spMk id="50" creationId="{A39512D1-DC95-6566-7AF5-67A0D0062A22}"/>
          </ac:spMkLst>
        </pc:spChg>
        <pc:spChg chg="del mod">
          <ac:chgData name="Nathan Farrington" userId="dd1ce155-4751-4255-b013-eb2724164c72" providerId="ADAL" clId="{C1064EF1-3F71-45EA-8D57-DFC84E80982A}" dt="2023-06-05T16:05:30.161" v="1050" actId="478"/>
          <ac:spMkLst>
            <pc:docMk/>
            <pc:sldMk cId="1973122468" sldId="259"/>
            <ac:spMk id="51" creationId="{8364CF73-B9E6-BEC1-562B-0BD2701BC4EC}"/>
          </ac:spMkLst>
        </pc:spChg>
        <pc:spChg chg="mod">
          <ac:chgData name="Nathan Farrington" userId="dd1ce155-4751-4255-b013-eb2724164c72" providerId="ADAL" clId="{C1064EF1-3F71-45EA-8D57-DFC84E80982A}" dt="2023-06-05T16:05:51.499" v="1056" actId="165"/>
          <ac:spMkLst>
            <pc:docMk/>
            <pc:sldMk cId="1973122468" sldId="259"/>
            <ac:spMk id="59" creationId="{CA252447-F6EB-0BF9-032D-7C8ED945D0F3}"/>
          </ac:spMkLst>
        </pc:spChg>
        <pc:spChg chg="mod">
          <ac:chgData name="Nathan Farrington" userId="dd1ce155-4751-4255-b013-eb2724164c72" providerId="ADAL" clId="{C1064EF1-3F71-45EA-8D57-DFC84E80982A}" dt="2023-06-05T16:05:51.499" v="1056" actId="165"/>
          <ac:spMkLst>
            <pc:docMk/>
            <pc:sldMk cId="1973122468" sldId="259"/>
            <ac:spMk id="63" creationId="{186BEA25-8441-EA13-997F-FF8BF705683A}"/>
          </ac:spMkLst>
        </pc:spChg>
        <pc:spChg chg="mod">
          <ac:chgData name="Nathan Farrington" userId="dd1ce155-4751-4255-b013-eb2724164c72" providerId="ADAL" clId="{C1064EF1-3F71-45EA-8D57-DFC84E80982A}" dt="2023-06-05T16:04:16.684" v="1042"/>
          <ac:spMkLst>
            <pc:docMk/>
            <pc:sldMk cId="1973122468" sldId="259"/>
            <ac:spMk id="1029" creationId="{4C4C9C1F-960B-F275-DED3-6181EEEE2C77}"/>
          </ac:spMkLst>
        </pc:spChg>
        <pc:spChg chg="mod">
          <ac:chgData name="Nathan Farrington" userId="dd1ce155-4751-4255-b013-eb2724164c72" providerId="ADAL" clId="{C1064EF1-3F71-45EA-8D57-DFC84E80982A}" dt="2023-06-05T16:04:16.684" v="1042"/>
          <ac:spMkLst>
            <pc:docMk/>
            <pc:sldMk cId="1973122468" sldId="259"/>
            <ac:spMk id="1030" creationId="{83D7EE40-8F39-A7F3-64A1-7E29105625B3}"/>
          </ac:spMkLst>
        </pc:spChg>
        <pc:spChg chg="mod">
          <ac:chgData name="Nathan Farrington" userId="dd1ce155-4751-4255-b013-eb2724164c72" providerId="ADAL" clId="{C1064EF1-3F71-45EA-8D57-DFC84E80982A}" dt="2023-06-05T16:04:16.684" v="1042"/>
          <ac:spMkLst>
            <pc:docMk/>
            <pc:sldMk cId="1973122468" sldId="259"/>
            <ac:spMk id="1031" creationId="{45011627-41AD-17E0-ABE4-467D79EFB3C2}"/>
          </ac:spMkLst>
        </pc:spChg>
        <pc:spChg chg="mod">
          <ac:chgData name="Nathan Farrington" userId="dd1ce155-4751-4255-b013-eb2724164c72" providerId="ADAL" clId="{C1064EF1-3F71-45EA-8D57-DFC84E80982A}" dt="2023-06-05T16:04:16.684" v="1042"/>
          <ac:spMkLst>
            <pc:docMk/>
            <pc:sldMk cId="1973122468" sldId="259"/>
            <ac:spMk id="1032" creationId="{9ACA8B62-0173-97DF-448A-49E30E38B3D3}"/>
          </ac:spMkLst>
        </pc:spChg>
        <pc:spChg chg="mod">
          <ac:chgData name="Nathan Farrington" userId="dd1ce155-4751-4255-b013-eb2724164c72" providerId="ADAL" clId="{C1064EF1-3F71-45EA-8D57-DFC84E80982A}" dt="2023-06-05T16:04:16.684" v="1042"/>
          <ac:spMkLst>
            <pc:docMk/>
            <pc:sldMk cId="1973122468" sldId="259"/>
            <ac:spMk id="1033" creationId="{19064C55-1A84-E470-E7DA-63EF0FCEED7D}"/>
          </ac:spMkLst>
        </pc:spChg>
        <pc:spChg chg="mod">
          <ac:chgData name="Nathan Farrington" userId="dd1ce155-4751-4255-b013-eb2724164c72" providerId="ADAL" clId="{C1064EF1-3F71-45EA-8D57-DFC84E80982A}" dt="2023-06-05T16:04:16.684" v="1042"/>
          <ac:spMkLst>
            <pc:docMk/>
            <pc:sldMk cId="1973122468" sldId="259"/>
            <ac:spMk id="1034" creationId="{82A66A34-B01A-CB5D-81DB-D339CBCCDD7C}"/>
          </ac:spMkLst>
        </pc:spChg>
        <pc:spChg chg="mod">
          <ac:chgData name="Nathan Farrington" userId="dd1ce155-4751-4255-b013-eb2724164c72" providerId="ADAL" clId="{C1064EF1-3F71-45EA-8D57-DFC84E80982A}" dt="2023-06-05T16:04:16.684" v="1042"/>
          <ac:spMkLst>
            <pc:docMk/>
            <pc:sldMk cId="1973122468" sldId="259"/>
            <ac:spMk id="1035" creationId="{73A46846-4DE6-D8E7-2DA1-DE422AFC79DF}"/>
          </ac:spMkLst>
        </pc:spChg>
        <pc:spChg chg="mod">
          <ac:chgData name="Nathan Farrington" userId="dd1ce155-4751-4255-b013-eb2724164c72" providerId="ADAL" clId="{C1064EF1-3F71-45EA-8D57-DFC84E80982A}" dt="2023-06-05T16:04:16.684" v="1042"/>
          <ac:spMkLst>
            <pc:docMk/>
            <pc:sldMk cId="1973122468" sldId="259"/>
            <ac:spMk id="1036" creationId="{D3E6ACC5-59EB-A6DD-BE0F-1A7EB33302DA}"/>
          </ac:spMkLst>
        </pc:spChg>
        <pc:spChg chg="mod">
          <ac:chgData name="Nathan Farrington" userId="dd1ce155-4751-4255-b013-eb2724164c72" providerId="ADAL" clId="{C1064EF1-3F71-45EA-8D57-DFC84E80982A}" dt="2023-06-05T16:04:16.684" v="1042"/>
          <ac:spMkLst>
            <pc:docMk/>
            <pc:sldMk cId="1973122468" sldId="259"/>
            <ac:spMk id="1037" creationId="{4DF69DDD-7084-2A58-E52D-AC4E9CC1EEE6}"/>
          </ac:spMkLst>
        </pc:spChg>
        <pc:spChg chg="mod">
          <ac:chgData name="Nathan Farrington" userId="dd1ce155-4751-4255-b013-eb2724164c72" providerId="ADAL" clId="{C1064EF1-3F71-45EA-8D57-DFC84E80982A}" dt="2023-06-05T16:04:16.684" v="1042"/>
          <ac:spMkLst>
            <pc:docMk/>
            <pc:sldMk cId="1973122468" sldId="259"/>
            <ac:spMk id="1040" creationId="{222734AC-2A28-C546-F6F3-972FEEFCF61B}"/>
          </ac:spMkLst>
        </pc:spChg>
        <pc:spChg chg="mod">
          <ac:chgData name="Nathan Farrington" userId="dd1ce155-4751-4255-b013-eb2724164c72" providerId="ADAL" clId="{C1064EF1-3F71-45EA-8D57-DFC84E80982A}" dt="2023-06-05T16:04:16.684" v="1042"/>
          <ac:spMkLst>
            <pc:docMk/>
            <pc:sldMk cId="1973122468" sldId="259"/>
            <ac:spMk id="1044" creationId="{F236D301-6877-1462-25D4-CB04020B23A4}"/>
          </ac:spMkLst>
        </pc:spChg>
        <pc:spChg chg="mod">
          <ac:chgData name="Nathan Farrington" userId="dd1ce155-4751-4255-b013-eb2724164c72" providerId="ADAL" clId="{C1064EF1-3F71-45EA-8D57-DFC84E80982A}" dt="2023-06-05T16:04:32.866" v="1047"/>
          <ac:spMkLst>
            <pc:docMk/>
            <pc:sldMk cId="1973122468" sldId="259"/>
            <ac:spMk id="1050" creationId="{25064E8E-3239-66C5-8EB2-08394C29F3E7}"/>
          </ac:spMkLst>
        </pc:spChg>
        <pc:spChg chg="mod">
          <ac:chgData name="Nathan Farrington" userId="dd1ce155-4751-4255-b013-eb2724164c72" providerId="ADAL" clId="{C1064EF1-3F71-45EA-8D57-DFC84E80982A}" dt="2023-06-05T16:04:32.866" v="1047"/>
          <ac:spMkLst>
            <pc:docMk/>
            <pc:sldMk cId="1973122468" sldId="259"/>
            <ac:spMk id="1051" creationId="{A4920434-A4F9-A87F-25B7-42CFD15FCF05}"/>
          </ac:spMkLst>
        </pc:spChg>
        <pc:spChg chg="mod">
          <ac:chgData name="Nathan Farrington" userId="dd1ce155-4751-4255-b013-eb2724164c72" providerId="ADAL" clId="{C1064EF1-3F71-45EA-8D57-DFC84E80982A}" dt="2023-06-05T16:04:32.866" v="1047"/>
          <ac:spMkLst>
            <pc:docMk/>
            <pc:sldMk cId="1973122468" sldId="259"/>
            <ac:spMk id="1052" creationId="{403B9C1E-20E4-6204-DBE7-44C129C55474}"/>
          </ac:spMkLst>
        </pc:spChg>
        <pc:spChg chg="mod">
          <ac:chgData name="Nathan Farrington" userId="dd1ce155-4751-4255-b013-eb2724164c72" providerId="ADAL" clId="{C1064EF1-3F71-45EA-8D57-DFC84E80982A}" dt="2023-06-05T16:04:32.866" v="1047"/>
          <ac:spMkLst>
            <pc:docMk/>
            <pc:sldMk cId="1973122468" sldId="259"/>
            <ac:spMk id="1053" creationId="{967460E5-76F5-CA8C-0F33-3F404C5FAFEC}"/>
          </ac:spMkLst>
        </pc:spChg>
        <pc:spChg chg="mod">
          <ac:chgData name="Nathan Farrington" userId="dd1ce155-4751-4255-b013-eb2724164c72" providerId="ADAL" clId="{C1064EF1-3F71-45EA-8D57-DFC84E80982A}" dt="2023-06-05T16:04:32.866" v="1047"/>
          <ac:spMkLst>
            <pc:docMk/>
            <pc:sldMk cId="1973122468" sldId="259"/>
            <ac:spMk id="1054" creationId="{6A5CE5A4-9B6B-2EA7-000F-BDBAEF554708}"/>
          </ac:spMkLst>
        </pc:spChg>
        <pc:spChg chg="mod">
          <ac:chgData name="Nathan Farrington" userId="dd1ce155-4751-4255-b013-eb2724164c72" providerId="ADAL" clId="{C1064EF1-3F71-45EA-8D57-DFC84E80982A}" dt="2023-06-05T16:04:32.866" v="1047"/>
          <ac:spMkLst>
            <pc:docMk/>
            <pc:sldMk cId="1973122468" sldId="259"/>
            <ac:spMk id="1055" creationId="{D262789D-1037-FA8A-0852-125420F11BE0}"/>
          </ac:spMkLst>
        </pc:spChg>
        <pc:spChg chg="mod">
          <ac:chgData name="Nathan Farrington" userId="dd1ce155-4751-4255-b013-eb2724164c72" providerId="ADAL" clId="{C1064EF1-3F71-45EA-8D57-DFC84E80982A}" dt="2023-06-05T16:04:32.866" v="1047"/>
          <ac:spMkLst>
            <pc:docMk/>
            <pc:sldMk cId="1973122468" sldId="259"/>
            <ac:spMk id="1056" creationId="{43C13183-4BD6-FE2C-8FB9-A328A65A6D8C}"/>
          </ac:spMkLst>
        </pc:spChg>
        <pc:spChg chg="mod">
          <ac:chgData name="Nathan Farrington" userId="dd1ce155-4751-4255-b013-eb2724164c72" providerId="ADAL" clId="{C1064EF1-3F71-45EA-8D57-DFC84E80982A}" dt="2023-06-05T16:04:32.866" v="1047"/>
          <ac:spMkLst>
            <pc:docMk/>
            <pc:sldMk cId="1973122468" sldId="259"/>
            <ac:spMk id="1057" creationId="{CAC5607E-2BEF-661A-C9C1-B8E45DBE4F32}"/>
          </ac:spMkLst>
        </pc:spChg>
        <pc:spChg chg="mod">
          <ac:chgData name="Nathan Farrington" userId="dd1ce155-4751-4255-b013-eb2724164c72" providerId="ADAL" clId="{C1064EF1-3F71-45EA-8D57-DFC84E80982A}" dt="2023-06-05T16:04:32.866" v="1047"/>
          <ac:spMkLst>
            <pc:docMk/>
            <pc:sldMk cId="1973122468" sldId="259"/>
            <ac:spMk id="1058" creationId="{555D8792-D468-FFD1-C6DC-921AC9E11D5E}"/>
          </ac:spMkLst>
        </pc:spChg>
        <pc:spChg chg="mod">
          <ac:chgData name="Nathan Farrington" userId="dd1ce155-4751-4255-b013-eb2724164c72" providerId="ADAL" clId="{C1064EF1-3F71-45EA-8D57-DFC84E80982A}" dt="2023-06-05T16:04:32.866" v="1047"/>
          <ac:spMkLst>
            <pc:docMk/>
            <pc:sldMk cId="1973122468" sldId="259"/>
            <ac:spMk id="1099" creationId="{E621FD23-213A-8442-20B9-0753EF84922C}"/>
          </ac:spMkLst>
        </pc:spChg>
        <pc:spChg chg="mod">
          <ac:chgData name="Nathan Farrington" userId="dd1ce155-4751-4255-b013-eb2724164c72" providerId="ADAL" clId="{C1064EF1-3F71-45EA-8D57-DFC84E80982A}" dt="2023-06-05T16:04:32.866" v="1047"/>
          <ac:spMkLst>
            <pc:docMk/>
            <pc:sldMk cId="1973122468" sldId="259"/>
            <ac:spMk id="1115" creationId="{EE0B1448-F51A-64D5-0179-887F06DF4BF2}"/>
          </ac:spMkLst>
        </pc:spChg>
        <pc:spChg chg="del">
          <ac:chgData name="Nathan Farrington" userId="dd1ce155-4751-4255-b013-eb2724164c72" providerId="ADAL" clId="{C1064EF1-3F71-45EA-8D57-DFC84E80982A}" dt="2023-06-05T16:01:05.797" v="975" actId="478"/>
          <ac:spMkLst>
            <pc:docMk/>
            <pc:sldMk cId="1973122468" sldId="259"/>
            <ac:spMk id="1117" creationId="{9BB2C61D-4768-AAD7-8EC7-C72342079720}"/>
          </ac:spMkLst>
        </pc:spChg>
        <pc:spChg chg="del">
          <ac:chgData name="Nathan Farrington" userId="dd1ce155-4751-4255-b013-eb2724164c72" providerId="ADAL" clId="{C1064EF1-3F71-45EA-8D57-DFC84E80982A}" dt="2023-06-05T16:01:10.364" v="976" actId="478"/>
          <ac:spMkLst>
            <pc:docMk/>
            <pc:sldMk cId="1973122468" sldId="259"/>
            <ac:spMk id="1121" creationId="{A85068C0-C6CE-3C3F-7A90-F33AF98C6771}"/>
          </ac:spMkLst>
        </pc:spChg>
        <pc:spChg chg="mod">
          <ac:chgData name="Nathan Farrington" userId="dd1ce155-4751-4255-b013-eb2724164c72" providerId="ADAL" clId="{C1064EF1-3F71-45EA-8D57-DFC84E80982A}" dt="2023-06-05T16:06:28.235" v="1064"/>
          <ac:spMkLst>
            <pc:docMk/>
            <pc:sldMk cId="1973122468" sldId="259"/>
            <ac:spMk id="1142" creationId="{BE808CD4-B606-E00F-4B66-2A9ED9E2D3F1}"/>
          </ac:spMkLst>
        </pc:spChg>
        <pc:spChg chg="mod">
          <ac:chgData name="Nathan Farrington" userId="dd1ce155-4751-4255-b013-eb2724164c72" providerId="ADAL" clId="{C1064EF1-3F71-45EA-8D57-DFC84E80982A}" dt="2023-06-05T16:06:28.235" v="1064"/>
          <ac:spMkLst>
            <pc:docMk/>
            <pc:sldMk cId="1973122468" sldId="259"/>
            <ac:spMk id="1151" creationId="{76A535C8-7E2A-49E4-D009-677ED1B922FD}"/>
          </ac:spMkLst>
        </pc:spChg>
        <pc:spChg chg="mod">
          <ac:chgData name="Nathan Farrington" userId="dd1ce155-4751-4255-b013-eb2724164c72" providerId="ADAL" clId="{C1064EF1-3F71-45EA-8D57-DFC84E80982A}" dt="2023-06-05T16:06:28.235" v="1064"/>
          <ac:spMkLst>
            <pc:docMk/>
            <pc:sldMk cId="1973122468" sldId="259"/>
            <ac:spMk id="1152" creationId="{B2C73885-2771-910F-58E0-A6CFE97E69E1}"/>
          </ac:spMkLst>
        </pc:spChg>
        <pc:spChg chg="mod">
          <ac:chgData name="Nathan Farrington" userId="dd1ce155-4751-4255-b013-eb2724164c72" providerId="ADAL" clId="{C1064EF1-3F71-45EA-8D57-DFC84E80982A}" dt="2023-06-05T16:06:28.235" v="1064"/>
          <ac:spMkLst>
            <pc:docMk/>
            <pc:sldMk cId="1973122468" sldId="259"/>
            <ac:spMk id="1153" creationId="{F3D49DEE-6D94-8A5A-D7E7-A44820AB5939}"/>
          </ac:spMkLst>
        </pc:spChg>
        <pc:spChg chg="mod">
          <ac:chgData name="Nathan Farrington" userId="dd1ce155-4751-4255-b013-eb2724164c72" providerId="ADAL" clId="{C1064EF1-3F71-45EA-8D57-DFC84E80982A}" dt="2023-06-05T16:06:28.235" v="1064"/>
          <ac:spMkLst>
            <pc:docMk/>
            <pc:sldMk cId="1973122468" sldId="259"/>
            <ac:spMk id="1154" creationId="{31F34247-151F-C09A-AE4A-0527CC768826}"/>
          </ac:spMkLst>
        </pc:spChg>
        <pc:spChg chg="mod">
          <ac:chgData name="Nathan Farrington" userId="dd1ce155-4751-4255-b013-eb2724164c72" providerId="ADAL" clId="{C1064EF1-3F71-45EA-8D57-DFC84E80982A}" dt="2023-06-05T16:06:28.235" v="1064"/>
          <ac:spMkLst>
            <pc:docMk/>
            <pc:sldMk cId="1973122468" sldId="259"/>
            <ac:spMk id="1155" creationId="{63F5E119-5F8D-1469-4029-A6449D6FA96B}"/>
          </ac:spMkLst>
        </pc:spChg>
        <pc:spChg chg="mod">
          <ac:chgData name="Nathan Farrington" userId="dd1ce155-4751-4255-b013-eb2724164c72" providerId="ADAL" clId="{C1064EF1-3F71-45EA-8D57-DFC84E80982A}" dt="2023-06-05T16:06:28.235" v="1064"/>
          <ac:spMkLst>
            <pc:docMk/>
            <pc:sldMk cId="1973122468" sldId="259"/>
            <ac:spMk id="1156" creationId="{DB77631F-0170-2F33-CC12-0518B5EE7743}"/>
          </ac:spMkLst>
        </pc:spChg>
        <pc:spChg chg="mod">
          <ac:chgData name="Nathan Farrington" userId="dd1ce155-4751-4255-b013-eb2724164c72" providerId="ADAL" clId="{C1064EF1-3F71-45EA-8D57-DFC84E80982A}" dt="2023-06-05T16:06:28.235" v="1064"/>
          <ac:spMkLst>
            <pc:docMk/>
            <pc:sldMk cId="1973122468" sldId="259"/>
            <ac:spMk id="1157" creationId="{38F09707-E358-2E28-A66A-9CAAEA8EE544}"/>
          </ac:spMkLst>
        </pc:spChg>
        <pc:spChg chg="mod">
          <ac:chgData name="Nathan Farrington" userId="dd1ce155-4751-4255-b013-eb2724164c72" providerId="ADAL" clId="{C1064EF1-3F71-45EA-8D57-DFC84E80982A}" dt="2023-06-05T16:06:28.235" v="1064"/>
          <ac:spMkLst>
            <pc:docMk/>
            <pc:sldMk cId="1973122468" sldId="259"/>
            <ac:spMk id="1158" creationId="{20148F68-7976-391A-DD9B-5971CD850A60}"/>
          </ac:spMkLst>
        </pc:spChg>
        <pc:spChg chg="mod">
          <ac:chgData name="Nathan Farrington" userId="dd1ce155-4751-4255-b013-eb2724164c72" providerId="ADAL" clId="{C1064EF1-3F71-45EA-8D57-DFC84E80982A}" dt="2023-06-05T16:06:28.235" v="1064"/>
          <ac:spMkLst>
            <pc:docMk/>
            <pc:sldMk cId="1973122468" sldId="259"/>
            <ac:spMk id="1161" creationId="{DEC798B1-D7A1-B021-35DC-F858678C0149}"/>
          </ac:spMkLst>
        </pc:spChg>
        <pc:spChg chg="mod">
          <ac:chgData name="Nathan Farrington" userId="dd1ce155-4751-4255-b013-eb2724164c72" providerId="ADAL" clId="{C1064EF1-3F71-45EA-8D57-DFC84E80982A}" dt="2023-06-05T16:06:28.235" v="1064"/>
          <ac:spMkLst>
            <pc:docMk/>
            <pc:sldMk cId="1973122468" sldId="259"/>
            <ac:spMk id="1165" creationId="{180128D9-6D61-099B-CE16-A6AFB509EE8D}"/>
          </ac:spMkLst>
        </pc:spChg>
        <pc:spChg chg="del mod topLvl">
          <ac:chgData name="Nathan Farrington" userId="dd1ce155-4751-4255-b013-eb2724164c72" providerId="ADAL" clId="{C1064EF1-3F71-45EA-8D57-DFC84E80982A}" dt="2023-06-05T16:07:50.174" v="1128" actId="478"/>
          <ac:spMkLst>
            <pc:docMk/>
            <pc:sldMk cId="1973122468" sldId="259"/>
            <ac:spMk id="1171" creationId="{D5E64493-9D56-703D-0EB4-9F5773DEF548}"/>
          </ac:spMkLst>
        </pc:spChg>
        <pc:spChg chg="del mod topLvl">
          <ac:chgData name="Nathan Farrington" userId="dd1ce155-4751-4255-b013-eb2724164c72" providerId="ADAL" clId="{C1064EF1-3F71-45EA-8D57-DFC84E80982A}" dt="2023-06-05T16:07:50.641" v="1129" actId="478"/>
          <ac:spMkLst>
            <pc:docMk/>
            <pc:sldMk cId="1973122468" sldId="259"/>
            <ac:spMk id="1172" creationId="{5DD9A3FF-3A1E-5FA2-A3FC-CDF8B34DDC0C}"/>
          </ac:spMkLst>
        </pc:spChg>
        <pc:spChg chg="del mod topLvl">
          <ac:chgData name="Nathan Farrington" userId="dd1ce155-4751-4255-b013-eb2724164c72" providerId="ADAL" clId="{C1064EF1-3F71-45EA-8D57-DFC84E80982A}" dt="2023-06-05T16:07:45.691" v="1124" actId="478"/>
          <ac:spMkLst>
            <pc:docMk/>
            <pc:sldMk cId="1973122468" sldId="259"/>
            <ac:spMk id="1173" creationId="{80B15ACE-B422-DBCA-50AE-563164B763CC}"/>
          </ac:spMkLst>
        </pc:spChg>
        <pc:spChg chg="del mod topLvl">
          <ac:chgData name="Nathan Farrington" userId="dd1ce155-4751-4255-b013-eb2724164c72" providerId="ADAL" clId="{C1064EF1-3F71-45EA-8D57-DFC84E80982A}" dt="2023-06-05T16:07:47.843" v="1126" actId="478"/>
          <ac:spMkLst>
            <pc:docMk/>
            <pc:sldMk cId="1973122468" sldId="259"/>
            <ac:spMk id="1174" creationId="{65CBF278-1992-EF53-F0F0-04CAAED5F5CE}"/>
          </ac:spMkLst>
        </pc:spChg>
        <pc:spChg chg="mod ord topLvl">
          <ac:chgData name="Nathan Farrington" userId="dd1ce155-4751-4255-b013-eb2724164c72" providerId="ADAL" clId="{C1064EF1-3F71-45EA-8D57-DFC84E80982A}" dt="2023-06-05T16:10:06.712" v="1179" actId="166"/>
          <ac:spMkLst>
            <pc:docMk/>
            <pc:sldMk cId="1973122468" sldId="259"/>
            <ac:spMk id="1175" creationId="{414CD0D5-7B39-93A7-FA49-28C406501A49}"/>
          </ac:spMkLst>
        </pc:spChg>
        <pc:spChg chg="mod ord topLvl">
          <ac:chgData name="Nathan Farrington" userId="dd1ce155-4751-4255-b013-eb2724164c72" providerId="ADAL" clId="{C1064EF1-3F71-45EA-8D57-DFC84E80982A}" dt="2023-06-05T16:10:06.712" v="1179" actId="166"/>
          <ac:spMkLst>
            <pc:docMk/>
            <pc:sldMk cId="1973122468" sldId="259"/>
            <ac:spMk id="1176" creationId="{8053E98A-459C-4FED-6318-39837A6735FF}"/>
          </ac:spMkLst>
        </pc:spChg>
        <pc:spChg chg="mod ord topLvl">
          <ac:chgData name="Nathan Farrington" userId="dd1ce155-4751-4255-b013-eb2724164c72" providerId="ADAL" clId="{C1064EF1-3F71-45EA-8D57-DFC84E80982A}" dt="2023-06-05T16:10:06.712" v="1179" actId="166"/>
          <ac:spMkLst>
            <pc:docMk/>
            <pc:sldMk cId="1973122468" sldId="259"/>
            <ac:spMk id="1177" creationId="{3BB9D835-AD9C-ED8E-28C4-B1E4B5A144C5}"/>
          </ac:spMkLst>
        </pc:spChg>
        <pc:spChg chg="del mod topLvl">
          <ac:chgData name="Nathan Farrington" userId="dd1ce155-4751-4255-b013-eb2724164c72" providerId="ADAL" clId="{C1064EF1-3F71-45EA-8D57-DFC84E80982A}" dt="2023-06-05T16:07:49.675" v="1127" actId="478"/>
          <ac:spMkLst>
            <pc:docMk/>
            <pc:sldMk cId="1973122468" sldId="259"/>
            <ac:spMk id="1178" creationId="{78D304C3-DE5F-23CD-5FF4-CF9920F438A1}"/>
          </ac:spMkLst>
        </pc:spChg>
        <pc:spChg chg="del mod topLvl">
          <ac:chgData name="Nathan Farrington" userId="dd1ce155-4751-4255-b013-eb2724164c72" providerId="ADAL" clId="{C1064EF1-3F71-45EA-8D57-DFC84E80982A}" dt="2023-06-05T16:07:46.808" v="1125" actId="478"/>
          <ac:spMkLst>
            <pc:docMk/>
            <pc:sldMk cId="1973122468" sldId="259"/>
            <ac:spMk id="1179" creationId="{44739F8F-10A4-F384-F6DA-17EEB0E77755}"/>
          </ac:spMkLst>
        </pc:spChg>
        <pc:spChg chg="mod">
          <ac:chgData name="Nathan Farrington" userId="dd1ce155-4751-4255-b013-eb2724164c72" providerId="ADAL" clId="{C1064EF1-3F71-45EA-8D57-DFC84E80982A}" dt="2023-06-05T16:07:42.685" v="1121" actId="165"/>
          <ac:spMkLst>
            <pc:docMk/>
            <pc:sldMk cId="1973122468" sldId="259"/>
            <ac:spMk id="1182" creationId="{DFA18DFE-EC8B-036B-F6AC-4AD5F25F5F87}"/>
          </ac:spMkLst>
        </pc:spChg>
        <pc:spChg chg="mod">
          <ac:chgData name="Nathan Farrington" userId="dd1ce155-4751-4255-b013-eb2724164c72" providerId="ADAL" clId="{C1064EF1-3F71-45EA-8D57-DFC84E80982A}" dt="2023-06-05T16:07:42.685" v="1121" actId="165"/>
          <ac:spMkLst>
            <pc:docMk/>
            <pc:sldMk cId="1973122468" sldId="259"/>
            <ac:spMk id="1186" creationId="{6EE1D5E9-CE93-5272-B7C4-5583974D6AA1}"/>
          </ac:spMkLst>
        </pc:spChg>
        <pc:spChg chg="mod">
          <ac:chgData name="Nathan Farrington" userId="dd1ce155-4751-4255-b013-eb2724164c72" providerId="ADAL" clId="{C1064EF1-3F71-45EA-8D57-DFC84E80982A}" dt="2023-06-05T16:06:32.500" v="1068"/>
          <ac:spMkLst>
            <pc:docMk/>
            <pc:sldMk cId="1973122468" sldId="259"/>
            <ac:spMk id="1192" creationId="{369AD29F-61B3-F89C-B6FD-80B74EC6251A}"/>
          </ac:spMkLst>
        </pc:spChg>
        <pc:spChg chg="mod">
          <ac:chgData name="Nathan Farrington" userId="dd1ce155-4751-4255-b013-eb2724164c72" providerId="ADAL" clId="{C1064EF1-3F71-45EA-8D57-DFC84E80982A}" dt="2023-06-05T16:06:32.500" v="1068"/>
          <ac:spMkLst>
            <pc:docMk/>
            <pc:sldMk cId="1973122468" sldId="259"/>
            <ac:spMk id="1193" creationId="{DF453F77-8688-915E-F9E9-2F8A322488B2}"/>
          </ac:spMkLst>
        </pc:spChg>
        <pc:spChg chg="mod">
          <ac:chgData name="Nathan Farrington" userId="dd1ce155-4751-4255-b013-eb2724164c72" providerId="ADAL" clId="{C1064EF1-3F71-45EA-8D57-DFC84E80982A}" dt="2023-06-05T16:06:32.500" v="1068"/>
          <ac:spMkLst>
            <pc:docMk/>
            <pc:sldMk cId="1973122468" sldId="259"/>
            <ac:spMk id="1194" creationId="{000EB159-3987-E37B-9A9F-81425F05E092}"/>
          </ac:spMkLst>
        </pc:spChg>
        <pc:spChg chg="mod">
          <ac:chgData name="Nathan Farrington" userId="dd1ce155-4751-4255-b013-eb2724164c72" providerId="ADAL" clId="{C1064EF1-3F71-45EA-8D57-DFC84E80982A}" dt="2023-06-05T16:06:32.500" v="1068"/>
          <ac:spMkLst>
            <pc:docMk/>
            <pc:sldMk cId="1973122468" sldId="259"/>
            <ac:spMk id="1195" creationId="{A9637861-DE1E-A773-9548-B658B49FAEFC}"/>
          </ac:spMkLst>
        </pc:spChg>
        <pc:spChg chg="mod">
          <ac:chgData name="Nathan Farrington" userId="dd1ce155-4751-4255-b013-eb2724164c72" providerId="ADAL" clId="{C1064EF1-3F71-45EA-8D57-DFC84E80982A}" dt="2023-06-05T16:06:32.500" v="1068"/>
          <ac:spMkLst>
            <pc:docMk/>
            <pc:sldMk cId="1973122468" sldId="259"/>
            <ac:spMk id="1196" creationId="{B78BB792-9B5E-A632-6A3C-61214ACD12C6}"/>
          </ac:spMkLst>
        </pc:spChg>
        <pc:spChg chg="mod">
          <ac:chgData name="Nathan Farrington" userId="dd1ce155-4751-4255-b013-eb2724164c72" providerId="ADAL" clId="{C1064EF1-3F71-45EA-8D57-DFC84E80982A}" dt="2023-06-05T16:06:32.500" v="1068"/>
          <ac:spMkLst>
            <pc:docMk/>
            <pc:sldMk cId="1973122468" sldId="259"/>
            <ac:spMk id="1197" creationId="{C9D0F429-B681-BF08-21FA-4054349034D4}"/>
          </ac:spMkLst>
        </pc:spChg>
        <pc:spChg chg="mod">
          <ac:chgData name="Nathan Farrington" userId="dd1ce155-4751-4255-b013-eb2724164c72" providerId="ADAL" clId="{C1064EF1-3F71-45EA-8D57-DFC84E80982A}" dt="2023-06-05T16:06:32.500" v="1068"/>
          <ac:spMkLst>
            <pc:docMk/>
            <pc:sldMk cId="1973122468" sldId="259"/>
            <ac:spMk id="1198" creationId="{4CB0AEA0-90F4-A156-95D7-BEBD8C1EC65D}"/>
          </ac:spMkLst>
        </pc:spChg>
        <pc:spChg chg="mod">
          <ac:chgData name="Nathan Farrington" userId="dd1ce155-4751-4255-b013-eb2724164c72" providerId="ADAL" clId="{C1064EF1-3F71-45EA-8D57-DFC84E80982A}" dt="2023-06-05T16:06:32.500" v="1068"/>
          <ac:spMkLst>
            <pc:docMk/>
            <pc:sldMk cId="1973122468" sldId="259"/>
            <ac:spMk id="1199" creationId="{AAC84329-C99E-E454-9B83-3CD0790395C7}"/>
          </ac:spMkLst>
        </pc:spChg>
        <pc:spChg chg="mod">
          <ac:chgData name="Nathan Farrington" userId="dd1ce155-4751-4255-b013-eb2724164c72" providerId="ADAL" clId="{C1064EF1-3F71-45EA-8D57-DFC84E80982A}" dt="2023-06-05T16:06:32.500" v="1068"/>
          <ac:spMkLst>
            <pc:docMk/>
            <pc:sldMk cId="1973122468" sldId="259"/>
            <ac:spMk id="1200" creationId="{5CC86F89-AEDE-A48F-6788-C1CF9425C10A}"/>
          </ac:spMkLst>
        </pc:spChg>
        <pc:spChg chg="mod">
          <ac:chgData name="Nathan Farrington" userId="dd1ce155-4751-4255-b013-eb2724164c72" providerId="ADAL" clId="{C1064EF1-3F71-45EA-8D57-DFC84E80982A}" dt="2023-06-05T16:06:32.500" v="1068"/>
          <ac:spMkLst>
            <pc:docMk/>
            <pc:sldMk cId="1973122468" sldId="259"/>
            <ac:spMk id="1203" creationId="{FE250529-ED5C-F0FB-BBF3-549302CB2A60}"/>
          </ac:spMkLst>
        </pc:spChg>
        <pc:spChg chg="mod">
          <ac:chgData name="Nathan Farrington" userId="dd1ce155-4751-4255-b013-eb2724164c72" providerId="ADAL" clId="{C1064EF1-3F71-45EA-8D57-DFC84E80982A}" dt="2023-06-05T16:06:32.500" v="1068"/>
          <ac:spMkLst>
            <pc:docMk/>
            <pc:sldMk cId="1973122468" sldId="259"/>
            <ac:spMk id="1207" creationId="{8F269A4A-BC14-6019-C420-1F540E96ED6F}"/>
          </ac:spMkLst>
        </pc:spChg>
        <pc:spChg chg="mod topLvl">
          <ac:chgData name="Nathan Farrington" userId="dd1ce155-4751-4255-b013-eb2724164c72" providerId="ADAL" clId="{C1064EF1-3F71-45EA-8D57-DFC84E80982A}" dt="2023-06-05T16:07:53.670" v="1130" actId="165"/>
          <ac:spMkLst>
            <pc:docMk/>
            <pc:sldMk cId="1973122468" sldId="259"/>
            <ac:spMk id="1213" creationId="{E3699FA3-8AD7-2AC1-62CA-83DD7BDC13B5}"/>
          </ac:spMkLst>
        </pc:spChg>
        <pc:spChg chg="mod topLvl">
          <ac:chgData name="Nathan Farrington" userId="dd1ce155-4751-4255-b013-eb2724164c72" providerId="ADAL" clId="{C1064EF1-3F71-45EA-8D57-DFC84E80982A}" dt="2023-06-05T16:07:53.670" v="1130" actId="165"/>
          <ac:spMkLst>
            <pc:docMk/>
            <pc:sldMk cId="1973122468" sldId="259"/>
            <ac:spMk id="1214" creationId="{29E8C36E-1D11-F926-9271-C7C87A76BFD6}"/>
          </ac:spMkLst>
        </pc:spChg>
        <pc:spChg chg="del mod topLvl">
          <ac:chgData name="Nathan Farrington" userId="dd1ce155-4751-4255-b013-eb2724164c72" providerId="ADAL" clId="{C1064EF1-3F71-45EA-8D57-DFC84E80982A}" dt="2023-06-05T16:07:59.058" v="1134" actId="478"/>
          <ac:spMkLst>
            <pc:docMk/>
            <pc:sldMk cId="1973122468" sldId="259"/>
            <ac:spMk id="1215" creationId="{D21D08FE-7C11-03AE-9CFC-7686144EB087}"/>
          </ac:spMkLst>
        </pc:spChg>
        <pc:spChg chg="del mod topLvl">
          <ac:chgData name="Nathan Farrington" userId="dd1ce155-4751-4255-b013-eb2724164c72" providerId="ADAL" clId="{C1064EF1-3F71-45EA-8D57-DFC84E80982A}" dt="2023-06-05T16:08:02.323" v="1136" actId="478"/>
          <ac:spMkLst>
            <pc:docMk/>
            <pc:sldMk cId="1973122468" sldId="259"/>
            <ac:spMk id="1216" creationId="{49651901-4369-CB4C-9697-B0F10DBA16AC}"/>
          </ac:spMkLst>
        </pc:spChg>
        <pc:spChg chg="mod topLvl">
          <ac:chgData name="Nathan Farrington" userId="dd1ce155-4751-4255-b013-eb2724164c72" providerId="ADAL" clId="{C1064EF1-3F71-45EA-8D57-DFC84E80982A}" dt="2023-06-05T16:07:56.887" v="1131" actId="165"/>
          <ac:spMkLst>
            <pc:docMk/>
            <pc:sldMk cId="1973122468" sldId="259"/>
            <ac:spMk id="1217" creationId="{8126FB82-01FD-A23A-1C54-D12F10F66331}"/>
          </ac:spMkLst>
        </pc:spChg>
        <pc:spChg chg="mod topLvl">
          <ac:chgData name="Nathan Farrington" userId="dd1ce155-4751-4255-b013-eb2724164c72" providerId="ADAL" clId="{C1064EF1-3F71-45EA-8D57-DFC84E80982A}" dt="2023-06-05T16:07:56.887" v="1131" actId="165"/>
          <ac:spMkLst>
            <pc:docMk/>
            <pc:sldMk cId="1973122468" sldId="259"/>
            <ac:spMk id="1218" creationId="{40F11A20-DF39-E299-E319-1FB0D75BD4EF}"/>
          </ac:spMkLst>
        </pc:spChg>
        <pc:spChg chg="mod topLvl">
          <ac:chgData name="Nathan Farrington" userId="dd1ce155-4751-4255-b013-eb2724164c72" providerId="ADAL" clId="{C1064EF1-3F71-45EA-8D57-DFC84E80982A}" dt="2023-06-05T16:07:56.887" v="1131" actId="165"/>
          <ac:spMkLst>
            <pc:docMk/>
            <pc:sldMk cId="1973122468" sldId="259"/>
            <ac:spMk id="1219" creationId="{7345FC09-621D-2860-407F-1004EACE62BF}"/>
          </ac:spMkLst>
        </pc:spChg>
        <pc:spChg chg="mod topLvl">
          <ac:chgData name="Nathan Farrington" userId="dd1ce155-4751-4255-b013-eb2724164c72" providerId="ADAL" clId="{C1064EF1-3F71-45EA-8D57-DFC84E80982A}" dt="2023-06-05T16:07:56.887" v="1131" actId="165"/>
          <ac:spMkLst>
            <pc:docMk/>
            <pc:sldMk cId="1973122468" sldId="259"/>
            <ac:spMk id="1220" creationId="{CB38DACD-CA80-D6DC-5ABB-8C3F61D7869F}"/>
          </ac:spMkLst>
        </pc:spChg>
        <pc:spChg chg="del mod topLvl">
          <ac:chgData name="Nathan Farrington" userId="dd1ce155-4751-4255-b013-eb2724164c72" providerId="ADAL" clId="{C1064EF1-3F71-45EA-8D57-DFC84E80982A}" dt="2023-06-05T16:08:00.724" v="1135" actId="478"/>
          <ac:spMkLst>
            <pc:docMk/>
            <pc:sldMk cId="1973122468" sldId="259"/>
            <ac:spMk id="1221" creationId="{4B6D4886-49FF-138E-1EC8-4CC1EB29FFB7}"/>
          </ac:spMkLst>
        </pc:spChg>
        <pc:spChg chg="mod">
          <ac:chgData name="Nathan Farrington" userId="dd1ce155-4751-4255-b013-eb2724164c72" providerId="ADAL" clId="{C1064EF1-3F71-45EA-8D57-DFC84E80982A}" dt="2023-06-05T16:07:56.887" v="1131" actId="165"/>
          <ac:spMkLst>
            <pc:docMk/>
            <pc:sldMk cId="1973122468" sldId="259"/>
            <ac:spMk id="1224" creationId="{93F548AB-3023-402C-C3F7-B67AEEBB5596}"/>
          </ac:spMkLst>
        </pc:spChg>
        <pc:spChg chg="mod">
          <ac:chgData name="Nathan Farrington" userId="dd1ce155-4751-4255-b013-eb2724164c72" providerId="ADAL" clId="{C1064EF1-3F71-45EA-8D57-DFC84E80982A}" dt="2023-06-05T16:07:56.887" v="1131" actId="165"/>
          <ac:spMkLst>
            <pc:docMk/>
            <pc:sldMk cId="1973122468" sldId="259"/>
            <ac:spMk id="1228" creationId="{BCAA6FCB-5710-7064-1042-232DCB059163}"/>
          </ac:spMkLst>
        </pc:spChg>
        <pc:spChg chg="mod topLvl">
          <ac:chgData name="Nathan Farrington" userId="dd1ce155-4751-4255-b013-eb2724164c72" providerId="ADAL" clId="{C1064EF1-3F71-45EA-8D57-DFC84E80982A}" dt="2023-06-05T16:08:05.667" v="1137" actId="165"/>
          <ac:spMkLst>
            <pc:docMk/>
            <pc:sldMk cId="1973122468" sldId="259"/>
            <ac:spMk id="1234" creationId="{961BF87B-623E-AC0F-5064-26CA014FBC7E}"/>
          </ac:spMkLst>
        </pc:spChg>
        <pc:spChg chg="mod topLvl">
          <ac:chgData name="Nathan Farrington" userId="dd1ce155-4751-4255-b013-eb2724164c72" providerId="ADAL" clId="{C1064EF1-3F71-45EA-8D57-DFC84E80982A}" dt="2023-06-05T16:08:15.276" v="1143" actId="1038"/>
          <ac:spMkLst>
            <pc:docMk/>
            <pc:sldMk cId="1973122468" sldId="259"/>
            <ac:spMk id="1235" creationId="{E86EA358-7903-7F5D-DF1B-2BA2AEA5EA48}"/>
          </ac:spMkLst>
        </pc:spChg>
        <pc:spChg chg="del mod topLvl">
          <ac:chgData name="Nathan Farrington" userId="dd1ce155-4751-4255-b013-eb2724164c72" providerId="ADAL" clId="{C1064EF1-3F71-45EA-8D57-DFC84E80982A}" dt="2023-06-05T16:08:11.173" v="1140" actId="478"/>
          <ac:spMkLst>
            <pc:docMk/>
            <pc:sldMk cId="1973122468" sldId="259"/>
            <ac:spMk id="1236" creationId="{66E5AE36-9D5B-7F8D-F415-737E91CB9FD6}"/>
          </ac:spMkLst>
        </pc:spChg>
        <pc:spChg chg="mod topLvl">
          <ac:chgData name="Nathan Farrington" userId="dd1ce155-4751-4255-b013-eb2724164c72" providerId="ADAL" clId="{C1064EF1-3F71-45EA-8D57-DFC84E80982A}" dt="2023-06-05T16:08:08.994" v="1138" actId="165"/>
          <ac:spMkLst>
            <pc:docMk/>
            <pc:sldMk cId="1973122468" sldId="259"/>
            <ac:spMk id="1237" creationId="{AD12F94F-0BFD-7E89-5ABA-7593C1754434}"/>
          </ac:spMkLst>
        </pc:spChg>
        <pc:spChg chg="mod topLvl">
          <ac:chgData name="Nathan Farrington" userId="dd1ce155-4751-4255-b013-eb2724164c72" providerId="ADAL" clId="{C1064EF1-3F71-45EA-8D57-DFC84E80982A}" dt="2023-06-05T16:08:08.994" v="1138" actId="165"/>
          <ac:spMkLst>
            <pc:docMk/>
            <pc:sldMk cId="1973122468" sldId="259"/>
            <ac:spMk id="1238" creationId="{61B0289E-3F8F-131C-E5B0-BE109200D8F2}"/>
          </ac:spMkLst>
        </pc:spChg>
        <pc:spChg chg="mod topLvl">
          <ac:chgData name="Nathan Farrington" userId="dd1ce155-4751-4255-b013-eb2724164c72" providerId="ADAL" clId="{C1064EF1-3F71-45EA-8D57-DFC84E80982A}" dt="2023-06-05T16:08:08.994" v="1138" actId="165"/>
          <ac:spMkLst>
            <pc:docMk/>
            <pc:sldMk cId="1973122468" sldId="259"/>
            <ac:spMk id="1239" creationId="{E0B97DAD-84D3-E9EA-D2A9-D9917223E3C1}"/>
          </ac:spMkLst>
        </pc:spChg>
        <pc:spChg chg="mod topLvl">
          <ac:chgData name="Nathan Farrington" userId="dd1ce155-4751-4255-b013-eb2724164c72" providerId="ADAL" clId="{C1064EF1-3F71-45EA-8D57-DFC84E80982A}" dt="2023-06-05T16:08:08.994" v="1138" actId="165"/>
          <ac:spMkLst>
            <pc:docMk/>
            <pc:sldMk cId="1973122468" sldId="259"/>
            <ac:spMk id="1240" creationId="{5546883B-85C7-39AE-E0CA-07CEFDF915C1}"/>
          </ac:spMkLst>
        </pc:spChg>
        <pc:spChg chg="mod topLvl">
          <ac:chgData name="Nathan Farrington" userId="dd1ce155-4751-4255-b013-eb2724164c72" providerId="ADAL" clId="{C1064EF1-3F71-45EA-8D57-DFC84E80982A}" dt="2023-06-05T16:08:08.994" v="1138" actId="165"/>
          <ac:spMkLst>
            <pc:docMk/>
            <pc:sldMk cId="1973122468" sldId="259"/>
            <ac:spMk id="1241" creationId="{D4E2160E-AA8B-BA3F-4221-910502167DFF}"/>
          </ac:spMkLst>
        </pc:spChg>
        <pc:spChg chg="del mod topLvl">
          <ac:chgData name="Nathan Farrington" userId="dd1ce155-4751-4255-b013-eb2724164c72" providerId="ADAL" clId="{C1064EF1-3F71-45EA-8D57-DFC84E80982A}" dt="2023-06-05T16:08:13.208" v="1142" actId="478"/>
          <ac:spMkLst>
            <pc:docMk/>
            <pc:sldMk cId="1973122468" sldId="259"/>
            <ac:spMk id="1242" creationId="{5005B196-B885-DDCF-CB19-2E65288967DA}"/>
          </ac:spMkLst>
        </pc:spChg>
        <pc:spChg chg="mod">
          <ac:chgData name="Nathan Farrington" userId="dd1ce155-4751-4255-b013-eb2724164c72" providerId="ADAL" clId="{C1064EF1-3F71-45EA-8D57-DFC84E80982A}" dt="2023-06-05T16:08:08.994" v="1138" actId="165"/>
          <ac:spMkLst>
            <pc:docMk/>
            <pc:sldMk cId="1973122468" sldId="259"/>
            <ac:spMk id="1245" creationId="{DAF904BF-2167-4402-4680-F569B1B57A57}"/>
          </ac:spMkLst>
        </pc:spChg>
        <pc:spChg chg="mod">
          <ac:chgData name="Nathan Farrington" userId="dd1ce155-4751-4255-b013-eb2724164c72" providerId="ADAL" clId="{C1064EF1-3F71-45EA-8D57-DFC84E80982A}" dt="2023-06-05T16:08:08.994" v="1138" actId="165"/>
          <ac:spMkLst>
            <pc:docMk/>
            <pc:sldMk cId="1973122468" sldId="259"/>
            <ac:spMk id="1249" creationId="{2C057A62-9959-0575-775A-AEA078FF7CF3}"/>
          </ac:spMkLst>
        </pc:spChg>
        <pc:spChg chg="mod topLvl">
          <ac:chgData name="Nathan Farrington" userId="dd1ce155-4751-4255-b013-eb2724164c72" providerId="ADAL" clId="{C1064EF1-3F71-45EA-8D57-DFC84E80982A}" dt="2023-06-05T16:08:28.259" v="1145" actId="165"/>
          <ac:spMkLst>
            <pc:docMk/>
            <pc:sldMk cId="1973122468" sldId="259"/>
            <ac:spMk id="1255" creationId="{7DA01BEA-6DAB-FF5F-080F-21CE98EB775C}"/>
          </ac:spMkLst>
        </pc:spChg>
        <pc:spChg chg="mod topLvl">
          <ac:chgData name="Nathan Farrington" userId="dd1ce155-4751-4255-b013-eb2724164c72" providerId="ADAL" clId="{C1064EF1-3F71-45EA-8D57-DFC84E80982A}" dt="2023-06-05T16:08:28.259" v="1145" actId="165"/>
          <ac:spMkLst>
            <pc:docMk/>
            <pc:sldMk cId="1973122468" sldId="259"/>
            <ac:spMk id="1256" creationId="{01CE1B80-BE3B-8106-7B07-7771182D3C27}"/>
          </ac:spMkLst>
        </pc:spChg>
        <pc:spChg chg="mod topLvl">
          <ac:chgData name="Nathan Farrington" userId="dd1ce155-4751-4255-b013-eb2724164c72" providerId="ADAL" clId="{C1064EF1-3F71-45EA-8D57-DFC84E80982A}" dt="2023-06-05T16:08:30.934" v="1146" actId="165"/>
          <ac:spMkLst>
            <pc:docMk/>
            <pc:sldMk cId="1973122468" sldId="259"/>
            <ac:spMk id="1257" creationId="{8EF3E74A-116F-9C61-4F7E-4B4FF2F6935C}"/>
          </ac:spMkLst>
        </pc:spChg>
        <pc:spChg chg="mod topLvl">
          <ac:chgData name="Nathan Farrington" userId="dd1ce155-4751-4255-b013-eb2724164c72" providerId="ADAL" clId="{C1064EF1-3F71-45EA-8D57-DFC84E80982A}" dt="2023-06-05T16:08:30.934" v="1146" actId="165"/>
          <ac:spMkLst>
            <pc:docMk/>
            <pc:sldMk cId="1973122468" sldId="259"/>
            <ac:spMk id="1258" creationId="{860E51E5-0F06-455B-9D0B-E7C34B0A420F}"/>
          </ac:spMkLst>
        </pc:spChg>
        <pc:spChg chg="mod topLvl">
          <ac:chgData name="Nathan Farrington" userId="dd1ce155-4751-4255-b013-eb2724164c72" providerId="ADAL" clId="{C1064EF1-3F71-45EA-8D57-DFC84E80982A}" dt="2023-06-05T16:08:30.934" v="1146" actId="165"/>
          <ac:spMkLst>
            <pc:docMk/>
            <pc:sldMk cId="1973122468" sldId="259"/>
            <ac:spMk id="1259" creationId="{799ED9EC-338C-547E-EB2A-876AA7B73DDB}"/>
          </ac:spMkLst>
        </pc:spChg>
        <pc:spChg chg="mod topLvl">
          <ac:chgData name="Nathan Farrington" userId="dd1ce155-4751-4255-b013-eb2724164c72" providerId="ADAL" clId="{C1064EF1-3F71-45EA-8D57-DFC84E80982A}" dt="2023-06-05T16:08:30.934" v="1146" actId="165"/>
          <ac:spMkLst>
            <pc:docMk/>
            <pc:sldMk cId="1973122468" sldId="259"/>
            <ac:spMk id="1260" creationId="{B301871F-84E8-3C8D-4326-2CCEB39C5717}"/>
          </ac:spMkLst>
        </pc:spChg>
        <pc:spChg chg="mod topLvl">
          <ac:chgData name="Nathan Farrington" userId="dd1ce155-4751-4255-b013-eb2724164c72" providerId="ADAL" clId="{C1064EF1-3F71-45EA-8D57-DFC84E80982A}" dt="2023-06-05T16:08:30.934" v="1146" actId="165"/>
          <ac:spMkLst>
            <pc:docMk/>
            <pc:sldMk cId="1973122468" sldId="259"/>
            <ac:spMk id="1261" creationId="{80903A5A-A30A-7A02-8696-E183F3A344C3}"/>
          </ac:spMkLst>
        </pc:spChg>
        <pc:spChg chg="mod topLvl">
          <ac:chgData name="Nathan Farrington" userId="dd1ce155-4751-4255-b013-eb2724164c72" providerId="ADAL" clId="{C1064EF1-3F71-45EA-8D57-DFC84E80982A}" dt="2023-06-05T16:08:30.934" v="1146" actId="165"/>
          <ac:spMkLst>
            <pc:docMk/>
            <pc:sldMk cId="1973122468" sldId="259"/>
            <ac:spMk id="1262" creationId="{49C9C5FF-1408-67F9-7BCF-8EB2378C5E56}"/>
          </ac:spMkLst>
        </pc:spChg>
        <pc:spChg chg="del mod">
          <ac:chgData name="Nathan Farrington" userId="dd1ce155-4751-4255-b013-eb2724164c72" providerId="ADAL" clId="{C1064EF1-3F71-45EA-8D57-DFC84E80982A}" dt="2023-06-05T16:08:24.957" v="1144" actId="478"/>
          <ac:spMkLst>
            <pc:docMk/>
            <pc:sldMk cId="1973122468" sldId="259"/>
            <ac:spMk id="1263" creationId="{29CFCF5B-1D23-28B8-DD3B-155D252CB9A7}"/>
          </ac:spMkLst>
        </pc:spChg>
        <pc:spChg chg="mod">
          <ac:chgData name="Nathan Farrington" userId="dd1ce155-4751-4255-b013-eb2724164c72" providerId="ADAL" clId="{C1064EF1-3F71-45EA-8D57-DFC84E80982A}" dt="2023-06-05T16:08:30.934" v="1146" actId="165"/>
          <ac:spMkLst>
            <pc:docMk/>
            <pc:sldMk cId="1973122468" sldId="259"/>
            <ac:spMk id="1266" creationId="{1952D9D2-303F-9123-5013-501AFF135FB6}"/>
          </ac:spMkLst>
        </pc:spChg>
        <pc:spChg chg="mod">
          <ac:chgData name="Nathan Farrington" userId="dd1ce155-4751-4255-b013-eb2724164c72" providerId="ADAL" clId="{C1064EF1-3F71-45EA-8D57-DFC84E80982A}" dt="2023-06-05T16:08:30.934" v="1146" actId="165"/>
          <ac:spMkLst>
            <pc:docMk/>
            <pc:sldMk cId="1973122468" sldId="259"/>
            <ac:spMk id="1270" creationId="{731FA801-3541-5604-811C-0789957A2DAD}"/>
          </ac:spMkLst>
        </pc:spChg>
        <pc:spChg chg="add mod">
          <ac:chgData name="Nathan Farrington" userId="dd1ce155-4751-4255-b013-eb2724164c72" providerId="ADAL" clId="{C1064EF1-3F71-45EA-8D57-DFC84E80982A}" dt="2023-06-05T16:09:57.065" v="1176" actId="2085"/>
          <ac:spMkLst>
            <pc:docMk/>
            <pc:sldMk cId="1973122468" sldId="259"/>
            <ac:spMk id="2048" creationId="{1EF5F04E-D954-EFF9-5B17-D79360D7038B}"/>
          </ac:spMkLst>
        </pc:spChg>
        <pc:spChg chg="add mod">
          <ac:chgData name="Nathan Farrington" userId="dd1ce155-4751-4255-b013-eb2724164c72" providerId="ADAL" clId="{C1064EF1-3F71-45EA-8D57-DFC84E80982A}" dt="2023-06-05T16:10:02.003" v="1177" actId="571"/>
          <ac:spMkLst>
            <pc:docMk/>
            <pc:sldMk cId="1973122468" sldId="259"/>
            <ac:spMk id="2049" creationId="{62FAC796-3F40-EA53-9D34-8F727B065C36}"/>
          </ac:spMkLst>
        </pc:spChg>
        <pc:spChg chg="add mod">
          <ac:chgData name="Nathan Farrington" userId="dd1ce155-4751-4255-b013-eb2724164c72" providerId="ADAL" clId="{C1064EF1-3F71-45EA-8D57-DFC84E80982A}" dt="2023-06-05T16:10:03.545" v="1178" actId="571"/>
          <ac:spMkLst>
            <pc:docMk/>
            <pc:sldMk cId="1973122468" sldId="259"/>
            <ac:spMk id="2051" creationId="{13FA62DB-7E16-DD9A-24F9-F0D45D4C9364}"/>
          </ac:spMkLst>
        </pc:spChg>
        <pc:grpChg chg="add del mod ord">
          <ac:chgData name="Nathan Farrington" userId="dd1ce155-4751-4255-b013-eb2724164c72" providerId="ADAL" clId="{C1064EF1-3F71-45EA-8D57-DFC84E80982A}" dt="2023-06-05T16:02:37.652" v="995" actId="478"/>
          <ac:grpSpMkLst>
            <pc:docMk/>
            <pc:sldMk cId="1973122468" sldId="259"/>
            <ac:grpSpMk id="2" creationId="{CFB599E6-0D13-C22C-602F-5276286DF276}"/>
          </ac:grpSpMkLst>
        </pc:grpChg>
        <pc:grpChg chg="add del mod">
          <ac:chgData name="Nathan Farrington" userId="dd1ce155-4751-4255-b013-eb2724164c72" providerId="ADAL" clId="{C1064EF1-3F71-45EA-8D57-DFC84E80982A}" dt="2023-06-05T16:01:16.999" v="978"/>
          <ac:grpSpMkLst>
            <pc:docMk/>
            <pc:sldMk cId="1973122468" sldId="259"/>
            <ac:grpSpMk id="13" creationId="{8AF9E561-8020-6E81-38E1-9D3B09A4A57A}"/>
          </ac:grpSpMkLst>
        </pc:grpChg>
        <pc:grpChg chg="add del mod">
          <ac:chgData name="Nathan Farrington" userId="dd1ce155-4751-4255-b013-eb2724164c72" providerId="ADAL" clId="{C1064EF1-3F71-45EA-8D57-DFC84E80982A}" dt="2023-06-05T16:03:11.210" v="1007" actId="165"/>
          <ac:grpSpMkLst>
            <pc:docMk/>
            <pc:sldMk cId="1973122468" sldId="259"/>
            <ac:grpSpMk id="23" creationId="{51D1B3E4-B24F-8691-E925-BB39B98920DD}"/>
          </ac:grpSpMkLst>
        </pc:grpChg>
        <pc:grpChg chg="mod topLvl">
          <ac:chgData name="Nathan Farrington" userId="dd1ce155-4751-4255-b013-eb2724164c72" providerId="ADAL" clId="{C1064EF1-3F71-45EA-8D57-DFC84E80982A}" dt="2023-06-05T16:03:13.966" v="1008" actId="1076"/>
          <ac:grpSpMkLst>
            <pc:docMk/>
            <pc:sldMk cId="1973122468" sldId="259"/>
            <ac:grpSpMk id="24" creationId="{BFF4ECF9-5E4B-4E5F-EDDA-BA8E7490E671}"/>
          </ac:grpSpMkLst>
        </pc:grpChg>
        <pc:grpChg chg="mod topLvl">
          <ac:chgData name="Nathan Farrington" userId="dd1ce155-4751-4255-b013-eb2724164c72" providerId="ADAL" clId="{C1064EF1-3F71-45EA-8D57-DFC84E80982A}" dt="2023-06-05T16:03:35.640" v="1016" actId="1076"/>
          <ac:grpSpMkLst>
            <pc:docMk/>
            <pc:sldMk cId="1973122468" sldId="259"/>
            <ac:grpSpMk id="25" creationId="{1CE5DE9F-BCCD-7966-E245-C0722A906FEF}"/>
          </ac:grpSpMkLst>
        </pc:grpChg>
        <pc:grpChg chg="add mod ord">
          <ac:chgData name="Nathan Farrington" userId="dd1ce155-4751-4255-b013-eb2724164c72" providerId="ADAL" clId="{C1064EF1-3F71-45EA-8D57-DFC84E80982A}" dt="2023-06-05T16:03:50.581" v="1023" actId="1076"/>
          <ac:grpSpMkLst>
            <pc:docMk/>
            <pc:sldMk cId="1973122468" sldId="259"/>
            <ac:grpSpMk id="32" creationId="{DDDEA253-A9FC-C9FE-E9B7-75F9D2C009E6}"/>
          </ac:grpSpMkLst>
        </pc:grpChg>
        <pc:grpChg chg="add mod">
          <ac:chgData name="Nathan Farrington" userId="dd1ce155-4751-4255-b013-eb2724164c72" providerId="ADAL" clId="{C1064EF1-3F71-45EA-8D57-DFC84E80982A}" dt="2023-06-05T16:03:31.703" v="1015" actId="14100"/>
          <ac:grpSpMkLst>
            <pc:docMk/>
            <pc:sldMk cId="1973122468" sldId="259"/>
            <ac:grpSpMk id="35" creationId="{F8762916-DBE9-03B3-EC49-9FB40AB3056D}"/>
          </ac:grpSpMkLst>
        </pc:grpChg>
        <pc:grpChg chg="add mod">
          <ac:chgData name="Nathan Farrington" userId="dd1ce155-4751-4255-b013-eb2724164c72" providerId="ADAL" clId="{C1064EF1-3F71-45EA-8D57-DFC84E80982A}" dt="2023-06-05T16:03:47.827" v="1022" actId="14100"/>
          <ac:grpSpMkLst>
            <pc:docMk/>
            <pc:sldMk cId="1973122468" sldId="259"/>
            <ac:grpSpMk id="38" creationId="{B9560005-E094-73D1-9A16-65632B80C509}"/>
          </ac:grpSpMkLst>
        </pc:grpChg>
        <pc:grpChg chg="add del mod">
          <ac:chgData name="Nathan Farrington" userId="dd1ce155-4751-4255-b013-eb2724164c72" providerId="ADAL" clId="{C1064EF1-3F71-45EA-8D57-DFC84E80982A}" dt="2023-06-05T16:05:40.105" v="1052" actId="165"/>
          <ac:grpSpMkLst>
            <pc:docMk/>
            <pc:sldMk cId="1973122468" sldId="259"/>
            <ac:grpSpMk id="41" creationId="{5C8911FF-E517-57F1-60F0-15D54D7F72D8}"/>
          </ac:grpSpMkLst>
        </pc:grpChg>
        <pc:grpChg chg="del mod topLvl">
          <ac:chgData name="Nathan Farrington" userId="dd1ce155-4751-4255-b013-eb2724164c72" providerId="ADAL" clId="{C1064EF1-3F71-45EA-8D57-DFC84E80982A}" dt="2023-06-05T16:05:51.499" v="1056" actId="165"/>
          <ac:grpSpMkLst>
            <pc:docMk/>
            <pc:sldMk cId="1973122468" sldId="259"/>
            <ac:grpSpMk id="42" creationId="{8186DC7D-A0BD-AFCD-219E-D5B6FC2678ED}"/>
          </ac:grpSpMkLst>
        </pc:grpChg>
        <pc:grpChg chg="del mod topLvl">
          <ac:chgData name="Nathan Farrington" userId="dd1ce155-4751-4255-b013-eb2724164c72" providerId="ADAL" clId="{C1064EF1-3F71-45EA-8D57-DFC84E80982A}" dt="2023-06-05T16:05:53.185" v="1058" actId="478"/>
          <ac:grpSpMkLst>
            <pc:docMk/>
            <pc:sldMk cId="1973122468" sldId="259"/>
            <ac:grpSpMk id="52" creationId="{A28C1D89-800D-E195-0C6C-FAA347432C7F}"/>
          </ac:grpSpMkLst>
        </pc:grpChg>
        <pc:grpChg chg="del">
          <ac:chgData name="Nathan Farrington" userId="dd1ce155-4751-4255-b013-eb2724164c72" providerId="ADAL" clId="{C1064EF1-3F71-45EA-8D57-DFC84E80982A}" dt="2023-06-05T16:02:35.880" v="993" actId="478"/>
          <ac:grpSpMkLst>
            <pc:docMk/>
            <pc:sldMk cId="1973122468" sldId="259"/>
            <ac:grpSpMk id="53" creationId="{69D97356-AD94-2C93-B825-EF258E0C3D12}"/>
          </ac:grpSpMkLst>
        </pc:grpChg>
        <pc:grpChg chg="del">
          <ac:chgData name="Nathan Farrington" userId="dd1ce155-4751-4255-b013-eb2724164c72" providerId="ADAL" clId="{C1064EF1-3F71-45EA-8D57-DFC84E80982A}" dt="2023-06-05T16:02:35.880" v="993" actId="478"/>
          <ac:grpSpMkLst>
            <pc:docMk/>
            <pc:sldMk cId="1973122468" sldId="259"/>
            <ac:grpSpMk id="54" creationId="{4C4848FA-5B06-0CF8-A69C-79AE19CF4C07}"/>
          </ac:grpSpMkLst>
        </pc:grpChg>
        <pc:grpChg chg="del mod topLvl">
          <ac:chgData name="Nathan Farrington" userId="dd1ce155-4751-4255-b013-eb2724164c72" providerId="ADAL" clId="{C1064EF1-3F71-45EA-8D57-DFC84E80982A}" dt="2023-06-05T16:05:52.743" v="1057" actId="478"/>
          <ac:grpSpMkLst>
            <pc:docMk/>
            <pc:sldMk cId="1973122468" sldId="259"/>
            <ac:grpSpMk id="55" creationId="{3B61BCD4-B190-1B38-72C9-3B90C13FD973}"/>
          </ac:grpSpMkLst>
        </pc:grpChg>
        <pc:grpChg chg="mod">
          <ac:chgData name="Nathan Farrington" userId="dd1ce155-4751-4255-b013-eb2724164c72" providerId="ADAL" clId="{C1064EF1-3F71-45EA-8D57-DFC84E80982A}" dt="2023-06-05T16:03:09.053" v="1006" actId="14100"/>
          <ac:grpSpMkLst>
            <pc:docMk/>
            <pc:sldMk cId="1973122468" sldId="259"/>
            <ac:grpSpMk id="56" creationId="{8D2871F0-2DEF-FB7E-9E28-F1F468E3F851}"/>
          </ac:grpSpMkLst>
        </pc:grpChg>
        <pc:grpChg chg="add mod ord">
          <ac:chgData name="Nathan Farrington" userId="dd1ce155-4751-4255-b013-eb2724164c72" providerId="ADAL" clId="{C1064EF1-3F71-45EA-8D57-DFC84E80982A}" dt="2023-06-05T16:04:24.220" v="1046" actId="1076"/>
          <ac:grpSpMkLst>
            <pc:docMk/>
            <pc:sldMk cId="1973122468" sldId="259"/>
            <ac:grpSpMk id="1027" creationId="{49CDDB91-A427-9777-35CB-1DCFF0064B47}"/>
          </ac:grpSpMkLst>
        </pc:grpChg>
        <pc:grpChg chg="mod">
          <ac:chgData name="Nathan Farrington" userId="dd1ce155-4751-4255-b013-eb2724164c72" providerId="ADAL" clId="{C1064EF1-3F71-45EA-8D57-DFC84E80982A}" dt="2023-06-05T16:04:16.684" v="1042"/>
          <ac:grpSpMkLst>
            <pc:docMk/>
            <pc:sldMk cId="1973122468" sldId="259"/>
            <ac:grpSpMk id="1028" creationId="{B666EEFC-7B42-AA62-9DB9-6F82E4F25488}"/>
          </ac:grpSpMkLst>
        </pc:grpChg>
        <pc:grpChg chg="mod">
          <ac:chgData name="Nathan Farrington" userId="dd1ce155-4751-4255-b013-eb2724164c72" providerId="ADAL" clId="{C1064EF1-3F71-45EA-8D57-DFC84E80982A}" dt="2023-06-05T16:04:16.684" v="1042"/>
          <ac:grpSpMkLst>
            <pc:docMk/>
            <pc:sldMk cId="1973122468" sldId="259"/>
            <ac:grpSpMk id="1038" creationId="{82640845-1BFD-E888-4FE4-B168525A7924}"/>
          </ac:grpSpMkLst>
        </pc:grpChg>
        <pc:grpChg chg="mod">
          <ac:chgData name="Nathan Farrington" userId="dd1ce155-4751-4255-b013-eb2724164c72" providerId="ADAL" clId="{C1064EF1-3F71-45EA-8D57-DFC84E80982A}" dt="2023-06-05T16:04:16.684" v="1042"/>
          <ac:grpSpMkLst>
            <pc:docMk/>
            <pc:sldMk cId="1973122468" sldId="259"/>
            <ac:grpSpMk id="1039" creationId="{3E21F986-342C-CD6F-F804-25A211DC8EE9}"/>
          </ac:grpSpMkLst>
        </pc:grpChg>
        <pc:grpChg chg="add del mod">
          <ac:chgData name="Nathan Farrington" userId="dd1ce155-4751-4255-b013-eb2724164c72" providerId="ADAL" clId="{C1064EF1-3F71-45EA-8D57-DFC84E80982A}" dt="2023-06-05T16:06:40.276" v="1073" actId="478"/>
          <ac:grpSpMkLst>
            <pc:docMk/>
            <pc:sldMk cId="1973122468" sldId="259"/>
            <ac:grpSpMk id="1048" creationId="{AB83591B-9C41-3C57-B636-20A1317C7B66}"/>
          </ac:grpSpMkLst>
        </pc:grpChg>
        <pc:grpChg chg="mod">
          <ac:chgData name="Nathan Farrington" userId="dd1ce155-4751-4255-b013-eb2724164c72" providerId="ADAL" clId="{C1064EF1-3F71-45EA-8D57-DFC84E80982A}" dt="2023-06-05T16:04:32.866" v="1047"/>
          <ac:grpSpMkLst>
            <pc:docMk/>
            <pc:sldMk cId="1973122468" sldId="259"/>
            <ac:grpSpMk id="1049" creationId="{674BC8DB-C4F4-66FC-4237-2E2ADBFDA18A}"/>
          </ac:grpSpMkLst>
        </pc:grpChg>
        <pc:grpChg chg="mod">
          <ac:chgData name="Nathan Farrington" userId="dd1ce155-4751-4255-b013-eb2724164c72" providerId="ADAL" clId="{C1064EF1-3F71-45EA-8D57-DFC84E80982A}" dt="2023-06-05T16:04:32.866" v="1047"/>
          <ac:grpSpMkLst>
            <pc:docMk/>
            <pc:sldMk cId="1973122468" sldId="259"/>
            <ac:grpSpMk id="1059" creationId="{9FD70561-E903-EC68-70B2-750396B329F7}"/>
          </ac:grpSpMkLst>
        </pc:grpChg>
        <pc:grpChg chg="mod">
          <ac:chgData name="Nathan Farrington" userId="dd1ce155-4751-4255-b013-eb2724164c72" providerId="ADAL" clId="{C1064EF1-3F71-45EA-8D57-DFC84E80982A}" dt="2023-06-05T16:04:32.866" v="1047"/>
          <ac:grpSpMkLst>
            <pc:docMk/>
            <pc:sldMk cId="1973122468" sldId="259"/>
            <ac:grpSpMk id="1060" creationId="{FCA5C828-60C0-68AE-D549-CB287A5C9C48}"/>
          </ac:grpSpMkLst>
        </pc:grpChg>
        <pc:grpChg chg="del">
          <ac:chgData name="Nathan Farrington" userId="dd1ce155-4751-4255-b013-eb2724164c72" providerId="ADAL" clId="{C1064EF1-3F71-45EA-8D57-DFC84E80982A}" dt="2023-06-05T16:02:40.811" v="998" actId="478"/>
          <ac:grpSpMkLst>
            <pc:docMk/>
            <pc:sldMk cId="1973122468" sldId="259"/>
            <ac:grpSpMk id="1065" creationId="{3E6E85C9-79F3-01D7-FD24-04F3344EF32C}"/>
          </ac:grpSpMkLst>
        </pc:grpChg>
        <pc:grpChg chg="del">
          <ac:chgData name="Nathan Farrington" userId="dd1ce155-4751-4255-b013-eb2724164c72" providerId="ADAL" clId="{C1064EF1-3F71-45EA-8D57-DFC84E80982A}" dt="2023-06-05T16:02:40.228" v="997" actId="478"/>
          <ac:grpSpMkLst>
            <pc:docMk/>
            <pc:sldMk cId="1973122468" sldId="259"/>
            <ac:grpSpMk id="1066" creationId="{89FBD094-F7E3-67F7-F92F-295A7F2D7E2A}"/>
          </ac:grpSpMkLst>
        </pc:grpChg>
        <pc:grpChg chg="del">
          <ac:chgData name="Nathan Farrington" userId="dd1ce155-4751-4255-b013-eb2724164c72" providerId="ADAL" clId="{C1064EF1-3F71-45EA-8D57-DFC84E80982A}" dt="2023-06-05T16:02:35.880" v="993" actId="478"/>
          <ac:grpSpMkLst>
            <pc:docMk/>
            <pc:sldMk cId="1973122468" sldId="259"/>
            <ac:grpSpMk id="1069" creationId="{2D194EB5-13C8-7F40-6868-88C51DE82F44}"/>
          </ac:grpSpMkLst>
        </pc:grpChg>
        <pc:grpChg chg="del">
          <ac:chgData name="Nathan Farrington" userId="dd1ce155-4751-4255-b013-eb2724164c72" providerId="ADAL" clId="{C1064EF1-3F71-45EA-8D57-DFC84E80982A}" dt="2023-06-05T16:02:35.880" v="993" actId="478"/>
          <ac:grpSpMkLst>
            <pc:docMk/>
            <pc:sldMk cId="1973122468" sldId="259"/>
            <ac:grpSpMk id="1076" creationId="{02853515-0A1D-E077-7F9D-03A580154BCA}"/>
          </ac:grpSpMkLst>
        </pc:grpChg>
        <pc:grpChg chg="del">
          <ac:chgData name="Nathan Farrington" userId="dd1ce155-4751-4255-b013-eb2724164c72" providerId="ADAL" clId="{C1064EF1-3F71-45EA-8D57-DFC84E80982A}" dt="2023-06-05T16:02:35.880" v="993" actId="478"/>
          <ac:grpSpMkLst>
            <pc:docMk/>
            <pc:sldMk cId="1973122468" sldId="259"/>
            <ac:grpSpMk id="1079" creationId="{59251CF3-785E-1E7A-C676-B44C83137657}"/>
          </ac:grpSpMkLst>
        </pc:grpChg>
        <pc:grpChg chg="del">
          <ac:chgData name="Nathan Farrington" userId="dd1ce155-4751-4255-b013-eb2724164c72" providerId="ADAL" clId="{C1064EF1-3F71-45EA-8D57-DFC84E80982A}" dt="2023-06-05T16:02:35.880" v="993" actId="478"/>
          <ac:grpSpMkLst>
            <pc:docMk/>
            <pc:sldMk cId="1973122468" sldId="259"/>
            <ac:grpSpMk id="1086" creationId="{A122D901-A739-D542-4585-40AC9AA622E2}"/>
          </ac:grpSpMkLst>
        </pc:grpChg>
        <pc:grpChg chg="del">
          <ac:chgData name="Nathan Farrington" userId="dd1ce155-4751-4255-b013-eb2724164c72" providerId="ADAL" clId="{C1064EF1-3F71-45EA-8D57-DFC84E80982A}" dt="2023-06-05T16:02:35.880" v="993" actId="478"/>
          <ac:grpSpMkLst>
            <pc:docMk/>
            <pc:sldMk cId="1973122468" sldId="259"/>
            <ac:grpSpMk id="1089" creationId="{64C9EA39-7778-8912-0D64-CB3DA1CB7BB1}"/>
          </ac:grpSpMkLst>
        </pc:grpChg>
        <pc:grpChg chg="del">
          <ac:chgData name="Nathan Farrington" userId="dd1ce155-4751-4255-b013-eb2724164c72" providerId="ADAL" clId="{C1064EF1-3F71-45EA-8D57-DFC84E80982A}" dt="2023-06-05T16:02:35.880" v="993" actId="478"/>
          <ac:grpSpMkLst>
            <pc:docMk/>
            <pc:sldMk cId="1973122468" sldId="259"/>
            <ac:grpSpMk id="1096" creationId="{08871FF6-2DC1-363C-4DE3-A224E4485E59}"/>
          </ac:grpSpMkLst>
        </pc:grpChg>
        <pc:grpChg chg="del">
          <ac:chgData name="Nathan Farrington" userId="dd1ce155-4751-4255-b013-eb2724164c72" providerId="ADAL" clId="{C1064EF1-3F71-45EA-8D57-DFC84E80982A}" dt="2023-06-05T16:02:35.880" v="993" actId="478"/>
          <ac:grpSpMkLst>
            <pc:docMk/>
            <pc:sldMk cId="1973122468" sldId="259"/>
            <ac:grpSpMk id="1109" creationId="{FBBC28C6-2181-B6D7-5C2F-C71EDFED8C6D}"/>
          </ac:grpSpMkLst>
        </pc:grpChg>
        <pc:grpChg chg="del">
          <ac:chgData name="Nathan Farrington" userId="dd1ce155-4751-4255-b013-eb2724164c72" providerId="ADAL" clId="{C1064EF1-3F71-45EA-8D57-DFC84E80982A}" dt="2023-06-05T16:02:38.412" v="996" actId="478"/>
          <ac:grpSpMkLst>
            <pc:docMk/>
            <pc:sldMk cId="1973122468" sldId="259"/>
            <ac:grpSpMk id="1116" creationId="{DA5B937F-CA2D-4E7D-7DB7-F579DAC7C6D8}"/>
          </ac:grpSpMkLst>
        </pc:grpChg>
        <pc:grpChg chg="del">
          <ac:chgData name="Nathan Farrington" userId="dd1ce155-4751-4255-b013-eb2724164c72" providerId="ADAL" clId="{C1064EF1-3F71-45EA-8D57-DFC84E80982A}" dt="2023-06-05T16:02:35.880" v="993" actId="478"/>
          <ac:grpSpMkLst>
            <pc:docMk/>
            <pc:sldMk cId="1973122468" sldId="259"/>
            <ac:grpSpMk id="1125" creationId="{8BFA40BB-843B-1417-E332-1EECBA61D036}"/>
          </ac:grpSpMkLst>
        </pc:grpChg>
        <pc:grpChg chg="add del mod">
          <ac:chgData name="Nathan Farrington" userId="dd1ce155-4751-4255-b013-eb2724164c72" providerId="ADAL" clId="{C1064EF1-3F71-45EA-8D57-DFC84E80982A}" dt="2023-06-05T16:06:39.792" v="1072" actId="478"/>
          <ac:grpSpMkLst>
            <pc:docMk/>
            <pc:sldMk cId="1973122468" sldId="259"/>
            <ac:grpSpMk id="1137" creationId="{AFB76BF1-161E-654F-5097-B009F58A6C11}"/>
          </ac:grpSpMkLst>
        </pc:grpChg>
        <pc:grpChg chg="mod">
          <ac:chgData name="Nathan Farrington" userId="dd1ce155-4751-4255-b013-eb2724164c72" providerId="ADAL" clId="{C1064EF1-3F71-45EA-8D57-DFC84E80982A}" dt="2023-06-05T16:06:28.235" v="1064"/>
          <ac:grpSpMkLst>
            <pc:docMk/>
            <pc:sldMk cId="1973122468" sldId="259"/>
            <ac:grpSpMk id="1141" creationId="{46B175A6-0C38-1F2A-A067-427F2AF5E1AC}"/>
          </ac:grpSpMkLst>
        </pc:grpChg>
        <pc:grpChg chg="del mod">
          <ac:chgData name="Nathan Farrington" userId="dd1ce155-4751-4255-b013-eb2724164c72" providerId="ADAL" clId="{C1064EF1-3F71-45EA-8D57-DFC84E80982A}" dt="2023-06-05T16:02:35.880" v="993" actId="478"/>
          <ac:grpSpMkLst>
            <pc:docMk/>
            <pc:sldMk cId="1973122468" sldId="259"/>
            <ac:grpSpMk id="1150" creationId="{8E1A85F9-2FA3-40C8-865D-B061574F92C1}"/>
          </ac:grpSpMkLst>
        </pc:grpChg>
        <pc:grpChg chg="mod">
          <ac:chgData name="Nathan Farrington" userId="dd1ce155-4751-4255-b013-eb2724164c72" providerId="ADAL" clId="{C1064EF1-3F71-45EA-8D57-DFC84E80982A}" dt="2023-06-05T16:06:28.235" v="1064"/>
          <ac:grpSpMkLst>
            <pc:docMk/>
            <pc:sldMk cId="1973122468" sldId="259"/>
            <ac:grpSpMk id="1159" creationId="{984DB78D-D082-0114-D81A-59DA0FFA63FF}"/>
          </ac:grpSpMkLst>
        </pc:grpChg>
        <pc:grpChg chg="mod">
          <ac:chgData name="Nathan Farrington" userId="dd1ce155-4751-4255-b013-eb2724164c72" providerId="ADAL" clId="{C1064EF1-3F71-45EA-8D57-DFC84E80982A}" dt="2023-06-05T16:06:28.235" v="1064"/>
          <ac:grpSpMkLst>
            <pc:docMk/>
            <pc:sldMk cId="1973122468" sldId="259"/>
            <ac:grpSpMk id="1160" creationId="{C5ED7DF6-B40F-51B2-B977-7C3674458C97}"/>
          </ac:grpSpMkLst>
        </pc:grpChg>
        <pc:grpChg chg="add del mod">
          <ac:chgData name="Nathan Farrington" userId="dd1ce155-4751-4255-b013-eb2724164c72" providerId="ADAL" clId="{C1064EF1-3F71-45EA-8D57-DFC84E80982A}" dt="2023-06-05T16:07:39.052" v="1120" actId="165"/>
          <ac:grpSpMkLst>
            <pc:docMk/>
            <pc:sldMk cId="1973122468" sldId="259"/>
            <ac:grpSpMk id="1169" creationId="{E3B3D249-E5B9-047B-BE0E-AE403F3EC52B}"/>
          </ac:grpSpMkLst>
        </pc:grpChg>
        <pc:grpChg chg="del mod topLvl">
          <ac:chgData name="Nathan Farrington" userId="dd1ce155-4751-4255-b013-eb2724164c72" providerId="ADAL" clId="{C1064EF1-3F71-45EA-8D57-DFC84E80982A}" dt="2023-06-05T16:07:42.685" v="1121" actId="165"/>
          <ac:grpSpMkLst>
            <pc:docMk/>
            <pc:sldMk cId="1973122468" sldId="259"/>
            <ac:grpSpMk id="1170" creationId="{D5319765-0119-2B6A-BF29-45BD3C160439}"/>
          </ac:grpSpMkLst>
        </pc:grpChg>
        <pc:grpChg chg="del mod topLvl">
          <ac:chgData name="Nathan Farrington" userId="dd1ce155-4751-4255-b013-eb2724164c72" providerId="ADAL" clId="{C1064EF1-3F71-45EA-8D57-DFC84E80982A}" dt="2023-06-05T16:07:45.275" v="1123" actId="478"/>
          <ac:grpSpMkLst>
            <pc:docMk/>
            <pc:sldMk cId="1973122468" sldId="259"/>
            <ac:grpSpMk id="1180" creationId="{9C5FB2C9-7CEB-2229-97A6-97EBF57F670C}"/>
          </ac:grpSpMkLst>
        </pc:grpChg>
        <pc:grpChg chg="del mod topLvl">
          <ac:chgData name="Nathan Farrington" userId="dd1ce155-4751-4255-b013-eb2724164c72" providerId="ADAL" clId="{C1064EF1-3F71-45EA-8D57-DFC84E80982A}" dt="2023-06-05T16:07:44.659" v="1122" actId="478"/>
          <ac:grpSpMkLst>
            <pc:docMk/>
            <pc:sldMk cId="1973122468" sldId="259"/>
            <ac:grpSpMk id="1181" creationId="{5741F0FC-4DB5-3AE5-BAD1-27662F41B207}"/>
          </ac:grpSpMkLst>
        </pc:grpChg>
        <pc:grpChg chg="add del mod">
          <ac:chgData name="Nathan Farrington" userId="dd1ce155-4751-4255-b013-eb2724164c72" providerId="ADAL" clId="{C1064EF1-3F71-45EA-8D57-DFC84E80982A}" dt="2023-06-05T16:06:34.710" v="1070" actId="478"/>
          <ac:grpSpMkLst>
            <pc:docMk/>
            <pc:sldMk cId="1973122468" sldId="259"/>
            <ac:grpSpMk id="1190" creationId="{8816DF03-DC12-24C3-23DE-CB7BE38959FA}"/>
          </ac:grpSpMkLst>
        </pc:grpChg>
        <pc:grpChg chg="mod">
          <ac:chgData name="Nathan Farrington" userId="dd1ce155-4751-4255-b013-eb2724164c72" providerId="ADAL" clId="{C1064EF1-3F71-45EA-8D57-DFC84E80982A}" dt="2023-06-05T16:06:32.500" v="1068"/>
          <ac:grpSpMkLst>
            <pc:docMk/>
            <pc:sldMk cId="1973122468" sldId="259"/>
            <ac:grpSpMk id="1191" creationId="{80DFBE43-909C-8469-0AD0-8FCA60B5C61E}"/>
          </ac:grpSpMkLst>
        </pc:grpChg>
        <pc:grpChg chg="mod">
          <ac:chgData name="Nathan Farrington" userId="dd1ce155-4751-4255-b013-eb2724164c72" providerId="ADAL" clId="{C1064EF1-3F71-45EA-8D57-DFC84E80982A}" dt="2023-06-05T16:06:32.500" v="1068"/>
          <ac:grpSpMkLst>
            <pc:docMk/>
            <pc:sldMk cId="1973122468" sldId="259"/>
            <ac:grpSpMk id="1201" creationId="{C4E36489-B407-B682-7756-8B9E6B144237}"/>
          </ac:grpSpMkLst>
        </pc:grpChg>
        <pc:grpChg chg="mod">
          <ac:chgData name="Nathan Farrington" userId="dd1ce155-4751-4255-b013-eb2724164c72" providerId="ADAL" clId="{C1064EF1-3F71-45EA-8D57-DFC84E80982A}" dt="2023-06-05T16:06:32.500" v="1068"/>
          <ac:grpSpMkLst>
            <pc:docMk/>
            <pc:sldMk cId="1973122468" sldId="259"/>
            <ac:grpSpMk id="1202" creationId="{60E00DB0-6483-FDD2-1CEE-873E9CA6C236}"/>
          </ac:grpSpMkLst>
        </pc:grpChg>
        <pc:grpChg chg="add del mod">
          <ac:chgData name="Nathan Farrington" userId="dd1ce155-4751-4255-b013-eb2724164c72" providerId="ADAL" clId="{C1064EF1-3F71-45EA-8D57-DFC84E80982A}" dt="2023-06-05T16:07:53.670" v="1130" actId="165"/>
          <ac:grpSpMkLst>
            <pc:docMk/>
            <pc:sldMk cId="1973122468" sldId="259"/>
            <ac:grpSpMk id="1211" creationId="{C99055EE-9AFB-96E7-D65C-DF585C5ADCD5}"/>
          </ac:grpSpMkLst>
        </pc:grpChg>
        <pc:grpChg chg="del mod topLvl">
          <ac:chgData name="Nathan Farrington" userId="dd1ce155-4751-4255-b013-eb2724164c72" providerId="ADAL" clId="{C1064EF1-3F71-45EA-8D57-DFC84E80982A}" dt="2023-06-05T16:07:56.887" v="1131" actId="165"/>
          <ac:grpSpMkLst>
            <pc:docMk/>
            <pc:sldMk cId="1973122468" sldId="259"/>
            <ac:grpSpMk id="1212" creationId="{4E81EBBF-FE60-5030-9A27-7DB0C3517346}"/>
          </ac:grpSpMkLst>
        </pc:grpChg>
        <pc:grpChg chg="del mod topLvl">
          <ac:chgData name="Nathan Farrington" userId="dd1ce155-4751-4255-b013-eb2724164c72" providerId="ADAL" clId="{C1064EF1-3F71-45EA-8D57-DFC84E80982A}" dt="2023-06-05T16:07:58.409" v="1133" actId="478"/>
          <ac:grpSpMkLst>
            <pc:docMk/>
            <pc:sldMk cId="1973122468" sldId="259"/>
            <ac:grpSpMk id="1222" creationId="{88D3FA24-03D9-5442-E9C3-F024AF96F781}"/>
          </ac:grpSpMkLst>
        </pc:grpChg>
        <pc:grpChg chg="del mod topLvl">
          <ac:chgData name="Nathan Farrington" userId="dd1ce155-4751-4255-b013-eb2724164c72" providerId="ADAL" clId="{C1064EF1-3F71-45EA-8D57-DFC84E80982A}" dt="2023-06-05T16:07:57.842" v="1132" actId="478"/>
          <ac:grpSpMkLst>
            <pc:docMk/>
            <pc:sldMk cId="1973122468" sldId="259"/>
            <ac:grpSpMk id="1223" creationId="{A4710EC5-7024-B643-D230-AE32881A3035}"/>
          </ac:grpSpMkLst>
        </pc:grpChg>
        <pc:grpChg chg="add del mod">
          <ac:chgData name="Nathan Farrington" userId="dd1ce155-4751-4255-b013-eb2724164c72" providerId="ADAL" clId="{C1064EF1-3F71-45EA-8D57-DFC84E80982A}" dt="2023-06-05T16:08:05.667" v="1137" actId="165"/>
          <ac:grpSpMkLst>
            <pc:docMk/>
            <pc:sldMk cId="1973122468" sldId="259"/>
            <ac:grpSpMk id="1232" creationId="{7CC0022B-783A-3B04-4E7B-24037D776B63}"/>
          </ac:grpSpMkLst>
        </pc:grpChg>
        <pc:grpChg chg="del mod topLvl">
          <ac:chgData name="Nathan Farrington" userId="dd1ce155-4751-4255-b013-eb2724164c72" providerId="ADAL" clId="{C1064EF1-3F71-45EA-8D57-DFC84E80982A}" dt="2023-06-05T16:08:08.994" v="1138" actId="165"/>
          <ac:grpSpMkLst>
            <pc:docMk/>
            <pc:sldMk cId="1973122468" sldId="259"/>
            <ac:grpSpMk id="1233" creationId="{7F8EEEBE-DF4C-E195-13BE-51C6AB402CC4}"/>
          </ac:grpSpMkLst>
        </pc:grpChg>
        <pc:grpChg chg="del mod topLvl">
          <ac:chgData name="Nathan Farrington" userId="dd1ce155-4751-4255-b013-eb2724164c72" providerId="ADAL" clId="{C1064EF1-3F71-45EA-8D57-DFC84E80982A}" dt="2023-06-05T16:08:11.841" v="1141" actId="478"/>
          <ac:grpSpMkLst>
            <pc:docMk/>
            <pc:sldMk cId="1973122468" sldId="259"/>
            <ac:grpSpMk id="1243" creationId="{CD8E685D-E742-FAE7-36A0-5E47290CA0A4}"/>
          </ac:grpSpMkLst>
        </pc:grpChg>
        <pc:grpChg chg="del mod topLvl">
          <ac:chgData name="Nathan Farrington" userId="dd1ce155-4751-4255-b013-eb2724164c72" providerId="ADAL" clId="{C1064EF1-3F71-45EA-8D57-DFC84E80982A}" dt="2023-06-05T16:08:10.690" v="1139" actId="478"/>
          <ac:grpSpMkLst>
            <pc:docMk/>
            <pc:sldMk cId="1973122468" sldId="259"/>
            <ac:grpSpMk id="1244" creationId="{9A3483D9-4086-84B2-22A0-627748B120F1}"/>
          </ac:grpSpMkLst>
        </pc:grpChg>
        <pc:grpChg chg="add del mod">
          <ac:chgData name="Nathan Farrington" userId="dd1ce155-4751-4255-b013-eb2724164c72" providerId="ADAL" clId="{C1064EF1-3F71-45EA-8D57-DFC84E80982A}" dt="2023-06-05T16:08:28.259" v="1145" actId="165"/>
          <ac:grpSpMkLst>
            <pc:docMk/>
            <pc:sldMk cId="1973122468" sldId="259"/>
            <ac:grpSpMk id="1253" creationId="{A7EFEC68-2FDB-374C-F7E4-9700E166379C}"/>
          </ac:grpSpMkLst>
        </pc:grpChg>
        <pc:grpChg chg="del mod topLvl">
          <ac:chgData name="Nathan Farrington" userId="dd1ce155-4751-4255-b013-eb2724164c72" providerId="ADAL" clId="{C1064EF1-3F71-45EA-8D57-DFC84E80982A}" dt="2023-06-05T16:08:30.934" v="1146" actId="165"/>
          <ac:grpSpMkLst>
            <pc:docMk/>
            <pc:sldMk cId="1973122468" sldId="259"/>
            <ac:grpSpMk id="1254" creationId="{3F9EDFC7-0BB2-DB59-0E76-03B6B619D146}"/>
          </ac:grpSpMkLst>
        </pc:grpChg>
        <pc:grpChg chg="del mod topLvl">
          <ac:chgData name="Nathan Farrington" userId="dd1ce155-4751-4255-b013-eb2724164c72" providerId="ADAL" clId="{C1064EF1-3F71-45EA-8D57-DFC84E80982A}" dt="2023-06-05T16:08:32.442" v="1148" actId="478"/>
          <ac:grpSpMkLst>
            <pc:docMk/>
            <pc:sldMk cId="1973122468" sldId="259"/>
            <ac:grpSpMk id="1264" creationId="{13E30211-C222-B677-8CB0-A5E564F71C91}"/>
          </ac:grpSpMkLst>
        </pc:grpChg>
        <pc:grpChg chg="del mod topLvl">
          <ac:chgData name="Nathan Farrington" userId="dd1ce155-4751-4255-b013-eb2724164c72" providerId="ADAL" clId="{C1064EF1-3F71-45EA-8D57-DFC84E80982A}" dt="2023-06-05T16:08:32.040" v="1147" actId="478"/>
          <ac:grpSpMkLst>
            <pc:docMk/>
            <pc:sldMk cId="1973122468" sldId="259"/>
            <ac:grpSpMk id="1265" creationId="{ADCC62F4-0CD3-9947-233C-59FEBD54AE61}"/>
          </ac:grpSpMkLst>
        </pc:grpChg>
        <pc:grpChg chg="add del mod">
          <ac:chgData name="Nathan Farrington" userId="dd1ce155-4751-4255-b013-eb2724164c72" providerId="ADAL" clId="{C1064EF1-3F71-45EA-8D57-DFC84E80982A}" dt="2023-06-05T16:12:23.590" v="1200" actId="165"/>
          <ac:grpSpMkLst>
            <pc:docMk/>
            <pc:sldMk cId="1973122468" sldId="259"/>
            <ac:grpSpMk id="2061" creationId="{4096ED6D-C34A-40D7-8809-7FF64A73AD2E}"/>
          </ac:grpSpMkLst>
        </pc:grpChg>
        <pc:picChg chg="del mod modCrop">
          <ac:chgData name="Nathan Farrington" userId="dd1ce155-4751-4255-b013-eb2724164c72" providerId="ADAL" clId="{C1064EF1-3F71-45EA-8D57-DFC84E80982A}" dt="2023-06-05T16:02:35.880" v="993" actId="478"/>
          <ac:picMkLst>
            <pc:docMk/>
            <pc:sldMk cId="1973122468" sldId="259"/>
            <ac:picMk id="3" creationId="{0E092B66-52A2-94AB-8040-35877FF33AF8}"/>
          </ac:picMkLst>
        </pc:picChg>
        <pc:picChg chg="del">
          <ac:chgData name="Nathan Farrington" userId="dd1ce155-4751-4255-b013-eb2724164c72" providerId="ADAL" clId="{C1064EF1-3F71-45EA-8D57-DFC84E80982A}" dt="2023-06-05T16:00:55.264" v="972" actId="478"/>
          <ac:picMkLst>
            <pc:docMk/>
            <pc:sldMk cId="1973122468" sldId="259"/>
            <ac:picMk id="9" creationId="{45F31FCA-DB50-D185-0D6C-F52EC9DBC42E}"/>
          </ac:picMkLst>
        </pc:picChg>
        <pc:picChg chg="del mod modCrop">
          <ac:chgData name="Nathan Farrington" userId="dd1ce155-4751-4255-b013-eb2724164c72" providerId="ADAL" clId="{C1064EF1-3F71-45EA-8D57-DFC84E80982A}" dt="2023-06-05T16:02:37.027" v="994" actId="478"/>
          <ac:picMkLst>
            <pc:docMk/>
            <pc:sldMk cId="1973122468" sldId="259"/>
            <ac:picMk id="15" creationId="{FAA10617-58E5-6C24-37B1-C574644E742C}"/>
          </ac:picMkLst>
        </pc:picChg>
        <pc:picChg chg="mod">
          <ac:chgData name="Nathan Farrington" userId="dd1ce155-4751-4255-b013-eb2724164c72" providerId="ADAL" clId="{C1064EF1-3F71-45EA-8D57-DFC84E80982A}" dt="2023-06-05T16:03:02.351" v="1004"/>
          <ac:picMkLst>
            <pc:docMk/>
            <pc:sldMk cId="1973122468" sldId="259"/>
            <ac:picMk id="33" creationId="{3D2D1633-7B26-1A5C-19BF-3AB560413C3A}"/>
          </ac:picMkLst>
        </pc:picChg>
        <pc:picChg chg="mod">
          <ac:chgData name="Nathan Farrington" userId="dd1ce155-4751-4255-b013-eb2724164c72" providerId="ADAL" clId="{C1064EF1-3F71-45EA-8D57-DFC84E80982A}" dt="2023-06-05T16:03:02.351" v="1004"/>
          <ac:picMkLst>
            <pc:docMk/>
            <pc:sldMk cId="1973122468" sldId="259"/>
            <ac:picMk id="34" creationId="{26D583DA-ED70-1927-4CFC-C8E88A3F57C7}"/>
          </ac:picMkLst>
        </pc:picChg>
        <pc:picChg chg="add mod modCrop">
          <ac:chgData name="Nathan Farrington" userId="dd1ce155-4751-4255-b013-eb2724164c72" providerId="ADAL" clId="{C1064EF1-3F71-45EA-8D57-DFC84E80982A}" dt="2023-06-05T16:12:16.931" v="1197" actId="1076"/>
          <ac:picMkLst>
            <pc:docMk/>
            <pc:sldMk cId="1973122468" sldId="259"/>
            <ac:picMk id="1274" creationId="{0A7B5512-4DE9-07CC-14A6-C9D107323172}"/>
          </ac:picMkLst>
        </pc:picChg>
        <pc:picChg chg="add mod">
          <ac:chgData name="Nathan Farrington" userId="dd1ce155-4751-4255-b013-eb2724164c72" providerId="ADAL" clId="{C1064EF1-3F71-45EA-8D57-DFC84E80982A}" dt="2023-06-05T16:09:43.966" v="1172" actId="1076"/>
          <ac:picMkLst>
            <pc:docMk/>
            <pc:sldMk cId="1973122468" sldId="259"/>
            <ac:picMk id="1275" creationId="{0715C501-6BD2-E04C-A4C0-BCCC46372F40}"/>
          </ac:picMkLst>
        </pc:picChg>
        <pc:picChg chg="add mod">
          <ac:chgData name="Nathan Farrington" userId="dd1ce155-4751-4255-b013-eb2724164c72" providerId="ADAL" clId="{C1064EF1-3F71-45EA-8D57-DFC84E80982A}" dt="2023-06-05T16:09:43.966" v="1172" actId="1076"/>
          <ac:picMkLst>
            <pc:docMk/>
            <pc:sldMk cId="1973122468" sldId="259"/>
            <ac:picMk id="1276" creationId="{FB24CD53-273C-F279-32E5-0FDD886F130F}"/>
          </ac:picMkLst>
        </pc:picChg>
        <pc:picChg chg="add mod">
          <ac:chgData name="Nathan Farrington" userId="dd1ce155-4751-4255-b013-eb2724164c72" providerId="ADAL" clId="{C1064EF1-3F71-45EA-8D57-DFC84E80982A}" dt="2023-06-05T16:09:43.966" v="1172" actId="1076"/>
          <ac:picMkLst>
            <pc:docMk/>
            <pc:sldMk cId="1973122468" sldId="259"/>
            <ac:picMk id="1277" creationId="{30AE5377-4FA9-B8EE-2C4C-C95F78807963}"/>
          </ac:picMkLst>
        </pc:picChg>
        <pc:picChg chg="add mod">
          <ac:chgData name="Nathan Farrington" userId="dd1ce155-4751-4255-b013-eb2724164c72" providerId="ADAL" clId="{C1064EF1-3F71-45EA-8D57-DFC84E80982A}" dt="2023-06-05T16:09:43.966" v="1172" actId="1076"/>
          <ac:picMkLst>
            <pc:docMk/>
            <pc:sldMk cId="1973122468" sldId="259"/>
            <ac:picMk id="1278" creationId="{F121F766-ADCD-2E64-B780-6A96B9DCE7D5}"/>
          </ac:picMkLst>
        </pc:picChg>
        <pc:picChg chg="add mod">
          <ac:chgData name="Nathan Farrington" userId="dd1ce155-4751-4255-b013-eb2724164c72" providerId="ADAL" clId="{C1064EF1-3F71-45EA-8D57-DFC84E80982A}" dt="2023-06-05T16:09:43.966" v="1172" actId="1076"/>
          <ac:picMkLst>
            <pc:docMk/>
            <pc:sldMk cId="1973122468" sldId="259"/>
            <ac:picMk id="1279" creationId="{67EA5231-4604-603E-7BCB-0379559599BC}"/>
          </ac:picMkLst>
        </pc:picChg>
        <pc:picChg chg="add mod">
          <ac:chgData name="Nathan Farrington" userId="dd1ce155-4751-4255-b013-eb2724164c72" providerId="ADAL" clId="{C1064EF1-3F71-45EA-8D57-DFC84E80982A}" dt="2023-06-05T16:09:43.966" v="1172" actId="1076"/>
          <ac:picMkLst>
            <pc:docMk/>
            <pc:sldMk cId="1973122468" sldId="259"/>
            <ac:picMk id="2050" creationId="{2B5F73BE-A7E9-E9D0-8C2B-828C1F770FA9}"/>
          </ac:picMkLst>
        </pc:picChg>
        <pc:picChg chg="add mod">
          <ac:chgData name="Nathan Farrington" userId="dd1ce155-4751-4255-b013-eb2724164c72" providerId="ADAL" clId="{C1064EF1-3F71-45EA-8D57-DFC84E80982A}" dt="2023-06-05T16:11:24.121" v="1186" actId="1076"/>
          <ac:picMkLst>
            <pc:docMk/>
            <pc:sldMk cId="1973122468" sldId="259"/>
            <ac:picMk id="2052" creationId="{AD02C4C3-CF04-8245-340A-8526FB36EDB9}"/>
          </ac:picMkLst>
        </pc:picChg>
        <pc:picChg chg="add mod">
          <ac:chgData name="Nathan Farrington" userId="dd1ce155-4751-4255-b013-eb2724164c72" providerId="ADAL" clId="{C1064EF1-3F71-45EA-8D57-DFC84E80982A}" dt="2023-06-05T16:11:22.391" v="1184" actId="1076"/>
          <ac:picMkLst>
            <pc:docMk/>
            <pc:sldMk cId="1973122468" sldId="259"/>
            <ac:picMk id="2053" creationId="{8889A52B-F1B3-52FA-A1E5-B1795702EA4C}"/>
          </ac:picMkLst>
        </pc:picChg>
        <pc:picChg chg="add mod">
          <ac:chgData name="Nathan Farrington" userId="dd1ce155-4751-4255-b013-eb2724164c72" providerId="ADAL" clId="{C1064EF1-3F71-45EA-8D57-DFC84E80982A}" dt="2023-06-05T16:11:22.391" v="1184" actId="1076"/>
          <ac:picMkLst>
            <pc:docMk/>
            <pc:sldMk cId="1973122468" sldId="259"/>
            <ac:picMk id="2054" creationId="{8927AD2C-76CA-4D5E-AE34-873070D585EC}"/>
          </ac:picMkLst>
        </pc:picChg>
        <pc:picChg chg="add mod">
          <ac:chgData name="Nathan Farrington" userId="dd1ce155-4751-4255-b013-eb2724164c72" providerId="ADAL" clId="{C1064EF1-3F71-45EA-8D57-DFC84E80982A}" dt="2023-06-05T16:11:22.391" v="1184" actId="1076"/>
          <ac:picMkLst>
            <pc:docMk/>
            <pc:sldMk cId="1973122468" sldId="259"/>
            <ac:picMk id="2055" creationId="{9A5853F6-200C-7DD7-F535-4B4974CC2EF5}"/>
          </ac:picMkLst>
        </pc:picChg>
        <pc:picChg chg="add mod">
          <ac:chgData name="Nathan Farrington" userId="dd1ce155-4751-4255-b013-eb2724164c72" providerId="ADAL" clId="{C1064EF1-3F71-45EA-8D57-DFC84E80982A}" dt="2023-06-05T16:11:22.391" v="1184" actId="1076"/>
          <ac:picMkLst>
            <pc:docMk/>
            <pc:sldMk cId="1973122468" sldId="259"/>
            <ac:picMk id="2056" creationId="{AA5CC0F3-CCA8-1A71-3D58-E86C6C23D2A0}"/>
          </ac:picMkLst>
        </pc:picChg>
        <pc:picChg chg="add mod">
          <ac:chgData name="Nathan Farrington" userId="dd1ce155-4751-4255-b013-eb2724164c72" providerId="ADAL" clId="{C1064EF1-3F71-45EA-8D57-DFC84E80982A}" dt="2023-06-05T16:11:22.391" v="1184" actId="1076"/>
          <ac:picMkLst>
            <pc:docMk/>
            <pc:sldMk cId="1973122468" sldId="259"/>
            <ac:picMk id="2057" creationId="{B6663F37-E1F2-76C0-6F17-500D56FAF8F2}"/>
          </ac:picMkLst>
        </pc:picChg>
        <pc:picChg chg="add mod">
          <ac:chgData name="Nathan Farrington" userId="dd1ce155-4751-4255-b013-eb2724164c72" providerId="ADAL" clId="{C1064EF1-3F71-45EA-8D57-DFC84E80982A}" dt="2023-06-05T16:11:22.391" v="1184" actId="1076"/>
          <ac:picMkLst>
            <pc:docMk/>
            <pc:sldMk cId="1973122468" sldId="259"/>
            <ac:picMk id="2058" creationId="{0744D684-3E30-5831-8E30-CCE79C28C8C6}"/>
          </ac:picMkLst>
        </pc:picChg>
        <pc:picChg chg="add mod">
          <ac:chgData name="Nathan Farrington" userId="dd1ce155-4751-4255-b013-eb2724164c72" providerId="ADAL" clId="{C1064EF1-3F71-45EA-8D57-DFC84E80982A}" dt="2023-06-05T16:11:26.250" v="1188" actId="1076"/>
          <ac:picMkLst>
            <pc:docMk/>
            <pc:sldMk cId="1973122468" sldId="259"/>
            <ac:picMk id="2059" creationId="{C734C665-7506-5701-F7E0-22C56E6A28D3}"/>
          </ac:picMkLst>
        </pc:picChg>
        <pc:picChg chg="add mod">
          <ac:chgData name="Nathan Farrington" userId="dd1ce155-4751-4255-b013-eb2724164c72" providerId="ADAL" clId="{C1064EF1-3F71-45EA-8D57-DFC84E80982A}" dt="2023-06-05T16:11:33.773" v="1192" actId="1076"/>
          <ac:picMkLst>
            <pc:docMk/>
            <pc:sldMk cId="1973122468" sldId="259"/>
            <ac:picMk id="2060" creationId="{E18A2902-58D0-3AFA-4D19-92D5AB0EEBC5}"/>
          </ac:picMkLst>
        </pc:picChg>
        <pc:picChg chg="mod topLvl modCrop">
          <ac:chgData name="Nathan Farrington" userId="dd1ce155-4751-4255-b013-eb2724164c72" providerId="ADAL" clId="{C1064EF1-3F71-45EA-8D57-DFC84E80982A}" dt="2023-06-05T16:12:43.200" v="1207" actId="1076"/>
          <ac:picMkLst>
            <pc:docMk/>
            <pc:sldMk cId="1973122468" sldId="259"/>
            <ac:picMk id="2062" creationId="{C3FDEFB4-7071-054A-5D04-6EE04AF6DFA9}"/>
          </ac:picMkLst>
        </pc:picChg>
        <pc:picChg chg="del mod topLvl">
          <ac:chgData name="Nathan Farrington" userId="dd1ce155-4751-4255-b013-eb2724164c72" providerId="ADAL" clId="{C1064EF1-3F71-45EA-8D57-DFC84E80982A}" dt="2023-06-05T16:12:25.304" v="1201" actId="478"/>
          <ac:picMkLst>
            <pc:docMk/>
            <pc:sldMk cId="1973122468" sldId="259"/>
            <ac:picMk id="2063" creationId="{B071DF2C-C652-2626-627C-B50E10A1A65B}"/>
          </ac:picMkLst>
        </pc:picChg>
        <pc:picChg chg="add mod">
          <ac:chgData name="Nathan Farrington" userId="dd1ce155-4751-4255-b013-eb2724164c72" providerId="ADAL" clId="{C1064EF1-3F71-45EA-8D57-DFC84E80982A}" dt="2023-06-05T16:12:48.873" v="1209" actId="1076"/>
          <ac:picMkLst>
            <pc:docMk/>
            <pc:sldMk cId="1973122468" sldId="259"/>
            <ac:picMk id="2064" creationId="{2AF361EC-6517-6491-21D6-DE60B19628BC}"/>
          </ac:picMkLst>
        </pc:picChg>
        <pc:picChg chg="add mod">
          <ac:chgData name="Nathan Farrington" userId="dd1ce155-4751-4255-b013-eb2724164c72" providerId="ADAL" clId="{C1064EF1-3F71-45EA-8D57-DFC84E80982A}" dt="2023-06-05T16:12:48.873" v="1209" actId="1076"/>
          <ac:picMkLst>
            <pc:docMk/>
            <pc:sldMk cId="1973122468" sldId="259"/>
            <ac:picMk id="2065" creationId="{DDBEF429-D335-1D1C-B674-B001885C7283}"/>
          </ac:picMkLst>
        </pc:picChg>
        <pc:picChg chg="add mod">
          <ac:chgData name="Nathan Farrington" userId="dd1ce155-4751-4255-b013-eb2724164c72" providerId="ADAL" clId="{C1064EF1-3F71-45EA-8D57-DFC84E80982A}" dt="2023-06-05T16:12:48.873" v="1209" actId="1076"/>
          <ac:picMkLst>
            <pc:docMk/>
            <pc:sldMk cId="1973122468" sldId="259"/>
            <ac:picMk id="2066" creationId="{C120D4A2-F1CC-E238-CA70-FE2D9ABB5496}"/>
          </ac:picMkLst>
        </pc:picChg>
        <pc:picChg chg="add mod">
          <ac:chgData name="Nathan Farrington" userId="dd1ce155-4751-4255-b013-eb2724164c72" providerId="ADAL" clId="{C1064EF1-3F71-45EA-8D57-DFC84E80982A}" dt="2023-06-05T16:12:48.873" v="1209" actId="1076"/>
          <ac:picMkLst>
            <pc:docMk/>
            <pc:sldMk cId="1973122468" sldId="259"/>
            <ac:picMk id="2067" creationId="{C1DFF8F9-1900-8EFC-32EC-D92F25ADBB9C}"/>
          </ac:picMkLst>
        </pc:picChg>
        <pc:picChg chg="add mod">
          <ac:chgData name="Nathan Farrington" userId="dd1ce155-4751-4255-b013-eb2724164c72" providerId="ADAL" clId="{C1064EF1-3F71-45EA-8D57-DFC84E80982A}" dt="2023-06-05T16:12:48.873" v="1209" actId="1076"/>
          <ac:picMkLst>
            <pc:docMk/>
            <pc:sldMk cId="1973122468" sldId="259"/>
            <ac:picMk id="2068" creationId="{9598122F-048B-D4AA-6C53-7C71EA0D5732}"/>
          </ac:picMkLst>
        </pc:picChg>
        <pc:picChg chg="add mod">
          <ac:chgData name="Nathan Farrington" userId="dd1ce155-4751-4255-b013-eb2724164c72" providerId="ADAL" clId="{C1064EF1-3F71-45EA-8D57-DFC84E80982A}" dt="2023-06-05T16:12:48.873" v="1209" actId="1076"/>
          <ac:picMkLst>
            <pc:docMk/>
            <pc:sldMk cId="1973122468" sldId="259"/>
            <ac:picMk id="2069" creationId="{BA7D3B92-0E74-0D5D-BB0C-7BC010F3D881}"/>
          </ac:picMkLst>
        </pc:picChg>
        <pc:picChg chg="add mod modCrop">
          <ac:chgData name="Nathan Farrington" userId="dd1ce155-4751-4255-b013-eb2724164c72" providerId="ADAL" clId="{C1064EF1-3F71-45EA-8D57-DFC84E80982A}" dt="2023-06-05T16:12:59.869" v="1215" actId="732"/>
          <ac:picMkLst>
            <pc:docMk/>
            <pc:sldMk cId="1973122468" sldId="259"/>
            <ac:picMk id="2070" creationId="{A60B3F14-A009-BF79-E1D7-60F95FAF82CF}"/>
          </ac:picMkLst>
        </pc:picChg>
        <pc:picChg chg="add mod modCrop">
          <ac:chgData name="Nathan Farrington" userId="dd1ce155-4751-4255-b013-eb2724164c72" providerId="ADAL" clId="{C1064EF1-3F71-45EA-8D57-DFC84E80982A}" dt="2023-06-05T16:13:05.490" v="1217" actId="1076"/>
          <ac:picMkLst>
            <pc:docMk/>
            <pc:sldMk cId="1973122468" sldId="259"/>
            <ac:picMk id="2071" creationId="{A5C29AEF-F8D3-93D7-3CA8-31D48D09525A}"/>
          </ac:picMkLst>
        </pc:picChg>
        <pc:cxnChg chg="mod">
          <ac:chgData name="Nathan Farrington" userId="dd1ce155-4751-4255-b013-eb2724164c72" providerId="ADAL" clId="{C1064EF1-3F71-45EA-8D57-DFC84E80982A}" dt="2023-06-05T16:03:16.366" v="1010"/>
          <ac:cxnSpMkLst>
            <pc:docMk/>
            <pc:sldMk cId="1973122468" sldId="259"/>
            <ac:cxnSpMk id="36" creationId="{70DFA68E-BF8A-DD60-366F-F45AE1184465}"/>
          </ac:cxnSpMkLst>
        </pc:cxnChg>
        <pc:cxnChg chg="mod">
          <ac:chgData name="Nathan Farrington" userId="dd1ce155-4751-4255-b013-eb2724164c72" providerId="ADAL" clId="{C1064EF1-3F71-45EA-8D57-DFC84E80982A}" dt="2023-06-05T16:03:16.366" v="1010"/>
          <ac:cxnSpMkLst>
            <pc:docMk/>
            <pc:sldMk cId="1973122468" sldId="259"/>
            <ac:cxnSpMk id="37" creationId="{C829CCD5-A830-8C05-09D3-82C095A80458}"/>
          </ac:cxnSpMkLst>
        </pc:cxnChg>
        <pc:cxnChg chg="mod">
          <ac:chgData name="Nathan Farrington" userId="dd1ce155-4751-4255-b013-eb2724164c72" providerId="ADAL" clId="{C1064EF1-3F71-45EA-8D57-DFC84E80982A}" dt="2023-06-05T16:03:36.753" v="1017"/>
          <ac:cxnSpMkLst>
            <pc:docMk/>
            <pc:sldMk cId="1973122468" sldId="259"/>
            <ac:cxnSpMk id="39" creationId="{B153AE5A-8B04-2F5C-ED7E-1D0965C3E20F}"/>
          </ac:cxnSpMkLst>
        </pc:cxnChg>
        <pc:cxnChg chg="mod">
          <ac:chgData name="Nathan Farrington" userId="dd1ce155-4751-4255-b013-eb2724164c72" providerId="ADAL" clId="{C1064EF1-3F71-45EA-8D57-DFC84E80982A}" dt="2023-06-05T16:03:36.753" v="1017"/>
          <ac:cxnSpMkLst>
            <pc:docMk/>
            <pc:sldMk cId="1973122468" sldId="259"/>
            <ac:cxnSpMk id="40" creationId="{D02E5050-9424-D9BD-360E-91CC0CC92184}"/>
          </ac:cxnSpMkLst>
        </pc:cxnChg>
        <pc:cxnChg chg="mod">
          <ac:chgData name="Nathan Farrington" userId="dd1ce155-4751-4255-b013-eb2724164c72" providerId="ADAL" clId="{C1064EF1-3F71-45EA-8D57-DFC84E80982A}" dt="2023-06-05T16:05:51.499" v="1056" actId="165"/>
          <ac:cxnSpMkLst>
            <pc:docMk/>
            <pc:sldMk cId="1973122468" sldId="259"/>
            <ac:cxnSpMk id="60" creationId="{E42F4635-BAF5-7E83-6852-04E396B1EB0A}"/>
          </ac:cxnSpMkLst>
        </pc:cxnChg>
        <pc:cxnChg chg="del mod">
          <ac:chgData name="Nathan Farrington" userId="dd1ce155-4751-4255-b013-eb2724164c72" providerId="ADAL" clId="{C1064EF1-3F71-45EA-8D57-DFC84E80982A}" dt="2023-06-05T16:05:44.509" v="1053" actId="478"/>
          <ac:cxnSpMkLst>
            <pc:docMk/>
            <pc:sldMk cId="1973122468" sldId="259"/>
            <ac:cxnSpMk id="61" creationId="{1E19FEBF-27E1-339D-7B7E-790A433D48F3}"/>
          </ac:cxnSpMkLst>
        </pc:cxnChg>
        <pc:cxnChg chg="mod">
          <ac:chgData name="Nathan Farrington" userId="dd1ce155-4751-4255-b013-eb2724164c72" providerId="ADAL" clId="{C1064EF1-3F71-45EA-8D57-DFC84E80982A}" dt="2023-06-05T16:05:52.743" v="1057" actId="478"/>
          <ac:cxnSpMkLst>
            <pc:docMk/>
            <pc:sldMk cId="1973122468" sldId="259"/>
            <ac:cxnSpMk id="62" creationId="{959412A1-432D-11FC-F0CB-917F641FDEBA}"/>
          </ac:cxnSpMkLst>
        </pc:cxnChg>
        <pc:cxnChg chg="mod">
          <ac:chgData name="Nathan Farrington" userId="dd1ce155-4751-4255-b013-eb2724164c72" providerId="ADAL" clId="{C1064EF1-3F71-45EA-8D57-DFC84E80982A}" dt="2023-06-05T16:05:51.499" v="1056" actId="165"/>
          <ac:cxnSpMkLst>
            <pc:docMk/>
            <pc:sldMk cId="1973122468" sldId="259"/>
            <ac:cxnSpMk id="1024" creationId="{C648EACD-C2BF-CE4B-F56A-21B008E4057D}"/>
          </ac:cxnSpMkLst>
        </pc:cxnChg>
        <pc:cxnChg chg="mod">
          <ac:chgData name="Nathan Farrington" userId="dd1ce155-4751-4255-b013-eb2724164c72" providerId="ADAL" clId="{C1064EF1-3F71-45EA-8D57-DFC84E80982A}" dt="2023-06-05T16:05:51.499" v="1056" actId="165"/>
          <ac:cxnSpMkLst>
            <pc:docMk/>
            <pc:sldMk cId="1973122468" sldId="259"/>
            <ac:cxnSpMk id="1025" creationId="{AFED9E5E-9761-282E-AF26-13697D2B022C}"/>
          </ac:cxnSpMkLst>
        </pc:cxnChg>
        <pc:cxnChg chg="mod">
          <ac:chgData name="Nathan Farrington" userId="dd1ce155-4751-4255-b013-eb2724164c72" providerId="ADAL" clId="{C1064EF1-3F71-45EA-8D57-DFC84E80982A}" dt="2023-06-05T16:05:53.185" v="1058" actId="478"/>
          <ac:cxnSpMkLst>
            <pc:docMk/>
            <pc:sldMk cId="1973122468" sldId="259"/>
            <ac:cxnSpMk id="1026" creationId="{9380E45A-B894-DA01-B3C4-2A786DB462E8}"/>
          </ac:cxnSpMkLst>
        </pc:cxnChg>
        <pc:cxnChg chg="mod">
          <ac:chgData name="Nathan Farrington" userId="dd1ce155-4751-4255-b013-eb2724164c72" providerId="ADAL" clId="{C1064EF1-3F71-45EA-8D57-DFC84E80982A}" dt="2023-06-05T16:04:16.684" v="1042"/>
          <ac:cxnSpMkLst>
            <pc:docMk/>
            <pc:sldMk cId="1973122468" sldId="259"/>
            <ac:cxnSpMk id="1041" creationId="{62D4C1DA-692C-C3BD-11CE-879777CCDE3E}"/>
          </ac:cxnSpMkLst>
        </pc:cxnChg>
        <pc:cxnChg chg="mod">
          <ac:chgData name="Nathan Farrington" userId="dd1ce155-4751-4255-b013-eb2724164c72" providerId="ADAL" clId="{C1064EF1-3F71-45EA-8D57-DFC84E80982A}" dt="2023-06-05T16:04:16.684" v="1042"/>
          <ac:cxnSpMkLst>
            <pc:docMk/>
            <pc:sldMk cId="1973122468" sldId="259"/>
            <ac:cxnSpMk id="1042" creationId="{7B57FCA2-0FC4-DC0B-EB0B-11E87CAC5FD0}"/>
          </ac:cxnSpMkLst>
        </pc:cxnChg>
        <pc:cxnChg chg="mod">
          <ac:chgData name="Nathan Farrington" userId="dd1ce155-4751-4255-b013-eb2724164c72" providerId="ADAL" clId="{C1064EF1-3F71-45EA-8D57-DFC84E80982A}" dt="2023-06-05T16:04:16.684" v="1042"/>
          <ac:cxnSpMkLst>
            <pc:docMk/>
            <pc:sldMk cId="1973122468" sldId="259"/>
            <ac:cxnSpMk id="1043" creationId="{E2E25C18-D6BA-7CEC-B422-A53D4D7A4434}"/>
          </ac:cxnSpMkLst>
        </pc:cxnChg>
        <pc:cxnChg chg="mod">
          <ac:chgData name="Nathan Farrington" userId="dd1ce155-4751-4255-b013-eb2724164c72" providerId="ADAL" clId="{C1064EF1-3F71-45EA-8D57-DFC84E80982A}" dt="2023-06-05T16:04:16.684" v="1042"/>
          <ac:cxnSpMkLst>
            <pc:docMk/>
            <pc:sldMk cId="1973122468" sldId="259"/>
            <ac:cxnSpMk id="1045" creationId="{477E9996-13ED-C7BF-F67D-CFDCEA31D0CF}"/>
          </ac:cxnSpMkLst>
        </pc:cxnChg>
        <pc:cxnChg chg="mod">
          <ac:chgData name="Nathan Farrington" userId="dd1ce155-4751-4255-b013-eb2724164c72" providerId="ADAL" clId="{C1064EF1-3F71-45EA-8D57-DFC84E80982A}" dt="2023-06-05T16:04:16.684" v="1042"/>
          <ac:cxnSpMkLst>
            <pc:docMk/>
            <pc:sldMk cId="1973122468" sldId="259"/>
            <ac:cxnSpMk id="1046" creationId="{2B2902DE-60D9-3CDF-5604-C9ACC00198DB}"/>
          </ac:cxnSpMkLst>
        </pc:cxnChg>
        <pc:cxnChg chg="mod">
          <ac:chgData name="Nathan Farrington" userId="dd1ce155-4751-4255-b013-eb2724164c72" providerId="ADAL" clId="{C1064EF1-3F71-45EA-8D57-DFC84E80982A}" dt="2023-06-05T16:04:16.684" v="1042"/>
          <ac:cxnSpMkLst>
            <pc:docMk/>
            <pc:sldMk cId="1973122468" sldId="259"/>
            <ac:cxnSpMk id="1047" creationId="{85B8E296-321B-9362-9A41-22E863BBDEAB}"/>
          </ac:cxnSpMkLst>
        </pc:cxnChg>
        <pc:cxnChg chg="mod">
          <ac:chgData name="Nathan Farrington" userId="dd1ce155-4751-4255-b013-eb2724164c72" providerId="ADAL" clId="{C1064EF1-3F71-45EA-8D57-DFC84E80982A}" dt="2023-06-05T16:04:32.866" v="1047"/>
          <ac:cxnSpMkLst>
            <pc:docMk/>
            <pc:sldMk cId="1973122468" sldId="259"/>
            <ac:cxnSpMk id="1100" creationId="{2AE4B996-0BF0-50CE-DAAA-6BA8690EC757}"/>
          </ac:cxnSpMkLst>
        </pc:cxnChg>
        <pc:cxnChg chg="mod">
          <ac:chgData name="Nathan Farrington" userId="dd1ce155-4751-4255-b013-eb2724164c72" providerId="ADAL" clId="{C1064EF1-3F71-45EA-8D57-DFC84E80982A}" dt="2023-06-05T16:04:32.866" v="1047"/>
          <ac:cxnSpMkLst>
            <pc:docMk/>
            <pc:sldMk cId="1973122468" sldId="259"/>
            <ac:cxnSpMk id="1106" creationId="{521785D1-5ADB-9FDF-2113-76BA036F7CBD}"/>
          </ac:cxnSpMkLst>
        </pc:cxnChg>
        <pc:cxnChg chg="mod">
          <ac:chgData name="Nathan Farrington" userId="dd1ce155-4751-4255-b013-eb2724164c72" providerId="ADAL" clId="{C1064EF1-3F71-45EA-8D57-DFC84E80982A}" dt="2023-06-05T16:06:40.276" v="1073" actId="478"/>
          <ac:cxnSpMkLst>
            <pc:docMk/>
            <pc:sldMk cId="1973122468" sldId="259"/>
            <ac:cxnSpMk id="1108" creationId="{A34E0E32-168A-8E9E-A223-D2F85C6CC950}"/>
          </ac:cxnSpMkLst>
        </pc:cxnChg>
        <pc:cxnChg chg="mod">
          <ac:chgData name="Nathan Farrington" userId="dd1ce155-4751-4255-b013-eb2724164c72" providerId="ADAL" clId="{C1064EF1-3F71-45EA-8D57-DFC84E80982A}" dt="2023-06-05T16:04:32.866" v="1047"/>
          <ac:cxnSpMkLst>
            <pc:docMk/>
            <pc:sldMk cId="1973122468" sldId="259"/>
            <ac:cxnSpMk id="1118" creationId="{6A449BF2-0A22-1582-90EF-420430215DB3}"/>
          </ac:cxnSpMkLst>
        </pc:cxnChg>
        <pc:cxnChg chg="mod">
          <ac:chgData name="Nathan Farrington" userId="dd1ce155-4751-4255-b013-eb2724164c72" providerId="ADAL" clId="{C1064EF1-3F71-45EA-8D57-DFC84E80982A}" dt="2023-06-05T16:04:32.866" v="1047"/>
          <ac:cxnSpMkLst>
            <pc:docMk/>
            <pc:sldMk cId="1973122468" sldId="259"/>
            <ac:cxnSpMk id="1122" creationId="{88CD35A8-2D39-124C-47AC-3FB9FCA04713}"/>
          </ac:cxnSpMkLst>
        </pc:cxnChg>
        <pc:cxnChg chg="mod">
          <ac:chgData name="Nathan Farrington" userId="dd1ce155-4751-4255-b013-eb2724164c72" providerId="ADAL" clId="{C1064EF1-3F71-45EA-8D57-DFC84E80982A}" dt="2023-06-05T16:06:40.276" v="1073" actId="478"/>
          <ac:cxnSpMkLst>
            <pc:docMk/>
            <pc:sldMk cId="1973122468" sldId="259"/>
            <ac:cxnSpMk id="1126" creationId="{830621A0-67C1-6D35-B46B-572B65FA62DF}"/>
          </ac:cxnSpMkLst>
        </pc:cxnChg>
        <pc:cxnChg chg="mod">
          <ac:chgData name="Nathan Farrington" userId="dd1ce155-4751-4255-b013-eb2724164c72" providerId="ADAL" clId="{C1064EF1-3F71-45EA-8D57-DFC84E80982A}" dt="2023-06-05T16:02:35.880" v="993" actId="478"/>
          <ac:cxnSpMkLst>
            <pc:docMk/>
            <pc:sldMk cId="1973122468" sldId="259"/>
            <ac:cxnSpMk id="1140" creationId="{4FE756C7-47ED-A60A-6E06-F175CE4E2D36}"/>
          </ac:cxnSpMkLst>
        </pc:cxnChg>
        <pc:cxnChg chg="mod">
          <ac:chgData name="Nathan Farrington" userId="dd1ce155-4751-4255-b013-eb2724164c72" providerId="ADAL" clId="{C1064EF1-3F71-45EA-8D57-DFC84E80982A}" dt="2023-06-05T16:02:35.880" v="993" actId="478"/>
          <ac:cxnSpMkLst>
            <pc:docMk/>
            <pc:sldMk cId="1973122468" sldId="259"/>
            <ac:cxnSpMk id="1148" creationId="{0BAE931A-04DD-90DB-F15C-11072D56E461}"/>
          </ac:cxnSpMkLst>
        </pc:cxnChg>
        <pc:cxnChg chg="mod">
          <ac:chgData name="Nathan Farrington" userId="dd1ce155-4751-4255-b013-eb2724164c72" providerId="ADAL" clId="{C1064EF1-3F71-45EA-8D57-DFC84E80982A}" dt="2023-06-05T16:06:28.235" v="1064"/>
          <ac:cxnSpMkLst>
            <pc:docMk/>
            <pc:sldMk cId="1973122468" sldId="259"/>
            <ac:cxnSpMk id="1162" creationId="{16E00E5B-3674-5039-0611-9C83AC89EDB6}"/>
          </ac:cxnSpMkLst>
        </pc:cxnChg>
        <pc:cxnChg chg="mod">
          <ac:chgData name="Nathan Farrington" userId="dd1ce155-4751-4255-b013-eb2724164c72" providerId="ADAL" clId="{C1064EF1-3F71-45EA-8D57-DFC84E80982A}" dt="2023-06-05T16:06:28.235" v="1064"/>
          <ac:cxnSpMkLst>
            <pc:docMk/>
            <pc:sldMk cId="1973122468" sldId="259"/>
            <ac:cxnSpMk id="1163" creationId="{17E8C06D-32A7-EBB1-260E-77A64C5A6751}"/>
          </ac:cxnSpMkLst>
        </pc:cxnChg>
        <pc:cxnChg chg="mod">
          <ac:chgData name="Nathan Farrington" userId="dd1ce155-4751-4255-b013-eb2724164c72" providerId="ADAL" clId="{C1064EF1-3F71-45EA-8D57-DFC84E80982A}" dt="2023-06-05T16:06:39.792" v="1072" actId="478"/>
          <ac:cxnSpMkLst>
            <pc:docMk/>
            <pc:sldMk cId="1973122468" sldId="259"/>
            <ac:cxnSpMk id="1164" creationId="{C651A9BF-1B31-D0F6-7754-7FA8FBCCC5F3}"/>
          </ac:cxnSpMkLst>
        </pc:cxnChg>
        <pc:cxnChg chg="mod">
          <ac:chgData name="Nathan Farrington" userId="dd1ce155-4751-4255-b013-eb2724164c72" providerId="ADAL" clId="{C1064EF1-3F71-45EA-8D57-DFC84E80982A}" dt="2023-06-05T16:06:28.235" v="1064"/>
          <ac:cxnSpMkLst>
            <pc:docMk/>
            <pc:sldMk cId="1973122468" sldId="259"/>
            <ac:cxnSpMk id="1166" creationId="{C525D54A-0F45-C01B-C4EC-3CCD40A7C694}"/>
          </ac:cxnSpMkLst>
        </pc:cxnChg>
        <pc:cxnChg chg="mod">
          <ac:chgData name="Nathan Farrington" userId="dd1ce155-4751-4255-b013-eb2724164c72" providerId="ADAL" clId="{C1064EF1-3F71-45EA-8D57-DFC84E80982A}" dt="2023-06-05T16:06:28.235" v="1064"/>
          <ac:cxnSpMkLst>
            <pc:docMk/>
            <pc:sldMk cId="1973122468" sldId="259"/>
            <ac:cxnSpMk id="1167" creationId="{FE49E682-E9F9-2B11-206A-9752435D69AB}"/>
          </ac:cxnSpMkLst>
        </pc:cxnChg>
        <pc:cxnChg chg="mod">
          <ac:chgData name="Nathan Farrington" userId="dd1ce155-4751-4255-b013-eb2724164c72" providerId="ADAL" clId="{C1064EF1-3F71-45EA-8D57-DFC84E80982A}" dt="2023-06-05T16:06:39.792" v="1072" actId="478"/>
          <ac:cxnSpMkLst>
            <pc:docMk/>
            <pc:sldMk cId="1973122468" sldId="259"/>
            <ac:cxnSpMk id="1168" creationId="{ECE59CAB-3B24-2585-84E5-91ECF7D56BEC}"/>
          </ac:cxnSpMkLst>
        </pc:cxnChg>
        <pc:cxnChg chg="mod">
          <ac:chgData name="Nathan Farrington" userId="dd1ce155-4751-4255-b013-eb2724164c72" providerId="ADAL" clId="{C1064EF1-3F71-45EA-8D57-DFC84E80982A}" dt="2023-06-05T16:07:42.685" v="1121" actId="165"/>
          <ac:cxnSpMkLst>
            <pc:docMk/>
            <pc:sldMk cId="1973122468" sldId="259"/>
            <ac:cxnSpMk id="1183" creationId="{96851364-90D6-E490-C2A6-DE824568A69F}"/>
          </ac:cxnSpMkLst>
        </pc:cxnChg>
        <pc:cxnChg chg="mod">
          <ac:chgData name="Nathan Farrington" userId="dd1ce155-4751-4255-b013-eb2724164c72" providerId="ADAL" clId="{C1064EF1-3F71-45EA-8D57-DFC84E80982A}" dt="2023-06-05T16:07:42.685" v="1121" actId="165"/>
          <ac:cxnSpMkLst>
            <pc:docMk/>
            <pc:sldMk cId="1973122468" sldId="259"/>
            <ac:cxnSpMk id="1184" creationId="{007A27E1-9753-564B-7E3C-2F2A0CD8B339}"/>
          </ac:cxnSpMkLst>
        </pc:cxnChg>
        <pc:cxnChg chg="mod">
          <ac:chgData name="Nathan Farrington" userId="dd1ce155-4751-4255-b013-eb2724164c72" providerId="ADAL" clId="{C1064EF1-3F71-45EA-8D57-DFC84E80982A}" dt="2023-06-05T16:07:44.659" v="1122" actId="478"/>
          <ac:cxnSpMkLst>
            <pc:docMk/>
            <pc:sldMk cId="1973122468" sldId="259"/>
            <ac:cxnSpMk id="1185" creationId="{679E103A-06E3-729F-8F99-297D44CA3637}"/>
          </ac:cxnSpMkLst>
        </pc:cxnChg>
        <pc:cxnChg chg="mod">
          <ac:chgData name="Nathan Farrington" userId="dd1ce155-4751-4255-b013-eb2724164c72" providerId="ADAL" clId="{C1064EF1-3F71-45EA-8D57-DFC84E80982A}" dt="2023-06-05T16:07:42.685" v="1121" actId="165"/>
          <ac:cxnSpMkLst>
            <pc:docMk/>
            <pc:sldMk cId="1973122468" sldId="259"/>
            <ac:cxnSpMk id="1187" creationId="{969A40F5-79C8-FDF3-85C8-1DF99AC8A720}"/>
          </ac:cxnSpMkLst>
        </pc:cxnChg>
        <pc:cxnChg chg="mod">
          <ac:chgData name="Nathan Farrington" userId="dd1ce155-4751-4255-b013-eb2724164c72" providerId="ADAL" clId="{C1064EF1-3F71-45EA-8D57-DFC84E80982A}" dt="2023-06-05T16:07:42.685" v="1121" actId="165"/>
          <ac:cxnSpMkLst>
            <pc:docMk/>
            <pc:sldMk cId="1973122468" sldId="259"/>
            <ac:cxnSpMk id="1188" creationId="{75845FEA-D4AB-0540-5B53-DAEBAEDCA99C}"/>
          </ac:cxnSpMkLst>
        </pc:cxnChg>
        <pc:cxnChg chg="mod">
          <ac:chgData name="Nathan Farrington" userId="dd1ce155-4751-4255-b013-eb2724164c72" providerId="ADAL" clId="{C1064EF1-3F71-45EA-8D57-DFC84E80982A}" dt="2023-06-05T16:07:45.275" v="1123" actId="478"/>
          <ac:cxnSpMkLst>
            <pc:docMk/>
            <pc:sldMk cId="1973122468" sldId="259"/>
            <ac:cxnSpMk id="1189" creationId="{9F9EF59D-D982-1719-C424-E6712F286A3F}"/>
          </ac:cxnSpMkLst>
        </pc:cxnChg>
        <pc:cxnChg chg="mod">
          <ac:chgData name="Nathan Farrington" userId="dd1ce155-4751-4255-b013-eb2724164c72" providerId="ADAL" clId="{C1064EF1-3F71-45EA-8D57-DFC84E80982A}" dt="2023-06-05T16:06:32.500" v="1068"/>
          <ac:cxnSpMkLst>
            <pc:docMk/>
            <pc:sldMk cId="1973122468" sldId="259"/>
            <ac:cxnSpMk id="1204" creationId="{8E47CAF5-0DB6-6236-EC94-4F6217B6853F}"/>
          </ac:cxnSpMkLst>
        </pc:cxnChg>
        <pc:cxnChg chg="mod">
          <ac:chgData name="Nathan Farrington" userId="dd1ce155-4751-4255-b013-eb2724164c72" providerId="ADAL" clId="{C1064EF1-3F71-45EA-8D57-DFC84E80982A}" dt="2023-06-05T16:06:32.500" v="1068"/>
          <ac:cxnSpMkLst>
            <pc:docMk/>
            <pc:sldMk cId="1973122468" sldId="259"/>
            <ac:cxnSpMk id="1205" creationId="{99C6F9C6-FF5B-C7B2-9226-24AE0254C082}"/>
          </ac:cxnSpMkLst>
        </pc:cxnChg>
        <pc:cxnChg chg="mod">
          <ac:chgData name="Nathan Farrington" userId="dd1ce155-4751-4255-b013-eb2724164c72" providerId="ADAL" clId="{C1064EF1-3F71-45EA-8D57-DFC84E80982A}" dt="2023-06-05T16:06:34.710" v="1070" actId="478"/>
          <ac:cxnSpMkLst>
            <pc:docMk/>
            <pc:sldMk cId="1973122468" sldId="259"/>
            <ac:cxnSpMk id="1206" creationId="{5E2B865A-7F77-38DC-2A7A-2C39C3FFBA34}"/>
          </ac:cxnSpMkLst>
        </pc:cxnChg>
        <pc:cxnChg chg="mod">
          <ac:chgData name="Nathan Farrington" userId="dd1ce155-4751-4255-b013-eb2724164c72" providerId="ADAL" clId="{C1064EF1-3F71-45EA-8D57-DFC84E80982A}" dt="2023-06-05T16:06:32.500" v="1068"/>
          <ac:cxnSpMkLst>
            <pc:docMk/>
            <pc:sldMk cId="1973122468" sldId="259"/>
            <ac:cxnSpMk id="1208" creationId="{60E49E33-D299-CCF7-97C3-DDAC26A49171}"/>
          </ac:cxnSpMkLst>
        </pc:cxnChg>
        <pc:cxnChg chg="mod">
          <ac:chgData name="Nathan Farrington" userId="dd1ce155-4751-4255-b013-eb2724164c72" providerId="ADAL" clId="{C1064EF1-3F71-45EA-8D57-DFC84E80982A}" dt="2023-06-05T16:06:32.500" v="1068"/>
          <ac:cxnSpMkLst>
            <pc:docMk/>
            <pc:sldMk cId="1973122468" sldId="259"/>
            <ac:cxnSpMk id="1209" creationId="{3B51A6B6-8F60-6AE1-3F3F-771DB9ABD85F}"/>
          </ac:cxnSpMkLst>
        </pc:cxnChg>
        <pc:cxnChg chg="mod">
          <ac:chgData name="Nathan Farrington" userId="dd1ce155-4751-4255-b013-eb2724164c72" providerId="ADAL" clId="{C1064EF1-3F71-45EA-8D57-DFC84E80982A}" dt="2023-06-05T16:06:34.710" v="1070" actId="478"/>
          <ac:cxnSpMkLst>
            <pc:docMk/>
            <pc:sldMk cId="1973122468" sldId="259"/>
            <ac:cxnSpMk id="1210" creationId="{13BD83F6-5430-5298-27E9-6595D22E6F4C}"/>
          </ac:cxnSpMkLst>
        </pc:cxnChg>
        <pc:cxnChg chg="mod">
          <ac:chgData name="Nathan Farrington" userId="dd1ce155-4751-4255-b013-eb2724164c72" providerId="ADAL" clId="{C1064EF1-3F71-45EA-8D57-DFC84E80982A}" dt="2023-06-05T16:07:56.887" v="1131" actId="165"/>
          <ac:cxnSpMkLst>
            <pc:docMk/>
            <pc:sldMk cId="1973122468" sldId="259"/>
            <ac:cxnSpMk id="1225" creationId="{6B469E30-3375-0117-C988-F441B3F0C4B8}"/>
          </ac:cxnSpMkLst>
        </pc:cxnChg>
        <pc:cxnChg chg="mod">
          <ac:chgData name="Nathan Farrington" userId="dd1ce155-4751-4255-b013-eb2724164c72" providerId="ADAL" clId="{C1064EF1-3F71-45EA-8D57-DFC84E80982A}" dt="2023-06-05T16:07:56.887" v="1131" actId="165"/>
          <ac:cxnSpMkLst>
            <pc:docMk/>
            <pc:sldMk cId="1973122468" sldId="259"/>
            <ac:cxnSpMk id="1226" creationId="{CA552440-2E62-6FCA-FE74-F0F00BB9CAF2}"/>
          </ac:cxnSpMkLst>
        </pc:cxnChg>
        <pc:cxnChg chg="mod">
          <ac:chgData name="Nathan Farrington" userId="dd1ce155-4751-4255-b013-eb2724164c72" providerId="ADAL" clId="{C1064EF1-3F71-45EA-8D57-DFC84E80982A}" dt="2023-06-05T16:07:57.842" v="1132" actId="478"/>
          <ac:cxnSpMkLst>
            <pc:docMk/>
            <pc:sldMk cId="1973122468" sldId="259"/>
            <ac:cxnSpMk id="1227" creationId="{6F71550D-62D4-FFDC-2482-8D0C82A738D9}"/>
          </ac:cxnSpMkLst>
        </pc:cxnChg>
        <pc:cxnChg chg="mod">
          <ac:chgData name="Nathan Farrington" userId="dd1ce155-4751-4255-b013-eb2724164c72" providerId="ADAL" clId="{C1064EF1-3F71-45EA-8D57-DFC84E80982A}" dt="2023-06-05T16:07:56.887" v="1131" actId="165"/>
          <ac:cxnSpMkLst>
            <pc:docMk/>
            <pc:sldMk cId="1973122468" sldId="259"/>
            <ac:cxnSpMk id="1229" creationId="{2AB3FDCC-1C66-FEF0-93E1-36CD5C39D7F2}"/>
          </ac:cxnSpMkLst>
        </pc:cxnChg>
        <pc:cxnChg chg="mod">
          <ac:chgData name="Nathan Farrington" userId="dd1ce155-4751-4255-b013-eb2724164c72" providerId="ADAL" clId="{C1064EF1-3F71-45EA-8D57-DFC84E80982A}" dt="2023-06-05T16:07:56.887" v="1131" actId="165"/>
          <ac:cxnSpMkLst>
            <pc:docMk/>
            <pc:sldMk cId="1973122468" sldId="259"/>
            <ac:cxnSpMk id="1230" creationId="{CA221BCD-7C7F-5DE5-523D-97CDD5459D6B}"/>
          </ac:cxnSpMkLst>
        </pc:cxnChg>
        <pc:cxnChg chg="mod">
          <ac:chgData name="Nathan Farrington" userId="dd1ce155-4751-4255-b013-eb2724164c72" providerId="ADAL" clId="{C1064EF1-3F71-45EA-8D57-DFC84E80982A}" dt="2023-06-05T16:07:58.409" v="1133" actId="478"/>
          <ac:cxnSpMkLst>
            <pc:docMk/>
            <pc:sldMk cId="1973122468" sldId="259"/>
            <ac:cxnSpMk id="1231" creationId="{B6D01682-CB9D-0A78-2A32-D4F902005748}"/>
          </ac:cxnSpMkLst>
        </pc:cxnChg>
        <pc:cxnChg chg="mod">
          <ac:chgData name="Nathan Farrington" userId="dd1ce155-4751-4255-b013-eb2724164c72" providerId="ADAL" clId="{C1064EF1-3F71-45EA-8D57-DFC84E80982A}" dt="2023-06-05T16:08:08.994" v="1138" actId="165"/>
          <ac:cxnSpMkLst>
            <pc:docMk/>
            <pc:sldMk cId="1973122468" sldId="259"/>
            <ac:cxnSpMk id="1246" creationId="{6E2808C8-66FC-C5ED-26CA-0B84B79C0400}"/>
          </ac:cxnSpMkLst>
        </pc:cxnChg>
        <pc:cxnChg chg="mod">
          <ac:chgData name="Nathan Farrington" userId="dd1ce155-4751-4255-b013-eb2724164c72" providerId="ADAL" clId="{C1064EF1-3F71-45EA-8D57-DFC84E80982A}" dt="2023-06-05T16:08:08.994" v="1138" actId="165"/>
          <ac:cxnSpMkLst>
            <pc:docMk/>
            <pc:sldMk cId="1973122468" sldId="259"/>
            <ac:cxnSpMk id="1247" creationId="{A81E855C-D41E-40D0-4200-D916B270D4AA}"/>
          </ac:cxnSpMkLst>
        </pc:cxnChg>
        <pc:cxnChg chg="mod">
          <ac:chgData name="Nathan Farrington" userId="dd1ce155-4751-4255-b013-eb2724164c72" providerId="ADAL" clId="{C1064EF1-3F71-45EA-8D57-DFC84E80982A}" dt="2023-06-05T16:08:10.690" v="1139" actId="478"/>
          <ac:cxnSpMkLst>
            <pc:docMk/>
            <pc:sldMk cId="1973122468" sldId="259"/>
            <ac:cxnSpMk id="1248" creationId="{5A201F1B-483D-FFD6-88A5-2F09980DF571}"/>
          </ac:cxnSpMkLst>
        </pc:cxnChg>
        <pc:cxnChg chg="mod">
          <ac:chgData name="Nathan Farrington" userId="dd1ce155-4751-4255-b013-eb2724164c72" providerId="ADAL" clId="{C1064EF1-3F71-45EA-8D57-DFC84E80982A}" dt="2023-06-05T16:08:08.994" v="1138" actId="165"/>
          <ac:cxnSpMkLst>
            <pc:docMk/>
            <pc:sldMk cId="1973122468" sldId="259"/>
            <ac:cxnSpMk id="1250" creationId="{8F7FF6D3-2AC9-FBDB-6ADE-36B7A030DA74}"/>
          </ac:cxnSpMkLst>
        </pc:cxnChg>
        <pc:cxnChg chg="mod">
          <ac:chgData name="Nathan Farrington" userId="dd1ce155-4751-4255-b013-eb2724164c72" providerId="ADAL" clId="{C1064EF1-3F71-45EA-8D57-DFC84E80982A}" dt="2023-06-05T16:08:08.994" v="1138" actId="165"/>
          <ac:cxnSpMkLst>
            <pc:docMk/>
            <pc:sldMk cId="1973122468" sldId="259"/>
            <ac:cxnSpMk id="1251" creationId="{0CFB2FBE-AC96-00DE-8DAA-03062CE676DA}"/>
          </ac:cxnSpMkLst>
        </pc:cxnChg>
        <pc:cxnChg chg="mod">
          <ac:chgData name="Nathan Farrington" userId="dd1ce155-4751-4255-b013-eb2724164c72" providerId="ADAL" clId="{C1064EF1-3F71-45EA-8D57-DFC84E80982A}" dt="2023-06-05T16:08:11.841" v="1141" actId="478"/>
          <ac:cxnSpMkLst>
            <pc:docMk/>
            <pc:sldMk cId="1973122468" sldId="259"/>
            <ac:cxnSpMk id="1252" creationId="{189CBA3A-50FE-D85B-5511-401BF5CFF320}"/>
          </ac:cxnSpMkLst>
        </pc:cxnChg>
        <pc:cxnChg chg="mod">
          <ac:chgData name="Nathan Farrington" userId="dd1ce155-4751-4255-b013-eb2724164c72" providerId="ADAL" clId="{C1064EF1-3F71-45EA-8D57-DFC84E80982A}" dt="2023-06-05T16:08:30.934" v="1146" actId="165"/>
          <ac:cxnSpMkLst>
            <pc:docMk/>
            <pc:sldMk cId="1973122468" sldId="259"/>
            <ac:cxnSpMk id="1267" creationId="{8F1526AA-CE06-64F4-6B80-006463A4C4B4}"/>
          </ac:cxnSpMkLst>
        </pc:cxnChg>
        <pc:cxnChg chg="mod">
          <ac:chgData name="Nathan Farrington" userId="dd1ce155-4751-4255-b013-eb2724164c72" providerId="ADAL" clId="{C1064EF1-3F71-45EA-8D57-DFC84E80982A}" dt="2023-06-05T16:08:30.934" v="1146" actId="165"/>
          <ac:cxnSpMkLst>
            <pc:docMk/>
            <pc:sldMk cId="1973122468" sldId="259"/>
            <ac:cxnSpMk id="1268" creationId="{D4DE8F4A-C64C-05A5-BFAC-23237AFE4A92}"/>
          </ac:cxnSpMkLst>
        </pc:cxnChg>
        <pc:cxnChg chg="mod">
          <ac:chgData name="Nathan Farrington" userId="dd1ce155-4751-4255-b013-eb2724164c72" providerId="ADAL" clId="{C1064EF1-3F71-45EA-8D57-DFC84E80982A}" dt="2023-06-05T16:08:32.040" v="1147" actId="478"/>
          <ac:cxnSpMkLst>
            <pc:docMk/>
            <pc:sldMk cId="1973122468" sldId="259"/>
            <ac:cxnSpMk id="1269" creationId="{732B597C-2565-9CB8-2B1B-CEC74E3DE8C6}"/>
          </ac:cxnSpMkLst>
        </pc:cxnChg>
        <pc:cxnChg chg="mod">
          <ac:chgData name="Nathan Farrington" userId="dd1ce155-4751-4255-b013-eb2724164c72" providerId="ADAL" clId="{C1064EF1-3F71-45EA-8D57-DFC84E80982A}" dt="2023-06-05T16:08:30.934" v="1146" actId="165"/>
          <ac:cxnSpMkLst>
            <pc:docMk/>
            <pc:sldMk cId="1973122468" sldId="259"/>
            <ac:cxnSpMk id="1271" creationId="{19B360B7-77A2-B638-B93B-F3815A9A3D4C}"/>
          </ac:cxnSpMkLst>
        </pc:cxnChg>
        <pc:cxnChg chg="mod">
          <ac:chgData name="Nathan Farrington" userId="dd1ce155-4751-4255-b013-eb2724164c72" providerId="ADAL" clId="{C1064EF1-3F71-45EA-8D57-DFC84E80982A}" dt="2023-06-05T16:08:30.934" v="1146" actId="165"/>
          <ac:cxnSpMkLst>
            <pc:docMk/>
            <pc:sldMk cId="1973122468" sldId="259"/>
            <ac:cxnSpMk id="1272" creationId="{AB18E3BF-C40C-376C-8D11-86D20399727E}"/>
          </ac:cxnSpMkLst>
        </pc:cxnChg>
        <pc:cxnChg chg="mod">
          <ac:chgData name="Nathan Farrington" userId="dd1ce155-4751-4255-b013-eb2724164c72" providerId="ADAL" clId="{C1064EF1-3F71-45EA-8D57-DFC84E80982A}" dt="2023-06-05T16:08:32.442" v="1148" actId="478"/>
          <ac:cxnSpMkLst>
            <pc:docMk/>
            <pc:sldMk cId="1973122468" sldId="259"/>
            <ac:cxnSpMk id="1273" creationId="{52933B33-912B-35A0-D85A-A3DA923ED771}"/>
          </ac:cxnSpMkLst>
        </pc:cxnChg>
      </pc:sldChg>
      <pc:sldChg chg="del">
        <pc:chgData name="Nathan Farrington" userId="dd1ce155-4751-4255-b013-eb2724164c72" providerId="ADAL" clId="{C1064EF1-3F71-45EA-8D57-DFC84E80982A}" dt="2023-06-05T15:59:57.431" v="942" actId="2696"/>
        <pc:sldMkLst>
          <pc:docMk/>
          <pc:sldMk cId="3733349711" sldId="260"/>
        </pc:sldMkLst>
      </pc:sldChg>
      <pc:sldChg chg="del">
        <pc:chgData name="Nathan Farrington" userId="dd1ce155-4751-4255-b013-eb2724164c72" providerId="ADAL" clId="{C1064EF1-3F71-45EA-8D57-DFC84E80982A}" dt="2023-06-05T15:59:59.389" v="943" actId="2696"/>
        <pc:sldMkLst>
          <pc:docMk/>
          <pc:sldMk cId="796758488" sldId="261"/>
        </pc:sldMkLst>
      </pc:sldChg>
      <pc:sldChg chg="add del">
        <pc:chgData name="Nathan Farrington" userId="dd1ce155-4751-4255-b013-eb2724164c72" providerId="ADAL" clId="{C1064EF1-3F71-45EA-8D57-DFC84E80982A}" dt="2023-06-05T15:45:03.446" v="501" actId="2696"/>
        <pc:sldMkLst>
          <pc:docMk/>
          <pc:sldMk cId="1359654871" sldId="262"/>
        </pc:sldMkLst>
      </pc:sldChg>
      <pc:sldChg chg="add del ord">
        <pc:chgData name="Nathan Farrington" userId="dd1ce155-4751-4255-b013-eb2724164c72" providerId="ADAL" clId="{C1064EF1-3F71-45EA-8D57-DFC84E80982A}" dt="2023-06-05T15:59:51.655" v="941" actId="2696"/>
        <pc:sldMkLst>
          <pc:docMk/>
          <pc:sldMk cId="2042242294" sldId="262"/>
        </pc:sldMkLst>
      </pc:sldChg>
      <pc:sldChg chg="add del">
        <pc:chgData name="Nathan Farrington" userId="dd1ce155-4751-4255-b013-eb2724164c72" providerId="ADAL" clId="{C1064EF1-3F71-45EA-8D57-DFC84E80982A}" dt="2023-06-05T15:59:43.277" v="940" actId="47"/>
        <pc:sldMkLst>
          <pc:docMk/>
          <pc:sldMk cId="3799579710" sldId="263"/>
        </pc:sldMkLst>
      </pc:sldChg>
    </pc:docChg>
  </pc:docChgLst>
  <pc:docChgLst>
    <pc:chgData name="Nathan Farrington" userId="dd1ce155-4751-4255-b013-eb2724164c72" providerId="ADAL" clId="{28D40994-7F88-40F2-9212-BA074E142289}"/>
    <pc:docChg chg="custSel addSld delSld modSld">
      <pc:chgData name="Nathan Farrington" userId="dd1ce155-4751-4255-b013-eb2724164c72" providerId="ADAL" clId="{28D40994-7F88-40F2-9212-BA074E142289}" dt="2023-05-30T21:29:59.884" v="693" actId="1076"/>
      <pc:docMkLst>
        <pc:docMk/>
      </pc:docMkLst>
      <pc:sldChg chg="del">
        <pc:chgData name="Nathan Farrington" userId="dd1ce155-4751-4255-b013-eb2724164c72" providerId="ADAL" clId="{28D40994-7F88-40F2-9212-BA074E142289}" dt="2023-05-30T20:52:01.431" v="7" actId="47"/>
        <pc:sldMkLst>
          <pc:docMk/>
          <pc:sldMk cId="2473899095" sldId="256"/>
        </pc:sldMkLst>
      </pc:sldChg>
      <pc:sldChg chg="del">
        <pc:chgData name="Nathan Farrington" userId="dd1ce155-4751-4255-b013-eb2724164c72" providerId="ADAL" clId="{28D40994-7F88-40F2-9212-BA074E142289}" dt="2023-05-30T20:52:02.339" v="8" actId="47"/>
        <pc:sldMkLst>
          <pc:docMk/>
          <pc:sldMk cId="872333465" sldId="257"/>
        </pc:sldMkLst>
      </pc:sldChg>
      <pc:sldChg chg="addSp delSp modSp add mod">
        <pc:chgData name="Nathan Farrington" userId="dd1ce155-4751-4255-b013-eb2724164c72" providerId="ADAL" clId="{28D40994-7F88-40F2-9212-BA074E142289}" dt="2023-05-30T21:27:33.340" v="570" actId="20577"/>
        <pc:sldMkLst>
          <pc:docMk/>
          <pc:sldMk cId="293851396" sldId="258"/>
        </pc:sldMkLst>
        <pc:spChg chg="add del mod">
          <ac:chgData name="Nathan Farrington" userId="dd1ce155-4751-4255-b013-eb2724164c72" providerId="ADAL" clId="{28D40994-7F88-40F2-9212-BA074E142289}" dt="2023-05-30T21:27:00.757" v="535" actId="478"/>
          <ac:spMkLst>
            <pc:docMk/>
            <pc:sldMk cId="293851396" sldId="258"/>
            <ac:spMk id="2" creationId="{7605AA83-EEED-1E0E-4C3B-CAC1755E8575}"/>
          </ac:spMkLst>
        </pc:spChg>
        <pc:spChg chg="mod">
          <ac:chgData name="Nathan Farrington" userId="dd1ce155-4751-4255-b013-eb2724164c72" providerId="ADAL" clId="{28D40994-7F88-40F2-9212-BA074E142289}" dt="2023-05-30T21:27:33.340" v="570" actId="20577"/>
          <ac:spMkLst>
            <pc:docMk/>
            <pc:sldMk cId="293851396" sldId="258"/>
            <ac:spMk id="6" creationId="{D8DCD969-279B-AED0-0C3A-A1FAADD4E1B4}"/>
          </ac:spMkLst>
        </pc:spChg>
        <pc:spChg chg="add del mod">
          <ac:chgData name="Nathan Farrington" userId="dd1ce155-4751-4255-b013-eb2724164c72" providerId="ADAL" clId="{28D40994-7F88-40F2-9212-BA074E142289}" dt="2023-05-30T21:27:03.738" v="536" actId="478"/>
          <ac:spMkLst>
            <pc:docMk/>
            <pc:sldMk cId="293851396" sldId="258"/>
            <ac:spMk id="17" creationId="{AD84F9E4-88E6-C22F-D04B-2CE9BFD0E56D}"/>
          </ac:spMkLst>
        </pc:spChg>
        <pc:spChg chg="add del mod">
          <ac:chgData name="Nathan Farrington" userId="dd1ce155-4751-4255-b013-eb2724164c72" providerId="ADAL" clId="{28D40994-7F88-40F2-9212-BA074E142289}" dt="2023-05-30T21:27:04.763" v="537" actId="478"/>
          <ac:spMkLst>
            <pc:docMk/>
            <pc:sldMk cId="293851396" sldId="258"/>
            <ac:spMk id="18" creationId="{53FB1F93-F2D0-1879-7E8B-E97962CD1171}"/>
          </ac:spMkLst>
        </pc:spChg>
        <pc:spChg chg="add del mod">
          <ac:chgData name="Nathan Farrington" userId="dd1ce155-4751-4255-b013-eb2724164c72" providerId="ADAL" clId="{28D40994-7F88-40F2-9212-BA074E142289}" dt="2023-05-30T21:27:05.172" v="538" actId="478"/>
          <ac:spMkLst>
            <pc:docMk/>
            <pc:sldMk cId="293851396" sldId="258"/>
            <ac:spMk id="19" creationId="{5260D074-9923-AE4B-821E-FF875B0B28C3}"/>
          </ac:spMkLst>
        </pc:spChg>
        <pc:spChg chg="mod">
          <ac:chgData name="Nathan Farrington" userId="dd1ce155-4751-4255-b013-eb2724164c72" providerId="ADAL" clId="{28D40994-7F88-40F2-9212-BA074E142289}" dt="2023-05-30T20:31:47.579" v="2" actId="165"/>
          <ac:spMkLst>
            <pc:docMk/>
            <pc:sldMk cId="293851396" sldId="258"/>
            <ac:spMk id="20" creationId="{FAB7C028-E195-AC16-4EB6-C18A6505C47D}"/>
          </ac:spMkLst>
        </pc:spChg>
        <pc:spChg chg="mod">
          <ac:chgData name="Nathan Farrington" userId="dd1ce155-4751-4255-b013-eb2724164c72" providerId="ADAL" clId="{28D40994-7F88-40F2-9212-BA074E142289}" dt="2023-05-30T20:31:47.579" v="2" actId="165"/>
          <ac:spMkLst>
            <pc:docMk/>
            <pc:sldMk cId="293851396" sldId="258"/>
            <ac:spMk id="21" creationId="{3D716636-268E-863D-E779-D5061C1771F7}"/>
          </ac:spMkLst>
        </pc:spChg>
        <pc:spChg chg="mod">
          <ac:chgData name="Nathan Farrington" userId="dd1ce155-4751-4255-b013-eb2724164c72" providerId="ADAL" clId="{28D40994-7F88-40F2-9212-BA074E142289}" dt="2023-05-30T20:31:47.579" v="2" actId="165"/>
          <ac:spMkLst>
            <pc:docMk/>
            <pc:sldMk cId="293851396" sldId="258"/>
            <ac:spMk id="22" creationId="{02DFEE2B-17A6-941C-F343-53DAEED772AB}"/>
          </ac:spMkLst>
        </pc:spChg>
        <pc:spChg chg="mod">
          <ac:chgData name="Nathan Farrington" userId="dd1ce155-4751-4255-b013-eb2724164c72" providerId="ADAL" clId="{28D40994-7F88-40F2-9212-BA074E142289}" dt="2023-05-30T20:31:47.579" v="2" actId="165"/>
          <ac:spMkLst>
            <pc:docMk/>
            <pc:sldMk cId="293851396" sldId="258"/>
            <ac:spMk id="23" creationId="{B88D90AF-A1C6-67D6-7261-D1D77DD80220}"/>
          </ac:spMkLst>
        </pc:spChg>
        <pc:spChg chg="mod">
          <ac:chgData name="Nathan Farrington" userId="dd1ce155-4751-4255-b013-eb2724164c72" providerId="ADAL" clId="{28D40994-7F88-40F2-9212-BA074E142289}" dt="2023-05-30T20:31:47.579" v="2" actId="165"/>
          <ac:spMkLst>
            <pc:docMk/>
            <pc:sldMk cId="293851396" sldId="258"/>
            <ac:spMk id="24" creationId="{8BB1AAC1-B0C8-5B1F-D516-509769A381B3}"/>
          </ac:spMkLst>
        </pc:spChg>
        <pc:spChg chg="mod">
          <ac:chgData name="Nathan Farrington" userId="dd1ce155-4751-4255-b013-eb2724164c72" providerId="ADAL" clId="{28D40994-7F88-40F2-9212-BA074E142289}" dt="2023-05-30T20:31:47.579" v="2" actId="165"/>
          <ac:spMkLst>
            <pc:docMk/>
            <pc:sldMk cId="293851396" sldId="258"/>
            <ac:spMk id="25" creationId="{460F341B-DC80-BB7B-8DBC-4AB241848650}"/>
          </ac:spMkLst>
        </pc:spChg>
        <pc:spChg chg="add del mod">
          <ac:chgData name="Nathan Farrington" userId="dd1ce155-4751-4255-b013-eb2724164c72" providerId="ADAL" clId="{28D40994-7F88-40F2-9212-BA074E142289}" dt="2023-05-30T21:27:07.489" v="544" actId="478"/>
          <ac:spMkLst>
            <pc:docMk/>
            <pc:sldMk cId="293851396" sldId="258"/>
            <ac:spMk id="38" creationId="{D0169689-7FDF-253D-97D6-38F2D2B1CDFF}"/>
          </ac:spMkLst>
        </pc:spChg>
        <pc:spChg chg="add del mod">
          <ac:chgData name="Nathan Farrington" userId="dd1ce155-4751-4255-b013-eb2724164c72" providerId="ADAL" clId="{28D40994-7F88-40F2-9212-BA074E142289}" dt="2023-05-30T21:27:05.722" v="541" actId="478"/>
          <ac:spMkLst>
            <pc:docMk/>
            <pc:sldMk cId="293851396" sldId="258"/>
            <ac:spMk id="39" creationId="{8A497C35-C8D3-71A8-B3A5-1651BD173A66}"/>
          </ac:spMkLst>
        </pc:spChg>
        <pc:spChg chg="add del mod">
          <ac:chgData name="Nathan Farrington" userId="dd1ce155-4751-4255-b013-eb2724164c72" providerId="ADAL" clId="{28D40994-7F88-40F2-9212-BA074E142289}" dt="2023-05-30T21:27:06.673" v="543" actId="478"/>
          <ac:spMkLst>
            <pc:docMk/>
            <pc:sldMk cId="293851396" sldId="258"/>
            <ac:spMk id="40" creationId="{77DCED91-9D82-7364-1DC3-352A4B9E203F}"/>
          </ac:spMkLst>
        </pc:spChg>
        <pc:spChg chg="add del mod">
          <ac:chgData name="Nathan Farrington" userId="dd1ce155-4751-4255-b013-eb2724164c72" providerId="ADAL" clId="{28D40994-7F88-40F2-9212-BA074E142289}" dt="2023-05-30T21:27:08.372" v="545" actId="478"/>
          <ac:spMkLst>
            <pc:docMk/>
            <pc:sldMk cId="293851396" sldId="258"/>
            <ac:spMk id="41" creationId="{5833C7D9-7100-8F16-005F-681EB78EFD67}"/>
          </ac:spMkLst>
        </pc:spChg>
        <pc:grpChg chg="del">
          <ac:chgData name="Nathan Farrington" userId="dd1ce155-4751-4255-b013-eb2724164c72" providerId="ADAL" clId="{28D40994-7F88-40F2-9212-BA074E142289}" dt="2023-05-30T20:31:47.579" v="2" actId="165"/>
          <ac:grpSpMkLst>
            <pc:docMk/>
            <pc:sldMk cId="293851396" sldId="258"/>
            <ac:grpSpMk id="5" creationId="{20D9D859-68B3-8D20-7E21-AF3CAE67549A}"/>
          </ac:grpSpMkLst>
        </pc:grpChg>
        <pc:grpChg chg="del mod topLvl">
          <ac:chgData name="Nathan Farrington" userId="dd1ce155-4751-4255-b013-eb2724164c72" providerId="ADAL" clId="{28D40994-7F88-40F2-9212-BA074E142289}" dt="2023-05-30T20:31:50.962" v="4" actId="478"/>
          <ac:grpSpMkLst>
            <pc:docMk/>
            <pc:sldMk cId="293851396" sldId="258"/>
            <ac:grpSpMk id="9" creationId="{FCDE4ED5-4C7A-D110-FE3A-0ADB74C858F6}"/>
          </ac:grpSpMkLst>
        </pc:grpChg>
        <pc:picChg chg="mod topLvl">
          <ac:chgData name="Nathan Farrington" userId="dd1ce155-4751-4255-b013-eb2724164c72" providerId="ADAL" clId="{28D40994-7F88-40F2-9212-BA074E142289}" dt="2023-05-30T20:31:47.579" v="2" actId="165"/>
          <ac:picMkLst>
            <pc:docMk/>
            <pc:sldMk cId="293851396" sldId="258"/>
            <ac:picMk id="10" creationId="{50CFBB53-65D6-1B9B-2F8A-C1CFAF3C7E1D}"/>
          </ac:picMkLst>
        </pc:picChg>
        <pc:picChg chg="mod topLvl">
          <ac:chgData name="Nathan Farrington" userId="dd1ce155-4751-4255-b013-eb2724164c72" providerId="ADAL" clId="{28D40994-7F88-40F2-9212-BA074E142289}" dt="2023-05-30T20:31:47.579" v="2" actId="165"/>
          <ac:picMkLst>
            <pc:docMk/>
            <pc:sldMk cId="293851396" sldId="258"/>
            <ac:picMk id="11" creationId="{484E5E9C-D597-00E7-6B6F-BA80C431F572}"/>
          </ac:picMkLst>
        </pc:picChg>
        <pc:picChg chg="mod topLvl">
          <ac:chgData name="Nathan Farrington" userId="dd1ce155-4751-4255-b013-eb2724164c72" providerId="ADAL" clId="{28D40994-7F88-40F2-9212-BA074E142289}" dt="2023-05-30T20:31:47.579" v="2" actId="165"/>
          <ac:picMkLst>
            <pc:docMk/>
            <pc:sldMk cId="293851396" sldId="258"/>
            <ac:picMk id="12" creationId="{C330FD53-84E8-922A-9A8A-43FC8CEE0091}"/>
          </ac:picMkLst>
        </pc:picChg>
        <pc:picChg chg="mod topLvl">
          <ac:chgData name="Nathan Farrington" userId="dd1ce155-4751-4255-b013-eb2724164c72" providerId="ADAL" clId="{28D40994-7F88-40F2-9212-BA074E142289}" dt="2023-05-30T20:31:47.579" v="2" actId="165"/>
          <ac:picMkLst>
            <pc:docMk/>
            <pc:sldMk cId="293851396" sldId="258"/>
            <ac:picMk id="13" creationId="{8E40B647-7C0E-50C7-C4FF-CC6BCD1598F8}"/>
          </ac:picMkLst>
        </pc:picChg>
        <pc:picChg chg="mod topLvl">
          <ac:chgData name="Nathan Farrington" userId="dd1ce155-4751-4255-b013-eb2724164c72" providerId="ADAL" clId="{28D40994-7F88-40F2-9212-BA074E142289}" dt="2023-05-30T21:25:49.950" v="349" actId="1076"/>
          <ac:picMkLst>
            <pc:docMk/>
            <pc:sldMk cId="293851396" sldId="258"/>
            <ac:picMk id="14" creationId="{DDFD7F0A-562D-7C79-A725-B189D8BD2B2C}"/>
          </ac:picMkLst>
        </pc:picChg>
        <pc:cxnChg chg="add del mod">
          <ac:chgData name="Nathan Farrington" userId="dd1ce155-4751-4255-b013-eb2724164c72" providerId="ADAL" clId="{28D40994-7F88-40F2-9212-BA074E142289}" dt="2023-05-30T21:27:10.439" v="549" actId="478"/>
          <ac:cxnSpMkLst>
            <pc:docMk/>
            <pc:sldMk cId="293851396" sldId="258"/>
            <ac:cxnSpMk id="3" creationId="{D05C80E1-21A0-2154-1349-B51116D0AD0A}"/>
          </ac:cxnSpMkLst>
        </pc:cxnChg>
        <pc:cxnChg chg="add del mod">
          <ac:chgData name="Nathan Farrington" userId="dd1ce155-4751-4255-b013-eb2724164c72" providerId="ADAL" clId="{28D40994-7F88-40F2-9212-BA074E142289}" dt="2023-05-30T21:27:09.484" v="547" actId="478"/>
          <ac:cxnSpMkLst>
            <pc:docMk/>
            <pc:sldMk cId="293851396" sldId="258"/>
            <ac:cxnSpMk id="4" creationId="{0D5BAD32-C0D8-CE54-5413-049649182F19}"/>
          </ac:cxnSpMkLst>
        </pc:cxnChg>
        <pc:cxnChg chg="add del mod">
          <ac:chgData name="Nathan Farrington" userId="dd1ce155-4751-4255-b013-eb2724164c72" providerId="ADAL" clId="{28D40994-7F88-40F2-9212-BA074E142289}" dt="2023-05-30T21:27:10.006" v="548" actId="478"/>
          <ac:cxnSpMkLst>
            <pc:docMk/>
            <pc:sldMk cId="293851396" sldId="258"/>
            <ac:cxnSpMk id="15" creationId="{53EA8ABB-7FCE-226F-C4AA-80F9559C15D9}"/>
          </ac:cxnSpMkLst>
        </pc:cxnChg>
        <pc:cxnChg chg="add del mod">
          <ac:chgData name="Nathan Farrington" userId="dd1ce155-4751-4255-b013-eb2724164c72" providerId="ADAL" clId="{28D40994-7F88-40F2-9212-BA074E142289}" dt="2023-05-30T21:27:08.955" v="546" actId="478"/>
          <ac:cxnSpMkLst>
            <pc:docMk/>
            <pc:sldMk cId="293851396" sldId="258"/>
            <ac:cxnSpMk id="16" creationId="{BCF35B65-4F7E-8F4D-6A5F-F0E188B4F988}"/>
          </ac:cxnSpMkLst>
        </pc:cxnChg>
        <pc:cxnChg chg="mod">
          <ac:chgData name="Nathan Farrington" userId="dd1ce155-4751-4255-b013-eb2724164c72" providerId="ADAL" clId="{28D40994-7F88-40F2-9212-BA074E142289}" dt="2023-05-30T20:31:47.579" v="2" actId="165"/>
          <ac:cxnSpMkLst>
            <pc:docMk/>
            <pc:sldMk cId="293851396" sldId="258"/>
            <ac:cxnSpMk id="26" creationId="{038BDCF8-60D5-C77A-8D6C-B73F71F606DB}"/>
          </ac:cxnSpMkLst>
        </pc:cxnChg>
        <pc:cxnChg chg="mod">
          <ac:chgData name="Nathan Farrington" userId="dd1ce155-4751-4255-b013-eb2724164c72" providerId="ADAL" clId="{28D40994-7F88-40F2-9212-BA074E142289}" dt="2023-05-30T20:31:47.579" v="2" actId="165"/>
          <ac:cxnSpMkLst>
            <pc:docMk/>
            <pc:sldMk cId="293851396" sldId="258"/>
            <ac:cxnSpMk id="27" creationId="{35B299B6-A1F2-2625-CCC7-10424E444F45}"/>
          </ac:cxnSpMkLst>
        </pc:cxnChg>
        <pc:cxnChg chg="mod">
          <ac:chgData name="Nathan Farrington" userId="dd1ce155-4751-4255-b013-eb2724164c72" providerId="ADAL" clId="{28D40994-7F88-40F2-9212-BA074E142289}" dt="2023-05-30T20:31:47.579" v="2" actId="165"/>
          <ac:cxnSpMkLst>
            <pc:docMk/>
            <pc:sldMk cId="293851396" sldId="258"/>
            <ac:cxnSpMk id="28" creationId="{9D15E8FF-FEDA-76F7-164D-D3F3AC0F0219}"/>
          </ac:cxnSpMkLst>
        </pc:cxnChg>
        <pc:cxnChg chg="mod">
          <ac:chgData name="Nathan Farrington" userId="dd1ce155-4751-4255-b013-eb2724164c72" providerId="ADAL" clId="{28D40994-7F88-40F2-9212-BA074E142289}" dt="2023-05-30T20:31:47.579" v="2" actId="165"/>
          <ac:cxnSpMkLst>
            <pc:docMk/>
            <pc:sldMk cId="293851396" sldId="258"/>
            <ac:cxnSpMk id="29" creationId="{D2AD523D-7214-529F-8DE3-D8B4D72A51AB}"/>
          </ac:cxnSpMkLst>
        </pc:cxnChg>
        <pc:cxnChg chg="mod">
          <ac:chgData name="Nathan Farrington" userId="dd1ce155-4751-4255-b013-eb2724164c72" providerId="ADAL" clId="{28D40994-7F88-40F2-9212-BA074E142289}" dt="2023-05-30T20:31:47.579" v="2" actId="165"/>
          <ac:cxnSpMkLst>
            <pc:docMk/>
            <pc:sldMk cId="293851396" sldId="258"/>
            <ac:cxnSpMk id="30" creationId="{4EC1ECBB-9A2C-60DB-78D2-8445561FBA7A}"/>
          </ac:cxnSpMkLst>
        </pc:cxnChg>
        <pc:cxnChg chg="mod">
          <ac:chgData name="Nathan Farrington" userId="dd1ce155-4751-4255-b013-eb2724164c72" providerId="ADAL" clId="{28D40994-7F88-40F2-9212-BA074E142289}" dt="2023-05-30T20:31:47.579" v="2" actId="165"/>
          <ac:cxnSpMkLst>
            <pc:docMk/>
            <pc:sldMk cId="293851396" sldId="258"/>
            <ac:cxnSpMk id="31" creationId="{C848A3AF-AF09-B4FC-9FFF-6BF95893E8BA}"/>
          </ac:cxnSpMkLst>
        </pc:cxnChg>
        <pc:cxnChg chg="mod">
          <ac:chgData name="Nathan Farrington" userId="dd1ce155-4751-4255-b013-eb2724164c72" providerId="ADAL" clId="{28D40994-7F88-40F2-9212-BA074E142289}" dt="2023-05-30T20:31:47.579" v="2" actId="165"/>
          <ac:cxnSpMkLst>
            <pc:docMk/>
            <pc:sldMk cId="293851396" sldId="258"/>
            <ac:cxnSpMk id="32" creationId="{1D57BDD7-3D3B-A049-7953-3B9C331EBAC1}"/>
          </ac:cxnSpMkLst>
        </pc:cxnChg>
        <pc:cxnChg chg="mod">
          <ac:chgData name="Nathan Farrington" userId="dd1ce155-4751-4255-b013-eb2724164c72" providerId="ADAL" clId="{28D40994-7F88-40F2-9212-BA074E142289}" dt="2023-05-30T20:31:47.579" v="2" actId="165"/>
          <ac:cxnSpMkLst>
            <pc:docMk/>
            <pc:sldMk cId="293851396" sldId="258"/>
            <ac:cxnSpMk id="33" creationId="{B195EF75-CF03-A2A5-D3AF-8A52F56469B4}"/>
          </ac:cxnSpMkLst>
        </pc:cxnChg>
        <pc:cxnChg chg="mod">
          <ac:chgData name="Nathan Farrington" userId="dd1ce155-4751-4255-b013-eb2724164c72" providerId="ADAL" clId="{28D40994-7F88-40F2-9212-BA074E142289}" dt="2023-05-30T20:31:47.579" v="2" actId="165"/>
          <ac:cxnSpMkLst>
            <pc:docMk/>
            <pc:sldMk cId="293851396" sldId="258"/>
            <ac:cxnSpMk id="34" creationId="{2AE5D89D-E84D-FEC9-10D1-B9AC9EF42A7E}"/>
          </ac:cxnSpMkLst>
        </pc:cxnChg>
        <pc:cxnChg chg="mod">
          <ac:chgData name="Nathan Farrington" userId="dd1ce155-4751-4255-b013-eb2724164c72" providerId="ADAL" clId="{28D40994-7F88-40F2-9212-BA074E142289}" dt="2023-05-30T20:31:47.579" v="2" actId="165"/>
          <ac:cxnSpMkLst>
            <pc:docMk/>
            <pc:sldMk cId="293851396" sldId="258"/>
            <ac:cxnSpMk id="35" creationId="{C142F209-7430-B47A-D924-A3283866B2E8}"/>
          </ac:cxnSpMkLst>
        </pc:cxnChg>
        <pc:cxnChg chg="mod">
          <ac:chgData name="Nathan Farrington" userId="dd1ce155-4751-4255-b013-eb2724164c72" providerId="ADAL" clId="{28D40994-7F88-40F2-9212-BA074E142289}" dt="2023-05-30T20:31:47.579" v="2" actId="165"/>
          <ac:cxnSpMkLst>
            <pc:docMk/>
            <pc:sldMk cId="293851396" sldId="258"/>
            <ac:cxnSpMk id="36" creationId="{6E3F3A79-E451-74F5-1721-517DB267F8C8}"/>
          </ac:cxnSpMkLst>
        </pc:cxnChg>
        <pc:cxnChg chg="mod">
          <ac:chgData name="Nathan Farrington" userId="dd1ce155-4751-4255-b013-eb2724164c72" providerId="ADAL" clId="{28D40994-7F88-40F2-9212-BA074E142289}" dt="2023-05-30T20:31:47.579" v="2" actId="165"/>
          <ac:cxnSpMkLst>
            <pc:docMk/>
            <pc:sldMk cId="293851396" sldId="258"/>
            <ac:cxnSpMk id="37" creationId="{8B4D4F33-450B-AAF6-82F1-0AA3CB812F6A}"/>
          </ac:cxnSpMkLst>
        </pc:cxnChg>
      </pc:sldChg>
      <pc:sldChg chg="addSp delSp modSp add mod">
        <pc:chgData name="Nathan Farrington" userId="dd1ce155-4751-4255-b013-eb2724164c72" providerId="ADAL" clId="{28D40994-7F88-40F2-9212-BA074E142289}" dt="2023-05-30T21:29:59.884" v="693" actId="1076"/>
        <pc:sldMkLst>
          <pc:docMk/>
          <pc:sldMk cId="1622692994" sldId="259"/>
        </pc:sldMkLst>
        <pc:spChg chg="add del mod">
          <ac:chgData name="Nathan Farrington" userId="dd1ce155-4751-4255-b013-eb2724164c72" providerId="ADAL" clId="{28D40994-7F88-40F2-9212-BA074E142289}" dt="2023-05-30T21:28:44.505" v="656" actId="478"/>
          <ac:spMkLst>
            <pc:docMk/>
            <pc:sldMk cId="1622692994" sldId="259"/>
            <ac:spMk id="2" creationId="{61A88F84-BCA1-350C-33DE-B949718626E2}"/>
          </ac:spMkLst>
        </pc:spChg>
        <pc:spChg chg="add del mod">
          <ac:chgData name="Nathan Farrington" userId="dd1ce155-4751-4255-b013-eb2724164c72" providerId="ADAL" clId="{28D40994-7F88-40F2-9212-BA074E142289}" dt="2023-05-30T21:28:50.615" v="664" actId="478"/>
          <ac:spMkLst>
            <pc:docMk/>
            <pc:sldMk cId="1622692994" sldId="259"/>
            <ac:spMk id="3" creationId="{26B588C1-AAE0-C888-87E0-B4FA9DEC7EF9}"/>
          </ac:spMkLst>
        </pc:spChg>
        <pc:spChg chg="add del mod">
          <ac:chgData name="Nathan Farrington" userId="dd1ce155-4751-4255-b013-eb2724164c72" providerId="ADAL" clId="{28D40994-7F88-40F2-9212-BA074E142289}" dt="2023-05-30T21:28:50.297" v="663" actId="478"/>
          <ac:spMkLst>
            <pc:docMk/>
            <pc:sldMk cId="1622692994" sldId="259"/>
            <ac:spMk id="4" creationId="{08904D8B-8535-B418-5774-EDB691995993}"/>
          </ac:spMkLst>
        </pc:spChg>
        <pc:spChg chg="mod topLvl">
          <ac:chgData name="Nathan Farrington" userId="dd1ce155-4751-4255-b013-eb2724164c72" providerId="ADAL" clId="{28D40994-7F88-40F2-9212-BA074E142289}" dt="2023-05-30T20:31:57.457" v="5" actId="165"/>
          <ac:spMkLst>
            <pc:docMk/>
            <pc:sldMk cId="1622692994" sldId="259"/>
            <ac:spMk id="16" creationId="{286A8308-D461-06A8-F4ED-FF18AA368810}"/>
          </ac:spMkLst>
        </pc:spChg>
        <pc:spChg chg="mod">
          <ac:chgData name="Nathan Farrington" userId="dd1ce155-4751-4255-b013-eb2724164c72" providerId="ADAL" clId="{28D40994-7F88-40F2-9212-BA074E142289}" dt="2023-05-30T20:31:57.457" v="5" actId="165"/>
          <ac:spMkLst>
            <pc:docMk/>
            <pc:sldMk cId="1622692994" sldId="259"/>
            <ac:spMk id="17" creationId="{236FE833-583E-EBA7-DB0A-6004D65BC410}"/>
          </ac:spMkLst>
        </pc:spChg>
        <pc:spChg chg="mod">
          <ac:chgData name="Nathan Farrington" userId="dd1ce155-4751-4255-b013-eb2724164c72" providerId="ADAL" clId="{28D40994-7F88-40F2-9212-BA074E142289}" dt="2023-05-30T20:31:57.457" v="5" actId="165"/>
          <ac:spMkLst>
            <pc:docMk/>
            <pc:sldMk cId="1622692994" sldId="259"/>
            <ac:spMk id="18" creationId="{FDB57ABE-E263-E791-E0D5-6D38EE175F1B}"/>
          </ac:spMkLst>
        </pc:spChg>
        <pc:spChg chg="mod">
          <ac:chgData name="Nathan Farrington" userId="dd1ce155-4751-4255-b013-eb2724164c72" providerId="ADAL" clId="{28D40994-7F88-40F2-9212-BA074E142289}" dt="2023-05-30T20:31:57.457" v="5" actId="165"/>
          <ac:spMkLst>
            <pc:docMk/>
            <pc:sldMk cId="1622692994" sldId="259"/>
            <ac:spMk id="19" creationId="{C6220082-8B44-1047-3CD2-1C5C25AD8D5B}"/>
          </ac:spMkLst>
        </pc:spChg>
        <pc:spChg chg="mod">
          <ac:chgData name="Nathan Farrington" userId="dd1ce155-4751-4255-b013-eb2724164c72" providerId="ADAL" clId="{28D40994-7F88-40F2-9212-BA074E142289}" dt="2023-05-30T20:31:57.457" v="5" actId="165"/>
          <ac:spMkLst>
            <pc:docMk/>
            <pc:sldMk cId="1622692994" sldId="259"/>
            <ac:spMk id="22" creationId="{E0F483C1-4FD5-967A-5354-48B3A9198F35}"/>
          </ac:spMkLst>
        </pc:spChg>
        <pc:spChg chg="del mod">
          <ac:chgData name="Nathan Farrington" userId="dd1ce155-4751-4255-b013-eb2724164c72" providerId="ADAL" clId="{28D40994-7F88-40F2-9212-BA074E142289}" dt="2023-05-30T21:28:02.088" v="575" actId="478"/>
          <ac:spMkLst>
            <pc:docMk/>
            <pc:sldMk cId="1622692994" sldId="259"/>
            <ac:spMk id="27" creationId="{FAFBAC62-C475-28FB-8B77-22FEDC2453F5}"/>
          </ac:spMkLst>
        </pc:spChg>
        <pc:spChg chg="add del mod">
          <ac:chgData name="Nathan Farrington" userId="dd1ce155-4751-4255-b013-eb2724164c72" providerId="ADAL" clId="{28D40994-7F88-40F2-9212-BA074E142289}" dt="2023-05-30T21:28:54.806" v="670" actId="478"/>
          <ac:spMkLst>
            <pc:docMk/>
            <pc:sldMk cId="1622692994" sldId="259"/>
            <ac:spMk id="85" creationId="{21699A12-ABA1-7E67-CC32-077B9850A1F5}"/>
          </ac:spMkLst>
        </pc:spChg>
        <pc:spChg chg="add del mod">
          <ac:chgData name="Nathan Farrington" userId="dd1ce155-4751-4255-b013-eb2724164c72" providerId="ADAL" clId="{28D40994-7F88-40F2-9212-BA074E142289}" dt="2023-05-30T21:28:52.221" v="667" actId="478"/>
          <ac:spMkLst>
            <pc:docMk/>
            <pc:sldMk cId="1622692994" sldId="259"/>
            <ac:spMk id="86" creationId="{529C6667-5C82-AC2C-127B-7722C225406F}"/>
          </ac:spMkLst>
        </pc:spChg>
        <pc:spChg chg="add del mod">
          <ac:chgData name="Nathan Farrington" userId="dd1ce155-4751-4255-b013-eb2724164c72" providerId="ADAL" clId="{28D40994-7F88-40F2-9212-BA074E142289}" dt="2023-05-30T21:28:52.927" v="668" actId="478"/>
          <ac:spMkLst>
            <pc:docMk/>
            <pc:sldMk cId="1622692994" sldId="259"/>
            <ac:spMk id="87" creationId="{215A2777-DA26-7C1C-54C6-07F893D2E083}"/>
          </ac:spMkLst>
        </pc:spChg>
        <pc:spChg chg="add del mod">
          <ac:chgData name="Nathan Farrington" userId="dd1ce155-4751-4255-b013-eb2724164c72" providerId="ADAL" clId="{28D40994-7F88-40F2-9212-BA074E142289}" dt="2023-05-30T21:28:53.605" v="669" actId="478"/>
          <ac:spMkLst>
            <pc:docMk/>
            <pc:sldMk cId="1622692994" sldId="259"/>
            <ac:spMk id="88" creationId="{11E15FC4-5FB0-0EA4-865D-C13D838E1F90}"/>
          </ac:spMkLst>
        </pc:spChg>
        <pc:spChg chg="add del mod">
          <ac:chgData name="Nathan Farrington" userId="dd1ce155-4751-4255-b013-eb2724164c72" providerId="ADAL" clId="{28D40994-7F88-40F2-9212-BA074E142289}" dt="2023-05-30T21:28:48.806" v="661" actId="478"/>
          <ac:spMkLst>
            <pc:docMk/>
            <pc:sldMk cId="1622692994" sldId="259"/>
            <ac:spMk id="89" creationId="{3AFC1D8A-E21F-2AD7-E82C-F883ED11C40F}"/>
          </ac:spMkLst>
        </pc:spChg>
        <pc:spChg chg="add del mod">
          <ac:chgData name="Nathan Farrington" userId="dd1ce155-4751-4255-b013-eb2724164c72" providerId="ADAL" clId="{28D40994-7F88-40F2-9212-BA074E142289}" dt="2023-05-30T21:28:49.571" v="662" actId="478"/>
          <ac:spMkLst>
            <pc:docMk/>
            <pc:sldMk cId="1622692994" sldId="259"/>
            <ac:spMk id="90" creationId="{89911038-B300-39B6-1526-1FC4D718240C}"/>
          </ac:spMkLst>
        </pc:spChg>
        <pc:spChg chg="add del mod">
          <ac:chgData name="Nathan Farrington" userId="dd1ce155-4751-4255-b013-eb2724164c72" providerId="ADAL" clId="{28D40994-7F88-40F2-9212-BA074E142289}" dt="2023-05-30T21:29:04.923" v="675" actId="478"/>
          <ac:spMkLst>
            <pc:docMk/>
            <pc:sldMk cId="1622692994" sldId="259"/>
            <ac:spMk id="91" creationId="{7C854A4C-B47D-6541-C92A-28240D79D432}"/>
          </ac:spMkLst>
        </pc:spChg>
        <pc:spChg chg="add del mod">
          <ac:chgData name="Nathan Farrington" userId="dd1ce155-4751-4255-b013-eb2724164c72" providerId="ADAL" clId="{28D40994-7F88-40F2-9212-BA074E142289}" dt="2023-05-30T21:28:56.848" v="671" actId="478"/>
          <ac:spMkLst>
            <pc:docMk/>
            <pc:sldMk cId="1622692994" sldId="259"/>
            <ac:spMk id="92" creationId="{4ACFCC44-40B3-A729-AD04-EB0EF0455FE7}"/>
          </ac:spMkLst>
        </pc:spChg>
        <pc:spChg chg="add mod">
          <ac:chgData name="Nathan Farrington" userId="dd1ce155-4751-4255-b013-eb2724164c72" providerId="ADAL" clId="{28D40994-7F88-40F2-9212-BA074E142289}" dt="2023-05-30T21:29:59.884" v="693" actId="1076"/>
          <ac:spMkLst>
            <pc:docMk/>
            <pc:sldMk cId="1622692994" sldId="259"/>
            <ac:spMk id="93" creationId="{B5873AB8-235A-03FC-D13D-0903C80D5C0D}"/>
          </ac:spMkLst>
        </pc:spChg>
        <pc:grpChg chg="del">
          <ac:chgData name="Nathan Farrington" userId="dd1ce155-4751-4255-b013-eb2724164c72" providerId="ADAL" clId="{28D40994-7F88-40F2-9212-BA074E142289}" dt="2023-05-30T20:31:57.457" v="5" actId="165"/>
          <ac:grpSpMkLst>
            <pc:docMk/>
            <pc:sldMk cId="1622692994" sldId="259"/>
            <ac:grpSpMk id="5" creationId="{10992578-573F-4C89-1F6F-FC14E636D746}"/>
          </ac:grpSpMkLst>
        </pc:grpChg>
        <pc:grpChg chg="del mod topLvl">
          <ac:chgData name="Nathan Farrington" userId="dd1ce155-4751-4255-b013-eb2724164c72" providerId="ADAL" clId="{28D40994-7F88-40F2-9212-BA074E142289}" dt="2023-05-30T20:31:58.996" v="6" actId="478"/>
          <ac:grpSpMkLst>
            <pc:docMk/>
            <pc:sldMk cId="1622692994" sldId="259"/>
            <ac:grpSpMk id="10" creationId="{1AE97E98-C092-4D0B-27D3-D7B2230DB70E}"/>
          </ac:grpSpMkLst>
        </pc:grpChg>
        <pc:picChg chg="mod topLvl">
          <ac:chgData name="Nathan Farrington" userId="dd1ce155-4751-4255-b013-eb2724164c72" providerId="ADAL" clId="{28D40994-7F88-40F2-9212-BA074E142289}" dt="2023-05-30T20:31:57.457" v="5" actId="165"/>
          <ac:picMkLst>
            <pc:docMk/>
            <pc:sldMk cId="1622692994" sldId="259"/>
            <ac:picMk id="11" creationId="{8F9250B8-8C36-316B-6F90-705119F82E02}"/>
          </ac:picMkLst>
        </pc:picChg>
        <pc:picChg chg="mod topLvl">
          <ac:chgData name="Nathan Farrington" userId="dd1ce155-4751-4255-b013-eb2724164c72" providerId="ADAL" clId="{28D40994-7F88-40F2-9212-BA074E142289}" dt="2023-05-30T20:31:57.457" v="5" actId="165"/>
          <ac:picMkLst>
            <pc:docMk/>
            <pc:sldMk cId="1622692994" sldId="259"/>
            <ac:picMk id="12" creationId="{DBC07EA6-B857-C748-ABA3-27E2EE6DC9E8}"/>
          </ac:picMkLst>
        </pc:picChg>
        <pc:picChg chg="mod topLvl">
          <ac:chgData name="Nathan Farrington" userId="dd1ce155-4751-4255-b013-eb2724164c72" providerId="ADAL" clId="{28D40994-7F88-40F2-9212-BA074E142289}" dt="2023-05-30T20:31:57.457" v="5" actId="165"/>
          <ac:picMkLst>
            <pc:docMk/>
            <pc:sldMk cId="1622692994" sldId="259"/>
            <ac:picMk id="13" creationId="{18981CB7-9847-C3BC-E2E4-423DCEE606EA}"/>
          </ac:picMkLst>
        </pc:picChg>
        <pc:picChg chg="mod topLvl">
          <ac:chgData name="Nathan Farrington" userId="dd1ce155-4751-4255-b013-eb2724164c72" providerId="ADAL" clId="{28D40994-7F88-40F2-9212-BA074E142289}" dt="2023-05-30T20:31:57.457" v="5" actId="165"/>
          <ac:picMkLst>
            <pc:docMk/>
            <pc:sldMk cId="1622692994" sldId="259"/>
            <ac:picMk id="14" creationId="{CE4F2F87-E24F-EA84-4527-B54494326615}"/>
          </ac:picMkLst>
        </pc:picChg>
        <pc:picChg chg="mod topLvl">
          <ac:chgData name="Nathan Farrington" userId="dd1ce155-4751-4255-b013-eb2724164c72" providerId="ADAL" clId="{28D40994-7F88-40F2-9212-BA074E142289}" dt="2023-05-30T20:31:57.457" v="5" actId="165"/>
          <ac:picMkLst>
            <pc:docMk/>
            <pc:sldMk cId="1622692994" sldId="259"/>
            <ac:picMk id="15" creationId="{26E37DB3-B539-017A-2FAC-9070E95146C1}"/>
          </ac:picMkLst>
        </pc:picChg>
        <pc:cxnChg chg="add del mod">
          <ac:chgData name="Nathan Farrington" userId="dd1ce155-4751-4255-b013-eb2724164c72" providerId="ADAL" clId="{28D40994-7F88-40F2-9212-BA074E142289}" dt="2023-05-30T21:23:09.593" v="242" actId="478"/>
          <ac:cxnSpMkLst>
            <pc:docMk/>
            <pc:sldMk cId="1622692994" sldId="259"/>
            <ac:cxnSpMk id="9" creationId="{2326BCF0-1889-D4E2-E427-82F371652F88}"/>
          </ac:cxnSpMkLst>
        </pc:cxnChg>
        <pc:cxnChg chg="mod">
          <ac:chgData name="Nathan Farrington" userId="dd1ce155-4751-4255-b013-eb2724164c72" providerId="ADAL" clId="{28D40994-7F88-40F2-9212-BA074E142289}" dt="2023-05-30T20:31:57.457" v="5" actId="165"/>
          <ac:cxnSpMkLst>
            <pc:docMk/>
            <pc:sldMk cId="1622692994" sldId="259"/>
            <ac:cxnSpMk id="20" creationId="{75967C12-A0BD-033A-7426-CCE51111FB52}"/>
          </ac:cxnSpMkLst>
        </pc:cxnChg>
        <pc:cxnChg chg="mod">
          <ac:chgData name="Nathan Farrington" userId="dd1ce155-4751-4255-b013-eb2724164c72" providerId="ADAL" clId="{28D40994-7F88-40F2-9212-BA074E142289}" dt="2023-05-30T20:31:57.457" v="5" actId="165"/>
          <ac:cxnSpMkLst>
            <pc:docMk/>
            <pc:sldMk cId="1622692994" sldId="259"/>
            <ac:cxnSpMk id="21" creationId="{CF47F939-1025-EE9F-D7DF-0DBC1E055189}"/>
          </ac:cxnSpMkLst>
        </pc:cxnChg>
        <pc:cxnChg chg="mod">
          <ac:chgData name="Nathan Farrington" userId="dd1ce155-4751-4255-b013-eb2724164c72" providerId="ADAL" clId="{28D40994-7F88-40F2-9212-BA074E142289}" dt="2023-05-30T20:31:57.457" v="5" actId="165"/>
          <ac:cxnSpMkLst>
            <pc:docMk/>
            <pc:sldMk cId="1622692994" sldId="259"/>
            <ac:cxnSpMk id="23" creationId="{A73B6D5E-0671-A20C-8A6B-C866994DFB34}"/>
          </ac:cxnSpMkLst>
        </pc:cxnChg>
        <pc:cxnChg chg="mod">
          <ac:chgData name="Nathan Farrington" userId="dd1ce155-4751-4255-b013-eb2724164c72" providerId="ADAL" clId="{28D40994-7F88-40F2-9212-BA074E142289}" dt="2023-05-30T20:31:57.457" v="5" actId="165"/>
          <ac:cxnSpMkLst>
            <pc:docMk/>
            <pc:sldMk cId="1622692994" sldId="259"/>
            <ac:cxnSpMk id="24" creationId="{B52CD8E6-FD19-5F1B-96E2-1E924544A0A9}"/>
          </ac:cxnSpMkLst>
        </pc:cxnChg>
        <pc:cxnChg chg="add del mod">
          <ac:chgData name="Nathan Farrington" userId="dd1ce155-4751-4255-b013-eb2724164c72" providerId="ADAL" clId="{28D40994-7F88-40F2-9212-BA074E142289}" dt="2023-05-30T21:23:10.057" v="243" actId="478"/>
          <ac:cxnSpMkLst>
            <pc:docMk/>
            <pc:sldMk cId="1622692994" sldId="259"/>
            <ac:cxnSpMk id="25" creationId="{C4FF387A-7BF2-9EB4-FE27-8A360A47DF7E}"/>
          </ac:cxnSpMkLst>
        </pc:cxnChg>
        <pc:cxnChg chg="add del mod ord">
          <ac:chgData name="Nathan Farrington" userId="dd1ce155-4751-4255-b013-eb2724164c72" providerId="ADAL" clId="{28D40994-7F88-40F2-9212-BA074E142289}" dt="2023-05-30T21:28:46.306" v="658" actId="478"/>
          <ac:cxnSpMkLst>
            <pc:docMk/>
            <pc:sldMk cId="1622692994" sldId="259"/>
            <ac:cxnSpMk id="81" creationId="{441B6077-8705-1100-5541-AE48F2CFA5E2}"/>
          </ac:cxnSpMkLst>
        </pc:cxnChg>
        <pc:cxnChg chg="add del mod ord">
          <ac:chgData name="Nathan Farrington" userId="dd1ce155-4751-4255-b013-eb2724164c72" providerId="ADAL" clId="{28D40994-7F88-40F2-9212-BA074E142289}" dt="2023-05-30T21:28:46.988" v="659" actId="478"/>
          <ac:cxnSpMkLst>
            <pc:docMk/>
            <pc:sldMk cId="1622692994" sldId="259"/>
            <ac:cxnSpMk id="82" creationId="{9FA628CB-6955-1F86-EBD9-7B1CA1496F7E}"/>
          </ac:cxnSpMkLst>
        </pc:cxnChg>
        <pc:cxnChg chg="add del mod ord">
          <ac:chgData name="Nathan Farrington" userId="dd1ce155-4751-4255-b013-eb2724164c72" providerId="ADAL" clId="{28D40994-7F88-40F2-9212-BA074E142289}" dt="2023-05-30T21:28:45.771" v="657" actId="478"/>
          <ac:cxnSpMkLst>
            <pc:docMk/>
            <pc:sldMk cId="1622692994" sldId="259"/>
            <ac:cxnSpMk id="83" creationId="{BEB1398D-4244-44D5-103A-C50770D6CE14}"/>
          </ac:cxnSpMkLst>
        </pc:cxnChg>
        <pc:cxnChg chg="add del mod ord">
          <ac:chgData name="Nathan Farrington" userId="dd1ce155-4751-4255-b013-eb2724164c72" providerId="ADAL" clId="{28D40994-7F88-40F2-9212-BA074E142289}" dt="2023-05-30T21:28:47.455" v="660" actId="478"/>
          <ac:cxnSpMkLst>
            <pc:docMk/>
            <pc:sldMk cId="1622692994" sldId="259"/>
            <ac:cxnSpMk id="84" creationId="{2AF1DBF3-3F6B-2D31-1C37-FBEB2143F2EA}"/>
          </ac:cxnSpMkLst>
        </pc:cxnChg>
      </pc:sldChg>
      <pc:sldChg chg="addSp modSp add del mod">
        <pc:chgData name="Nathan Farrington" userId="dd1ce155-4751-4255-b013-eb2724164c72" providerId="ADAL" clId="{28D40994-7F88-40F2-9212-BA074E142289}" dt="2023-05-30T21:20:35.420" v="130" actId="47"/>
        <pc:sldMkLst>
          <pc:docMk/>
          <pc:sldMk cId="3340652869" sldId="260"/>
        </pc:sldMkLst>
        <pc:spChg chg="add mod">
          <ac:chgData name="Nathan Farrington" userId="dd1ce155-4751-4255-b013-eb2724164c72" providerId="ADAL" clId="{28D40994-7F88-40F2-9212-BA074E142289}" dt="2023-05-30T20:52:29.492" v="30" actId="1076"/>
          <ac:spMkLst>
            <pc:docMk/>
            <pc:sldMk cId="3340652869" sldId="260"/>
            <ac:spMk id="2" creationId="{B5807BDD-50AA-8BFC-D3BD-6C4C8B4F243D}"/>
          </ac:spMkLst>
        </pc:spChg>
        <pc:spChg chg="add mod">
          <ac:chgData name="Nathan Farrington" userId="dd1ce155-4751-4255-b013-eb2724164c72" providerId="ADAL" clId="{28D40994-7F88-40F2-9212-BA074E142289}" dt="2023-05-30T20:52:50.307" v="64" actId="1076"/>
          <ac:spMkLst>
            <pc:docMk/>
            <pc:sldMk cId="3340652869" sldId="260"/>
            <ac:spMk id="5" creationId="{59B5A142-394A-4231-D51B-AD843574E483}"/>
          </ac:spMkLst>
        </pc:spChg>
        <pc:cxnChg chg="add mod">
          <ac:chgData name="Nathan Farrington" userId="dd1ce155-4751-4255-b013-eb2724164c72" providerId="ADAL" clId="{28D40994-7F88-40F2-9212-BA074E142289}" dt="2023-05-30T20:52:27.719" v="29" actId="1582"/>
          <ac:cxnSpMkLst>
            <pc:docMk/>
            <pc:sldMk cId="3340652869" sldId="260"/>
            <ac:cxnSpMk id="4" creationId="{7BEB8B79-A8C3-1777-2075-DA4FFD919F44}"/>
          </ac:cxnSpMkLst>
        </pc:cxnChg>
        <pc:cxnChg chg="add mod">
          <ac:chgData name="Nathan Farrington" userId="dd1ce155-4751-4255-b013-eb2724164c72" providerId="ADAL" clId="{28D40994-7F88-40F2-9212-BA074E142289}" dt="2023-05-30T20:52:43.065" v="33" actId="14100"/>
          <ac:cxnSpMkLst>
            <pc:docMk/>
            <pc:sldMk cId="3340652869" sldId="260"/>
            <ac:cxnSpMk id="9" creationId="{4352A829-2EE7-C39F-CB7A-950C1D35CA50}"/>
          </ac:cxnSpMkLst>
        </pc:cxnChg>
      </pc:sldChg>
      <pc:sldChg chg="addSp modSp add mod">
        <pc:chgData name="Nathan Farrington" userId="dd1ce155-4751-4255-b013-eb2724164c72" providerId="ADAL" clId="{28D40994-7F88-40F2-9212-BA074E142289}" dt="2023-05-30T21:29:41.991" v="691" actId="313"/>
        <pc:sldMkLst>
          <pc:docMk/>
          <pc:sldMk cId="3733349711" sldId="260"/>
        </pc:sldMkLst>
        <pc:spChg chg="mod">
          <ac:chgData name="Nathan Farrington" userId="dd1ce155-4751-4255-b013-eb2724164c72" providerId="ADAL" clId="{28D40994-7F88-40F2-9212-BA074E142289}" dt="2023-05-30T21:26:25.618" v="458" actId="1076"/>
          <ac:spMkLst>
            <pc:docMk/>
            <pc:sldMk cId="3733349711" sldId="260"/>
            <ac:spMk id="2" creationId="{7605AA83-EEED-1E0E-4C3B-CAC1755E8575}"/>
          </ac:spMkLst>
        </pc:spChg>
        <pc:spChg chg="add mod">
          <ac:chgData name="Nathan Farrington" userId="dd1ce155-4751-4255-b013-eb2724164c72" providerId="ADAL" clId="{28D40994-7F88-40F2-9212-BA074E142289}" dt="2023-05-30T21:29:41.991" v="691" actId="313"/>
          <ac:spMkLst>
            <pc:docMk/>
            <pc:sldMk cId="3733349711" sldId="260"/>
            <ac:spMk id="5" creationId="{F124EB6E-ED87-E35B-5600-6ECDF4B27447}"/>
          </ac:spMkLst>
        </pc:spChg>
        <pc:spChg chg="mod">
          <ac:chgData name="Nathan Farrington" userId="dd1ce155-4751-4255-b013-eb2724164c72" providerId="ADAL" clId="{28D40994-7F88-40F2-9212-BA074E142289}" dt="2023-05-30T21:27:30.185" v="563" actId="1076"/>
          <ac:spMkLst>
            <pc:docMk/>
            <pc:sldMk cId="3733349711" sldId="260"/>
            <ac:spMk id="6" creationId="{D8DCD969-279B-AED0-0C3A-A1FAADD4E1B4}"/>
          </ac:spMkLst>
        </pc:spChg>
      </pc:sldChg>
      <pc:sldChg chg="modSp add mod">
        <pc:chgData name="Nathan Farrington" userId="dd1ce155-4751-4255-b013-eb2724164c72" providerId="ADAL" clId="{28D40994-7F88-40F2-9212-BA074E142289}" dt="2023-05-30T21:29:56.061" v="692" actId="1076"/>
        <pc:sldMkLst>
          <pc:docMk/>
          <pc:sldMk cId="796758488" sldId="261"/>
        </pc:sldMkLst>
        <pc:spChg chg="mod">
          <ac:chgData name="Nathan Farrington" userId="dd1ce155-4751-4255-b013-eb2724164c72" providerId="ADAL" clId="{28D40994-7F88-40F2-9212-BA074E142289}" dt="2023-05-30T21:29:56.061" v="692" actId="1076"/>
          <ac:spMkLst>
            <pc:docMk/>
            <pc:sldMk cId="796758488" sldId="261"/>
            <ac:spMk id="2" creationId="{61A88F84-BCA1-350C-33DE-B949718626E2}"/>
          </ac:spMkLst>
        </pc:spChg>
        <pc:spChg chg="mod">
          <ac:chgData name="Nathan Farrington" userId="dd1ce155-4751-4255-b013-eb2724164c72" providerId="ADAL" clId="{28D40994-7F88-40F2-9212-BA074E142289}" dt="2023-05-30T21:29:38.152" v="687" actId="313"/>
          <ac:spMkLst>
            <pc:docMk/>
            <pc:sldMk cId="796758488" sldId="261"/>
            <ac:spMk id="92" creationId="{4ACFCC44-40B3-A729-AD04-EB0EF0455FE7}"/>
          </ac:spMkLst>
        </pc:spChg>
      </pc:sldChg>
      <pc:sldChg chg="addSp delSp modSp add del mod">
        <pc:chgData name="Nathan Farrington" userId="dd1ce155-4751-4255-b013-eb2724164c72" providerId="ADAL" clId="{28D40994-7F88-40F2-9212-BA074E142289}" dt="2023-05-30T21:20:36.373" v="131" actId="47"/>
        <pc:sldMkLst>
          <pc:docMk/>
          <pc:sldMk cId="819818404" sldId="261"/>
        </pc:sldMkLst>
        <pc:spChg chg="add mod">
          <ac:chgData name="Nathan Farrington" userId="dd1ce155-4751-4255-b013-eb2724164c72" providerId="ADAL" clId="{28D40994-7F88-40F2-9212-BA074E142289}" dt="2023-05-30T20:53:13.576" v="116" actId="1076"/>
          <ac:spMkLst>
            <pc:docMk/>
            <pc:sldMk cId="819818404" sldId="261"/>
            <ac:spMk id="2" creationId="{07406C17-E064-B84F-CEAA-882471359967}"/>
          </ac:spMkLst>
        </pc:spChg>
        <pc:spChg chg="add del mod">
          <ac:chgData name="Nathan Farrington" userId="dd1ce155-4751-4255-b013-eb2724164c72" providerId="ADAL" clId="{28D40994-7F88-40F2-9212-BA074E142289}" dt="2023-05-30T20:53:27.407" v="128" actId="478"/>
          <ac:spMkLst>
            <pc:docMk/>
            <pc:sldMk cId="819818404" sldId="261"/>
            <ac:spMk id="8" creationId="{B5D89B9F-E6D2-D8C2-CC6D-9F32DAEDD658}"/>
          </ac:spMkLst>
        </pc:spChg>
        <pc:cxnChg chg="add mod">
          <ac:chgData name="Nathan Farrington" userId="dd1ce155-4751-4255-b013-eb2724164c72" providerId="ADAL" clId="{28D40994-7F88-40F2-9212-BA074E142289}" dt="2023-05-30T20:52:58.568" v="67" actId="1076"/>
          <ac:cxnSpMkLst>
            <pc:docMk/>
            <pc:sldMk cId="819818404" sldId="261"/>
            <ac:cxnSpMk id="3" creationId="{95253050-67AB-EAA1-D75A-3DA9D44D913B}"/>
          </ac:cxnSpMkLst>
        </pc:cxnChg>
        <pc:cxnChg chg="add mod">
          <ac:chgData name="Nathan Farrington" userId="dd1ce155-4751-4255-b013-eb2724164c72" providerId="ADAL" clId="{28D40994-7F88-40F2-9212-BA074E142289}" dt="2023-05-30T20:53:18.899" v="120" actId="14100"/>
          <ac:cxnSpMkLst>
            <pc:docMk/>
            <pc:sldMk cId="819818404" sldId="261"/>
            <ac:cxnSpMk id="4" creationId="{B8E8E3F2-CED0-D993-71E8-05A2160DE52A}"/>
          </ac:cxnSpMkLst>
        </pc:cxnChg>
        <pc:cxnChg chg="add del mod">
          <ac:chgData name="Nathan Farrington" userId="dd1ce155-4751-4255-b013-eb2724164c72" providerId="ADAL" clId="{28D40994-7F88-40F2-9212-BA074E142289}" dt="2023-05-30T20:53:27.916" v="129" actId="478"/>
          <ac:cxnSpMkLst>
            <pc:docMk/>
            <pc:sldMk cId="819818404" sldId="261"/>
            <ac:cxnSpMk id="9" creationId="{6C0D7CEB-49DC-A582-B00C-BACDAD10451E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7A586E-9D01-37E9-FA62-4A196D97D2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EACC163-02FB-28FD-4AA0-19E7B61512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1EE97A-B4DD-32D5-D5E9-5CCFBAABBE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B309B-A683-4762-9A99-DD23C4BCE42E}" type="datetimeFigureOut">
              <a:rPr lang="en-US" smtClean="0"/>
              <a:t>6/5/2023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B12267-ADCE-99B4-5C11-4B5B380B62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7B544C-FFC9-0E79-83A1-8AC96C1B2B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9CCC9-755B-43EA-8111-C3A8D2D66B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4569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054905-29A1-AF08-5459-A48FDBD278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79DB80-9B6B-99CD-3125-CD0ABF5D97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45B65F-199E-CAE4-02CA-3DB6E1EA89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B309B-A683-4762-9A99-DD23C4BCE42E}" type="datetimeFigureOut">
              <a:rPr lang="en-US" smtClean="0"/>
              <a:t>6/5/2023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CF38EC-3FF8-9470-7E6E-C2F85961A4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C97E94-A51D-1321-77C0-5F51D318C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9CCC9-755B-43EA-8111-C3A8D2D66B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6648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FE3542-4B28-E876-64A8-E102F2EB91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2FC488-6FF8-2692-3BAC-3299A0621D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A9AAA0-9F12-D68B-F5B1-7949DA95A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B309B-A683-4762-9A99-DD23C4BCE42E}" type="datetimeFigureOut">
              <a:rPr lang="en-US" smtClean="0"/>
              <a:t>6/5/2023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921223-633E-2286-BF79-49E1464FB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CE5922-7E21-A085-1BBC-82E37991FE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9CCC9-755B-43EA-8111-C3A8D2D66B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96211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0E0548-B2B7-E3CE-38EF-D398CB3444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725EA5-5221-B445-30CA-C7BDD5DDE2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5121B7-9FB5-8A0E-1784-B2D2C8673D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4706AD-E409-72C8-BE7A-A0D7DA199E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B309B-A683-4762-9A99-DD23C4BCE42E}" type="datetimeFigureOut">
              <a:rPr lang="en-US" smtClean="0"/>
              <a:t>6/5/2023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DF92E1-5514-F6E1-A010-87B2A04752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EB36FF-D654-AF3E-F75A-F6718980ED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9CCC9-755B-43EA-8111-C3A8D2D66B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7248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C2FA95-0DB7-554B-27B1-71A41DC655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5BCC2C-5179-6EB5-68A0-DB658228D9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E0FDBC-D2E0-1442-D375-024D6EA1D4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2B1913F-68AA-3240-4885-B141686742D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E9C5F15-B47B-E8C6-4F47-6B9860679C2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4D49253-9926-929F-D48C-8D9E4E4067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B309B-A683-4762-9A99-DD23C4BCE42E}" type="datetimeFigureOut">
              <a:rPr lang="en-US" smtClean="0"/>
              <a:t>6/5/2023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C63D549-C908-4E99-B50A-48A97FE739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BCB95EB-F63B-D4AE-32DB-30E0682F1B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9CCC9-755B-43EA-8111-C3A8D2D66B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6879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DB556D-E3F4-ED7B-C25F-831C7D0001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B89707D-B166-C32E-B67E-6517822BC9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B309B-A683-4762-9A99-DD23C4BCE42E}" type="datetimeFigureOut">
              <a:rPr lang="en-US" smtClean="0"/>
              <a:t>6/5/2023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498A7C7-A0F0-2060-50D6-314CCB73FF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801707E-B480-17E6-C6BC-89A29CF512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9CCC9-755B-43EA-8111-C3A8D2D66B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67358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ACDD4A2-32B4-455C-823B-A5C2B5590F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B309B-A683-4762-9A99-DD23C4BCE42E}" type="datetimeFigureOut">
              <a:rPr lang="en-US" smtClean="0"/>
              <a:t>6/5/2023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A81C41F-260C-D73F-6154-0C85EFEFE5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93D875-3DA8-B3F3-AE21-1D379378F1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9CCC9-755B-43EA-8111-C3A8D2D66B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15568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761279-3057-F448-508E-F74213F44F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2A5ED4-80F5-01AB-E20B-F84A807774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F111B5-218C-D2EE-97D3-D140DC7E9C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1E8E95-851D-9BE2-89AA-5D9E4CCA06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B309B-A683-4762-9A99-DD23C4BCE42E}" type="datetimeFigureOut">
              <a:rPr lang="en-US" smtClean="0"/>
              <a:t>6/5/2023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CA0F13-C505-D4FB-63E3-FCFCE0EED7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150239-66F3-C8C6-978A-B9560B78EB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9CCC9-755B-43EA-8111-C3A8D2D66B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3699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B6A9B3-C9C8-E23D-FB20-ACC56D4F3E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C4E400B-E96F-6993-CB90-B1FE007BEA3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6EA34B-AB69-4606-B2A0-C49F5C6307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FBCE32-EAAB-8EDA-097F-39C620E5D1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B309B-A683-4762-9A99-DD23C4BCE42E}" type="datetimeFigureOut">
              <a:rPr lang="en-US" smtClean="0"/>
              <a:t>6/5/2023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363BF7-8F85-A5B3-D1F6-9D2DC9C9AC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6BEAC5-7A5F-D091-D87B-04FE5D9962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9CCC9-755B-43EA-8111-C3A8D2D66B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5824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57F9FE-82E9-F639-02D0-F18F697F27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53DBAB9-B450-08D0-D788-35169BEDFF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819B95-0120-11C2-191C-34FBD70E4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B309B-A683-4762-9A99-DD23C4BCE42E}" type="datetimeFigureOut">
              <a:rPr lang="en-US" smtClean="0"/>
              <a:t>6/5/2023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C73BF2-F65A-01BB-2087-42ED91B50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BFC897-2AA8-2063-4695-42090C2595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9CCC9-755B-43EA-8111-C3A8D2D66B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3547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A224567-5F3F-535F-D3A9-54446A5FD88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595475E-6F50-D013-D914-B7E1346E68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1B941A-E0E9-63D6-7C91-525475707F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B309B-A683-4762-9A99-DD23C4BCE42E}" type="datetimeFigureOut">
              <a:rPr lang="en-US" smtClean="0"/>
              <a:t>6/5/2023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BD9554-074D-52D8-A036-D1F6819061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C044B0-2218-214F-BCD2-D7C0446D02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9CCC9-755B-43EA-8111-C3A8D2D66B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06845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F73D27B-3066-2A6D-D1C7-CB43841BA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B40F16-AA5A-2223-FBEB-BB22505706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84B3F3-8DAB-48A2-057C-D48221190D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6B309B-A683-4762-9A99-DD23C4BCE42E}" type="datetimeFigureOut">
              <a:rPr lang="en-US" smtClean="0"/>
              <a:t>6/5/2023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2E98D8-B019-78CA-7FE3-C60FB3092B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3BBE2F-526F-2122-902C-8D2230F74D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19CCC9-755B-43EA-8111-C3A8D2D66B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9044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50" name="Group 1149">
            <a:extLst>
              <a:ext uri="{FF2B5EF4-FFF2-40B4-BE49-F238E27FC236}">
                <a16:creationId xmlns:a16="http://schemas.microsoft.com/office/drawing/2014/main" id="{8E1A85F9-2FA3-40C8-865D-B061574F92C1}"/>
              </a:ext>
            </a:extLst>
          </p:cNvPr>
          <p:cNvGrpSpPr/>
          <p:nvPr/>
        </p:nvGrpSpPr>
        <p:grpSpPr>
          <a:xfrm>
            <a:off x="8327321" y="2544417"/>
            <a:ext cx="2689121" cy="1314367"/>
            <a:chOff x="6757014" y="1378347"/>
            <a:chExt cx="2369861" cy="1158322"/>
          </a:xfrm>
        </p:grpSpPr>
        <p:grpSp>
          <p:nvGrpSpPr>
            <p:cNvPr id="1149" name="Group 1148">
              <a:extLst>
                <a:ext uri="{FF2B5EF4-FFF2-40B4-BE49-F238E27FC236}">
                  <a16:creationId xmlns:a16="http://schemas.microsoft.com/office/drawing/2014/main" id="{0DB465B6-E9B9-97E8-C90A-CA80F2AD9038}"/>
                </a:ext>
              </a:extLst>
            </p:cNvPr>
            <p:cNvGrpSpPr/>
            <p:nvPr/>
          </p:nvGrpSpPr>
          <p:grpSpPr>
            <a:xfrm>
              <a:off x="6757014" y="1378347"/>
              <a:ext cx="2369861" cy="954447"/>
              <a:chOff x="7946416" y="1816559"/>
              <a:chExt cx="2369861" cy="954447"/>
            </a:xfrm>
          </p:grpSpPr>
          <p:sp>
            <p:nvSpPr>
              <p:cNvPr id="1135" name="Rectangle 1134">
                <a:extLst>
                  <a:ext uri="{FF2B5EF4-FFF2-40B4-BE49-F238E27FC236}">
                    <a16:creationId xmlns:a16="http://schemas.microsoft.com/office/drawing/2014/main" id="{E5B7BA5F-AF32-7DC5-4F3F-584B0718F070}"/>
                  </a:ext>
                </a:extLst>
              </p:cNvPr>
              <p:cNvSpPr/>
              <p:nvPr/>
            </p:nvSpPr>
            <p:spPr>
              <a:xfrm>
                <a:off x="8147581" y="1979330"/>
                <a:ext cx="1977329" cy="791676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29" name="Flowchart: Delay 1128">
                <a:extLst>
                  <a:ext uri="{FF2B5EF4-FFF2-40B4-BE49-F238E27FC236}">
                    <a16:creationId xmlns:a16="http://schemas.microsoft.com/office/drawing/2014/main" id="{2F77E77D-8E36-2A6C-3721-6A8CA6E487F4}"/>
                  </a:ext>
                </a:extLst>
              </p:cNvPr>
              <p:cNvSpPr/>
              <p:nvPr/>
            </p:nvSpPr>
            <p:spPr>
              <a:xfrm rot="16200000">
                <a:off x="8968575" y="794400"/>
                <a:ext cx="325541" cy="2369860"/>
              </a:xfrm>
              <a:prstGeom prst="flowChartDelay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30" name="Rectangle 1129">
                <a:extLst>
                  <a:ext uri="{FF2B5EF4-FFF2-40B4-BE49-F238E27FC236}">
                    <a16:creationId xmlns:a16="http://schemas.microsoft.com/office/drawing/2014/main" id="{1F166BC7-FF2A-5B6E-C1E2-59805EC504E3}"/>
                  </a:ext>
                </a:extLst>
              </p:cNvPr>
              <p:cNvSpPr/>
              <p:nvPr/>
            </p:nvSpPr>
            <p:spPr>
              <a:xfrm>
                <a:off x="8095176" y="2134873"/>
                <a:ext cx="104811" cy="621448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31" name="Rectangle 1130">
                <a:extLst>
                  <a:ext uri="{FF2B5EF4-FFF2-40B4-BE49-F238E27FC236}">
                    <a16:creationId xmlns:a16="http://schemas.microsoft.com/office/drawing/2014/main" id="{02485EEB-EA06-2650-4CAE-2D599405BA06}"/>
                  </a:ext>
                </a:extLst>
              </p:cNvPr>
              <p:cNvSpPr/>
              <p:nvPr/>
            </p:nvSpPr>
            <p:spPr>
              <a:xfrm>
                <a:off x="9085732" y="2143856"/>
                <a:ext cx="104811" cy="621448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32" name="Rectangle 1131">
                <a:extLst>
                  <a:ext uri="{FF2B5EF4-FFF2-40B4-BE49-F238E27FC236}">
                    <a16:creationId xmlns:a16="http://schemas.microsoft.com/office/drawing/2014/main" id="{87FCD87D-523E-3DE2-02E2-9FF2A034B7AD}"/>
                  </a:ext>
                </a:extLst>
              </p:cNvPr>
              <p:cNvSpPr/>
              <p:nvPr/>
            </p:nvSpPr>
            <p:spPr>
              <a:xfrm>
                <a:off x="10076288" y="2138616"/>
                <a:ext cx="104811" cy="621448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33" name="Rectangle 1132">
                <a:extLst>
                  <a:ext uri="{FF2B5EF4-FFF2-40B4-BE49-F238E27FC236}">
                    <a16:creationId xmlns:a16="http://schemas.microsoft.com/office/drawing/2014/main" id="{D6BFE7E2-EF53-F713-F3FB-C8AEB98FBF56}"/>
                  </a:ext>
                </a:extLst>
              </p:cNvPr>
              <p:cNvSpPr/>
              <p:nvPr/>
            </p:nvSpPr>
            <p:spPr>
              <a:xfrm rot="5400000">
                <a:off x="9106983" y="925386"/>
                <a:ext cx="48727" cy="236986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34" name="Rectangle 1133">
                <a:extLst>
                  <a:ext uri="{FF2B5EF4-FFF2-40B4-BE49-F238E27FC236}">
                    <a16:creationId xmlns:a16="http://schemas.microsoft.com/office/drawing/2014/main" id="{1ED3358A-8800-96EA-6C38-79C13FC2871A}"/>
                  </a:ext>
                </a:extLst>
              </p:cNvPr>
              <p:cNvSpPr/>
              <p:nvPr/>
            </p:nvSpPr>
            <p:spPr>
              <a:xfrm>
                <a:off x="8613037" y="1895279"/>
                <a:ext cx="1032015" cy="233713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dirty="0"/>
                  <a:t>Train Station</a:t>
                </a:r>
              </a:p>
            </p:txBody>
          </p:sp>
          <p:grpSp>
            <p:nvGrpSpPr>
              <p:cNvPr id="1143" name="Group 1142">
                <a:extLst>
                  <a:ext uri="{FF2B5EF4-FFF2-40B4-BE49-F238E27FC236}">
                    <a16:creationId xmlns:a16="http://schemas.microsoft.com/office/drawing/2014/main" id="{3E86CA59-DFE1-3AFC-C047-55428EDB353D}"/>
                  </a:ext>
                </a:extLst>
              </p:cNvPr>
              <p:cNvGrpSpPr/>
              <p:nvPr/>
            </p:nvGrpSpPr>
            <p:grpSpPr>
              <a:xfrm>
                <a:off x="8518563" y="2277234"/>
                <a:ext cx="248592" cy="280256"/>
                <a:chOff x="5091852" y="778421"/>
                <a:chExt cx="1570196" cy="1770190"/>
              </a:xfrm>
            </p:grpSpPr>
            <p:sp>
              <p:nvSpPr>
                <p:cNvPr id="1136" name="Rectangle 1135">
                  <a:extLst>
                    <a:ext uri="{FF2B5EF4-FFF2-40B4-BE49-F238E27FC236}">
                      <a16:creationId xmlns:a16="http://schemas.microsoft.com/office/drawing/2014/main" id="{949C8B2A-9B5B-9710-C6E5-9BA4DC80360F}"/>
                    </a:ext>
                  </a:extLst>
                </p:cNvPr>
                <p:cNvSpPr/>
                <p:nvPr/>
              </p:nvSpPr>
              <p:spPr>
                <a:xfrm>
                  <a:off x="5091852" y="780176"/>
                  <a:ext cx="1570196" cy="1751070"/>
                </a:xfrm>
                <a:prstGeom prst="rect">
                  <a:avLst/>
                </a:prstGeom>
                <a:solidFill>
                  <a:schemeClr val="accent5">
                    <a:lumMod val="20000"/>
                    <a:lumOff val="80000"/>
                  </a:schemeClr>
                </a:solidFill>
                <a:ln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1138" name="Straight Connector 1137">
                  <a:extLst>
                    <a:ext uri="{FF2B5EF4-FFF2-40B4-BE49-F238E27FC236}">
                      <a16:creationId xmlns:a16="http://schemas.microsoft.com/office/drawing/2014/main" id="{37010776-1D56-39CD-95BC-AC3EE7B7AB9A}"/>
                    </a:ext>
                  </a:extLst>
                </p:cNvPr>
                <p:cNvCxnSpPr/>
                <p:nvPr/>
              </p:nvCxnSpPr>
              <p:spPr>
                <a:xfrm>
                  <a:off x="5592031" y="778421"/>
                  <a:ext cx="0" cy="177019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39" name="Straight Connector 1138">
                  <a:extLst>
                    <a:ext uri="{FF2B5EF4-FFF2-40B4-BE49-F238E27FC236}">
                      <a16:creationId xmlns:a16="http://schemas.microsoft.com/office/drawing/2014/main" id="{2A4EDCCC-722F-0459-D881-3BDC0E74A537}"/>
                    </a:ext>
                  </a:extLst>
                </p:cNvPr>
                <p:cNvCxnSpPr/>
                <p:nvPr/>
              </p:nvCxnSpPr>
              <p:spPr>
                <a:xfrm>
                  <a:off x="6109892" y="778421"/>
                  <a:ext cx="0" cy="177019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40" name="Straight Connector 1139">
                  <a:extLst>
                    <a:ext uri="{FF2B5EF4-FFF2-40B4-BE49-F238E27FC236}">
                      <a16:creationId xmlns:a16="http://schemas.microsoft.com/office/drawing/2014/main" id="{4FE756C7-47ED-A60A-6E06-F175CE4E2D36}"/>
                    </a:ext>
                  </a:extLst>
                </p:cNvPr>
                <p:cNvCxnSpPr>
                  <a:cxnSpLocks/>
                  <a:stCxn id="1136" idx="3"/>
                  <a:endCxn id="1136" idx="1"/>
                </p:cNvCxnSpPr>
                <p:nvPr/>
              </p:nvCxnSpPr>
              <p:spPr>
                <a:xfrm flipH="1">
                  <a:off x="5091852" y="1655711"/>
                  <a:ext cx="1570196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144" name="Group 1143">
                <a:extLst>
                  <a:ext uri="{FF2B5EF4-FFF2-40B4-BE49-F238E27FC236}">
                    <a16:creationId xmlns:a16="http://schemas.microsoft.com/office/drawing/2014/main" id="{684A092E-8D0B-785B-856E-1D1A28A83630}"/>
                  </a:ext>
                </a:extLst>
              </p:cNvPr>
              <p:cNvGrpSpPr/>
              <p:nvPr/>
            </p:nvGrpSpPr>
            <p:grpSpPr>
              <a:xfrm>
                <a:off x="9536176" y="2278321"/>
                <a:ext cx="248592" cy="280256"/>
                <a:chOff x="5091852" y="778421"/>
                <a:chExt cx="1570196" cy="1770190"/>
              </a:xfrm>
            </p:grpSpPr>
            <p:sp>
              <p:nvSpPr>
                <p:cNvPr id="1145" name="Rectangle 1144">
                  <a:extLst>
                    <a:ext uri="{FF2B5EF4-FFF2-40B4-BE49-F238E27FC236}">
                      <a16:creationId xmlns:a16="http://schemas.microsoft.com/office/drawing/2014/main" id="{B95BF7A4-F456-77DB-1104-E07D08D97D15}"/>
                    </a:ext>
                  </a:extLst>
                </p:cNvPr>
                <p:cNvSpPr/>
                <p:nvPr/>
              </p:nvSpPr>
              <p:spPr>
                <a:xfrm>
                  <a:off x="5091852" y="780176"/>
                  <a:ext cx="1570196" cy="1751070"/>
                </a:xfrm>
                <a:prstGeom prst="rect">
                  <a:avLst/>
                </a:prstGeom>
                <a:solidFill>
                  <a:schemeClr val="accent5">
                    <a:lumMod val="20000"/>
                    <a:lumOff val="80000"/>
                  </a:schemeClr>
                </a:solidFill>
                <a:ln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1146" name="Straight Connector 1145">
                  <a:extLst>
                    <a:ext uri="{FF2B5EF4-FFF2-40B4-BE49-F238E27FC236}">
                      <a16:creationId xmlns:a16="http://schemas.microsoft.com/office/drawing/2014/main" id="{84069992-08BA-ADF1-B44D-B4FCBF863F0C}"/>
                    </a:ext>
                  </a:extLst>
                </p:cNvPr>
                <p:cNvCxnSpPr/>
                <p:nvPr/>
              </p:nvCxnSpPr>
              <p:spPr>
                <a:xfrm>
                  <a:off x="5592031" y="778421"/>
                  <a:ext cx="0" cy="177019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47" name="Straight Connector 1146">
                  <a:extLst>
                    <a:ext uri="{FF2B5EF4-FFF2-40B4-BE49-F238E27FC236}">
                      <a16:creationId xmlns:a16="http://schemas.microsoft.com/office/drawing/2014/main" id="{DC661AD0-5F51-7AB2-8985-BEDC932EFAB0}"/>
                    </a:ext>
                  </a:extLst>
                </p:cNvPr>
                <p:cNvCxnSpPr/>
                <p:nvPr/>
              </p:nvCxnSpPr>
              <p:spPr>
                <a:xfrm>
                  <a:off x="6109892" y="778421"/>
                  <a:ext cx="0" cy="177019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48" name="Straight Connector 1147">
                  <a:extLst>
                    <a:ext uri="{FF2B5EF4-FFF2-40B4-BE49-F238E27FC236}">
                      <a16:creationId xmlns:a16="http://schemas.microsoft.com/office/drawing/2014/main" id="{0BAE931A-04DD-90DB-F15C-11072D56E461}"/>
                    </a:ext>
                  </a:extLst>
                </p:cNvPr>
                <p:cNvCxnSpPr>
                  <a:cxnSpLocks/>
                  <a:stCxn id="1145" idx="3"/>
                  <a:endCxn id="1145" idx="1"/>
                </p:cNvCxnSpPr>
                <p:nvPr/>
              </p:nvCxnSpPr>
              <p:spPr>
                <a:xfrm flipH="1">
                  <a:off x="5091852" y="1655711"/>
                  <a:ext cx="1570196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1127" name="Arc 1126">
              <a:extLst>
                <a:ext uri="{FF2B5EF4-FFF2-40B4-BE49-F238E27FC236}">
                  <a16:creationId xmlns:a16="http://schemas.microsoft.com/office/drawing/2014/main" id="{3422838D-F97F-ECD1-E614-4E21C7CD9CA0}"/>
                </a:ext>
              </a:extLst>
            </p:cNvPr>
            <p:cNvSpPr/>
            <p:nvPr/>
          </p:nvSpPr>
          <p:spPr>
            <a:xfrm>
              <a:off x="7982206" y="1697600"/>
              <a:ext cx="959716" cy="839069"/>
            </a:xfrm>
            <a:prstGeom prst="arc">
              <a:avLst>
                <a:gd name="adj1" fmla="val 10980766"/>
                <a:gd name="adj2" fmla="val 0"/>
              </a:avLst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8" name="Arc 1127">
              <a:extLst>
                <a:ext uri="{FF2B5EF4-FFF2-40B4-BE49-F238E27FC236}">
                  <a16:creationId xmlns:a16="http://schemas.microsoft.com/office/drawing/2014/main" id="{F703A59B-4887-C5C5-5818-FAED978085FE}"/>
                </a:ext>
              </a:extLst>
            </p:cNvPr>
            <p:cNvSpPr/>
            <p:nvPr/>
          </p:nvSpPr>
          <p:spPr>
            <a:xfrm>
              <a:off x="6948381" y="1697600"/>
              <a:ext cx="959716" cy="839069"/>
            </a:xfrm>
            <a:prstGeom prst="arc">
              <a:avLst>
                <a:gd name="adj1" fmla="val 10980766"/>
                <a:gd name="adj2" fmla="val 0"/>
              </a:avLst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16" name="Group 1115">
            <a:extLst>
              <a:ext uri="{FF2B5EF4-FFF2-40B4-BE49-F238E27FC236}">
                <a16:creationId xmlns:a16="http://schemas.microsoft.com/office/drawing/2014/main" id="{DA5B937F-CA2D-4E7D-7DB7-F579DAC7C6D8}"/>
              </a:ext>
            </a:extLst>
          </p:cNvPr>
          <p:cNvGrpSpPr/>
          <p:nvPr/>
        </p:nvGrpSpPr>
        <p:grpSpPr>
          <a:xfrm>
            <a:off x="2329102" y="4146315"/>
            <a:ext cx="954450" cy="735878"/>
            <a:chOff x="5321117" y="1950324"/>
            <a:chExt cx="1378733" cy="1063000"/>
          </a:xfrm>
        </p:grpSpPr>
        <p:sp>
          <p:nvSpPr>
            <p:cNvPr id="1117" name="Flowchart: Delay 1116">
              <a:extLst>
                <a:ext uri="{FF2B5EF4-FFF2-40B4-BE49-F238E27FC236}">
                  <a16:creationId xmlns:a16="http://schemas.microsoft.com/office/drawing/2014/main" id="{9BB2C61D-4768-AAD7-8EC7-C72342079720}"/>
                </a:ext>
              </a:extLst>
            </p:cNvPr>
            <p:cNvSpPr/>
            <p:nvPr/>
          </p:nvSpPr>
          <p:spPr>
            <a:xfrm rot="16200000">
              <a:off x="5830808" y="1446028"/>
              <a:ext cx="364745" cy="1373338"/>
            </a:xfrm>
            <a:prstGeom prst="flowChartDelay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9" name="Rectangle 1118">
              <a:extLst>
                <a:ext uri="{FF2B5EF4-FFF2-40B4-BE49-F238E27FC236}">
                  <a16:creationId xmlns:a16="http://schemas.microsoft.com/office/drawing/2014/main" id="{97474855-AEC7-2516-7887-56C718723A9A}"/>
                </a:ext>
              </a:extLst>
            </p:cNvPr>
            <p:cNvSpPr/>
            <p:nvPr/>
          </p:nvSpPr>
          <p:spPr>
            <a:xfrm>
              <a:off x="5321117" y="2317037"/>
              <a:ext cx="117433" cy="69628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0" name="Rectangle 1119">
              <a:extLst>
                <a:ext uri="{FF2B5EF4-FFF2-40B4-BE49-F238E27FC236}">
                  <a16:creationId xmlns:a16="http://schemas.microsoft.com/office/drawing/2014/main" id="{E5CB154E-B4B6-154A-D574-0EB811FECB4E}"/>
                </a:ext>
              </a:extLst>
            </p:cNvPr>
            <p:cNvSpPr/>
            <p:nvPr/>
          </p:nvSpPr>
          <p:spPr>
            <a:xfrm>
              <a:off x="6580710" y="2315070"/>
              <a:ext cx="117433" cy="69628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1" name="Rectangle 1120">
              <a:extLst>
                <a:ext uri="{FF2B5EF4-FFF2-40B4-BE49-F238E27FC236}">
                  <a16:creationId xmlns:a16="http://schemas.microsoft.com/office/drawing/2014/main" id="{A85068C0-C6CE-3C3F-7A90-F33AF98C6771}"/>
                </a:ext>
              </a:extLst>
            </p:cNvPr>
            <p:cNvSpPr/>
            <p:nvPr/>
          </p:nvSpPr>
          <p:spPr>
            <a:xfrm rot="5400000">
              <a:off x="5988747" y="1586341"/>
              <a:ext cx="48867" cy="137333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09" name="Group 1108">
            <a:extLst>
              <a:ext uri="{FF2B5EF4-FFF2-40B4-BE49-F238E27FC236}">
                <a16:creationId xmlns:a16="http://schemas.microsoft.com/office/drawing/2014/main" id="{FBBC28C6-2181-B6D7-5C2F-C71EDFED8C6D}"/>
              </a:ext>
            </a:extLst>
          </p:cNvPr>
          <p:cNvGrpSpPr/>
          <p:nvPr/>
        </p:nvGrpSpPr>
        <p:grpSpPr>
          <a:xfrm>
            <a:off x="3652768" y="3816151"/>
            <a:ext cx="1462659" cy="585558"/>
            <a:chOff x="4044599" y="1950325"/>
            <a:chExt cx="2655251" cy="1062999"/>
          </a:xfrm>
        </p:grpSpPr>
        <p:sp>
          <p:nvSpPr>
            <p:cNvPr id="1110" name="Flowchart: Delay 1109">
              <a:extLst>
                <a:ext uri="{FF2B5EF4-FFF2-40B4-BE49-F238E27FC236}">
                  <a16:creationId xmlns:a16="http://schemas.microsoft.com/office/drawing/2014/main" id="{D8AE4843-517C-B147-C7BD-9CB03C92C541}"/>
                </a:ext>
              </a:extLst>
            </p:cNvPr>
            <p:cNvSpPr/>
            <p:nvPr/>
          </p:nvSpPr>
          <p:spPr>
            <a:xfrm rot="16200000">
              <a:off x="5189852" y="805072"/>
              <a:ext cx="364745" cy="2655251"/>
            </a:xfrm>
            <a:prstGeom prst="flowChartDelay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1" name="Rectangle 1110">
              <a:extLst>
                <a:ext uri="{FF2B5EF4-FFF2-40B4-BE49-F238E27FC236}">
                  <a16:creationId xmlns:a16="http://schemas.microsoft.com/office/drawing/2014/main" id="{755B3A1D-6738-04F8-12A8-A332591D97ED}"/>
                </a:ext>
              </a:extLst>
            </p:cNvPr>
            <p:cNvSpPr/>
            <p:nvPr/>
          </p:nvSpPr>
          <p:spPr>
            <a:xfrm>
              <a:off x="4211273" y="2306972"/>
              <a:ext cx="117433" cy="69628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2" name="Rectangle 1111">
              <a:extLst>
                <a:ext uri="{FF2B5EF4-FFF2-40B4-BE49-F238E27FC236}">
                  <a16:creationId xmlns:a16="http://schemas.microsoft.com/office/drawing/2014/main" id="{9196B2AA-EA77-5DA7-DA18-765351814DD0}"/>
                </a:ext>
              </a:extLst>
            </p:cNvPr>
            <p:cNvSpPr/>
            <p:nvPr/>
          </p:nvSpPr>
          <p:spPr>
            <a:xfrm>
              <a:off x="5321117" y="2317037"/>
              <a:ext cx="117433" cy="69628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3" name="Rectangle 1112">
              <a:extLst>
                <a:ext uri="{FF2B5EF4-FFF2-40B4-BE49-F238E27FC236}">
                  <a16:creationId xmlns:a16="http://schemas.microsoft.com/office/drawing/2014/main" id="{975E3206-5CD5-5E91-91CF-E25F5BC7894C}"/>
                </a:ext>
              </a:extLst>
            </p:cNvPr>
            <p:cNvSpPr/>
            <p:nvPr/>
          </p:nvSpPr>
          <p:spPr>
            <a:xfrm>
              <a:off x="6430961" y="2311166"/>
              <a:ext cx="117433" cy="69628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4" name="Rectangle 1113">
              <a:extLst>
                <a:ext uri="{FF2B5EF4-FFF2-40B4-BE49-F238E27FC236}">
                  <a16:creationId xmlns:a16="http://schemas.microsoft.com/office/drawing/2014/main" id="{924674AD-27D5-A3DC-108A-4A7E0C34C806}"/>
                </a:ext>
              </a:extLst>
            </p:cNvPr>
            <p:cNvSpPr/>
            <p:nvPr/>
          </p:nvSpPr>
          <p:spPr>
            <a:xfrm rot="5400000">
              <a:off x="5344927" y="951833"/>
              <a:ext cx="54595" cy="2655251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25" name="Group 1124">
            <a:extLst>
              <a:ext uri="{FF2B5EF4-FFF2-40B4-BE49-F238E27FC236}">
                <a16:creationId xmlns:a16="http://schemas.microsoft.com/office/drawing/2014/main" id="{8BFA40BB-843B-1417-E332-1EECBA61D036}"/>
              </a:ext>
            </a:extLst>
          </p:cNvPr>
          <p:cNvGrpSpPr/>
          <p:nvPr/>
        </p:nvGrpSpPr>
        <p:grpSpPr>
          <a:xfrm>
            <a:off x="5443271" y="3145493"/>
            <a:ext cx="2369861" cy="1172836"/>
            <a:chOff x="5368150" y="1930356"/>
            <a:chExt cx="2369861" cy="1172836"/>
          </a:xfrm>
        </p:grpSpPr>
        <p:sp>
          <p:nvSpPr>
            <p:cNvPr id="1124" name="Arc 1123">
              <a:extLst>
                <a:ext uri="{FF2B5EF4-FFF2-40B4-BE49-F238E27FC236}">
                  <a16:creationId xmlns:a16="http://schemas.microsoft.com/office/drawing/2014/main" id="{11C1479F-80E7-EA72-A411-16C1CE3D4749}"/>
                </a:ext>
              </a:extLst>
            </p:cNvPr>
            <p:cNvSpPr/>
            <p:nvPr/>
          </p:nvSpPr>
          <p:spPr>
            <a:xfrm>
              <a:off x="6586928" y="2224113"/>
              <a:ext cx="959716" cy="839069"/>
            </a:xfrm>
            <a:prstGeom prst="arc">
              <a:avLst>
                <a:gd name="adj1" fmla="val 10980766"/>
                <a:gd name="adj2" fmla="val 0"/>
              </a:avLst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3" name="Arc 1122">
              <a:extLst>
                <a:ext uri="{FF2B5EF4-FFF2-40B4-BE49-F238E27FC236}">
                  <a16:creationId xmlns:a16="http://schemas.microsoft.com/office/drawing/2014/main" id="{21E68AAE-C8A6-7D26-B71F-77C4672CA535}"/>
                </a:ext>
              </a:extLst>
            </p:cNvPr>
            <p:cNvSpPr/>
            <p:nvPr/>
          </p:nvSpPr>
          <p:spPr>
            <a:xfrm>
              <a:off x="5588893" y="2264123"/>
              <a:ext cx="959716" cy="839069"/>
            </a:xfrm>
            <a:prstGeom prst="arc">
              <a:avLst>
                <a:gd name="adj1" fmla="val 10980766"/>
                <a:gd name="adj2" fmla="val 0"/>
              </a:avLst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07" name="Flowchart: Delay 1106">
              <a:extLst>
                <a:ext uri="{FF2B5EF4-FFF2-40B4-BE49-F238E27FC236}">
                  <a16:creationId xmlns:a16="http://schemas.microsoft.com/office/drawing/2014/main" id="{643EA294-7870-0C43-9EA2-B3D033B676E3}"/>
                </a:ext>
              </a:extLst>
            </p:cNvPr>
            <p:cNvSpPr/>
            <p:nvPr/>
          </p:nvSpPr>
          <p:spPr>
            <a:xfrm rot="16200000">
              <a:off x="6390309" y="908197"/>
              <a:ext cx="325541" cy="2369860"/>
            </a:xfrm>
            <a:prstGeom prst="flowChartDelay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01" name="Rectangle 1100">
              <a:extLst>
                <a:ext uri="{FF2B5EF4-FFF2-40B4-BE49-F238E27FC236}">
                  <a16:creationId xmlns:a16="http://schemas.microsoft.com/office/drawing/2014/main" id="{760787C7-4197-1F2C-E2B9-9395FE328A65}"/>
                </a:ext>
              </a:extLst>
            </p:cNvPr>
            <p:cNvSpPr/>
            <p:nvPr/>
          </p:nvSpPr>
          <p:spPr>
            <a:xfrm>
              <a:off x="5516910" y="2248670"/>
              <a:ext cx="104811" cy="62144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02" name="Rectangle 1101">
              <a:extLst>
                <a:ext uri="{FF2B5EF4-FFF2-40B4-BE49-F238E27FC236}">
                  <a16:creationId xmlns:a16="http://schemas.microsoft.com/office/drawing/2014/main" id="{82E914E9-5160-7E60-827C-398117527F36}"/>
                </a:ext>
              </a:extLst>
            </p:cNvPr>
            <p:cNvSpPr/>
            <p:nvPr/>
          </p:nvSpPr>
          <p:spPr>
            <a:xfrm>
              <a:off x="6507466" y="2257653"/>
              <a:ext cx="104811" cy="62144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03" name="Rectangle 1102">
              <a:extLst>
                <a:ext uri="{FF2B5EF4-FFF2-40B4-BE49-F238E27FC236}">
                  <a16:creationId xmlns:a16="http://schemas.microsoft.com/office/drawing/2014/main" id="{A46154EC-A2EB-B901-6F17-284FCBBEC99E}"/>
                </a:ext>
              </a:extLst>
            </p:cNvPr>
            <p:cNvSpPr/>
            <p:nvPr/>
          </p:nvSpPr>
          <p:spPr>
            <a:xfrm>
              <a:off x="7498022" y="2252413"/>
              <a:ext cx="104811" cy="62144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04" name="Rectangle 1103">
              <a:extLst>
                <a:ext uri="{FF2B5EF4-FFF2-40B4-BE49-F238E27FC236}">
                  <a16:creationId xmlns:a16="http://schemas.microsoft.com/office/drawing/2014/main" id="{70CA99AF-A060-94FE-99D4-48C1578A636A}"/>
                </a:ext>
              </a:extLst>
            </p:cNvPr>
            <p:cNvSpPr/>
            <p:nvPr/>
          </p:nvSpPr>
          <p:spPr>
            <a:xfrm rot="5400000">
              <a:off x="6528717" y="1039183"/>
              <a:ext cx="48727" cy="236986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05" name="Rectangle 1104">
              <a:extLst>
                <a:ext uri="{FF2B5EF4-FFF2-40B4-BE49-F238E27FC236}">
                  <a16:creationId xmlns:a16="http://schemas.microsoft.com/office/drawing/2014/main" id="{E841615F-C24E-B5D6-9A51-87BA2D65887D}"/>
                </a:ext>
              </a:extLst>
            </p:cNvPr>
            <p:cNvSpPr/>
            <p:nvPr/>
          </p:nvSpPr>
          <p:spPr>
            <a:xfrm>
              <a:off x="6034771" y="2009076"/>
              <a:ext cx="1032015" cy="23371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/>
                <a:t>Train Station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8D2871F0-2DEF-FB7E-9E28-F1F468E3F851}"/>
              </a:ext>
            </a:extLst>
          </p:cNvPr>
          <p:cNvGrpSpPr/>
          <p:nvPr/>
        </p:nvGrpSpPr>
        <p:grpSpPr>
          <a:xfrm>
            <a:off x="936220" y="5259650"/>
            <a:ext cx="972627" cy="110443"/>
            <a:chOff x="936220" y="5259650"/>
            <a:chExt cx="1059620" cy="110443"/>
          </a:xfrm>
        </p:grpSpPr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91BA02C1-5DD1-0517-92B6-701A5E5DBB0D}"/>
                </a:ext>
              </a:extLst>
            </p:cNvPr>
            <p:cNvCxnSpPr>
              <a:cxnSpLocks/>
            </p:cNvCxnSpPr>
            <p:nvPr/>
          </p:nvCxnSpPr>
          <p:spPr>
            <a:xfrm>
              <a:off x="936220" y="5259650"/>
              <a:ext cx="105962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C0A28D55-93CE-FF48-730A-ECFB8A7048AE}"/>
                </a:ext>
              </a:extLst>
            </p:cNvPr>
            <p:cNvCxnSpPr>
              <a:cxnSpLocks/>
            </p:cNvCxnSpPr>
            <p:nvPr/>
          </p:nvCxnSpPr>
          <p:spPr>
            <a:xfrm>
              <a:off x="936220" y="5370093"/>
              <a:ext cx="105962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D8DCD969-279B-AED0-0C3A-A1FAADD4E1B4}"/>
              </a:ext>
            </a:extLst>
          </p:cNvPr>
          <p:cNvSpPr txBox="1"/>
          <p:nvPr/>
        </p:nvSpPr>
        <p:spPr>
          <a:xfrm>
            <a:off x="270663" y="449820"/>
            <a:ext cx="27952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Iterative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35914DA-C76D-AB31-7849-F324D8D8C479}"/>
              </a:ext>
            </a:extLst>
          </p:cNvPr>
          <p:cNvCxnSpPr>
            <a:cxnSpLocks/>
          </p:cNvCxnSpPr>
          <p:nvPr/>
        </p:nvCxnSpPr>
        <p:spPr>
          <a:xfrm flipH="1">
            <a:off x="936220" y="5596517"/>
            <a:ext cx="10319559" cy="0"/>
          </a:xfrm>
          <a:prstGeom prst="line">
            <a:avLst/>
          </a:prstGeom>
          <a:ln w="38100">
            <a:solidFill>
              <a:srgbClr val="0E345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4A8236A-EB5B-417C-A9D7-42F6976B8B11}"/>
              </a:ext>
            </a:extLst>
          </p:cNvPr>
          <p:cNvCxnSpPr>
            <a:cxnSpLocks/>
          </p:cNvCxnSpPr>
          <p:nvPr/>
        </p:nvCxnSpPr>
        <p:spPr>
          <a:xfrm>
            <a:off x="936220" y="1375741"/>
            <a:ext cx="0" cy="4237431"/>
          </a:xfrm>
          <a:prstGeom prst="line">
            <a:avLst/>
          </a:prstGeom>
          <a:ln w="38100">
            <a:solidFill>
              <a:srgbClr val="0E345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45F31FCA-DB50-D185-0D6C-F52EC9DBC42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74332"/>
          <a:stretch/>
        </p:blipFill>
        <p:spPr>
          <a:xfrm>
            <a:off x="1166340" y="5025997"/>
            <a:ext cx="537648" cy="457200"/>
          </a:xfrm>
          <a:prstGeom prst="rect">
            <a:avLst/>
          </a:prstGeom>
        </p:spPr>
      </p:pic>
      <p:grpSp>
        <p:nvGrpSpPr>
          <p:cNvPr id="1065" name="Group 1064">
            <a:extLst>
              <a:ext uri="{FF2B5EF4-FFF2-40B4-BE49-F238E27FC236}">
                <a16:creationId xmlns:a16="http://schemas.microsoft.com/office/drawing/2014/main" id="{3E6E85C9-79F3-01D7-FD24-04F3344EF32C}"/>
              </a:ext>
            </a:extLst>
          </p:cNvPr>
          <p:cNvGrpSpPr/>
          <p:nvPr/>
        </p:nvGrpSpPr>
        <p:grpSpPr>
          <a:xfrm>
            <a:off x="1605556" y="4857386"/>
            <a:ext cx="1041438" cy="512490"/>
            <a:chOff x="1694844" y="4857386"/>
            <a:chExt cx="1041438" cy="512490"/>
          </a:xfrm>
        </p:grpSpPr>
        <p:grpSp>
          <p:nvGrpSpPr>
            <p:cNvPr id="1061" name="Group 1060">
              <a:extLst>
                <a:ext uri="{FF2B5EF4-FFF2-40B4-BE49-F238E27FC236}">
                  <a16:creationId xmlns:a16="http://schemas.microsoft.com/office/drawing/2014/main" id="{B66A04A7-B4C4-3C08-DFCB-0EDB6C606AFA}"/>
                </a:ext>
              </a:extLst>
            </p:cNvPr>
            <p:cNvGrpSpPr/>
            <p:nvPr/>
          </p:nvGrpSpPr>
          <p:grpSpPr>
            <a:xfrm>
              <a:off x="1694844" y="4857386"/>
              <a:ext cx="578555" cy="512490"/>
              <a:chOff x="1694844" y="4857386"/>
              <a:chExt cx="578555" cy="512490"/>
            </a:xfrm>
          </p:grpSpPr>
          <p:sp>
            <p:nvSpPr>
              <p:cNvPr id="57" name="Arc 56">
                <a:extLst>
                  <a:ext uri="{FF2B5EF4-FFF2-40B4-BE49-F238E27FC236}">
                    <a16:creationId xmlns:a16="http://schemas.microsoft.com/office/drawing/2014/main" id="{D048C719-E46D-FD18-9B77-09BECD62E5BC}"/>
                  </a:ext>
                </a:extLst>
              </p:cNvPr>
              <p:cNvSpPr/>
              <p:nvPr/>
            </p:nvSpPr>
            <p:spPr>
              <a:xfrm rot="5400000">
                <a:off x="1845954" y="4947306"/>
                <a:ext cx="293947" cy="329599"/>
              </a:xfrm>
              <a:prstGeom prst="arc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8" name="Arc 57">
                <a:extLst>
                  <a:ext uri="{FF2B5EF4-FFF2-40B4-BE49-F238E27FC236}">
                    <a16:creationId xmlns:a16="http://schemas.microsoft.com/office/drawing/2014/main" id="{861D2A12-8C4D-402C-D999-6F436D9F9103}"/>
                  </a:ext>
                </a:extLst>
              </p:cNvPr>
              <p:cNvSpPr/>
              <p:nvPr/>
            </p:nvSpPr>
            <p:spPr>
              <a:xfrm rot="5400000">
                <a:off x="1727877" y="4824353"/>
                <a:ext cx="512490" cy="578555"/>
              </a:xfrm>
              <a:prstGeom prst="arc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062" name="Group 1061">
              <a:extLst>
                <a:ext uri="{FF2B5EF4-FFF2-40B4-BE49-F238E27FC236}">
                  <a16:creationId xmlns:a16="http://schemas.microsoft.com/office/drawing/2014/main" id="{14055D84-4AB9-A735-3A86-53247ABC1B0F}"/>
                </a:ext>
              </a:extLst>
            </p:cNvPr>
            <p:cNvGrpSpPr/>
            <p:nvPr/>
          </p:nvGrpSpPr>
          <p:grpSpPr>
            <a:xfrm rot="10800000">
              <a:off x="2157727" y="4857386"/>
              <a:ext cx="578555" cy="512490"/>
              <a:chOff x="1694844" y="4857386"/>
              <a:chExt cx="578555" cy="512490"/>
            </a:xfrm>
          </p:grpSpPr>
          <p:sp>
            <p:nvSpPr>
              <p:cNvPr id="1063" name="Arc 1062">
                <a:extLst>
                  <a:ext uri="{FF2B5EF4-FFF2-40B4-BE49-F238E27FC236}">
                    <a16:creationId xmlns:a16="http://schemas.microsoft.com/office/drawing/2014/main" id="{727BE670-BA53-5E5B-541E-15431C103AF3}"/>
                  </a:ext>
                </a:extLst>
              </p:cNvPr>
              <p:cNvSpPr/>
              <p:nvPr/>
            </p:nvSpPr>
            <p:spPr>
              <a:xfrm rot="5400000">
                <a:off x="1845954" y="4947306"/>
                <a:ext cx="293947" cy="329599"/>
              </a:xfrm>
              <a:prstGeom prst="arc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64" name="Arc 1063">
                <a:extLst>
                  <a:ext uri="{FF2B5EF4-FFF2-40B4-BE49-F238E27FC236}">
                    <a16:creationId xmlns:a16="http://schemas.microsoft.com/office/drawing/2014/main" id="{845C8730-44D1-D91E-F3C5-AC9D12B190ED}"/>
                  </a:ext>
                </a:extLst>
              </p:cNvPr>
              <p:cNvSpPr/>
              <p:nvPr/>
            </p:nvSpPr>
            <p:spPr>
              <a:xfrm rot="5400000">
                <a:off x="1727877" y="4824353"/>
                <a:ext cx="512490" cy="578555"/>
              </a:xfrm>
              <a:prstGeom prst="arc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grpSp>
        <p:nvGrpSpPr>
          <p:cNvPr id="1066" name="Group 1065">
            <a:extLst>
              <a:ext uri="{FF2B5EF4-FFF2-40B4-BE49-F238E27FC236}">
                <a16:creationId xmlns:a16="http://schemas.microsoft.com/office/drawing/2014/main" id="{89FBD094-F7E3-67F7-F92F-295A7F2D7E2A}"/>
              </a:ext>
            </a:extLst>
          </p:cNvPr>
          <p:cNvGrpSpPr/>
          <p:nvPr/>
        </p:nvGrpSpPr>
        <p:grpSpPr>
          <a:xfrm>
            <a:off x="2339844" y="4857385"/>
            <a:ext cx="969739" cy="110443"/>
            <a:chOff x="936220" y="5259650"/>
            <a:chExt cx="1059620" cy="110443"/>
          </a:xfrm>
        </p:grpSpPr>
        <p:cxnSp>
          <p:nvCxnSpPr>
            <p:cNvPr id="1067" name="Straight Connector 1066">
              <a:extLst>
                <a:ext uri="{FF2B5EF4-FFF2-40B4-BE49-F238E27FC236}">
                  <a16:creationId xmlns:a16="http://schemas.microsoft.com/office/drawing/2014/main" id="{7FEF08B7-C95F-80D7-E923-7AE84597F240}"/>
                </a:ext>
              </a:extLst>
            </p:cNvPr>
            <p:cNvCxnSpPr>
              <a:cxnSpLocks/>
            </p:cNvCxnSpPr>
            <p:nvPr/>
          </p:nvCxnSpPr>
          <p:spPr>
            <a:xfrm>
              <a:off x="936220" y="5259650"/>
              <a:ext cx="105962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8" name="Straight Connector 1067">
              <a:extLst>
                <a:ext uri="{FF2B5EF4-FFF2-40B4-BE49-F238E27FC236}">
                  <a16:creationId xmlns:a16="http://schemas.microsoft.com/office/drawing/2014/main" id="{D44C7C48-E417-6A72-BCA4-7558085374CC}"/>
                </a:ext>
              </a:extLst>
            </p:cNvPr>
            <p:cNvCxnSpPr>
              <a:cxnSpLocks/>
            </p:cNvCxnSpPr>
            <p:nvPr/>
          </p:nvCxnSpPr>
          <p:spPr>
            <a:xfrm>
              <a:off x="936220" y="5370093"/>
              <a:ext cx="105962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69" name="Group 1068">
            <a:extLst>
              <a:ext uri="{FF2B5EF4-FFF2-40B4-BE49-F238E27FC236}">
                <a16:creationId xmlns:a16="http://schemas.microsoft.com/office/drawing/2014/main" id="{2D194EB5-13C8-7F40-6868-88C51DE82F44}"/>
              </a:ext>
            </a:extLst>
          </p:cNvPr>
          <p:cNvGrpSpPr/>
          <p:nvPr/>
        </p:nvGrpSpPr>
        <p:grpSpPr>
          <a:xfrm>
            <a:off x="3006102" y="4455121"/>
            <a:ext cx="1041438" cy="512490"/>
            <a:chOff x="1694844" y="4857386"/>
            <a:chExt cx="1041438" cy="512490"/>
          </a:xfrm>
        </p:grpSpPr>
        <p:grpSp>
          <p:nvGrpSpPr>
            <p:cNvPr id="1070" name="Group 1069">
              <a:extLst>
                <a:ext uri="{FF2B5EF4-FFF2-40B4-BE49-F238E27FC236}">
                  <a16:creationId xmlns:a16="http://schemas.microsoft.com/office/drawing/2014/main" id="{281C3767-92BC-4D1E-4911-25F5D2DF8012}"/>
                </a:ext>
              </a:extLst>
            </p:cNvPr>
            <p:cNvGrpSpPr/>
            <p:nvPr/>
          </p:nvGrpSpPr>
          <p:grpSpPr>
            <a:xfrm>
              <a:off x="1694844" y="4857386"/>
              <a:ext cx="578555" cy="512490"/>
              <a:chOff x="1694844" y="4857386"/>
              <a:chExt cx="578555" cy="512490"/>
            </a:xfrm>
          </p:grpSpPr>
          <p:sp>
            <p:nvSpPr>
              <p:cNvPr id="1074" name="Arc 1073">
                <a:extLst>
                  <a:ext uri="{FF2B5EF4-FFF2-40B4-BE49-F238E27FC236}">
                    <a16:creationId xmlns:a16="http://schemas.microsoft.com/office/drawing/2014/main" id="{DE9256C9-7EA8-B3B7-CB6E-8F8945AA8255}"/>
                  </a:ext>
                </a:extLst>
              </p:cNvPr>
              <p:cNvSpPr/>
              <p:nvPr/>
            </p:nvSpPr>
            <p:spPr>
              <a:xfrm rot="5400000">
                <a:off x="1845954" y="4947306"/>
                <a:ext cx="293947" cy="329599"/>
              </a:xfrm>
              <a:prstGeom prst="arc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75" name="Arc 1074">
                <a:extLst>
                  <a:ext uri="{FF2B5EF4-FFF2-40B4-BE49-F238E27FC236}">
                    <a16:creationId xmlns:a16="http://schemas.microsoft.com/office/drawing/2014/main" id="{44523071-AF4A-4DC1-65F3-6A0E73DF7100}"/>
                  </a:ext>
                </a:extLst>
              </p:cNvPr>
              <p:cNvSpPr/>
              <p:nvPr/>
            </p:nvSpPr>
            <p:spPr>
              <a:xfrm rot="5400000">
                <a:off x="1727877" y="4824353"/>
                <a:ext cx="512490" cy="578555"/>
              </a:xfrm>
              <a:prstGeom prst="arc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071" name="Group 1070">
              <a:extLst>
                <a:ext uri="{FF2B5EF4-FFF2-40B4-BE49-F238E27FC236}">
                  <a16:creationId xmlns:a16="http://schemas.microsoft.com/office/drawing/2014/main" id="{F377C9C3-3BB8-E030-DCE1-833A45FFAD1D}"/>
                </a:ext>
              </a:extLst>
            </p:cNvPr>
            <p:cNvGrpSpPr/>
            <p:nvPr/>
          </p:nvGrpSpPr>
          <p:grpSpPr>
            <a:xfrm rot="10800000">
              <a:off x="2157727" y="4857386"/>
              <a:ext cx="578555" cy="512490"/>
              <a:chOff x="1694844" y="4857386"/>
              <a:chExt cx="578555" cy="512490"/>
            </a:xfrm>
          </p:grpSpPr>
          <p:sp>
            <p:nvSpPr>
              <p:cNvPr id="1072" name="Arc 1071">
                <a:extLst>
                  <a:ext uri="{FF2B5EF4-FFF2-40B4-BE49-F238E27FC236}">
                    <a16:creationId xmlns:a16="http://schemas.microsoft.com/office/drawing/2014/main" id="{35A21AA6-25F4-9D24-6038-BF2CDCF895BB}"/>
                  </a:ext>
                </a:extLst>
              </p:cNvPr>
              <p:cNvSpPr/>
              <p:nvPr/>
            </p:nvSpPr>
            <p:spPr>
              <a:xfrm rot="5400000">
                <a:off x="1845954" y="4947306"/>
                <a:ext cx="293947" cy="329599"/>
              </a:xfrm>
              <a:prstGeom prst="arc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73" name="Arc 1072">
                <a:extLst>
                  <a:ext uri="{FF2B5EF4-FFF2-40B4-BE49-F238E27FC236}">
                    <a16:creationId xmlns:a16="http://schemas.microsoft.com/office/drawing/2014/main" id="{29E68ED3-FECB-92B7-6D4D-12773D1F03E7}"/>
                  </a:ext>
                </a:extLst>
              </p:cNvPr>
              <p:cNvSpPr/>
              <p:nvPr/>
            </p:nvSpPr>
            <p:spPr>
              <a:xfrm rot="5400000">
                <a:off x="1727877" y="4824353"/>
                <a:ext cx="512490" cy="578555"/>
              </a:xfrm>
              <a:prstGeom prst="arc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grpSp>
        <p:nvGrpSpPr>
          <p:cNvPr id="1076" name="Group 1075">
            <a:extLst>
              <a:ext uri="{FF2B5EF4-FFF2-40B4-BE49-F238E27FC236}">
                <a16:creationId xmlns:a16="http://schemas.microsoft.com/office/drawing/2014/main" id="{02853515-0A1D-E077-7F9D-03A580154BCA}"/>
              </a:ext>
            </a:extLst>
          </p:cNvPr>
          <p:cNvGrpSpPr/>
          <p:nvPr/>
        </p:nvGrpSpPr>
        <p:grpSpPr>
          <a:xfrm>
            <a:off x="3737018" y="4455503"/>
            <a:ext cx="1354834" cy="110443"/>
            <a:chOff x="936220" y="5259650"/>
            <a:chExt cx="1059620" cy="110443"/>
          </a:xfrm>
        </p:grpSpPr>
        <p:cxnSp>
          <p:nvCxnSpPr>
            <p:cNvPr id="1077" name="Straight Connector 1076">
              <a:extLst>
                <a:ext uri="{FF2B5EF4-FFF2-40B4-BE49-F238E27FC236}">
                  <a16:creationId xmlns:a16="http://schemas.microsoft.com/office/drawing/2014/main" id="{81AD48A1-83E6-901B-2813-C445E05E8362}"/>
                </a:ext>
              </a:extLst>
            </p:cNvPr>
            <p:cNvCxnSpPr>
              <a:cxnSpLocks/>
            </p:cNvCxnSpPr>
            <p:nvPr/>
          </p:nvCxnSpPr>
          <p:spPr>
            <a:xfrm>
              <a:off x="936220" y="5259650"/>
              <a:ext cx="105962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8" name="Straight Connector 1077">
              <a:extLst>
                <a:ext uri="{FF2B5EF4-FFF2-40B4-BE49-F238E27FC236}">
                  <a16:creationId xmlns:a16="http://schemas.microsoft.com/office/drawing/2014/main" id="{7AFCF5DA-D6E7-1482-73F4-03D7FC0B47AD}"/>
                </a:ext>
              </a:extLst>
            </p:cNvPr>
            <p:cNvCxnSpPr>
              <a:cxnSpLocks/>
            </p:cNvCxnSpPr>
            <p:nvPr/>
          </p:nvCxnSpPr>
          <p:spPr>
            <a:xfrm>
              <a:off x="936220" y="5370093"/>
              <a:ext cx="105962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79" name="Group 1078">
            <a:extLst>
              <a:ext uri="{FF2B5EF4-FFF2-40B4-BE49-F238E27FC236}">
                <a16:creationId xmlns:a16="http://schemas.microsoft.com/office/drawing/2014/main" id="{59251CF3-785E-1E7A-C676-B44C83137657}"/>
              </a:ext>
            </a:extLst>
          </p:cNvPr>
          <p:cNvGrpSpPr/>
          <p:nvPr/>
        </p:nvGrpSpPr>
        <p:grpSpPr>
          <a:xfrm>
            <a:off x="4791498" y="4053239"/>
            <a:ext cx="1041438" cy="512490"/>
            <a:chOff x="1694844" y="4857386"/>
            <a:chExt cx="1041438" cy="512490"/>
          </a:xfrm>
        </p:grpSpPr>
        <p:grpSp>
          <p:nvGrpSpPr>
            <p:cNvPr id="1080" name="Group 1079">
              <a:extLst>
                <a:ext uri="{FF2B5EF4-FFF2-40B4-BE49-F238E27FC236}">
                  <a16:creationId xmlns:a16="http://schemas.microsoft.com/office/drawing/2014/main" id="{F767D2B9-2E7B-A945-6BBD-65E649E971B0}"/>
                </a:ext>
              </a:extLst>
            </p:cNvPr>
            <p:cNvGrpSpPr/>
            <p:nvPr/>
          </p:nvGrpSpPr>
          <p:grpSpPr>
            <a:xfrm>
              <a:off x="1694844" y="4857386"/>
              <a:ext cx="578555" cy="512490"/>
              <a:chOff x="1694844" y="4857386"/>
              <a:chExt cx="578555" cy="512490"/>
            </a:xfrm>
          </p:grpSpPr>
          <p:sp>
            <p:nvSpPr>
              <p:cNvPr id="1084" name="Arc 1083">
                <a:extLst>
                  <a:ext uri="{FF2B5EF4-FFF2-40B4-BE49-F238E27FC236}">
                    <a16:creationId xmlns:a16="http://schemas.microsoft.com/office/drawing/2014/main" id="{51E17D1D-6D81-000D-F5E8-56105AF54363}"/>
                  </a:ext>
                </a:extLst>
              </p:cNvPr>
              <p:cNvSpPr/>
              <p:nvPr/>
            </p:nvSpPr>
            <p:spPr>
              <a:xfrm rot="5400000">
                <a:off x="1845954" y="4947306"/>
                <a:ext cx="293947" cy="329599"/>
              </a:xfrm>
              <a:prstGeom prst="arc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85" name="Arc 1084">
                <a:extLst>
                  <a:ext uri="{FF2B5EF4-FFF2-40B4-BE49-F238E27FC236}">
                    <a16:creationId xmlns:a16="http://schemas.microsoft.com/office/drawing/2014/main" id="{72A41AB8-F0DC-76CD-917E-A0CF1F6BF8F6}"/>
                  </a:ext>
                </a:extLst>
              </p:cNvPr>
              <p:cNvSpPr/>
              <p:nvPr/>
            </p:nvSpPr>
            <p:spPr>
              <a:xfrm rot="5400000">
                <a:off x="1727877" y="4824353"/>
                <a:ext cx="512490" cy="578555"/>
              </a:xfrm>
              <a:prstGeom prst="arc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081" name="Group 1080">
              <a:extLst>
                <a:ext uri="{FF2B5EF4-FFF2-40B4-BE49-F238E27FC236}">
                  <a16:creationId xmlns:a16="http://schemas.microsoft.com/office/drawing/2014/main" id="{6AC430C8-89DB-81ED-7D88-C4B4F5D2431C}"/>
                </a:ext>
              </a:extLst>
            </p:cNvPr>
            <p:cNvGrpSpPr/>
            <p:nvPr/>
          </p:nvGrpSpPr>
          <p:grpSpPr>
            <a:xfrm rot="10800000">
              <a:off x="2157727" y="4857386"/>
              <a:ext cx="578555" cy="512490"/>
              <a:chOff x="1694844" y="4857386"/>
              <a:chExt cx="578555" cy="512490"/>
            </a:xfrm>
          </p:grpSpPr>
          <p:sp>
            <p:nvSpPr>
              <p:cNvPr id="1082" name="Arc 1081">
                <a:extLst>
                  <a:ext uri="{FF2B5EF4-FFF2-40B4-BE49-F238E27FC236}">
                    <a16:creationId xmlns:a16="http://schemas.microsoft.com/office/drawing/2014/main" id="{99CC0E56-4908-3971-966D-A519E41F1B82}"/>
                  </a:ext>
                </a:extLst>
              </p:cNvPr>
              <p:cNvSpPr/>
              <p:nvPr/>
            </p:nvSpPr>
            <p:spPr>
              <a:xfrm rot="5400000">
                <a:off x="1845954" y="4947306"/>
                <a:ext cx="293947" cy="329599"/>
              </a:xfrm>
              <a:prstGeom prst="arc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83" name="Arc 1082">
                <a:extLst>
                  <a:ext uri="{FF2B5EF4-FFF2-40B4-BE49-F238E27FC236}">
                    <a16:creationId xmlns:a16="http://schemas.microsoft.com/office/drawing/2014/main" id="{FBDAF483-4D7F-6096-6F02-5C596BEF84FE}"/>
                  </a:ext>
                </a:extLst>
              </p:cNvPr>
              <p:cNvSpPr/>
              <p:nvPr/>
            </p:nvSpPr>
            <p:spPr>
              <a:xfrm rot="5400000">
                <a:off x="1727877" y="4824353"/>
                <a:ext cx="512490" cy="578555"/>
              </a:xfrm>
              <a:prstGeom prst="arc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grpSp>
        <p:nvGrpSpPr>
          <p:cNvPr id="1086" name="Group 1085">
            <a:extLst>
              <a:ext uri="{FF2B5EF4-FFF2-40B4-BE49-F238E27FC236}">
                <a16:creationId xmlns:a16="http://schemas.microsoft.com/office/drawing/2014/main" id="{A122D901-A739-D542-4585-40AC9AA622E2}"/>
              </a:ext>
            </a:extLst>
          </p:cNvPr>
          <p:cNvGrpSpPr/>
          <p:nvPr/>
        </p:nvGrpSpPr>
        <p:grpSpPr>
          <a:xfrm>
            <a:off x="5531772" y="4052154"/>
            <a:ext cx="2245246" cy="110443"/>
            <a:chOff x="936220" y="5259650"/>
            <a:chExt cx="1059620" cy="110443"/>
          </a:xfrm>
        </p:grpSpPr>
        <p:cxnSp>
          <p:nvCxnSpPr>
            <p:cNvPr id="1087" name="Straight Connector 1086">
              <a:extLst>
                <a:ext uri="{FF2B5EF4-FFF2-40B4-BE49-F238E27FC236}">
                  <a16:creationId xmlns:a16="http://schemas.microsoft.com/office/drawing/2014/main" id="{FD63CF6E-AFB3-F30D-7436-B7C4BCF9FF33}"/>
                </a:ext>
              </a:extLst>
            </p:cNvPr>
            <p:cNvCxnSpPr>
              <a:cxnSpLocks/>
            </p:cNvCxnSpPr>
            <p:nvPr/>
          </p:nvCxnSpPr>
          <p:spPr>
            <a:xfrm>
              <a:off x="936220" y="5259650"/>
              <a:ext cx="105962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8" name="Straight Connector 1087">
              <a:extLst>
                <a:ext uri="{FF2B5EF4-FFF2-40B4-BE49-F238E27FC236}">
                  <a16:creationId xmlns:a16="http://schemas.microsoft.com/office/drawing/2014/main" id="{BF3AFBE8-E02B-4DFC-47E0-4E03AA57D116}"/>
                </a:ext>
              </a:extLst>
            </p:cNvPr>
            <p:cNvCxnSpPr>
              <a:cxnSpLocks/>
            </p:cNvCxnSpPr>
            <p:nvPr/>
          </p:nvCxnSpPr>
          <p:spPr>
            <a:xfrm>
              <a:off x="936220" y="5370093"/>
              <a:ext cx="105962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89" name="Group 1088">
            <a:extLst>
              <a:ext uri="{FF2B5EF4-FFF2-40B4-BE49-F238E27FC236}">
                <a16:creationId xmlns:a16="http://schemas.microsoft.com/office/drawing/2014/main" id="{64C9EA39-7778-8912-0D64-CB3DA1CB7BB1}"/>
              </a:ext>
            </a:extLst>
          </p:cNvPr>
          <p:cNvGrpSpPr/>
          <p:nvPr/>
        </p:nvGrpSpPr>
        <p:grpSpPr>
          <a:xfrm>
            <a:off x="7483534" y="3648495"/>
            <a:ext cx="1041438" cy="512490"/>
            <a:chOff x="1694844" y="4857386"/>
            <a:chExt cx="1041438" cy="512490"/>
          </a:xfrm>
        </p:grpSpPr>
        <p:grpSp>
          <p:nvGrpSpPr>
            <p:cNvPr id="1090" name="Group 1089">
              <a:extLst>
                <a:ext uri="{FF2B5EF4-FFF2-40B4-BE49-F238E27FC236}">
                  <a16:creationId xmlns:a16="http://schemas.microsoft.com/office/drawing/2014/main" id="{57AC1E86-DB16-84C3-2305-1945E6937A1D}"/>
                </a:ext>
              </a:extLst>
            </p:cNvPr>
            <p:cNvGrpSpPr/>
            <p:nvPr/>
          </p:nvGrpSpPr>
          <p:grpSpPr>
            <a:xfrm>
              <a:off x="1694844" y="4857386"/>
              <a:ext cx="578555" cy="512490"/>
              <a:chOff x="1694844" y="4857386"/>
              <a:chExt cx="578555" cy="512490"/>
            </a:xfrm>
          </p:grpSpPr>
          <p:sp>
            <p:nvSpPr>
              <p:cNvPr id="1094" name="Arc 1093">
                <a:extLst>
                  <a:ext uri="{FF2B5EF4-FFF2-40B4-BE49-F238E27FC236}">
                    <a16:creationId xmlns:a16="http://schemas.microsoft.com/office/drawing/2014/main" id="{A13F8D0A-C15E-7158-7915-FD8B0DCCEC19}"/>
                  </a:ext>
                </a:extLst>
              </p:cNvPr>
              <p:cNvSpPr/>
              <p:nvPr/>
            </p:nvSpPr>
            <p:spPr>
              <a:xfrm rot="5400000">
                <a:off x="1845954" y="4947306"/>
                <a:ext cx="293947" cy="329599"/>
              </a:xfrm>
              <a:prstGeom prst="arc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95" name="Arc 1094">
                <a:extLst>
                  <a:ext uri="{FF2B5EF4-FFF2-40B4-BE49-F238E27FC236}">
                    <a16:creationId xmlns:a16="http://schemas.microsoft.com/office/drawing/2014/main" id="{A1999FF6-305C-5AD4-67F2-0EADA310D9ED}"/>
                  </a:ext>
                </a:extLst>
              </p:cNvPr>
              <p:cNvSpPr/>
              <p:nvPr/>
            </p:nvSpPr>
            <p:spPr>
              <a:xfrm rot="5400000">
                <a:off x="1727877" y="4824353"/>
                <a:ext cx="512490" cy="578555"/>
              </a:xfrm>
              <a:prstGeom prst="arc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091" name="Group 1090">
              <a:extLst>
                <a:ext uri="{FF2B5EF4-FFF2-40B4-BE49-F238E27FC236}">
                  <a16:creationId xmlns:a16="http://schemas.microsoft.com/office/drawing/2014/main" id="{25DF72FE-E078-DD64-F98E-D5697401DA13}"/>
                </a:ext>
              </a:extLst>
            </p:cNvPr>
            <p:cNvGrpSpPr/>
            <p:nvPr/>
          </p:nvGrpSpPr>
          <p:grpSpPr>
            <a:xfrm rot="10800000">
              <a:off x="2157727" y="4857386"/>
              <a:ext cx="578555" cy="512490"/>
              <a:chOff x="1694844" y="4857386"/>
              <a:chExt cx="578555" cy="512490"/>
            </a:xfrm>
          </p:grpSpPr>
          <p:sp>
            <p:nvSpPr>
              <p:cNvPr id="1092" name="Arc 1091">
                <a:extLst>
                  <a:ext uri="{FF2B5EF4-FFF2-40B4-BE49-F238E27FC236}">
                    <a16:creationId xmlns:a16="http://schemas.microsoft.com/office/drawing/2014/main" id="{9B98D46B-A8DD-0114-22D5-543D5A4D3C3E}"/>
                  </a:ext>
                </a:extLst>
              </p:cNvPr>
              <p:cNvSpPr/>
              <p:nvPr/>
            </p:nvSpPr>
            <p:spPr>
              <a:xfrm rot="5400000">
                <a:off x="1845954" y="4947306"/>
                <a:ext cx="293947" cy="329599"/>
              </a:xfrm>
              <a:prstGeom prst="arc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93" name="Arc 1092">
                <a:extLst>
                  <a:ext uri="{FF2B5EF4-FFF2-40B4-BE49-F238E27FC236}">
                    <a16:creationId xmlns:a16="http://schemas.microsoft.com/office/drawing/2014/main" id="{EA44505D-EA3C-143B-6438-1D79DD234148}"/>
                  </a:ext>
                </a:extLst>
              </p:cNvPr>
              <p:cNvSpPr/>
              <p:nvPr/>
            </p:nvSpPr>
            <p:spPr>
              <a:xfrm rot="5400000">
                <a:off x="1727877" y="4824353"/>
                <a:ext cx="512490" cy="578555"/>
              </a:xfrm>
              <a:prstGeom prst="arc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grpSp>
        <p:nvGrpSpPr>
          <p:cNvPr id="1096" name="Group 1095">
            <a:extLst>
              <a:ext uri="{FF2B5EF4-FFF2-40B4-BE49-F238E27FC236}">
                <a16:creationId xmlns:a16="http://schemas.microsoft.com/office/drawing/2014/main" id="{08871FF6-2DC1-363C-4DE3-A224E4485E59}"/>
              </a:ext>
            </a:extLst>
          </p:cNvPr>
          <p:cNvGrpSpPr/>
          <p:nvPr/>
        </p:nvGrpSpPr>
        <p:grpSpPr>
          <a:xfrm>
            <a:off x="8207688" y="3648847"/>
            <a:ext cx="3048091" cy="110443"/>
            <a:chOff x="936220" y="5259650"/>
            <a:chExt cx="1059620" cy="110443"/>
          </a:xfrm>
        </p:grpSpPr>
        <p:cxnSp>
          <p:nvCxnSpPr>
            <p:cNvPr id="1097" name="Straight Connector 1096">
              <a:extLst>
                <a:ext uri="{FF2B5EF4-FFF2-40B4-BE49-F238E27FC236}">
                  <a16:creationId xmlns:a16="http://schemas.microsoft.com/office/drawing/2014/main" id="{E2FC3652-5007-437C-7D4B-E06F26B7FB6C}"/>
                </a:ext>
              </a:extLst>
            </p:cNvPr>
            <p:cNvCxnSpPr>
              <a:cxnSpLocks/>
            </p:cNvCxnSpPr>
            <p:nvPr/>
          </p:nvCxnSpPr>
          <p:spPr>
            <a:xfrm>
              <a:off x="936220" y="5259650"/>
              <a:ext cx="105962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8" name="Straight Connector 1097">
              <a:extLst>
                <a:ext uri="{FF2B5EF4-FFF2-40B4-BE49-F238E27FC236}">
                  <a16:creationId xmlns:a16="http://schemas.microsoft.com/office/drawing/2014/main" id="{4CAC98F1-9FF2-DD3E-782E-EAC7D15D881C}"/>
                </a:ext>
              </a:extLst>
            </p:cNvPr>
            <p:cNvCxnSpPr>
              <a:cxnSpLocks/>
            </p:cNvCxnSpPr>
            <p:nvPr/>
          </p:nvCxnSpPr>
          <p:spPr>
            <a:xfrm>
              <a:off x="936220" y="5370093"/>
              <a:ext cx="105962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FAA10617-58E5-6C24-37B1-C574644E742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0931"/>
          <a:stretch/>
        </p:blipFill>
        <p:spPr>
          <a:xfrm>
            <a:off x="2288827" y="4596264"/>
            <a:ext cx="1027797" cy="4572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E092B66-52A2-94AB-8040-35877FF33AF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6156"/>
          <a:stretch/>
        </p:blipFill>
        <p:spPr>
          <a:xfrm>
            <a:off x="3635666" y="4191303"/>
            <a:ext cx="1546745" cy="457200"/>
          </a:xfrm>
          <a:prstGeom prst="rect">
            <a:avLst/>
          </a:prstGeom>
        </p:spPr>
      </p:pic>
      <p:grpSp>
        <p:nvGrpSpPr>
          <p:cNvPr id="54" name="Group 53">
            <a:extLst>
              <a:ext uri="{FF2B5EF4-FFF2-40B4-BE49-F238E27FC236}">
                <a16:creationId xmlns:a16="http://schemas.microsoft.com/office/drawing/2014/main" id="{4C4848FA-5B06-0CF8-A69C-79AE19CF4C07}"/>
              </a:ext>
            </a:extLst>
          </p:cNvPr>
          <p:cNvGrpSpPr/>
          <p:nvPr/>
        </p:nvGrpSpPr>
        <p:grpSpPr>
          <a:xfrm>
            <a:off x="5387665" y="3760211"/>
            <a:ext cx="2462733" cy="457200"/>
            <a:chOff x="7795004" y="2768636"/>
            <a:chExt cx="3009873" cy="669180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3E0D1D0F-D023-1F3F-A4BC-4DF219FAB74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26156"/>
            <a:stretch/>
          </p:blipFill>
          <p:spPr>
            <a:xfrm>
              <a:off x="8626973" y="2794052"/>
              <a:ext cx="2177904" cy="643764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81BFC9CB-338D-41E4-4CDD-F5C17AA15E3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68264"/>
            <a:stretch/>
          </p:blipFill>
          <p:spPr>
            <a:xfrm>
              <a:off x="7795004" y="2768636"/>
              <a:ext cx="831969" cy="662689"/>
            </a:xfrm>
            <a:prstGeom prst="rect">
              <a:avLst/>
            </a:prstGeom>
          </p:spPr>
        </p:pic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69D97356-AD94-2C93-B825-EF258E0C3D12}"/>
              </a:ext>
            </a:extLst>
          </p:cNvPr>
          <p:cNvGrpSpPr/>
          <p:nvPr/>
        </p:nvGrpSpPr>
        <p:grpSpPr>
          <a:xfrm>
            <a:off x="8154966" y="3374164"/>
            <a:ext cx="3089884" cy="457200"/>
            <a:chOff x="7732444" y="1468201"/>
            <a:chExt cx="4001870" cy="687513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FF3B1CF6-C63F-F7E6-4B34-FE8BECD88C4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32391" r="182"/>
            <a:stretch/>
          </p:blipFill>
          <p:spPr>
            <a:xfrm>
              <a:off x="7732444" y="1468201"/>
              <a:ext cx="1789059" cy="670735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05D77754-4F95-7F17-4C6C-33D240C778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26156"/>
            <a:stretch/>
          </p:blipFill>
          <p:spPr>
            <a:xfrm>
              <a:off x="9521503" y="1501632"/>
              <a:ext cx="2212811" cy="65408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38513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7" name="Group 1026">
            <a:extLst>
              <a:ext uri="{FF2B5EF4-FFF2-40B4-BE49-F238E27FC236}">
                <a16:creationId xmlns:a16="http://schemas.microsoft.com/office/drawing/2014/main" id="{49CDDB91-A427-9777-35CB-1DCFF0064B47}"/>
              </a:ext>
            </a:extLst>
          </p:cNvPr>
          <p:cNvGrpSpPr/>
          <p:nvPr/>
        </p:nvGrpSpPr>
        <p:grpSpPr>
          <a:xfrm>
            <a:off x="8163253" y="2031701"/>
            <a:ext cx="2689121" cy="1314367"/>
            <a:chOff x="6757014" y="1378347"/>
            <a:chExt cx="2369861" cy="1158322"/>
          </a:xfrm>
        </p:grpSpPr>
        <p:grpSp>
          <p:nvGrpSpPr>
            <p:cNvPr id="1028" name="Group 1027">
              <a:extLst>
                <a:ext uri="{FF2B5EF4-FFF2-40B4-BE49-F238E27FC236}">
                  <a16:creationId xmlns:a16="http://schemas.microsoft.com/office/drawing/2014/main" id="{B666EEFC-7B42-AA62-9DB9-6F82E4F25488}"/>
                </a:ext>
              </a:extLst>
            </p:cNvPr>
            <p:cNvGrpSpPr/>
            <p:nvPr/>
          </p:nvGrpSpPr>
          <p:grpSpPr>
            <a:xfrm>
              <a:off x="6757014" y="1378347"/>
              <a:ext cx="2369861" cy="954447"/>
              <a:chOff x="7946416" y="1816559"/>
              <a:chExt cx="2369861" cy="954447"/>
            </a:xfrm>
          </p:grpSpPr>
          <p:sp>
            <p:nvSpPr>
              <p:cNvPr id="1031" name="Rectangle 1030">
                <a:extLst>
                  <a:ext uri="{FF2B5EF4-FFF2-40B4-BE49-F238E27FC236}">
                    <a16:creationId xmlns:a16="http://schemas.microsoft.com/office/drawing/2014/main" id="{45011627-41AD-17E0-ABE4-467D79EFB3C2}"/>
                  </a:ext>
                </a:extLst>
              </p:cNvPr>
              <p:cNvSpPr/>
              <p:nvPr/>
            </p:nvSpPr>
            <p:spPr>
              <a:xfrm>
                <a:off x="8147581" y="1979330"/>
                <a:ext cx="1977329" cy="791676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2" name="Flowchart: Delay 1031">
                <a:extLst>
                  <a:ext uri="{FF2B5EF4-FFF2-40B4-BE49-F238E27FC236}">
                    <a16:creationId xmlns:a16="http://schemas.microsoft.com/office/drawing/2014/main" id="{9ACA8B62-0173-97DF-448A-49E30E38B3D3}"/>
                  </a:ext>
                </a:extLst>
              </p:cNvPr>
              <p:cNvSpPr/>
              <p:nvPr/>
            </p:nvSpPr>
            <p:spPr>
              <a:xfrm rot="16200000">
                <a:off x="8968575" y="794400"/>
                <a:ext cx="325541" cy="2369860"/>
              </a:xfrm>
              <a:prstGeom prst="flowChartDelay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3" name="Rectangle 1032">
                <a:extLst>
                  <a:ext uri="{FF2B5EF4-FFF2-40B4-BE49-F238E27FC236}">
                    <a16:creationId xmlns:a16="http://schemas.microsoft.com/office/drawing/2014/main" id="{19064C55-1A84-E470-E7DA-63EF0FCEED7D}"/>
                  </a:ext>
                </a:extLst>
              </p:cNvPr>
              <p:cNvSpPr/>
              <p:nvPr/>
            </p:nvSpPr>
            <p:spPr>
              <a:xfrm>
                <a:off x="8095176" y="2134873"/>
                <a:ext cx="104811" cy="621448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4" name="Rectangle 1033">
                <a:extLst>
                  <a:ext uri="{FF2B5EF4-FFF2-40B4-BE49-F238E27FC236}">
                    <a16:creationId xmlns:a16="http://schemas.microsoft.com/office/drawing/2014/main" id="{82A66A34-B01A-CB5D-81DB-D339CBCCDD7C}"/>
                  </a:ext>
                </a:extLst>
              </p:cNvPr>
              <p:cNvSpPr/>
              <p:nvPr/>
            </p:nvSpPr>
            <p:spPr>
              <a:xfrm>
                <a:off x="9085732" y="2143856"/>
                <a:ext cx="104811" cy="621448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5" name="Rectangle 1034">
                <a:extLst>
                  <a:ext uri="{FF2B5EF4-FFF2-40B4-BE49-F238E27FC236}">
                    <a16:creationId xmlns:a16="http://schemas.microsoft.com/office/drawing/2014/main" id="{73A46846-4DE6-D8E7-2DA1-DE422AFC79DF}"/>
                  </a:ext>
                </a:extLst>
              </p:cNvPr>
              <p:cNvSpPr/>
              <p:nvPr/>
            </p:nvSpPr>
            <p:spPr>
              <a:xfrm>
                <a:off x="10076288" y="2138616"/>
                <a:ext cx="104811" cy="621448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6" name="Rectangle 1035">
                <a:extLst>
                  <a:ext uri="{FF2B5EF4-FFF2-40B4-BE49-F238E27FC236}">
                    <a16:creationId xmlns:a16="http://schemas.microsoft.com/office/drawing/2014/main" id="{D3E6ACC5-59EB-A6DD-BE0F-1A7EB33302DA}"/>
                  </a:ext>
                </a:extLst>
              </p:cNvPr>
              <p:cNvSpPr/>
              <p:nvPr/>
            </p:nvSpPr>
            <p:spPr>
              <a:xfrm rot="5400000">
                <a:off x="9106983" y="925386"/>
                <a:ext cx="48727" cy="236986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7" name="Rectangle 1036">
                <a:extLst>
                  <a:ext uri="{FF2B5EF4-FFF2-40B4-BE49-F238E27FC236}">
                    <a16:creationId xmlns:a16="http://schemas.microsoft.com/office/drawing/2014/main" id="{4DF69DDD-7084-2A58-E52D-AC4E9CC1EEE6}"/>
                  </a:ext>
                </a:extLst>
              </p:cNvPr>
              <p:cNvSpPr/>
              <p:nvPr/>
            </p:nvSpPr>
            <p:spPr>
              <a:xfrm>
                <a:off x="8613037" y="1895279"/>
                <a:ext cx="1032015" cy="233713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dirty="0"/>
                  <a:t>Train Station</a:t>
                </a:r>
              </a:p>
            </p:txBody>
          </p:sp>
          <p:grpSp>
            <p:nvGrpSpPr>
              <p:cNvPr id="1038" name="Group 1037">
                <a:extLst>
                  <a:ext uri="{FF2B5EF4-FFF2-40B4-BE49-F238E27FC236}">
                    <a16:creationId xmlns:a16="http://schemas.microsoft.com/office/drawing/2014/main" id="{82640845-1BFD-E888-4FE4-B168525A7924}"/>
                  </a:ext>
                </a:extLst>
              </p:cNvPr>
              <p:cNvGrpSpPr/>
              <p:nvPr/>
            </p:nvGrpSpPr>
            <p:grpSpPr>
              <a:xfrm>
                <a:off x="8518563" y="2277234"/>
                <a:ext cx="248592" cy="280256"/>
                <a:chOff x="5091852" y="778421"/>
                <a:chExt cx="1570196" cy="1770190"/>
              </a:xfrm>
            </p:grpSpPr>
            <p:sp>
              <p:nvSpPr>
                <p:cNvPr id="1044" name="Rectangle 1043">
                  <a:extLst>
                    <a:ext uri="{FF2B5EF4-FFF2-40B4-BE49-F238E27FC236}">
                      <a16:creationId xmlns:a16="http://schemas.microsoft.com/office/drawing/2014/main" id="{F236D301-6877-1462-25D4-CB04020B23A4}"/>
                    </a:ext>
                  </a:extLst>
                </p:cNvPr>
                <p:cNvSpPr/>
                <p:nvPr/>
              </p:nvSpPr>
              <p:spPr>
                <a:xfrm>
                  <a:off x="5091852" y="780176"/>
                  <a:ext cx="1570196" cy="1751070"/>
                </a:xfrm>
                <a:prstGeom prst="rect">
                  <a:avLst/>
                </a:prstGeom>
                <a:solidFill>
                  <a:schemeClr val="accent5">
                    <a:lumMod val="20000"/>
                    <a:lumOff val="80000"/>
                  </a:schemeClr>
                </a:solidFill>
                <a:ln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1045" name="Straight Connector 1044">
                  <a:extLst>
                    <a:ext uri="{FF2B5EF4-FFF2-40B4-BE49-F238E27FC236}">
                      <a16:creationId xmlns:a16="http://schemas.microsoft.com/office/drawing/2014/main" id="{477E9996-13ED-C7BF-F67D-CFDCEA31D0CF}"/>
                    </a:ext>
                  </a:extLst>
                </p:cNvPr>
                <p:cNvCxnSpPr/>
                <p:nvPr/>
              </p:nvCxnSpPr>
              <p:spPr>
                <a:xfrm>
                  <a:off x="5592031" y="778421"/>
                  <a:ext cx="0" cy="177019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46" name="Straight Connector 1045">
                  <a:extLst>
                    <a:ext uri="{FF2B5EF4-FFF2-40B4-BE49-F238E27FC236}">
                      <a16:creationId xmlns:a16="http://schemas.microsoft.com/office/drawing/2014/main" id="{2B2902DE-60D9-3CDF-5604-C9ACC00198DB}"/>
                    </a:ext>
                  </a:extLst>
                </p:cNvPr>
                <p:cNvCxnSpPr/>
                <p:nvPr/>
              </p:nvCxnSpPr>
              <p:spPr>
                <a:xfrm>
                  <a:off x="6109892" y="778421"/>
                  <a:ext cx="0" cy="177019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47" name="Straight Connector 1046">
                  <a:extLst>
                    <a:ext uri="{FF2B5EF4-FFF2-40B4-BE49-F238E27FC236}">
                      <a16:creationId xmlns:a16="http://schemas.microsoft.com/office/drawing/2014/main" id="{85B8E296-321B-9362-9A41-22E863BBDEAB}"/>
                    </a:ext>
                  </a:extLst>
                </p:cNvPr>
                <p:cNvCxnSpPr>
                  <a:cxnSpLocks/>
                  <a:stCxn id="1044" idx="3"/>
                  <a:endCxn id="1044" idx="1"/>
                </p:cNvCxnSpPr>
                <p:nvPr/>
              </p:nvCxnSpPr>
              <p:spPr>
                <a:xfrm flipH="1">
                  <a:off x="5091852" y="1655711"/>
                  <a:ext cx="1570196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039" name="Group 1038">
                <a:extLst>
                  <a:ext uri="{FF2B5EF4-FFF2-40B4-BE49-F238E27FC236}">
                    <a16:creationId xmlns:a16="http://schemas.microsoft.com/office/drawing/2014/main" id="{3E21F986-342C-CD6F-F804-25A211DC8EE9}"/>
                  </a:ext>
                </a:extLst>
              </p:cNvPr>
              <p:cNvGrpSpPr/>
              <p:nvPr/>
            </p:nvGrpSpPr>
            <p:grpSpPr>
              <a:xfrm>
                <a:off x="9536176" y="2278321"/>
                <a:ext cx="248592" cy="280256"/>
                <a:chOff x="5091852" y="778421"/>
                <a:chExt cx="1570196" cy="1770190"/>
              </a:xfrm>
            </p:grpSpPr>
            <p:sp>
              <p:nvSpPr>
                <p:cNvPr id="1040" name="Rectangle 1039">
                  <a:extLst>
                    <a:ext uri="{FF2B5EF4-FFF2-40B4-BE49-F238E27FC236}">
                      <a16:creationId xmlns:a16="http://schemas.microsoft.com/office/drawing/2014/main" id="{222734AC-2A28-C546-F6F3-972FEEFCF61B}"/>
                    </a:ext>
                  </a:extLst>
                </p:cNvPr>
                <p:cNvSpPr/>
                <p:nvPr/>
              </p:nvSpPr>
              <p:spPr>
                <a:xfrm>
                  <a:off x="5091852" y="780176"/>
                  <a:ext cx="1570196" cy="1751070"/>
                </a:xfrm>
                <a:prstGeom prst="rect">
                  <a:avLst/>
                </a:prstGeom>
                <a:solidFill>
                  <a:schemeClr val="accent5">
                    <a:lumMod val="20000"/>
                    <a:lumOff val="80000"/>
                  </a:schemeClr>
                </a:solidFill>
                <a:ln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1041" name="Straight Connector 1040">
                  <a:extLst>
                    <a:ext uri="{FF2B5EF4-FFF2-40B4-BE49-F238E27FC236}">
                      <a16:creationId xmlns:a16="http://schemas.microsoft.com/office/drawing/2014/main" id="{62D4C1DA-692C-C3BD-11CE-879777CCDE3E}"/>
                    </a:ext>
                  </a:extLst>
                </p:cNvPr>
                <p:cNvCxnSpPr/>
                <p:nvPr/>
              </p:nvCxnSpPr>
              <p:spPr>
                <a:xfrm>
                  <a:off x="5592031" y="778421"/>
                  <a:ext cx="0" cy="177019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42" name="Straight Connector 1041">
                  <a:extLst>
                    <a:ext uri="{FF2B5EF4-FFF2-40B4-BE49-F238E27FC236}">
                      <a16:creationId xmlns:a16="http://schemas.microsoft.com/office/drawing/2014/main" id="{7B57FCA2-0FC4-DC0B-EB0B-11E87CAC5FD0}"/>
                    </a:ext>
                  </a:extLst>
                </p:cNvPr>
                <p:cNvCxnSpPr/>
                <p:nvPr/>
              </p:nvCxnSpPr>
              <p:spPr>
                <a:xfrm>
                  <a:off x="6109892" y="778421"/>
                  <a:ext cx="0" cy="177019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43" name="Straight Connector 1042">
                  <a:extLst>
                    <a:ext uri="{FF2B5EF4-FFF2-40B4-BE49-F238E27FC236}">
                      <a16:creationId xmlns:a16="http://schemas.microsoft.com/office/drawing/2014/main" id="{E2E25C18-D6BA-7CEC-B422-A53D4D7A4434}"/>
                    </a:ext>
                  </a:extLst>
                </p:cNvPr>
                <p:cNvCxnSpPr>
                  <a:cxnSpLocks/>
                  <a:stCxn id="1040" idx="3"/>
                  <a:endCxn id="1040" idx="1"/>
                </p:cNvCxnSpPr>
                <p:nvPr/>
              </p:nvCxnSpPr>
              <p:spPr>
                <a:xfrm flipH="1">
                  <a:off x="5091852" y="1655711"/>
                  <a:ext cx="1570196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1029" name="Arc 1028">
              <a:extLst>
                <a:ext uri="{FF2B5EF4-FFF2-40B4-BE49-F238E27FC236}">
                  <a16:creationId xmlns:a16="http://schemas.microsoft.com/office/drawing/2014/main" id="{4C4C9C1F-960B-F275-DED3-6181EEEE2C77}"/>
                </a:ext>
              </a:extLst>
            </p:cNvPr>
            <p:cNvSpPr/>
            <p:nvPr/>
          </p:nvSpPr>
          <p:spPr>
            <a:xfrm>
              <a:off x="7982206" y="1697600"/>
              <a:ext cx="959716" cy="839069"/>
            </a:xfrm>
            <a:prstGeom prst="arc">
              <a:avLst>
                <a:gd name="adj1" fmla="val 10980766"/>
                <a:gd name="adj2" fmla="val 0"/>
              </a:avLst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0" name="Arc 1029">
              <a:extLst>
                <a:ext uri="{FF2B5EF4-FFF2-40B4-BE49-F238E27FC236}">
                  <a16:creationId xmlns:a16="http://schemas.microsoft.com/office/drawing/2014/main" id="{83D7EE40-8F39-A7F3-64A1-7E29105625B3}"/>
                </a:ext>
              </a:extLst>
            </p:cNvPr>
            <p:cNvSpPr/>
            <p:nvPr/>
          </p:nvSpPr>
          <p:spPr>
            <a:xfrm>
              <a:off x="6948381" y="1697600"/>
              <a:ext cx="959716" cy="839069"/>
            </a:xfrm>
            <a:prstGeom prst="arc">
              <a:avLst>
                <a:gd name="adj1" fmla="val 10980766"/>
                <a:gd name="adj2" fmla="val 0"/>
              </a:avLst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8D2871F0-2DEF-FB7E-9E28-F1F468E3F851}"/>
              </a:ext>
            </a:extLst>
          </p:cNvPr>
          <p:cNvGrpSpPr/>
          <p:nvPr/>
        </p:nvGrpSpPr>
        <p:grpSpPr>
          <a:xfrm>
            <a:off x="936220" y="5259650"/>
            <a:ext cx="6608664" cy="110443"/>
            <a:chOff x="936220" y="5259650"/>
            <a:chExt cx="1059620" cy="110443"/>
          </a:xfrm>
        </p:grpSpPr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91BA02C1-5DD1-0517-92B6-701A5E5DBB0D}"/>
                </a:ext>
              </a:extLst>
            </p:cNvPr>
            <p:cNvCxnSpPr>
              <a:cxnSpLocks/>
            </p:cNvCxnSpPr>
            <p:nvPr/>
          </p:nvCxnSpPr>
          <p:spPr>
            <a:xfrm>
              <a:off x="936220" y="5259650"/>
              <a:ext cx="105962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C0A28D55-93CE-FF48-730A-ECFB8A7048AE}"/>
                </a:ext>
              </a:extLst>
            </p:cNvPr>
            <p:cNvCxnSpPr>
              <a:cxnSpLocks/>
            </p:cNvCxnSpPr>
            <p:nvPr/>
          </p:nvCxnSpPr>
          <p:spPr>
            <a:xfrm>
              <a:off x="936220" y="5370093"/>
              <a:ext cx="105962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D8DCD969-279B-AED0-0C3A-A1FAADD4E1B4}"/>
              </a:ext>
            </a:extLst>
          </p:cNvPr>
          <p:cNvSpPr txBox="1"/>
          <p:nvPr/>
        </p:nvSpPr>
        <p:spPr>
          <a:xfrm>
            <a:off x="270663" y="449820"/>
            <a:ext cx="50357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Everything at once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35914DA-C76D-AB31-7849-F324D8D8C479}"/>
              </a:ext>
            </a:extLst>
          </p:cNvPr>
          <p:cNvCxnSpPr>
            <a:cxnSpLocks/>
          </p:cNvCxnSpPr>
          <p:nvPr/>
        </p:nvCxnSpPr>
        <p:spPr>
          <a:xfrm flipH="1">
            <a:off x="936220" y="5596517"/>
            <a:ext cx="10319559" cy="0"/>
          </a:xfrm>
          <a:prstGeom prst="line">
            <a:avLst/>
          </a:prstGeom>
          <a:ln w="38100">
            <a:solidFill>
              <a:srgbClr val="0E345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4A8236A-EB5B-417C-A9D7-42F6976B8B11}"/>
              </a:ext>
            </a:extLst>
          </p:cNvPr>
          <p:cNvCxnSpPr>
            <a:cxnSpLocks/>
          </p:cNvCxnSpPr>
          <p:nvPr/>
        </p:nvCxnSpPr>
        <p:spPr>
          <a:xfrm>
            <a:off x="936220" y="1375741"/>
            <a:ext cx="0" cy="4237431"/>
          </a:xfrm>
          <a:prstGeom prst="line">
            <a:avLst/>
          </a:prstGeom>
          <a:ln w="38100">
            <a:solidFill>
              <a:srgbClr val="0E345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4" name="Group 23">
            <a:extLst>
              <a:ext uri="{FF2B5EF4-FFF2-40B4-BE49-F238E27FC236}">
                <a16:creationId xmlns:a16="http://schemas.microsoft.com/office/drawing/2014/main" id="{BFF4ECF9-5E4B-4E5F-EDDA-BA8E7490E671}"/>
              </a:ext>
            </a:extLst>
          </p:cNvPr>
          <p:cNvGrpSpPr/>
          <p:nvPr/>
        </p:nvGrpSpPr>
        <p:grpSpPr>
          <a:xfrm>
            <a:off x="7236341" y="4857603"/>
            <a:ext cx="578555" cy="512490"/>
            <a:chOff x="1694844" y="4857386"/>
            <a:chExt cx="578555" cy="512490"/>
          </a:xfrm>
        </p:grpSpPr>
        <p:sp>
          <p:nvSpPr>
            <p:cNvPr id="29" name="Arc 28">
              <a:extLst>
                <a:ext uri="{FF2B5EF4-FFF2-40B4-BE49-F238E27FC236}">
                  <a16:creationId xmlns:a16="http://schemas.microsoft.com/office/drawing/2014/main" id="{5C101EA7-04C8-3FC1-958D-8BA74A6F9E14}"/>
                </a:ext>
              </a:extLst>
            </p:cNvPr>
            <p:cNvSpPr/>
            <p:nvPr/>
          </p:nvSpPr>
          <p:spPr>
            <a:xfrm rot="5400000">
              <a:off x="1845954" y="4947306"/>
              <a:ext cx="293947" cy="329599"/>
            </a:xfrm>
            <a:prstGeom prst="arc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1" name="Arc 30">
              <a:extLst>
                <a:ext uri="{FF2B5EF4-FFF2-40B4-BE49-F238E27FC236}">
                  <a16:creationId xmlns:a16="http://schemas.microsoft.com/office/drawing/2014/main" id="{94AABD68-6DC3-B019-3390-A06CDB637AE0}"/>
                </a:ext>
              </a:extLst>
            </p:cNvPr>
            <p:cNvSpPr/>
            <p:nvPr/>
          </p:nvSpPr>
          <p:spPr>
            <a:xfrm rot="5400000">
              <a:off x="1727877" y="4824353"/>
              <a:ext cx="512490" cy="578555"/>
            </a:xfrm>
            <a:prstGeom prst="arc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1CE5DE9F-BCCD-7966-E245-C0722A906FEF}"/>
              </a:ext>
            </a:extLst>
          </p:cNvPr>
          <p:cNvGrpSpPr/>
          <p:nvPr/>
        </p:nvGrpSpPr>
        <p:grpSpPr>
          <a:xfrm rot="10800000">
            <a:off x="7698664" y="3172754"/>
            <a:ext cx="578555" cy="512490"/>
            <a:chOff x="1694844" y="4857386"/>
            <a:chExt cx="578555" cy="512490"/>
          </a:xfrm>
        </p:grpSpPr>
        <p:sp>
          <p:nvSpPr>
            <p:cNvPr id="26" name="Arc 25">
              <a:extLst>
                <a:ext uri="{FF2B5EF4-FFF2-40B4-BE49-F238E27FC236}">
                  <a16:creationId xmlns:a16="http://schemas.microsoft.com/office/drawing/2014/main" id="{1A3F1959-0FC5-F3AC-6B01-2CB08AC8873A}"/>
                </a:ext>
              </a:extLst>
            </p:cNvPr>
            <p:cNvSpPr/>
            <p:nvPr/>
          </p:nvSpPr>
          <p:spPr>
            <a:xfrm rot="5400000">
              <a:off x="1845954" y="4947306"/>
              <a:ext cx="293947" cy="329599"/>
            </a:xfrm>
            <a:prstGeom prst="arc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Arc 26">
              <a:extLst>
                <a:ext uri="{FF2B5EF4-FFF2-40B4-BE49-F238E27FC236}">
                  <a16:creationId xmlns:a16="http://schemas.microsoft.com/office/drawing/2014/main" id="{588B2C67-02F4-4E44-216B-2DA60F70CF63}"/>
                </a:ext>
              </a:extLst>
            </p:cNvPr>
            <p:cNvSpPr/>
            <p:nvPr/>
          </p:nvSpPr>
          <p:spPr>
            <a:xfrm rot="5400000">
              <a:off x="1727877" y="4824353"/>
              <a:ext cx="512490" cy="578555"/>
            </a:xfrm>
            <a:prstGeom prst="arc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F8762916-DBE9-03B3-EC49-9FB40AB3056D}"/>
              </a:ext>
            </a:extLst>
          </p:cNvPr>
          <p:cNvGrpSpPr/>
          <p:nvPr/>
        </p:nvGrpSpPr>
        <p:grpSpPr>
          <a:xfrm rot="5400000">
            <a:off x="6913104" y="4215440"/>
            <a:ext cx="1683322" cy="110443"/>
            <a:chOff x="936220" y="5259650"/>
            <a:chExt cx="1059620" cy="110443"/>
          </a:xfrm>
        </p:grpSpPr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70DFA68E-BF8A-DD60-366F-F45AE1184465}"/>
                </a:ext>
              </a:extLst>
            </p:cNvPr>
            <p:cNvCxnSpPr>
              <a:cxnSpLocks/>
            </p:cNvCxnSpPr>
            <p:nvPr/>
          </p:nvCxnSpPr>
          <p:spPr>
            <a:xfrm>
              <a:off x="936220" y="5259650"/>
              <a:ext cx="105962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C829CCD5-A830-8C05-09D3-82C095A80458}"/>
                </a:ext>
              </a:extLst>
            </p:cNvPr>
            <p:cNvCxnSpPr>
              <a:cxnSpLocks/>
            </p:cNvCxnSpPr>
            <p:nvPr/>
          </p:nvCxnSpPr>
          <p:spPr>
            <a:xfrm>
              <a:off x="936220" y="5370093"/>
              <a:ext cx="105962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B9560005-E094-73D1-9A16-65632B80C509}"/>
              </a:ext>
            </a:extLst>
          </p:cNvPr>
          <p:cNvGrpSpPr/>
          <p:nvPr/>
        </p:nvGrpSpPr>
        <p:grpSpPr>
          <a:xfrm>
            <a:off x="7975247" y="3173107"/>
            <a:ext cx="3191630" cy="110443"/>
            <a:chOff x="936220" y="5259650"/>
            <a:chExt cx="1059620" cy="110443"/>
          </a:xfrm>
        </p:grpSpPr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B153AE5A-8B04-2F5C-ED7E-1D0965C3E20F}"/>
                </a:ext>
              </a:extLst>
            </p:cNvPr>
            <p:cNvCxnSpPr>
              <a:cxnSpLocks/>
            </p:cNvCxnSpPr>
            <p:nvPr/>
          </p:nvCxnSpPr>
          <p:spPr>
            <a:xfrm>
              <a:off x="936220" y="5259650"/>
              <a:ext cx="105962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D02E5050-9424-D9BD-360E-91CC0CC92184}"/>
                </a:ext>
              </a:extLst>
            </p:cNvPr>
            <p:cNvCxnSpPr>
              <a:cxnSpLocks/>
            </p:cNvCxnSpPr>
            <p:nvPr/>
          </p:nvCxnSpPr>
          <p:spPr>
            <a:xfrm>
              <a:off x="936220" y="5370093"/>
              <a:ext cx="105962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DDDEA253-A9FC-C9FE-E9B7-75F9D2C009E6}"/>
              </a:ext>
            </a:extLst>
          </p:cNvPr>
          <p:cNvGrpSpPr/>
          <p:nvPr/>
        </p:nvGrpSpPr>
        <p:grpSpPr>
          <a:xfrm>
            <a:off x="8026120" y="2900025"/>
            <a:ext cx="3089884" cy="457200"/>
            <a:chOff x="7732444" y="1468201"/>
            <a:chExt cx="4001870" cy="687513"/>
          </a:xfrm>
        </p:grpSpPr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3D2D1633-7B26-1A5C-19BF-3AB560413C3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32391" r="182"/>
            <a:stretch/>
          </p:blipFill>
          <p:spPr>
            <a:xfrm>
              <a:off x="7732444" y="1468201"/>
              <a:ext cx="1789059" cy="670735"/>
            </a:xfrm>
            <a:prstGeom prst="rect">
              <a:avLst/>
            </a:prstGeom>
          </p:spPr>
        </p:pic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26D583DA-ED70-1927-4CFC-C8E88A3F57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26156"/>
            <a:stretch/>
          </p:blipFill>
          <p:spPr>
            <a:xfrm>
              <a:off x="9521503" y="1501632"/>
              <a:ext cx="2212811" cy="654082"/>
            </a:xfrm>
            <a:prstGeom prst="rect">
              <a:avLst/>
            </a:prstGeom>
          </p:spPr>
        </p:pic>
      </p:grpSp>
      <p:sp>
        <p:nvSpPr>
          <p:cNvPr id="1217" name="Rectangle 1216">
            <a:extLst>
              <a:ext uri="{FF2B5EF4-FFF2-40B4-BE49-F238E27FC236}">
                <a16:creationId xmlns:a16="http://schemas.microsoft.com/office/drawing/2014/main" id="{8126FB82-01FD-A23A-1C54-D12F10F66331}"/>
              </a:ext>
            </a:extLst>
          </p:cNvPr>
          <p:cNvSpPr/>
          <p:nvPr/>
        </p:nvSpPr>
        <p:spPr>
          <a:xfrm>
            <a:off x="2886607" y="4349928"/>
            <a:ext cx="61079" cy="36215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8" name="Rectangle 1217">
            <a:extLst>
              <a:ext uri="{FF2B5EF4-FFF2-40B4-BE49-F238E27FC236}">
                <a16:creationId xmlns:a16="http://schemas.microsoft.com/office/drawing/2014/main" id="{40F11A20-DF39-E299-E319-1FB0D75BD4EF}"/>
              </a:ext>
            </a:extLst>
          </p:cNvPr>
          <p:cNvSpPr/>
          <p:nvPr/>
        </p:nvSpPr>
        <p:spPr>
          <a:xfrm>
            <a:off x="3463859" y="4355163"/>
            <a:ext cx="61079" cy="36215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9" name="Rectangle 1218">
            <a:extLst>
              <a:ext uri="{FF2B5EF4-FFF2-40B4-BE49-F238E27FC236}">
                <a16:creationId xmlns:a16="http://schemas.microsoft.com/office/drawing/2014/main" id="{7345FC09-621D-2860-407F-1004EACE62BF}"/>
              </a:ext>
            </a:extLst>
          </p:cNvPr>
          <p:cNvSpPr/>
          <p:nvPr/>
        </p:nvSpPr>
        <p:spPr>
          <a:xfrm>
            <a:off x="4041112" y="4352110"/>
            <a:ext cx="61079" cy="36215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0" name="Rectangle 1219">
            <a:extLst>
              <a:ext uri="{FF2B5EF4-FFF2-40B4-BE49-F238E27FC236}">
                <a16:creationId xmlns:a16="http://schemas.microsoft.com/office/drawing/2014/main" id="{CB38DACD-CA80-D6DC-5ABB-8C3F61D7869F}"/>
              </a:ext>
            </a:extLst>
          </p:cNvPr>
          <p:cNvSpPr/>
          <p:nvPr/>
        </p:nvSpPr>
        <p:spPr>
          <a:xfrm rot="5400000">
            <a:off x="3476244" y="3645093"/>
            <a:ext cx="28396" cy="13810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3" name="Arc 1212">
            <a:extLst>
              <a:ext uri="{FF2B5EF4-FFF2-40B4-BE49-F238E27FC236}">
                <a16:creationId xmlns:a16="http://schemas.microsoft.com/office/drawing/2014/main" id="{E3699FA3-8AD7-2AC1-62CA-83DD7BDC13B5}"/>
              </a:ext>
            </a:extLst>
          </p:cNvPr>
          <p:cNvSpPr/>
          <p:nvPr/>
        </p:nvSpPr>
        <p:spPr>
          <a:xfrm>
            <a:off x="3513904" y="4350476"/>
            <a:ext cx="559280" cy="488972"/>
          </a:xfrm>
          <a:prstGeom prst="arc">
            <a:avLst>
              <a:gd name="adj1" fmla="val 10980766"/>
              <a:gd name="adj2" fmla="val 0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4" name="Arc 1213">
            <a:extLst>
              <a:ext uri="{FF2B5EF4-FFF2-40B4-BE49-F238E27FC236}">
                <a16:creationId xmlns:a16="http://schemas.microsoft.com/office/drawing/2014/main" id="{29E8C36E-1D11-F926-9271-C7C87A76BFD6}"/>
              </a:ext>
            </a:extLst>
          </p:cNvPr>
          <p:cNvSpPr/>
          <p:nvPr/>
        </p:nvSpPr>
        <p:spPr>
          <a:xfrm>
            <a:off x="2911436" y="4350476"/>
            <a:ext cx="559280" cy="488972"/>
          </a:xfrm>
          <a:prstGeom prst="arc">
            <a:avLst>
              <a:gd name="adj1" fmla="val 10980766"/>
              <a:gd name="adj2" fmla="val 0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7" name="Flowchart: Delay 1236">
            <a:extLst>
              <a:ext uri="{FF2B5EF4-FFF2-40B4-BE49-F238E27FC236}">
                <a16:creationId xmlns:a16="http://schemas.microsoft.com/office/drawing/2014/main" id="{AD12F94F-0BFD-7E89-5ABA-7593C1754434}"/>
              </a:ext>
            </a:extLst>
          </p:cNvPr>
          <p:cNvSpPr/>
          <p:nvPr/>
        </p:nvSpPr>
        <p:spPr>
          <a:xfrm rot="16200000">
            <a:off x="5026567" y="3568760"/>
            <a:ext cx="189711" cy="1381050"/>
          </a:xfrm>
          <a:prstGeom prst="flowChartDela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8" name="Rectangle 1237">
            <a:extLst>
              <a:ext uri="{FF2B5EF4-FFF2-40B4-BE49-F238E27FC236}">
                <a16:creationId xmlns:a16="http://schemas.microsoft.com/office/drawing/2014/main" id="{61B0289E-3F8F-131C-E5B0-BE109200D8F2}"/>
              </a:ext>
            </a:extLst>
          </p:cNvPr>
          <p:cNvSpPr/>
          <p:nvPr/>
        </p:nvSpPr>
        <p:spPr>
          <a:xfrm>
            <a:off x="4517589" y="4349928"/>
            <a:ext cx="61079" cy="36215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9" name="Rectangle 1238">
            <a:extLst>
              <a:ext uri="{FF2B5EF4-FFF2-40B4-BE49-F238E27FC236}">
                <a16:creationId xmlns:a16="http://schemas.microsoft.com/office/drawing/2014/main" id="{E0B97DAD-84D3-E9EA-D2A9-D9917223E3C1}"/>
              </a:ext>
            </a:extLst>
          </p:cNvPr>
          <p:cNvSpPr/>
          <p:nvPr/>
        </p:nvSpPr>
        <p:spPr>
          <a:xfrm>
            <a:off x="5094841" y="4355163"/>
            <a:ext cx="61079" cy="36215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0" name="Rectangle 1239">
            <a:extLst>
              <a:ext uri="{FF2B5EF4-FFF2-40B4-BE49-F238E27FC236}">
                <a16:creationId xmlns:a16="http://schemas.microsoft.com/office/drawing/2014/main" id="{5546883B-85C7-39AE-E0CA-07CEFDF915C1}"/>
              </a:ext>
            </a:extLst>
          </p:cNvPr>
          <p:cNvSpPr/>
          <p:nvPr/>
        </p:nvSpPr>
        <p:spPr>
          <a:xfrm>
            <a:off x="5672094" y="4352110"/>
            <a:ext cx="61079" cy="36215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1" name="Rectangle 1240">
            <a:extLst>
              <a:ext uri="{FF2B5EF4-FFF2-40B4-BE49-F238E27FC236}">
                <a16:creationId xmlns:a16="http://schemas.microsoft.com/office/drawing/2014/main" id="{D4E2160E-AA8B-BA3F-4221-910502167DFF}"/>
              </a:ext>
            </a:extLst>
          </p:cNvPr>
          <p:cNvSpPr/>
          <p:nvPr/>
        </p:nvSpPr>
        <p:spPr>
          <a:xfrm rot="5400000">
            <a:off x="5107226" y="3645093"/>
            <a:ext cx="28396" cy="13810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4" name="Arc 1233">
            <a:extLst>
              <a:ext uri="{FF2B5EF4-FFF2-40B4-BE49-F238E27FC236}">
                <a16:creationId xmlns:a16="http://schemas.microsoft.com/office/drawing/2014/main" id="{961BF87B-623E-AC0F-5064-26CA014FBC7E}"/>
              </a:ext>
            </a:extLst>
          </p:cNvPr>
          <p:cNvSpPr/>
          <p:nvPr/>
        </p:nvSpPr>
        <p:spPr>
          <a:xfrm>
            <a:off x="5144886" y="4350476"/>
            <a:ext cx="559280" cy="488972"/>
          </a:xfrm>
          <a:prstGeom prst="arc">
            <a:avLst>
              <a:gd name="adj1" fmla="val 10980766"/>
              <a:gd name="adj2" fmla="val 0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5" name="Arc 1234">
            <a:extLst>
              <a:ext uri="{FF2B5EF4-FFF2-40B4-BE49-F238E27FC236}">
                <a16:creationId xmlns:a16="http://schemas.microsoft.com/office/drawing/2014/main" id="{E86EA358-7903-7F5D-DF1B-2BA2AEA5EA48}"/>
              </a:ext>
            </a:extLst>
          </p:cNvPr>
          <p:cNvSpPr/>
          <p:nvPr/>
        </p:nvSpPr>
        <p:spPr>
          <a:xfrm>
            <a:off x="4547013" y="4350476"/>
            <a:ext cx="559280" cy="488972"/>
          </a:xfrm>
          <a:prstGeom prst="arc">
            <a:avLst>
              <a:gd name="adj1" fmla="val 10980766"/>
              <a:gd name="adj2" fmla="val 0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7" name="Rectangle 1256">
            <a:extLst>
              <a:ext uri="{FF2B5EF4-FFF2-40B4-BE49-F238E27FC236}">
                <a16:creationId xmlns:a16="http://schemas.microsoft.com/office/drawing/2014/main" id="{8EF3E74A-116F-9C61-4F7E-4B4FF2F6935C}"/>
              </a:ext>
            </a:extLst>
          </p:cNvPr>
          <p:cNvSpPr/>
          <p:nvPr/>
        </p:nvSpPr>
        <p:spPr>
          <a:xfrm>
            <a:off x="6179110" y="4259285"/>
            <a:ext cx="1152301" cy="46135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8" name="Flowchart: Delay 1257">
            <a:extLst>
              <a:ext uri="{FF2B5EF4-FFF2-40B4-BE49-F238E27FC236}">
                <a16:creationId xmlns:a16="http://schemas.microsoft.com/office/drawing/2014/main" id="{860E51E5-0F06-455B-9D0B-E7C34B0A420F}"/>
              </a:ext>
            </a:extLst>
          </p:cNvPr>
          <p:cNvSpPr/>
          <p:nvPr/>
        </p:nvSpPr>
        <p:spPr>
          <a:xfrm rot="16200000">
            <a:off x="6657549" y="3568760"/>
            <a:ext cx="189711" cy="1381050"/>
          </a:xfrm>
          <a:prstGeom prst="flowChartDela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9" name="Rectangle 1258">
            <a:extLst>
              <a:ext uri="{FF2B5EF4-FFF2-40B4-BE49-F238E27FC236}">
                <a16:creationId xmlns:a16="http://schemas.microsoft.com/office/drawing/2014/main" id="{799ED9EC-338C-547E-EB2A-876AA7B73DDB}"/>
              </a:ext>
            </a:extLst>
          </p:cNvPr>
          <p:cNvSpPr/>
          <p:nvPr/>
        </p:nvSpPr>
        <p:spPr>
          <a:xfrm>
            <a:off x="6148571" y="4349928"/>
            <a:ext cx="61079" cy="36215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0" name="Rectangle 1259">
            <a:extLst>
              <a:ext uri="{FF2B5EF4-FFF2-40B4-BE49-F238E27FC236}">
                <a16:creationId xmlns:a16="http://schemas.microsoft.com/office/drawing/2014/main" id="{B301871F-84E8-3C8D-4326-2CCEB39C5717}"/>
              </a:ext>
            </a:extLst>
          </p:cNvPr>
          <p:cNvSpPr/>
          <p:nvPr/>
        </p:nvSpPr>
        <p:spPr>
          <a:xfrm>
            <a:off x="6725823" y="4355163"/>
            <a:ext cx="61079" cy="36215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1" name="Rectangle 1260">
            <a:extLst>
              <a:ext uri="{FF2B5EF4-FFF2-40B4-BE49-F238E27FC236}">
                <a16:creationId xmlns:a16="http://schemas.microsoft.com/office/drawing/2014/main" id="{80903A5A-A30A-7A02-8696-E183F3A344C3}"/>
              </a:ext>
            </a:extLst>
          </p:cNvPr>
          <p:cNvSpPr/>
          <p:nvPr/>
        </p:nvSpPr>
        <p:spPr>
          <a:xfrm>
            <a:off x="7303076" y="4352110"/>
            <a:ext cx="61079" cy="36215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2" name="Rectangle 1261">
            <a:extLst>
              <a:ext uri="{FF2B5EF4-FFF2-40B4-BE49-F238E27FC236}">
                <a16:creationId xmlns:a16="http://schemas.microsoft.com/office/drawing/2014/main" id="{49C9C5FF-1408-67F9-7BCF-8EB2378C5E56}"/>
              </a:ext>
            </a:extLst>
          </p:cNvPr>
          <p:cNvSpPr/>
          <p:nvPr/>
        </p:nvSpPr>
        <p:spPr>
          <a:xfrm rot="5400000">
            <a:off x="6738208" y="3645093"/>
            <a:ext cx="28396" cy="13810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5" name="Arc 1254">
            <a:extLst>
              <a:ext uri="{FF2B5EF4-FFF2-40B4-BE49-F238E27FC236}">
                <a16:creationId xmlns:a16="http://schemas.microsoft.com/office/drawing/2014/main" id="{7DA01BEA-6DAB-FF5F-080F-21CE98EB775C}"/>
              </a:ext>
            </a:extLst>
          </p:cNvPr>
          <p:cNvSpPr/>
          <p:nvPr/>
        </p:nvSpPr>
        <p:spPr>
          <a:xfrm>
            <a:off x="6775868" y="4350476"/>
            <a:ext cx="559280" cy="488972"/>
          </a:xfrm>
          <a:prstGeom prst="arc">
            <a:avLst>
              <a:gd name="adj1" fmla="val 10980766"/>
              <a:gd name="adj2" fmla="val 0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6" name="Arc 1255">
            <a:extLst>
              <a:ext uri="{FF2B5EF4-FFF2-40B4-BE49-F238E27FC236}">
                <a16:creationId xmlns:a16="http://schemas.microsoft.com/office/drawing/2014/main" id="{01CE1B80-BE3B-8106-7B07-7771182D3C27}"/>
              </a:ext>
            </a:extLst>
          </p:cNvPr>
          <p:cNvSpPr/>
          <p:nvPr/>
        </p:nvSpPr>
        <p:spPr>
          <a:xfrm>
            <a:off x="6173400" y="4350476"/>
            <a:ext cx="559280" cy="488972"/>
          </a:xfrm>
          <a:prstGeom prst="arc">
            <a:avLst>
              <a:gd name="adj1" fmla="val 10980766"/>
              <a:gd name="adj2" fmla="val 0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74" name="Picture 1273">
            <a:extLst>
              <a:ext uri="{FF2B5EF4-FFF2-40B4-BE49-F238E27FC236}">
                <a16:creationId xmlns:a16="http://schemas.microsoft.com/office/drawing/2014/main" id="{0A7B5512-4DE9-07CC-14A6-C9D10732317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0931" r="25382" b="34267"/>
          <a:stretch/>
        </p:blipFill>
        <p:spPr>
          <a:xfrm>
            <a:off x="5183329" y="4876872"/>
            <a:ext cx="496146" cy="300533"/>
          </a:xfrm>
          <a:prstGeom prst="rect">
            <a:avLst/>
          </a:prstGeom>
        </p:spPr>
      </p:pic>
      <p:pic>
        <p:nvPicPr>
          <p:cNvPr id="2050" name="Picture 2" descr="Train Wheel Vector Images (over 16,000)">
            <a:extLst>
              <a:ext uri="{FF2B5EF4-FFF2-40B4-BE49-F238E27FC236}">
                <a16:creationId xmlns:a16="http://schemas.microsoft.com/office/drawing/2014/main" id="{2B5F73BE-A7E9-E9D0-8C2B-828C1F770F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7067" y="5008325"/>
            <a:ext cx="150826" cy="150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75" name="Picture 2" descr="Train Wheel Vector Images (over 16,000)">
            <a:extLst>
              <a:ext uri="{FF2B5EF4-FFF2-40B4-BE49-F238E27FC236}">
                <a16:creationId xmlns:a16="http://schemas.microsoft.com/office/drawing/2014/main" id="{0715C501-6BD2-E04C-A4C0-BCCC46372F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5269" y="5010285"/>
            <a:ext cx="150826" cy="150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76" name="Picture 2" descr="Train Wheel Vector Images (over 16,000)">
            <a:extLst>
              <a:ext uri="{FF2B5EF4-FFF2-40B4-BE49-F238E27FC236}">
                <a16:creationId xmlns:a16="http://schemas.microsoft.com/office/drawing/2014/main" id="{FB24CD53-273C-F279-32E5-0FDD886F13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2480" y="4889936"/>
            <a:ext cx="150826" cy="150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77" name="Picture 2" descr="Train Wheel Vector Images (over 16,000)">
            <a:extLst>
              <a:ext uri="{FF2B5EF4-FFF2-40B4-BE49-F238E27FC236}">
                <a16:creationId xmlns:a16="http://schemas.microsoft.com/office/drawing/2014/main" id="{30AE5377-4FA9-B8EE-2C4C-C95F788079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8673" y="5007412"/>
            <a:ext cx="150826" cy="150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78" name="Picture 2" descr="Train Wheel Vector Images (over 16,000)">
            <a:extLst>
              <a:ext uri="{FF2B5EF4-FFF2-40B4-BE49-F238E27FC236}">
                <a16:creationId xmlns:a16="http://schemas.microsoft.com/office/drawing/2014/main" id="{F121F766-ADCD-2E64-B780-6A96B9DCE7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162" y="4884291"/>
            <a:ext cx="150826" cy="150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79" name="Picture 2" descr="Train Wheel Vector Images (over 16,000)">
            <a:extLst>
              <a:ext uri="{FF2B5EF4-FFF2-40B4-BE49-F238E27FC236}">
                <a16:creationId xmlns:a16="http://schemas.microsoft.com/office/drawing/2014/main" id="{67EA5231-4604-603E-7BCB-0379559599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9698" y="4754542"/>
            <a:ext cx="150826" cy="150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48" name="Oval 2047">
            <a:extLst>
              <a:ext uri="{FF2B5EF4-FFF2-40B4-BE49-F238E27FC236}">
                <a16:creationId xmlns:a16="http://schemas.microsoft.com/office/drawing/2014/main" id="{1EF5F04E-D954-EFF9-5B17-D79360D7038B}"/>
              </a:ext>
            </a:extLst>
          </p:cNvPr>
          <p:cNvSpPr/>
          <p:nvPr/>
        </p:nvSpPr>
        <p:spPr>
          <a:xfrm>
            <a:off x="2327330" y="4706010"/>
            <a:ext cx="226677" cy="45719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49" name="Oval 2048">
            <a:extLst>
              <a:ext uri="{FF2B5EF4-FFF2-40B4-BE49-F238E27FC236}">
                <a16:creationId xmlns:a16="http://schemas.microsoft.com/office/drawing/2014/main" id="{62FAC796-3F40-EA53-9D34-8F727B065C36}"/>
              </a:ext>
            </a:extLst>
          </p:cNvPr>
          <p:cNvSpPr/>
          <p:nvPr/>
        </p:nvSpPr>
        <p:spPr>
          <a:xfrm>
            <a:off x="1750400" y="4702784"/>
            <a:ext cx="226677" cy="45719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1" name="Oval 2050">
            <a:extLst>
              <a:ext uri="{FF2B5EF4-FFF2-40B4-BE49-F238E27FC236}">
                <a16:creationId xmlns:a16="http://schemas.microsoft.com/office/drawing/2014/main" id="{13FA62DB-7E16-DD9A-24F9-F0D45D4C9364}"/>
              </a:ext>
            </a:extLst>
          </p:cNvPr>
          <p:cNvSpPr/>
          <p:nvPr/>
        </p:nvSpPr>
        <p:spPr>
          <a:xfrm>
            <a:off x="1176849" y="4699843"/>
            <a:ext cx="226677" cy="45719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5" name="Rectangle 1174">
            <a:extLst>
              <a:ext uri="{FF2B5EF4-FFF2-40B4-BE49-F238E27FC236}">
                <a16:creationId xmlns:a16="http://schemas.microsoft.com/office/drawing/2014/main" id="{414CD0D5-7B39-93A7-FA49-28C406501A49}"/>
              </a:ext>
            </a:extLst>
          </p:cNvPr>
          <p:cNvSpPr/>
          <p:nvPr/>
        </p:nvSpPr>
        <p:spPr>
          <a:xfrm>
            <a:off x="1255625" y="4349928"/>
            <a:ext cx="61079" cy="36215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6" name="Rectangle 1175">
            <a:extLst>
              <a:ext uri="{FF2B5EF4-FFF2-40B4-BE49-F238E27FC236}">
                <a16:creationId xmlns:a16="http://schemas.microsoft.com/office/drawing/2014/main" id="{8053E98A-459C-4FED-6318-39837A6735FF}"/>
              </a:ext>
            </a:extLst>
          </p:cNvPr>
          <p:cNvSpPr/>
          <p:nvPr/>
        </p:nvSpPr>
        <p:spPr>
          <a:xfrm>
            <a:off x="1832877" y="4355163"/>
            <a:ext cx="61079" cy="36215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7" name="Rectangle 1176">
            <a:extLst>
              <a:ext uri="{FF2B5EF4-FFF2-40B4-BE49-F238E27FC236}">
                <a16:creationId xmlns:a16="http://schemas.microsoft.com/office/drawing/2014/main" id="{3BB9D835-AD9C-ED8E-28C4-B1E4B5A144C5}"/>
              </a:ext>
            </a:extLst>
          </p:cNvPr>
          <p:cNvSpPr/>
          <p:nvPr/>
        </p:nvSpPr>
        <p:spPr>
          <a:xfrm>
            <a:off x="2410130" y="4352110"/>
            <a:ext cx="61079" cy="36215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2" name="Picture 4" descr="Applications of I-Beams | BeamCut">
            <a:extLst>
              <a:ext uri="{FF2B5EF4-FFF2-40B4-BE49-F238E27FC236}">
                <a16:creationId xmlns:a16="http://schemas.microsoft.com/office/drawing/2014/main" id="{AD02C4C3-CF04-8245-340A-8526FB36ED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2631" y="4912737"/>
            <a:ext cx="262915" cy="262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2" descr="Train Wheel Vector Images (over 16,000)">
            <a:extLst>
              <a:ext uri="{FF2B5EF4-FFF2-40B4-BE49-F238E27FC236}">
                <a16:creationId xmlns:a16="http://schemas.microsoft.com/office/drawing/2014/main" id="{8889A52B-F1B3-52FA-A1E5-B1795702EA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6996" y="5031126"/>
            <a:ext cx="150826" cy="150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2" descr="Train Wheel Vector Images (over 16,000)">
            <a:extLst>
              <a:ext uri="{FF2B5EF4-FFF2-40B4-BE49-F238E27FC236}">
                <a16:creationId xmlns:a16="http://schemas.microsoft.com/office/drawing/2014/main" id="{8927AD2C-76CA-4D5E-AE34-873070D585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5198" y="5033086"/>
            <a:ext cx="150826" cy="150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2" descr="Train Wheel Vector Images (over 16,000)">
            <a:extLst>
              <a:ext uri="{FF2B5EF4-FFF2-40B4-BE49-F238E27FC236}">
                <a16:creationId xmlns:a16="http://schemas.microsoft.com/office/drawing/2014/main" id="{9A5853F6-200C-7DD7-F535-4B4974CC2E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2409" y="4912737"/>
            <a:ext cx="150826" cy="150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2" descr="Train Wheel Vector Images (over 16,000)">
            <a:extLst>
              <a:ext uri="{FF2B5EF4-FFF2-40B4-BE49-F238E27FC236}">
                <a16:creationId xmlns:a16="http://schemas.microsoft.com/office/drawing/2014/main" id="{AA5CC0F3-CCA8-1A71-3D58-E86C6C23D2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8602" y="5030213"/>
            <a:ext cx="150826" cy="150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2" descr="Train Wheel Vector Images (over 16,000)">
            <a:extLst>
              <a:ext uri="{FF2B5EF4-FFF2-40B4-BE49-F238E27FC236}">
                <a16:creationId xmlns:a16="http://schemas.microsoft.com/office/drawing/2014/main" id="{B6663F37-E1F2-76C0-6F17-500D56FAF8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2091" y="4907092"/>
            <a:ext cx="150826" cy="150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2" descr="Train Wheel Vector Images (over 16,000)">
            <a:extLst>
              <a:ext uri="{FF2B5EF4-FFF2-40B4-BE49-F238E27FC236}">
                <a16:creationId xmlns:a16="http://schemas.microsoft.com/office/drawing/2014/main" id="{0744D684-3E30-5831-8E30-CCE79C28C8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9627" y="4777343"/>
            <a:ext cx="150826" cy="150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9" name="Picture 4" descr="Applications of I-Beams | BeamCut">
            <a:extLst>
              <a:ext uri="{FF2B5EF4-FFF2-40B4-BE49-F238E27FC236}">
                <a16:creationId xmlns:a16="http://schemas.microsoft.com/office/drawing/2014/main" id="{C734C665-7506-5701-F7E0-22C56E6A28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5761" y="4910157"/>
            <a:ext cx="262915" cy="262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4" descr="Applications of I-Beams | BeamCut">
            <a:extLst>
              <a:ext uri="{FF2B5EF4-FFF2-40B4-BE49-F238E27FC236}">
                <a16:creationId xmlns:a16="http://schemas.microsoft.com/office/drawing/2014/main" id="{E18A2902-58D0-3AFA-4D19-92D5AB0EEB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9458" y="4910156"/>
            <a:ext cx="262915" cy="262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2061">
            <a:extLst>
              <a:ext uri="{FF2B5EF4-FFF2-40B4-BE49-F238E27FC236}">
                <a16:creationId xmlns:a16="http://schemas.microsoft.com/office/drawing/2014/main" id="{C3FDEFB4-7071-054A-5D04-6EE04AF6DFA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2391" r="33923" b="38509"/>
          <a:stretch/>
        </p:blipFill>
        <p:spPr>
          <a:xfrm>
            <a:off x="5096623" y="4706628"/>
            <a:ext cx="690118" cy="274277"/>
          </a:xfrm>
          <a:prstGeom prst="rect">
            <a:avLst/>
          </a:prstGeom>
        </p:spPr>
      </p:pic>
      <p:pic>
        <p:nvPicPr>
          <p:cNvPr id="2064" name="Picture 2" descr="Train Wheel Vector Images (over 16,000)">
            <a:extLst>
              <a:ext uri="{FF2B5EF4-FFF2-40B4-BE49-F238E27FC236}">
                <a16:creationId xmlns:a16="http://schemas.microsoft.com/office/drawing/2014/main" id="{2AF361EC-6517-6491-21D6-DE60B19628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6525" y="5023881"/>
            <a:ext cx="150826" cy="150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5" name="Picture 2" descr="Train Wheel Vector Images (over 16,000)">
            <a:extLst>
              <a:ext uri="{FF2B5EF4-FFF2-40B4-BE49-F238E27FC236}">
                <a16:creationId xmlns:a16="http://schemas.microsoft.com/office/drawing/2014/main" id="{DDBEF429-D335-1D1C-B674-B001885C72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4727" y="5025841"/>
            <a:ext cx="150826" cy="150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6" name="Picture 2" descr="Train Wheel Vector Images (over 16,000)">
            <a:extLst>
              <a:ext uri="{FF2B5EF4-FFF2-40B4-BE49-F238E27FC236}">
                <a16:creationId xmlns:a16="http://schemas.microsoft.com/office/drawing/2014/main" id="{C120D4A2-F1CC-E238-CA70-FE2D9ABB54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1938" y="4905492"/>
            <a:ext cx="150826" cy="150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7" name="Picture 2" descr="Train Wheel Vector Images (over 16,000)">
            <a:extLst>
              <a:ext uri="{FF2B5EF4-FFF2-40B4-BE49-F238E27FC236}">
                <a16:creationId xmlns:a16="http://schemas.microsoft.com/office/drawing/2014/main" id="{C1DFF8F9-1900-8EFC-32EC-D92F25ADBB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8131" y="5022968"/>
            <a:ext cx="150826" cy="150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8" name="Picture 2" descr="Train Wheel Vector Images (over 16,000)">
            <a:extLst>
              <a:ext uri="{FF2B5EF4-FFF2-40B4-BE49-F238E27FC236}">
                <a16:creationId xmlns:a16="http://schemas.microsoft.com/office/drawing/2014/main" id="{9598122F-048B-D4AA-6C53-7C71EA0D57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1620" y="4899847"/>
            <a:ext cx="150826" cy="150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9" name="Picture 2" descr="Train Wheel Vector Images (over 16,000)">
            <a:extLst>
              <a:ext uri="{FF2B5EF4-FFF2-40B4-BE49-F238E27FC236}">
                <a16:creationId xmlns:a16="http://schemas.microsoft.com/office/drawing/2014/main" id="{BA7D3B92-0E74-0D5D-BB0C-7BC010F3D8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9156" y="4770098"/>
            <a:ext cx="150826" cy="150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0" name="Picture 2069">
            <a:extLst>
              <a:ext uri="{FF2B5EF4-FFF2-40B4-BE49-F238E27FC236}">
                <a16:creationId xmlns:a16="http://schemas.microsoft.com/office/drawing/2014/main" id="{A60B3F14-A009-BF79-E1D7-60F95FAF82C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2391" t="-1" r="33923" b="9495"/>
          <a:stretch/>
        </p:blipFill>
        <p:spPr>
          <a:xfrm>
            <a:off x="6032235" y="4777343"/>
            <a:ext cx="690118" cy="403695"/>
          </a:xfrm>
          <a:prstGeom prst="rect">
            <a:avLst/>
          </a:prstGeom>
        </p:spPr>
      </p:pic>
      <p:pic>
        <p:nvPicPr>
          <p:cNvPr id="2071" name="Picture 2070">
            <a:extLst>
              <a:ext uri="{FF2B5EF4-FFF2-40B4-BE49-F238E27FC236}">
                <a16:creationId xmlns:a16="http://schemas.microsoft.com/office/drawing/2014/main" id="{A5C29AEF-F8D3-93D7-3CA8-31D48D09525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0931" r="25382" b="13128"/>
          <a:stretch/>
        </p:blipFill>
        <p:spPr>
          <a:xfrm>
            <a:off x="6832795" y="4696080"/>
            <a:ext cx="496146" cy="397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1224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</TotalTime>
  <Words>10</Words>
  <Application>Microsoft Office PowerPoint</Application>
  <PresentationFormat>Widescreen</PresentationFormat>
  <Paragraphs>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Nathan Farrington</dc:creator>
  <cp:lastModifiedBy>Nathan Farrington</cp:lastModifiedBy>
  <cp:revision>1</cp:revision>
  <dcterms:created xsi:type="dcterms:W3CDTF">2023-05-30T20:04:55Z</dcterms:created>
  <dcterms:modified xsi:type="dcterms:W3CDTF">2023-06-05T16:13:12Z</dcterms:modified>
</cp:coreProperties>
</file>